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9" r:id="rId2"/>
    <p:sldId id="264" r:id="rId3"/>
    <p:sldId id="267" r:id="rId4"/>
    <p:sldId id="271" r:id="rId5"/>
    <p:sldId id="290" r:id="rId6"/>
    <p:sldId id="291" r:id="rId7"/>
    <p:sldId id="294" r:id="rId8"/>
    <p:sldId id="296" r:id="rId9"/>
    <p:sldId id="293" r:id="rId10"/>
    <p:sldId id="295" r:id="rId11"/>
    <p:sldId id="297" r:id="rId12"/>
    <p:sldId id="298" r:id="rId13"/>
    <p:sldId id="299" r:id="rId14"/>
    <p:sldId id="292" r:id="rId15"/>
    <p:sldId id="300" r:id="rId16"/>
    <p:sldId id="302" r:id="rId17"/>
    <p:sldId id="303" r:id="rId18"/>
    <p:sldId id="301" r:id="rId19"/>
    <p:sldId id="272" r:id="rId20"/>
    <p:sldId id="304" r:id="rId21"/>
    <p:sldId id="270"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39"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6BDC"/>
    <a:srgbClr val="FEDE9D"/>
    <a:srgbClr val="884110"/>
    <a:srgbClr val="0A4FB6"/>
    <a:srgbClr val="206BDB"/>
    <a:srgbClr val="02398B"/>
    <a:srgbClr val="2E4E8F"/>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78" autoAdjust="0"/>
    <p:restoredTop sz="95055" autoAdjust="0"/>
  </p:normalViewPr>
  <p:slideViewPr>
    <p:cSldViewPr snapToGrid="0" showGuides="1">
      <p:cViewPr varScale="1">
        <p:scale>
          <a:sx n="68" d="100"/>
          <a:sy n="68" d="100"/>
        </p:scale>
        <p:origin x="547" y="58"/>
      </p:cViewPr>
      <p:guideLst>
        <p:guide orient="horz" pos="3339"/>
        <p:guide pos="3817"/>
      </p:guideLst>
    </p:cSldViewPr>
  </p:slideViewPr>
  <p:notesTextViewPr>
    <p:cViewPr>
      <p:scale>
        <a:sx n="20" d="100"/>
        <a:sy n="2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gradFill>
                <a:gsLst>
                  <a:gs pos="0">
                    <a:srgbClr val="0A4FB6"/>
                  </a:gs>
                  <a:gs pos="100000">
                    <a:srgbClr val="206BDB"/>
                  </a:gs>
                </a:gsLst>
                <a:lin ang="5400000" scaled="1"/>
              </a:gradFill>
              <a:ln w="19050">
                <a:solidFill>
                  <a:schemeClr val="lt1"/>
                </a:solidFill>
              </a:ln>
              <a:effectLst>
                <a:outerShdw blurRad="304800" dist="190500" dir="2700000" algn="tl" rotWithShape="0">
                  <a:prstClr val="black">
                    <a:alpha val="40000"/>
                  </a:prstClr>
                </a:outerShdw>
              </a:effectLst>
            </c:spPr>
            <c:extLst>
              <c:ext xmlns:c16="http://schemas.microsoft.com/office/drawing/2014/chart" uri="{C3380CC4-5D6E-409C-BE32-E72D297353CC}">
                <c16:uniqueId val="{00000001-DCAD-48AE-9DD0-F5CCE37AAAF9}"/>
              </c:ext>
            </c:extLst>
          </c:dPt>
          <c:dPt>
            <c:idx val="1"/>
            <c:bubble3D val="0"/>
            <c:spPr>
              <a:gradFill>
                <a:gsLst>
                  <a:gs pos="0">
                    <a:srgbClr val="FEDE9D"/>
                  </a:gs>
                  <a:gs pos="77000">
                    <a:srgbClr val="884110"/>
                  </a:gs>
                </a:gsLst>
                <a:lin ang="5400000" scaled="1"/>
              </a:gradFill>
              <a:ln w="19050">
                <a:solidFill>
                  <a:schemeClr val="lt1"/>
                </a:solidFill>
              </a:ln>
              <a:effectLst>
                <a:outerShdw blurRad="558800" dist="139700" dir="8100000" algn="tr" rotWithShape="0">
                  <a:prstClr val="black">
                    <a:alpha val="40000"/>
                  </a:prstClr>
                </a:outerShdw>
              </a:effectLst>
            </c:spPr>
            <c:extLst>
              <c:ext xmlns:c16="http://schemas.microsoft.com/office/drawing/2014/chart" uri="{C3380CC4-5D6E-409C-BE32-E72D297353CC}">
                <c16:uniqueId val="{00000002-DCAD-48AE-9DD0-F5CCE37AAAF9}"/>
              </c:ext>
            </c:extLst>
          </c:dPt>
          <c:dPt>
            <c:idx val="2"/>
            <c:bubble3D val="0"/>
            <c:spPr>
              <a:solidFill>
                <a:srgbClr val="884110"/>
              </a:solidFill>
              <a:ln w="19050">
                <a:solidFill>
                  <a:schemeClr val="lt1"/>
                </a:solidFill>
              </a:ln>
              <a:effectLst/>
            </c:spPr>
            <c:extLst>
              <c:ext xmlns:c16="http://schemas.microsoft.com/office/drawing/2014/chart" uri="{C3380CC4-5D6E-409C-BE32-E72D297353CC}">
                <c16:uniqueId val="{00000004-DCAD-48AE-9DD0-F5CCE37AAAF9}"/>
              </c:ext>
            </c:extLst>
          </c:dPt>
          <c:dPt>
            <c:idx val="3"/>
            <c:bubble3D val="0"/>
            <c:spPr>
              <a:solidFill>
                <a:srgbClr val="FEDE9D"/>
              </a:solidFill>
              <a:ln w="19050">
                <a:solidFill>
                  <a:schemeClr val="lt1"/>
                </a:solidFill>
              </a:ln>
              <a:effectLst/>
            </c:spPr>
            <c:extLst>
              <c:ext xmlns:c16="http://schemas.microsoft.com/office/drawing/2014/chart" uri="{C3380CC4-5D6E-409C-BE32-E72D297353CC}">
                <c16:uniqueId val="{00000003-DCAD-48AE-9DD0-F5CCE37AAAF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DCAD-48AE-9DD0-F5CCE37AAAF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rgbClr val="FEDE9D"/>
                </a:gs>
                <a:gs pos="100000">
                  <a:srgbClr val="884110"/>
                </a:gs>
              </a:gsLst>
              <a:lin ang="3000000" scaled="0"/>
            </a:gradFill>
            <a:ln>
              <a:gradFill>
                <a:gsLst>
                  <a:gs pos="0">
                    <a:schemeClr val="bg1"/>
                  </a:gs>
                  <a:gs pos="100000">
                    <a:srgbClr val="FEDE9D">
                      <a:alpha val="0"/>
                    </a:srgbClr>
                  </a:gs>
                </a:gsLst>
                <a:lin ang="5400000" scaled="1"/>
              </a:gradFill>
            </a:ln>
            <a:effectLst/>
          </c:spPr>
          <c:invertIfNegative val="0"/>
          <c:cat>
            <c:numRef>
              <c:f>Sheet1!$A$2:$A$8</c:f>
              <c:numCache>
                <c:formatCode>General</c:formatCode>
                <c:ptCount val="7"/>
                <c:pt idx="0">
                  <c:v>2003</c:v>
                </c:pt>
                <c:pt idx="1">
                  <c:v>2006</c:v>
                </c:pt>
                <c:pt idx="2">
                  <c:v>2009</c:v>
                </c:pt>
                <c:pt idx="3">
                  <c:v>2012</c:v>
                </c:pt>
                <c:pt idx="4">
                  <c:v>2015</c:v>
                </c:pt>
                <c:pt idx="5">
                  <c:v>2018</c:v>
                </c:pt>
                <c:pt idx="6">
                  <c:v>2021</c:v>
                </c:pt>
              </c:numCache>
            </c:numRef>
          </c:cat>
          <c:val>
            <c:numRef>
              <c:f>Sheet1!$B$2:$B$8</c:f>
              <c:numCache>
                <c:formatCode>General</c:formatCode>
                <c:ptCount val="7"/>
                <c:pt idx="0">
                  <c:v>4.3</c:v>
                </c:pt>
                <c:pt idx="1">
                  <c:v>2.5</c:v>
                </c:pt>
                <c:pt idx="2">
                  <c:v>3.5</c:v>
                </c:pt>
                <c:pt idx="3">
                  <c:v>4.5</c:v>
                </c:pt>
                <c:pt idx="4">
                  <c:v>2.5</c:v>
                </c:pt>
                <c:pt idx="5">
                  <c:v>3.5</c:v>
                </c:pt>
                <c:pt idx="6">
                  <c:v>4.5</c:v>
                </c:pt>
              </c:numCache>
            </c:numRef>
          </c:val>
          <c:extLst>
            <c:ext xmlns:c16="http://schemas.microsoft.com/office/drawing/2014/chart" uri="{C3380CC4-5D6E-409C-BE32-E72D297353CC}">
              <c16:uniqueId val="{00000000-6405-4E41-AA19-0DFF94BC31C6}"/>
            </c:ext>
          </c:extLst>
        </c:ser>
        <c:dLbls>
          <c:showLegendKey val="0"/>
          <c:showVal val="0"/>
          <c:showCatName val="0"/>
          <c:showSerName val="0"/>
          <c:showPercent val="0"/>
          <c:showBubbleSize val="0"/>
        </c:dLbls>
        <c:gapWidth val="219"/>
        <c:overlap val="-27"/>
        <c:axId val="2126197832"/>
        <c:axId val="2126195312"/>
      </c:barChart>
      <c:catAx>
        <c:axId val="2126197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126195312"/>
        <c:crosses val="autoZero"/>
        <c:auto val="1"/>
        <c:lblAlgn val="ctr"/>
        <c:lblOffset val="100"/>
        <c:noMultiLvlLbl val="0"/>
      </c:catAx>
      <c:valAx>
        <c:axId val="2126195312"/>
        <c:scaling>
          <c:orientation val="minMax"/>
        </c:scaling>
        <c:delete val="0"/>
        <c:axPos val="l"/>
        <c:majorGridlines>
          <c:spPr>
            <a:ln w="9525" cap="flat" cmpd="sng" algn="ctr">
              <a:solidFill>
                <a:schemeClr val="bg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21261978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0722981173104734E-2"/>
          <c:y val="2.3057295374518508E-2"/>
          <c:w val="0.95482115041939797"/>
          <c:h val="0.85056968223061402"/>
        </c:manualLayout>
      </c:layout>
      <c:barChart>
        <c:barDir val="col"/>
        <c:grouping val="clustered"/>
        <c:varyColors val="0"/>
        <c:ser>
          <c:idx val="0"/>
          <c:order val="0"/>
          <c:tx>
            <c:strRef>
              <c:f>Sheet1!$B$1</c:f>
              <c:strCache>
                <c:ptCount val="1"/>
                <c:pt idx="0">
                  <c:v>系列 1</c:v>
                </c:pt>
              </c:strCache>
            </c:strRef>
          </c:tx>
          <c:spPr>
            <a:gradFill>
              <a:gsLst>
                <a:gs pos="100000">
                  <a:srgbClr val="1E6BDC"/>
                </a:gs>
                <a:gs pos="86240">
                  <a:srgbClr val="1E6BDC"/>
                </a:gs>
                <a:gs pos="57791">
                  <a:srgbClr val="0A4FB6"/>
                </a:gs>
                <a:gs pos="28460">
                  <a:srgbClr val="1E6BDC"/>
                </a:gs>
                <a:gs pos="2000">
                  <a:srgbClr val="0A4FB6"/>
                </a:gs>
              </a:gsLst>
              <a:lin ang="2700000" scaled="0"/>
            </a:gradFill>
            <a:ln>
              <a:noFill/>
            </a:ln>
            <a:effectLst/>
          </c:spPr>
          <c:invertIfNegative val="0"/>
          <c:dPt>
            <c:idx val="5"/>
            <c:invertIfNegative val="0"/>
            <c:bubble3D val="0"/>
            <c:extLst>
              <c:ext xmlns:c16="http://schemas.microsoft.com/office/drawing/2014/chart" uri="{C3380CC4-5D6E-409C-BE32-E72D297353CC}">
                <c16:uniqueId val="{00000000-8DDE-40DB-B277-F02039EBADE6}"/>
              </c:ext>
            </c:extLst>
          </c:dPt>
          <c:dLbls>
            <c:dLbl>
              <c:idx val="0"/>
              <c:layout>
                <c:manualLayout>
                  <c:x val="0"/>
                  <c:y val="8.7626696473542903E-2"/>
                </c:manualLayout>
              </c:layout>
              <c:tx>
                <c:rich>
                  <a:bodyPr/>
                  <a:lstStyle/>
                  <a:p>
                    <a:r>
                      <a:rPr lang="en-US"/>
                      <a:t>110.6</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8DDE-40DB-B277-F02039EBADE6}"/>
                </c:ext>
              </c:extLst>
            </c:dLbl>
            <c:dLbl>
              <c:idx val="1"/>
              <c:layout>
                <c:manualLayout>
                  <c:x val="0"/>
                  <c:y val="0.15992282805224001"/>
                </c:manualLayout>
              </c:layout>
              <c:tx>
                <c:rich>
                  <a:bodyPr/>
                  <a:lstStyle/>
                  <a:p>
                    <a:r>
                      <a:rPr lang="en-US"/>
                      <a:t>238.2</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8DDE-40DB-B277-F02039EBADE6}"/>
                </c:ext>
              </c:extLst>
            </c:dLbl>
            <c:dLbl>
              <c:idx val="2"/>
              <c:layout>
                <c:manualLayout>
                  <c:x val="-4.5012904447333403E-17"/>
                  <c:y val="0.28487514592128399"/>
                </c:manualLayout>
              </c:layout>
              <c:tx>
                <c:rich>
                  <a:bodyPr/>
                  <a:lstStyle/>
                  <a:p>
                    <a:r>
                      <a:rPr lang="en-US"/>
                      <a:t>446</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8DDE-40DB-B277-F02039EBADE6}"/>
                </c:ext>
              </c:extLst>
            </c:dLbl>
            <c:dLbl>
              <c:idx val="3"/>
              <c:layout>
                <c:manualLayout>
                  <c:x val="0"/>
                  <c:y val="0.455213295601613"/>
                </c:manualLayout>
              </c:layout>
              <c:tx>
                <c:rich>
                  <a:bodyPr/>
                  <a:lstStyle/>
                  <a:p>
                    <a:r>
                      <a:rPr lang="en-US"/>
                      <a:t>715.4</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8DDE-40DB-B277-F02039EBADE6}"/>
                </c:ext>
              </c:extLst>
            </c:dLbl>
            <c:dLbl>
              <c:idx val="4"/>
              <c:tx>
                <c:rich>
                  <a:bodyPr/>
                  <a:lstStyle/>
                  <a:p>
                    <a:r>
                      <a:rPr lang="en-US"/>
                      <a:t>942.6</a:t>
                    </a:r>
                  </a:p>
                </c:rich>
              </c:tx>
              <c:dLblPos val="inBase"/>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8DDE-40DB-B277-F02039EBADE6}"/>
                </c:ext>
              </c:extLst>
            </c:dLbl>
            <c:dLbl>
              <c:idx val="5"/>
              <c:tx>
                <c:rich>
                  <a:bodyPr/>
                  <a:lstStyle/>
                  <a:p>
                    <a:r>
                      <a:rPr lang="en-US"/>
                      <a:t>1208.2</a:t>
                    </a:r>
                  </a:p>
                </c:rich>
              </c:tx>
              <c:dLblPos val="inBase"/>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8DDE-40DB-B277-F02039EBADE6}"/>
                </c:ext>
              </c:extLst>
            </c:dLbl>
            <c:spPr>
              <a:noFill/>
              <a:ln>
                <a:noFill/>
              </a:ln>
              <a:effectLst/>
            </c:spPr>
            <c:txPr>
              <a:bodyPr rot="0" spcFirstLastPara="1" vertOverflow="ellipsis" vert="horz" wrap="square" anchor="ctr" anchorCtr="1"/>
              <a:lstStyle/>
              <a:p>
                <a:pPr>
                  <a:defRPr lang="zh-CN" sz="400" b="0" i="0" u="none" strike="noStrike" kern="1200" baseline="0">
                    <a:solidFill>
                      <a:schemeClr val="tx1">
                        <a:lumMod val="75000"/>
                        <a:lumOff val="25000"/>
                      </a:schemeClr>
                    </a:solidFill>
                    <a:latin typeface="+mn-lt"/>
                    <a:ea typeface="+mn-ea"/>
                    <a:cs typeface="+mn-ea"/>
                    <a:sym typeface="+mn-lt"/>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2020年</c:v>
                </c:pt>
                <c:pt idx="1">
                  <c:v>2021年</c:v>
                </c:pt>
                <c:pt idx="2">
                  <c:v>2022年</c:v>
                </c:pt>
                <c:pt idx="3">
                  <c:v>2023年</c:v>
                </c:pt>
                <c:pt idx="4">
                  <c:v>2024年</c:v>
                </c:pt>
                <c:pt idx="5">
                  <c:v>2025年</c:v>
                </c:pt>
              </c:strCache>
            </c:strRef>
          </c:cat>
          <c:val>
            <c:numRef>
              <c:f>Sheet1!$B$2:$B$7</c:f>
              <c:numCache>
                <c:formatCode>General</c:formatCode>
                <c:ptCount val="6"/>
                <c:pt idx="0">
                  <c:v>110.6</c:v>
                </c:pt>
                <c:pt idx="1">
                  <c:v>238.2</c:v>
                </c:pt>
                <c:pt idx="2">
                  <c:v>446</c:v>
                </c:pt>
                <c:pt idx="3">
                  <c:v>715.4</c:v>
                </c:pt>
                <c:pt idx="4">
                  <c:v>942.6</c:v>
                </c:pt>
                <c:pt idx="5">
                  <c:v>1208.2</c:v>
                </c:pt>
              </c:numCache>
            </c:numRef>
          </c:val>
          <c:extLst>
            <c:ext xmlns:c16="http://schemas.microsoft.com/office/drawing/2014/chart" uri="{C3380CC4-5D6E-409C-BE32-E72D297353CC}">
              <c16:uniqueId val="{00000006-8DDE-40DB-B277-F02039EBADE6}"/>
            </c:ext>
          </c:extLst>
        </c:ser>
        <c:dLbls>
          <c:showLegendKey val="0"/>
          <c:showVal val="1"/>
          <c:showCatName val="0"/>
          <c:showSerName val="0"/>
          <c:showPercent val="0"/>
          <c:showBubbleSize val="0"/>
        </c:dLbls>
        <c:gapWidth val="20"/>
        <c:overlap val="-3"/>
        <c:axId val="901111408"/>
        <c:axId val="901096016"/>
      </c:barChart>
      <c:lineChart>
        <c:grouping val="standard"/>
        <c:varyColors val="0"/>
        <c:ser>
          <c:idx val="1"/>
          <c:order val="1"/>
          <c:tx>
            <c:strRef>
              <c:f>Sheet1!$C$1</c:f>
              <c:strCache>
                <c:ptCount val="1"/>
                <c:pt idx="0">
                  <c:v>百分比</c:v>
                </c:pt>
              </c:strCache>
            </c:strRef>
          </c:tx>
          <c:spPr>
            <a:ln w="28575" cap="rnd">
              <a:gradFill>
                <a:gsLst>
                  <a:gs pos="0">
                    <a:srgbClr val="FEDE9D"/>
                  </a:gs>
                  <a:gs pos="100000">
                    <a:srgbClr val="FEDE9D"/>
                  </a:gs>
                </a:gsLst>
                <a:lin ang="0" scaled="0"/>
              </a:gradFill>
              <a:round/>
            </a:ln>
            <a:effectLst/>
          </c:spPr>
          <c:marker>
            <c:symbol val="circle"/>
            <c:size val="11"/>
            <c:spPr>
              <a:solidFill>
                <a:srgbClr val="884110"/>
              </a:solidFill>
              <a:ln w="15875">
                <a:solidFill>
                  <a:schemeClr val="bg1"/>
                </a:solidFill>
              </a:ln>
              <a:effectLst/>
            </c:spPr>
          </c:marker>
          <c:dLbls>
            <c:dLbl>
              <c:idx val="0"/>
              <c:layout>
                <c:manualLayout>
                  <c:x val="-9.3013476343910204E-2"/>
                  <c:y val="-6.9495696019422598E-2"/>
                </c:manualLayout>
              </c:layout>
              <c:tx>
                <c:rich>
                  <a:bodyPr/>
                  <a:lstStyle/>
                  <a:p>
                    <a:r>
                      <a:rPr lang="en-US"/>
                      <a:t>13.8%</a:t>
                    </a:r>
                  </a:p>
                </c:rich>
              </c:tx>
              <c:dLblPos val="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8DDE-40DB-B277-F02039EBADE6}"/>
                </c:ext>
              </c:extLst>
            </c:dLbl>
            <c:dLbl>
              <c:idx val="1"/>
              <c:tx>
                <c:rich>
                  <a:bodyPr/>
                  <a:lstStyle/>
                  <a:p>
                    <a:r>
                      <a:rPr lang="en-US"/>
                      <a:t>115.4%</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8DDE-40DB-B277-F02039EBADE6}"/>
                </c:ext>
              </c:extLst>
            </c:dLbl>
            <c:dLbl>
              <c:idx val="2"/>
              <c:layout>
                <c:manualLayout>
                  <c:x val="-6.2010836218095298E-2"/>
                  <c:y val="-8.77792634975917E-2"/>
                </c:manualLayout>
              </c:layout>
              <c:tx>
                <c:rich>
                  <a:bodyPr/>
                  <a:lstStyle/>
                  <a:p>
                    <a:r>
                      <a:rPr lang="en-US"/>
                      <a:t>87.2%</a:t>
                    </a:r>
                  </a:p>
                </c:rich>
              </c:tx>
              <c:dLblPos val="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8DDE-40DB-B277-F02039EBADE6}"/>
                </c:ext>
              </c:extLst>
            </c:dLbl>
            <c:dLbl>
              <c:idx val="3"/>
              <c:layout>
                <c:manualLayout>
                  <c:x val="-6.6420884600145794E-2"/>
                  <c:y val="-8.7779263497591797E-2"/>
                </c:manualLayout>
              </c:layout>
              <c:tx>
                <c:rich>
                  <a:bodyPr/>
                  <a:lstStyle/>
                  <a:p>
                    <a:r>
                      <a:rPr lang="en-US"/>
                      <a:t>60.3%</a:t>
                    </a:r>
                  </a:p>
                </c:rich>
              </c:tx>
              <c:dLblPos val="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8DDE-40DB-B277-F02039EBADE6}"/>
                </c:ext>
              </c:extLst>
            </c:dLbl>
            <c:dLbl>
              <c:idx val="4"/>
              <c:layout>
                <c:manualLayout>
                  <c:x val="-7.3621985349448318E-2"/>
                  <c:y val="-0.41438952129610329"/>
                </c:manualLayout>
              </c:layout>
              <c:tx>
                <c:rich>
                  <a:bodyPr/>
                  <a:lstStyle/>
                  <a:p>
                    <a:r>
                      <a:rPr lang="en-US"/>
                      <a:t>31.8%</a:t>
                    </a:r>
                  </a:p>
                </c:rich>
              </c:tx>
              <c:dLblPos val="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8DDE-40DB-B277-F02039EBADE6}"/>
                </c:ext>
              </c:extLst>
            </c:dLbl>
            <c:dLbl>
              <c:idx val="5"/>
              <c:layout>
                <c:manualLayout>
                  <c:x val="-7.3621985349448235E-2"/>
                  <c:y val="-0.6122614690224335"/>
                </c:manualLayout>
              </c:layout>
              <c:tx>
                <c:rich>
                  <a:bodyPr/>
                  <a:lstStyle/>
                  <a:p>
                    <a:r>
                      <a:rPr lang="en-US"/>
                      <a:t>28.2%</a:t>
                    </a:r>
                  </a:p>
                </c:rich>
              </c:tx>
              <c:dLblPos val="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8DDE-40DB-B277-F02039EBADE6}"/>
                </c:ext>
              </c:extLst>
            </c:dLbl>
            <c:spPr>
              <a:noFill/>
              <a:ln>
                <a:noFill/>
              </a:ln>
              <a:effectLst/>
            </c:spPr>
            <c:txPr>
              <a:bodyPr rot="0" spcFirstLastPara="1" vertOverflow="ellipsis" vert="horz" wrap="square" anchor="ctr" anchorCtr="1"/>
              <a:lstStyle/>
              <a:p>
                <a:pPr>
                  <a:defRPr lang="zh-CN" sz="400" b="0" i="0" u="none" strike="noStrike" kern="1200" baseline="0">
                    <a:solidFill>
                      <a:schemeClr val="tx1">
                        <a:lumMod val="75000"/>
                        <a:lumOff val="25000"/>
                      </a:schemeClr>
                    </a:solidFill>
                    <a:latin typeface="+mn-lt"/>
                    <a:ea typeface="+mn-ea"/>
                    <a:cs typeface="+mn-ea"/>
                    <a:sym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2020年</c:v>
                </c:pt>
                <c:pt idx="1">
                  <c:v>2021年</c:v>
                </c:pt>
                <c:pt idx="2">
                  <c:v>2022年</c:v>
                </c:pt>
                <c:pt idx="3">
                  <c:v>2023年</c:v>
                </c:pt>
                <c:pt idx="4">
                  <c:v>2024年</c:v>
                </c:pt>
                <c:pt idx="5">
                  <c:v>2025年</c:v>
                </c:pt>
              </c:strCache>
            </c:strRef>
          </c:cat>
          <c:val>
            <c:numRef>
              <c:f>Sheet1!$C$2:$C$7</c:f>
              <c:numCache>
                <c:formatCode>0.0%</c:formatCode>
                <c:ptCount val="6"/>
                <c:pt idx="0">
                  <c:v>0.13800000000000001</c:v>
                </c:pt>
                <c:pt idx="1">
                  <c:v>1.1539999999999999</c:v>
                </c:pt>
                <c:pt idx="2">
                  <c:v>0.872</c:v>
                </c:pt>
                <c:pt idx="3">
                  <c:v>0.60299999999999998</c:v>
                </c:pt>
                <c:pt idx="4">
                  <c:v>0.318</c:v>
                </c:pt>
                <c:pt idx="5">
                  <c:v>0.28210000000000002</c:v>
                </c:pt>
              </c:numCache>
            </c:numRef>
          </c:val>
          <c:smooth val="1"/>
          <c:extLst>
            <c:ext xmlns:c16="http://schemas.microsoft.com/office/drawing/2014/chart" uri="{C3380CC4-5D6E-409C-BE32-E72D297353CC}">
              <c16:uniqueId val="{0000000D-8DDE-40DB-B277-F02039EBADE6}"/>
            </c:ext>
          </c:extLst>
        </c:ser>
        <c:dLbls>
          <c:showLegendKey val="0"/>
          <c:showVal val="0"/>
          <c:showCatName val="0"/>
          <c:showSerName val="0"/>
          <c:showPercent val="0"/>
          <c:showBubbleSize val="0"/>
        </c:dLbls>
        <c:marker val="1"/>
        <c:smooth val="0"/>
        <c:axId val="344558032"/>
        <c:axId val="344543056"/>
      </c:lineChart>
      <c:catAx>
        <c:axId val="901111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400" b="0" i="0" u="none" strike="noStrike" kern="1200" baseline="0">
                <a:solidFill>
                  <a:schemeClr val="tx1">
                    <a:lumMod val="65000"/>
                    <a:lumOff val="35000"/>
                  </a:schemeClr>
                </a:solidFill>
                <a:latin typeface="+mn-lt"/>
                <a:ea typeface="+mn-ea"/>
                <a:cs typeface="+mn-ea"/>
                <a:sym typeface="+mn-lt"/>
              </a:defRPr>
            </a:pPr>
            <a:endParaRPr lang="zh-CN"/>
          </a:p>
        </c:txPr>
        <c:crossAx val="901096016"/>
        <c:crosses val="autoZero"/>
        <c:auto val="1"/>
        <c:lblAlgn val="ctr"/>
        <c:lblOffset val="100"/>
        <c:noMultiLvlLbl val="0"/>
      </c:catAx>
      <c:valAx>
        <c:axId val="901096016"/>
        <c:scaling>
          <c:orientation val="minMax"/>
        </c:scaling>
        <c:delete val="0"/>
        <c:axPos val="l"/>
        <c:majorGridlines>
          <c:spPr>
            <a:ln w="9525" cap="flat" cmpd="sng" algn="ctr">
              <a:solidFill>
                <a:schemeClr val="accent1">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400" b="0" i="0" u="none" strike="noStrike" kern="1200" baseline="0">
                <a:solidFill>
                  <a:schemeClr val="tx1">
                    <a:lumMod val="65000"/>
                    <a:lumOff val="35000"/>
                  </a:schemeClr>
                </a:solidFill>
                <a:latin typeface="+mn-lt"/>
                <a:ea typeface="+mn-ea"/>
                <a:cs typeface="+mn-ea"/>
                <a:sym typeface="+mn-lt"/>
              </a:defRPr>
            </a:pPr>
            <a:endParaRPr lang="zh-CN"/>
          </a:p>
        </c:txPr>
        <c:crossAx val="901111408"/>
        <c:crosses val="autoZero"/>
        <c:crossBetween val="between"/>
      </c:valAx>
      <c:catAx>
        <c:axId val="344558032"/>
        <c:scaling>
          <c:orientation val="minMax"/>
        </c:scaling>
        <c:delete val="1"/>
        <c:axPos val="b"/>
        <c:numFmt formatCode="General" sourceLinked="1"/>
        <c:majorTickMark val="none"/>
        <c:minorTickMark val="none"/>
        <c:tickLblPos val="nextTo"/>
        <c:crossAx val="344543056"/>
        <c:crosses val="autoZero"/>
        <c:auto val="1"/>
        <c:lblAlgn val="ctr"/>
        <c:lblOffset val="100"/>
        <c:noMultiLvlLbl val="0"/>
      </c:catAx>
      <c:valAx>
        <c:axId val="344543056"/>
        <c:scaling>
          <c:orientation val="minMax"/>
          <c:max val="1.4"/>
          <c:min val="0"/>
        </c:scaling>
        <c:delete val="0"/>
        <c:axPos val="r"/>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lang="zh-CN" sz="400" b="0" i="0" u="none" strike="noStrike" kern="1200" baseline="0">
                <a:solidFill>
                  <a:schemeClr val="tx1">
                    <a:lumMod val="65000"/>
                    <a:lumOff val="35000"/>
                  </a:schemeClr>
                </a:solidFill>
                <a:latin typeface="+mn-lt"/>
                <a:ea typeface="+mn-ea"/>
                <a:cs typeface="+mn-ea"/>
                <a:sym typeface="+mn-lt"/>
              </a:defRPr>
            </a:pPr>
            <a:endParaRPr lang="zh-CN"/>
          </a:p>
        </c:txPr>
        <c:crossAx val="344558032"/>
        <c:crosses val="max"/>
        <c:crossBetween val="between"/>
      </c:valAx>
      <c:spPr>
        <a:noFill/>
        <a:ln>
          <a:noFill/>
        </a:ln>
        <a:effectLst/>
      </c:spPr>
    </c:plotArea>
    <c:plotVisOnly val="1"/>
    <c:dispBlanksAs val="gap"/>
    <c:showDLblsOverMax val="0"/>
  </c:chart>
  <c:spPr>
    <a:noFill/>
    <a:ln>
      <a:noFill/>
    </a:ln>
    <a:effectLst/>
  </c:spPr>
  <c:txPr>
    <a:bodyPr/>
    <a:lstStyle/>
    <a:p>
      <a:pPr>
        <a:defRPr lang="zh-CN" sz="400">
          <a:latin typeface="+mn-lt"/>
          <a:ea typeface="+mn-ea"/>
          <a:cs typeface="+mn-ea"/>
          <a:sym typeface="+mn-lt"/>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列1</c:v>
                </c:pt>
              </c:strCache>
            </c:strRef>
          </c:tx>
          <c:spPr>
            <a:ln>
              <a:noFill/>
            </a:ln>
          </c:spPr>
          <c:dPt>
            <c:idx val="0"/>
            <c:bubble3D val="0"/>
            <c:spPr>
              <a:gradFill>
                <a:gsLst>
                  <a:gs pos="0">
                    <a:srgbClr val="1E6BDC"/>
                  </a:gs>
                  <a:gs pos="69725">
                    <a:srgbClr val="1E6BDC"/>
                  </a:gs>
                  <a:gs pos="46789">
                    <a:srgbClr val="0A4FB6"/>
                  </a:gs>
                  <a:gs pos="34000">
                    <a:srgbClr val="0A4FB6"/>
                  </a:gs>
                </a:gsLst>
                <a:lin ang="18900000" scaled="1"/>
              </a:gradFill>
              <a:ln w="19050">
                <a:noFill/>
              </a:ln>
              <a:effectLst/>
            </c:spPr>
            <c:extLst>
              <c:ext xmlns:c16="http://schemas.microsoft.com/office/drawing/2014/chart" uri="{C3380CC4-5D6E-409C-BE32-E72D297353CC}">
                <c16:uniqueId val="{00000001-9C1D-4EA6-BA6F-B06748061F98}"/>
              </c:ext>
            </c:extLst>
          </c:dPt>
          <c:dPt>
            <c:idx val="1"/>
            <c:bubble3D val="0"/>
            <c:spPr>
              <a:solidFill>
                <a:srgbClr val="884110"/>
              </a:solidFill>
              <a:ln w="19050">
                <a:solidFill>
                  <a:srgbClr val="FEDE9D"/>
                </a:solidFill>
              </a:ln>
              <a:effectLst/>
            </c:spPr>
            <c:extLst>
              <c:ext xmlns:c16="http://schemas.microsoft.com/office/drawing/2014/chart" uri="{C3380CC4-5D6E-409C-BE32-E72D297353CC}">
                <c16:uniqueId val="{00000003-9C1D-4EA6-BA6F-B06748061F98}"/>
              </c:ext>
            </c:extLst>
          </c:dPt>
          <c:dPt>
            <c:idx val="2"/>
            <c:bubble3D val="0"/>
            <c:spPr>
              <a:solidFill>
                <a:srgbClr val="884110"/>
              </a:solidFill>
              <a:ln w="19050">
                <a:solidFill>
                  <a:srgbClr val="FEDE9D"/>
                </a:solidFill>
              </a:ln>
              <a:effectLst/>
            </c:spPr>
            <c:extLst>
              <c:ext xmlns:c16="http://schemas.microsoft.com/office/drawing/2014/chart" uri="{C3380CC4-5D6E-409C-BE32-E72D297353CC}">
                <c16:uniqueId val="{00000005-9C1D-4EA6-BA6F-B06748061F98}"/>
              </c:ext>
            </c:extLst>
          </c:dPt>
          <c:cat>
            <c:strRef>
              <c:f>Sheet1!$A$2:$A$4</c:f>
              <c:strCache>
                <c:ptCount val="3"/>
                <c:pt idx="0">
                  <c:v>&lt;3个</c:v>
                </c:pt>
                <c:pt idx="1">
                  <c:v>3-5个</c:v>
                </c:pt>
                <c:pt idx="2">
                  <c:v>&gt;6个</c:v>
                </c:pt>
              </c:strCache>
            </c:strRef>
          </c:cat>
          <c:val>
            <c:numRef>
              <c:f>Sheet1!$B$2:$B$4</c:f>
              <c:numCache>
                <c:formatCode>0.00%</c:formatCode>
                <c:ptCount val="3"/>
                <c:pt idx="0">
                  <c:v>0.81769999999999998</c:v>
                </c:pt>
                <c:pt idx="1">
                  <c:v>0.1615</c:v>
                </c:pt>
                <c:pt idx="2">
                  <c:v>2.0799999999999999E-2</c:v>
                </c:pt>
              </c:numCache>
            </c:numRef>
          </c:val>
          <c:extLst>
            <c:ext xmlns:c16="http://schemas.microsoft.com/office/drawing/2014/chart" uri="{C3380CC4-5D6E-409C-BE32-E72D297353CC}">
              <c16:uniqueId val="{00000006-9C1D-4EA6-BA6F-B06748061F9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列1</c:v>
                </c:pt>
              </c:strCache>
            </c:strRef>
          </c:tx>
          <c:spPr>
            <a:ln>
              <a:noFill/>
            </a:ln>
          </c:spPr>
          <c:explosion val="2"/>
          <c:dPt>
            <c:idx val="0"/>
            <c:bubble3D val="0"/>
            <c:spPr>
              <a:solidFill>
                <a:srgbClr val="884110"/>
              </a:solidFill>
              <a:ln w="19050">
                <a:solidFill>
                  <a:srgbClr val="FEDE9D"/>
                </a:solidFill>
              </a:ln>
              <a:effectLst/>
            </c:spPr>
            <c:extLst>
              <c:ext xmlns:c16="http://schemas.microsoft.com/office/drawing/2014/chart" uri="{C3380CC4-5D6E-409C-BE32-E72D297353CC}">
                <c16:uniqueId val="{00000001-23B9-4C1E-84C1-5863212D7C58}"/>
              </c:ext>
            </c:extLst>
          </c:dPt>
          <c:dPt>
            <c:idx val="1"/>
            <c:bubble3D val="0"/>
            <c:spPr>
              <a:solidFill>
                <a:schemeClr val="accent4">
                  <a:lumMod val="20000"/>
                  <a:lumOff val="80000"/>
                </a:schemeClr>
              </a:solidFill>
              <a:ln w="19050">
                <a:noFill/>
              </a:ln>
              <a:effectLst/>
            </c:spPr>
            <c:extLst>
              <c:ext xmlns:c16="http://schemas.microsoft.com/office/drawing/2014/chart" uri="{C3380CC4-5D6E-409C-BE32-E72D297353CC}">
                <c16:uniqueId val="{00000003-23B9-4C1E-84C1-5863212D7C58}"/>
              </c:ext>
            </c:extLst>
          </c:dPt>
          <c:dPt>
            <c:idx val="2"/>
            <c:bubble3D val="0"/>
            <c:spPr>
              <a:solidFill>
                <a:srgbClr val="884110"/>
              </a:solidFill>
              <a:ln w="19050">
                <a:solidFill>
                  <a:srgbClr val="FEDE9D"/>
                </a:solidFill>
              </a:ln>
              <a:effectLst/>
            </c:spPr>
            <c:extLst>
              <c:ext xmlns:c16="http://schemas.microsoft.com/office/drawing/2014/chart" uri="{C3380CC4-5D6E-409C-BE32-E72D297353CC}">
                <c16:uniqueId val="{00000005-23B9-4C1E-84C1-5863212D7C58}"/>
              </c:ext>
            </c:extLst>
          </c:dPt>
          <c:dPt>
            <c:idx val="3"/>
            <c:bubble3D val="0"/>
            <c:spPr>
              <a:gradFill>
                <a:gsLst>
                  <a:gs pos="0">
                    <a:srgbClr val="EFC49C"/>
                  </a:gs>
                  <a:gs pos="100000">
                    <a:schemeClr val="accent4"/>
                  </a:gs>
                </a:gsLst>
                <a:lin ang="5400000" scaled="1"/>
              </a:gradFill>
              <a:ln w="19050">
                <a:noFill/>
              </a:ln>
              <a:effectLst/>
            </c:spPr>
            <c:extLst>
              <c:ext xmlns:c16="http://schemas.microsoft.com/office/drawing/2014/chart" uri="{C3380CC4-5D6E-409C-BE32-E72D297353CC}">
                <c16:uniqueId val="{00000007-23B9-4C1E-84C1-5863212D7C58}"/>
              </c:ext>
            </c:extLst>
          </c:dPt>
          <c:cat>
            <c:strRef>
              <c:f>Sheet1!$A$2:$A$5</c:f>
              <c:strCache>
                <c:ptCount val="4"/>
                <c:pt idx="0">
                  <c:v>0个</c:v>
                </c:pt>
                <c:pt idx="1">
                  <c:v>1-2个</c:v>
                </c:pt>
                <c:pt idx="2">
                  <c:v>3-5个</c:v>
                </c:pt>
                <c:pt idx="3">
                  <c:v>&gt;6个</c:v>
                </c:pt>
              </c:strCache>
            </c:strRef>
          </c:cat>
          <c:val>
            <c:numRef>
              <c:f>Sheet1!$B$2:$B$5</c:f>
              <c:numCache>
                <c:formatCode>0.00%</c:formatCode>
                <c:ptCount val="4"/>
                <c:pt idx="0">
                  <c:v>0.11459999999999999</c:v>
                </c:pt>
                <c:pt idx="1">
                  <c:v>1.01E-2</c:v>
                </c:pt>
                <c:pt idx="2">
                  <c:v>3.1300000000000001E-2</c:v>
                </c:pt>
                <c:pt idx="3">
                  <c:v>0.83850000000000002</c:v>
                </c:pt>
              </c:numCache>
            </c:numRef>
          </c:val>
          <c:extLst>
            <c:ext xmlns:c16="http://schemas.microsoft.com/office/drawing/2014/chart" uri="{C3380CC4-5D6E-409C-BE32-E72D297353CC}">
              <c16:uniqueId val="{00000008-23B9-4C1E-84C1-5863212D7C5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E900C6-8354-4874-980E-0D497BF0D445}" type="datetimeFigureOut">
              <a:rPr lang="zh-CN" altLang="en-US" smtClean="0"/>
              <a:t>2024-09-15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36A3F9-D277-4EDA-B484-5000C91C36A9}" type="slidenum">
              <a:rPr lang="zh-CN" altLang="en-US" smtClean="0"/>
              <a:t>‹#›</a:t>
            </a:fld>
            <a:endParaRPr lang="zh-CN" altLang="en-US"/>
          </a:p>
        </p:txBody>
      </p:sp>
    </p:spTree>
    <p:extLst>
      <p:ext uri="{BB962C8B-B14F-4D97-AF65-F5344CB8AC3E}">
        <p14:creationId xmlns:p14="http://schemas.microsoft.com/office/powerpoint/2010/main" val="2724480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E36A3F9-D277-4EDA-B484-5000C91C36A9}" type="slidenum">
              <a:rPr lang="zh-CN" altLang="en-US" smtClean="0"/>
              <a:t>1</a:t>
            </a:fld>
            <a:endParaRPr lang="zh-CN" altLang="en-US"/>
          </a:p>
        </p:txBody>
      </p:sp>
    </p:spTree>
    <p:extLst>
      <p:ext uri="{BB962C8B-B14F-4D97-AF65-F5344CB8AC3E}">
        <p14:creationId xmlns:p14="http://schemas.microsoft.com/office/powerpoint/2010/main" val="2972771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E36A3F9-D277-4EDA-B484-5000C91C36A9}" type="slidenum">
              <a:rPr lang="zh-CN" altLang="en-US" smtClean="0"/>
              <a:t>4</a:t>
            </a:fld>
            <a:endParaRPr lang="zh-CN" altLang="en-US"/>
          </a:p>
        </p:txBody>
      </p:sp>
    </p:spTree>
    <p:extLst>
      <p:ext uri="{BB962C8B-B14F-4D97-AF65-F5344CB8AC3E}">
        <p14:creationId xmlns:p14="http://schemas.microsoft.com/office/powerpoint/2010/main" val="2105309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E36A3F9-D277-4EDA-B484-5000C91C36A9}" type="slidenum">
              <a:rPr lang="zh-CN" altLang="en-US" smtClean="0"/>
              <a:t>11</a:t>
            </a:fld>
            <a:endParaRPr lang="zh-CN" altLang="en-US"/>
          </a:p>
        </p:txBody>
      </p:sp>
    </p:spTree>
    <p:extLst>
      <p:ext uri="{BB962C8B-B14F-4D97-AF65-F5344CB8AC3E}">
        <p14:creationId xmlns:p14="http://schemas.microsoft.com/office/powerpoint/2010/main" val="2924382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E36A3F9-D277-4EDA-B484-5000C91C36A9}" type="slidenum">
              <a:rPr lang="zh-CN" altLang="en-US" smtClean="0"/>
              <a:t>12</a:t>
            </a:fld>
            <a:endParaRPr lang="zh-CN" altLang="en-US"/>
          </a:p>
        </p:txBody>
      </p:sp>
    </p:spTree>
    <p:extLst>
      <p:ext uri="{BB962C8B-B14F-4D97-AF65-F5344CB8AC3E}">
        <p14:creationId xmlns:p14="http://schemas.microsoft.com/office/powerpoint/2010/main" val="584335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E36A3F9-D277-4EDA-B484-5000C91C36A9}" type="slidenum">
              <a:rPr lang="zh-CN" altLang="en-US" smtClean="0"/>
              <a:t>15</a:t>
            </a:fld>
            <a:endParaRPr lang="zh-CN" altLang="en-US"/>
          </a:p>
        </p:txBody>
      </p:sp>
    </p:spTree>
    <p:extLst>
      <p:ext uri="{BB962C8B-B14F-4D97-AF65-F5344CB8AC3E}">
        <p14:creationId xmlns:p14="http://schemas.microsoft.com/office/powerpoint/2010/main" val="3057231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E36A3F9-D277-4EDA-B484-5000C91C36A9}" type="slidenum">
              <a:rPr lang="zh-CN" altLang="en-US" smtClean="0"/>
              <a:t>21</a:t>
            </a:fld>
            <a:endParaRPr lang="zh-CN" altLang="en-US"/>
          </a:p>
        </p:txBody>
      </p:sp>
    </p:spTree>
    <p:extLst>
      <p:ext uri="{BB962C8B-B14F-4D97-AF65-F5344CB8AC3E}">
        <p14:creationId xmlns:p14="http://schemas.microsoft.com/office/powerpoint/2010/main" val="1813243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7826C2-E31C-5B8D-3C8B-0CFAE4CCA56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3D435D5-BBA5-84E6-B2CD-81840DE506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8EF3BCC2-16FA-A00E-1FE5-302A6FE2D999}"/>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5" name="页脚占位符 4">
            <a:extLst>
              <a:ext uri="{FF2B5EF4-FFF2-40B4-BE49-F238E27FC236}">
                <a16:creationId xmlns:a16="http://schemas.microsoft.com/office/drawing/2014/main" id="{42753901-8226-1EEE-DD1E-D01051EE3D8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8C34015-A4A1-7292-1274-45696D50E6C6}"/>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1178764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E0FA33-E597-5EAE-BC80-D0F721A2A10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3933F2A-2031-198A-74E6-4B3D46A43F2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5167BA2-C302-602A-AA56-B233E0D8E2B2}"/>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5" name="页脚占位符 4">
            <a:extLst>
              <a:ext uri="{FF2B5EF4-FFF2-40B4-BE49-F238E27FC236}">
                <a16:creationId xmlns:a16="http://schemas.microsoft.com/office/drawing/2014/main" id="{9C1C43FC-FD28-3DCC-3982-534D4BFA43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6B54774-43CB-6284-D6C1-A4A9CC252B74}"/>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816650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04553BC-A83C-F37D-148C-0E8EDFDB359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0DAFDB2-A777-1812-3887-84C7CCEA1FF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AF46371-342A-8235-77B7-9F59F570487C}"/>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5" name="页脚占位符 4">
            <a:extLst>
              <a:ext uri="{FF2B5EF4-FFF2-40B4-BE49-F238E27FC236}">
                <a16:creationId xmlns:a16="http://schemas.microsoft.com/office/drawing/2014/main" id="{595601E9-A016-853B-29CF-FA9875A36F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EF84D6-88BA-DC31-C65E-C5BB38691642}"/>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4102921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60E73F-80DF-617F-EFAE-165B108199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44DA311-FA05-C273-3E99-CB2009F2297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50330E4-E8D3-0809-112C-52C47979120A}"/>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5" name="页脚占位符 4">
            <a:extLst>
              <a:ext uri="{FF2B5EF4-FFF2-40B4-BE49-F238E27FC236}">
                <a16:creationId xmlns:a16="http://schemas.microsoft.com/office/drawing/2014/main" id="{38C8EA9F-199D-5B65-FECA-7C60688467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CCF4A9-5C17-2222-D4C9-A55CC21B81A3}"/>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745717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45B960-6265-7751-A278-3B553EA8F23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102A2A7-AF90-8B23-D833-DABFAF6FA21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85389FF-2313-5ED1-FC05-7FA5F36136DE}"/>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5" name="页脚占位符 4">
            <a:extLst>
              <a:ext uri="{FF2B5EF4-FFF2-40B4-BE49-F238E27FC236}">
                <a16:creationId xmlns:a16="http://schemas.microsoft.com/office/drawing/2014/main" id="{E33F4DDE-BC18-6CF8-37FF-107DE425478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6E287C6-64A3-0777-0212-384B17D6CBBE}"/>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1427648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440AA3-E025-016E-6EF8-FB7CB3756CA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2B30CE1-A056-65E6-BA34-AAD11945CC7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1AAF8EBC-7446-09CF-5DAD-01FB6C3D840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3C31CBD-B02D-F119-9297-9AD834CF182D}"/>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6" name="页脚占位符 5">
            <a:extLst>
              <a:ext uri="{FF2B5EF4-FFF2-40B4-BE49-F238E27FC236}">
                <a16:creationId xmlns:a16="http://schemas.microsoft.com/office/drawing/2014/main" id="{CA69DB31-C1A9-A8CB-324E-B47DE70D047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896B270-7BC5-7758-7FFD-228E14A2CF8D}"/>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1194640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5ED592-EE55-FA1E-397A-72CD2BE4CE5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7012239-6FBE-C6EB-FB55-9328C2AACD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282C2A0-ED5C-BFF8-D934-4700B3B8522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C7940D0-512B-C902-09EC-A4E245238A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E287280-7D0D-D51F-6A94-C780E3ED484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3260DE8-C1ED-2EB5-38FC-439B419B362C}"/>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8" name="页脚占位符 7">
            <a:extLst>
              <a:ext uri="{FF2B5EF4-FFF2-40B4-BE49-F238E27FC236}">
                <a16:creationId xmlns:a16="http://schemas.microsoft.com/office/drawing/2014/main" id="{9456E355-D0A3-DA73-A37C-ECBFC7B65B7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AA4FAAC-A43E-60B9-2557-BFF43CAA5324}"/>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1992601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250BCA-59D8-E000-511C-A20669D1F0B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9124EBD-7932-6FB3-136F-381FA9C004F8}"/>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4" name="页脚占位符 3">
            <a:extLst>
              <a:ext uri="{FF2B5EF4-FFF2-40B4-BE49-F238E27FC236}">
                <a16:creationId xmlns:a16="http://schemas.microsoft.com/office/drawing/2014/main" id="{E163AFE9-674E-1104-76BA-FBFCC9BD0DE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48C438B-A805-144E-B94F-BF0774BAB3CB}"/>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1559011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D5AB1C6-06B8-440B-9FB1-DC8BA135D777}"/>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3" name="页脚占位符 2">
            <a:extLst>
              <a:ext uri="{FF2B5EF4-FFF2-40B4-BE49-F238E27FC236}">
                <a16:creationId xmlns:a16="http://schemas.microsoft.com/office/drawing/2014/main" id="{C6727498-9A57-5627-6C02-C7D489DC00E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1B9488B-68D5-EA33-E211-B7D8B9C723CC}"/>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79711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41F746-170B-7C58-9946-1B2B8704270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FA9716C-6B46-105A-0404-FB369AB582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E773CC4-F159-1E79-0869-A343E743B2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69009F7-30EE-B1C1-2675-C771CC8A9170}"/>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6" name="页脚占位符 5">
            <a:extLst>
              <a:ext uri="{FF2B5EF4-FFF2-40B4-BE49-F238E27FC236}">
                <a16:creationId xmlns:a16="http://schemas.microsoft.com/office/drawing/2014/main" id="{60630DBE-8EC1-9419-162F-C51F2D8152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B685CB3-BC4C-1322-1C55-E096435923F3}"/>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3702827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B30788-8B9C-9E92-F6F5-185ACB0675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7DB93B9-D260-E2FD-0518-0E08C12513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013A917-F7E8-247E-EE4D-A7CC900496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8468D71-9436-45FA-300F-E424B1EBE1A4}"/>
              </a:ext>
            </a:extLst>
          </p:cNvPr>
          <p:cNvSpPr>
            <a:spLocks noGrp="1"/>
          </p:cNvSpPr>
          <p:nvPr>
            <p:ph type="dt" sz="half" idx="10"/>
          </p:nvPr>
        </p:nvSpPr>
        <p:spPr/>
        <p:txBody>
          <a:bodyPr/>
          <a:lstStyle/>
          <a:p>
            <a:fld id="{EA76618C-67B2-43EB-836B-7A8D1F61CEFF}" type="datetimeFigureOut">
              <a:rPr lang="zh-CN" altLang="en-US" smtClean="0"/>
              <a:t>2024-09-15</a:t>
            </a:fld>
            <a:endParaRPr lang="zh-CN" altLang="en-US"/>
          </a:p>
        </p:txBody>
      </p:sp>
      <p:sp>
        <p:nvSpPr>
          <p:cNvPr id="6" name="页脚占位符 5">
            <a:extLst>
              <a:ext uri="{FF2B5EF4-FFF2-40B4-BE49-F238E27FC236}">
                <a16:creationId xmlns:a16="http://schemas.microsoft.com/office/drawing/2014/main" id="{11AB5B7C-EDCF-A88E-A1C3-F05F1DD383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6E8ECA8-5BF9-BB4A-EC85-248ADAD4783E}"/>
              </a:ext>
            </a:extLst>
          </p:cNvPr>
          <p:cNvSpPr>
            <a:spLocks noGrp="1"/>
          </p:cNvSpPr>
          <p:nvPr>
            <p:ph type="sldNum" sz="quarter" idx="12"/>
          </p:nvPr>
        </p:nvSpPr>
        <p:spPr/>
        <p:txBody>
          <a:body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3224512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845CF01-FF57-85E9-FD59-6B058F198A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EC9548A-85B9-F305-01AD-3DA41B0A1AD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F702160-1B9B-BA21-DC78-B424C44BDD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A76618C-67B2-43EB-836B-7A8D1F61CEFF}" type="datetimeFigureOut">
              <a:rPr lang="zh-CN" altLang="en-US" smtClean="0"/>
              <a:t>2024-09-15</a:t>
            </a:fld>
            <a:endParaRPr lang="zh-CN" altLang="en-US"/>
          </a:p>
        </p:txBody>
      </p:sp>
      <p:sp>
        <p:nvSpPr>
          <p:cNvPr id="5" name="页脚占位符 4">
            <a:extLst>
              <a:ext uri="{FF2B5EF4-FFF2-40B4-BE49-F238E27FC236}">
                <a16:creationId xmlns:a16="http://schemas.microsoft.com/office/drawing/2014/main" id="{86FE9107-5B68-371D-C08F-D7E15FB6F8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灯片编号占位符 5">
            <a:extLst>
              <a:ext uri="{FF2B5EF4-FFF2-40B4-BE49-F238E27FC236}">
                <a16:creationId xmlns:a16="http://schemas.microsoft.com/office/drawing/2014/main" id="{C7C5F599-CDE5-F07A-4837-7E9E81E6E3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911BAE9-13BE-4139-8189-7868DD126FB3}" type="slidenum">
              <a:rPr lang="zh-CN" altLang="en-US" smtClean="0"/>
              <a:t>‹#›</a:t>
            </a:fld>
            <a:endParaRPr lang="zh-CN" altLang="en-US"/>
          </a:p>
        </p:txBody>
      </p:sp>
    </p:spTree>
    <p:extLst>
      <p:ext uri="{BB962C8B-B14F-4D97-AF65-F5344CB8AC3E}">
        <p14:creationId xmlns:p14="http://schemas.microsoft.com/office/powerpoint/2010/main" val="18339072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jpeg"/><Relationship Id="rId7" Type="http://schemas.openxmlformats.org/officeDocument/2006/relationships/image" Target="../media/image4.png"/><Relationship Id="rId12" Type="http://schemas.microsoft.com/office/2007/relationships/hdphoto" Target="../media/hdphoto3.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13.png"/><Relationship Id="rId7"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7.png"/><Relationship Id="rId10" Type="http://schemas.openxmlformats.org/officeDocument/2006/relationships/image" Target="../media/image38.svg"/><Relationship Id="rId4" Type="http://schemas.microsoft.com/office/2007/relationships/hdphoto" Target="../media/hdphoto8.wdp"/><Relationship Id="rId9"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7" Type="http://schemas.microsoft.com/office/2007/relationships/hdphoto" Target="../media/hdphoto3.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8.wdp"/><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7" Type="http://schemas.microsoft.com/office/2007/relationships/hdphoto" Target="../media/hdphoto3.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8.wdp"/><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microsoft.com/office/2007/relationships/hdphoto" Target="../media/hdphoto6.wdp"/><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png"/><Relationship Id="rId5" Type="http://schemas.microsoft.com/office/2007/relationships/hdphoto" Target="../media/hdphoto3.wdp"/><Relationship Id="rId10" Type="http://schemas.microsoft.com/office/2007/relationships/hdphoto" Target="../media/hdphoto7.wdp"/><Relationship Id="rId4" Type="http://schemas.openxmlformats.org/officeDocument/2006/relationships/image" Target="../media/image7.png"/><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7.png"/><Relationship Id="rId4" Type="http://schemas.microsoft.com/office/2007/relationships/hdphoto" Target="../media/hdphoto8.wdp"/></Relationships>
</file>

<file path=ppt/slides/_rels/slide1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jpeg"/><Relationship Id="rId7"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8.wdp"/><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7.png"/><Relationship Id="rId4" Type="http://schemas.microsoft.com/office/2007/relationships/hdphoto" Target="../media/hdphoto8.wdp"/></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7.png"/><Relationship Id="rId4" Type="http://schemas.microsoft.com/office/2007/relationships/hdphoto" Target="../media/hdphoto8.wdp"/></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microsoft.com/office/2007/relationships/hdphoto" Target="../media/hdphoto6.wdp"/><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png"/><Relationship Id="rId5" Type="http://schemas.microsoft.com/office/2007/relationships/hdphoto" Target="../media/hdphoto3.wdp"/><Relationship Id="rId10" Type="http://schemas.microsoft.com/office/2007/relationships/hdphoto" Target="../media/hdphoto7.wdp"/><Relationship Id="rId4" Type="http://schemas.openxmlformats.org/officeDocument/2006/relationships/image" Target="../media/image7.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13.png"/><Relationship Id="rId7" Type="http://schemas.openxmlformats.org/officeDocument/2006/relationships/chart" Target="../charts/chart1.xml"/><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chart" Target="../charts/chart5.xml"/><Relationship Id="rId5" Type="http://schemas.openxmlformats.org/officeDocument/2006/relationships/image" Target="../media/image7.png"/><Relationship Id="rId10" Type="http://schemas.openxmlformats.org/officeDocument/2006/relationships/chart" Target="../charts/chart4.xml"/><Relationship Id="rId4" Type="http://schemas.microsoft.com/office/2007/relationships/hdphoto" Target="../media/hdphoto8.wdp"/><Relationship Id="rId9" Type="http://schemas.openxmlformats.org/officeDocument/2006/relationships/chart" Target="../charts/chart3.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microsoft.com/office/2007/relationships/hdphoto" Target="../media/hdphoto3.wdp"/><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6.png"/><Relationship Id="rId5" Type="http://schemas.microsoft.com/office/2007/relationships/hdphoto" Target="../media/hdphoto4.wdp"/><Relationship Id="rId10" Type="http://schemas.openxmlformats.org/officeDocument/2006/relationships/image" Target="../media/image5.png"/><Relationship Id="rId4" Type="http://schemas.openxmlformats.org/officeDocument/2006/relationships/image" Target="../media/image8.png"/><Relationship Id="rId9" Type="http://schemas.microsoft.com/office/2007/relationships/hdphoto" Target="../media/hdphoto5.wdp"/></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7.png"/><Relationship Id="rId4" Type="http://schemas.microsoft.com/office/2007/relationships/hdphoto" Target="../media/hdphoto8.wdp"/></Relationships>
</file>

<file path=ppt/slides/_rels/slide21.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1.jpeg"/><Relationship Id="rId7" Type="http://schemas.openxmlformats.org/officeDocument/2006/relationships/image" Target="../media/image40.png"/><Relationship Id="rId12"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microsoft.com/office/2007/relationships/hdphoto" Target="../media/hdphoto6.wdp"/><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png"/><Relationship Id="rId5" Type="http://schemas.microsoft.com/office/2007/relationships/hdphoto" Target="../media/hdphoto3.wdp"/><Relationship Id="rId10" Type="http://schemas.microsoft.com/office/2007/relationships/hdphoto" Target="../media/hdphoto7.wdp"/><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8.jpeg"/><Relationship Id="rId18" Type="http://schemas.openxmlformats.org/officeDocument/2006/relationships/image" Target="../media/image23.jpeg"/><Relationship Id="rId3" Type="http://schemas.openxmlformats.org/officeDocument/2006/relationships/image" Target="../media/image1.jpeg"/><Relationship Id="rId7" Type="http://schemas.microsoft.com/office/2007/relationships/hdphoto" Target="../media/hdphoto3.wdp"/><Relationship Id="rId12" Type="http://schemas.openxmlformats.org/officeDocument/2006/relationships/image" Target="../media/image17.jpeg"/><Relationship Id="rId17" Type="http://schemas.openxmlformats.org/officeDocument/2006/relationships/image" Target="../media/image22.jpeg"/><Relationship Id="rId2" Type="http://schemas.openxmlformats.org/officeDocument/2006/relationships/notesSlide" Target="../notesSlides/notesSlide2.xml"/><Relationship Id="rId16" Type="http://schemas.openxmlformats.org/officeDocument/2006/relationships/image" Target="../media/image21.jpeg"/><Relationship Id="rId20"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6.jpeg"/><Relationship Id="rId5" Type="http://schemas.microsoft.com/office/2007/relationships/hdphoto" Target="../media/hdphoto8.wdp"/><Relationship Id="rId15" Type="http://schemas.openxmlformats.org/officeDocument/2006/relationships/image" Target="../media/image20.jpeg"/><Relationship Id="rId10" Type="http://schemas.openxmlformats.org/officeDocument/2006/relationships/image" Target="../media/image15.jpeg"/><Relationship Id="rId19" Type="http://schemas.openxmlformats.org/officeDocument/2006/relationships/image" Target="../media/image24.jpeg"/><Relationship Id="rId4" Type="http://schemas.openxmlformats.org/officeDocument/2006/relationships/image" Target="../media/image13.png"/><Relationship Id="rId9" Type="http://schemas.microsoft.com/office/2007/relationships/hdphoto" Target="../media/hdphoto9.wdp"/><Relationship Id="rId14"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7.png"/><Relationship Id="rId4" Type="http://schemas.microsoft.com/office/2007/relationships/hdphoto" Target="../media/hdphoto8.wdp"/></Relationships>
</file>

<file path=ppt/slides/_rels/slide6.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13.png"/><Relationship Id="rId7" Type="http://schemas.openxmlformats.org/officeDocument/2006/relationships/image" Target="../media/image27.png"/><Relationship Id="rId12" Type="http://schemas.openxmlformats.org/officeDocument/2006/relationships/image" Target="../media/image32.sv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3.wdp"/><Relationship Id="rId11" Type="http://schemas.openxmlformats.org/officeDocument/2006/relationships/image" Target="../media/image31.png"/><Relationship Id="rId5" Type="http://schemas.openxmlformats.org/officeDocument/2006/relationships/image" Target="../media/image7.png"/><Relationship Id="rId10" Type="http://schemas.openxmlformats.org/officeDocument/2006/relationships/image" Target="../media/image30.svg"/><Relationship Id="rId4" Type="http://schemas.microsoft.com/office/2007/relationships/hdphoto" Target="../media/hdphoto8.wdp"/><Relationship Id="rId9"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13.png"/><Relationship Id="rId7" Type="http://schemas.openxmlformats.org/officeDocument/2006/relationships/image" Target="../media/image33.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7.png"/><Relationship Id="rId10" Type="http://schemas.microsoft.com/office/2007/relationships/hdphoto" Target="../media/hdphoto11.wdp"/><Relationship Id="rId4" Type="http://schemas.microsoft.com/office/2007/relationships/hdphoto" Target="../media/hdphoto8.wdp"/><Relationship Id="rId9"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microsoft.com/office/2007/relationships/hdphoto" Target="../media/hdphoto6.wdp"/><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png"/><Relationship Id="rId5" Type="http://schemas.microsoft.com/office/2007/relationships/hdphoto" Target="../media/hdphoto3.wdp"/><Relationship Id="rId10" Type="http://schemas.microsoft.com/office/2007/relationships/hdphoto" Target="../media/hdphoto7.wdp"/><Relationship Id="rId4" Type="http://schemas.openxmlformats.org/officeDocument/2006/relationships/image" Target="../media/image7.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7.png"/><Relationship Id="rId4" Type="http://schemas.microsoft.com/office/2007/relationships/hdphoto" Target="../media/hdphoto8.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CCEB053-C079-7664-854C-9EB7FE87BDD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
            <a:ext cx="12140771" cy="5152571"/>
          </a:xfrm>
          <a:prstGeom prst="rect">
            <a:avLst/>
          </a:prstGeom>
        </p:spPr>
      </p:pic>
      <p:pic>
        <p:nvPicPr>
          <p:cNvPr id="17" name="图片 16">
            <a:extLst>
              <a:ext uri="{FF2B5EF4-FFF2-40B4-BE49-F238E27FC236}">
                <a16:creationId xmlns:a16="http://schemas.microsoft.com/office/drawing/2014/main" id="{802EFB86-2C3F-78B4-40D2-D185875F61F5}"/>
              </a:ext>
            </a:extLst>
          </p:cNvPr>
          <p:cNvPicPr>
            <a:picLocks noChangeAspect="1"/>
          </p:cNvPicPr>
          <p:nvPr/>
        </p:nvPicPr>
        <p:blipFill>
          <a:blip r:embed="rId4"/>
          <a:stretch>
            <a:fillRect/>
          </a:stretch>
        </p:blipFill>
        <p:spPr>
          <a:xfrm>
            <a:off x="51230" y="11338"/>
            <a:ext cx="12192002" cy="6855685"/>
          </a:xfrm>
          <a:prstGeom prst="rect">
            <a:avLst/>
          </a:prstGeom>
        </p:spPr>
      </p:pic>
      <p:sp>
        <p:nvSpPr>
          <p:cNvPr id="11" name="任意多边形: 形状 10">
            <a:extLst>
              <a:ext uri="{FF2B5EF4-FFF2-40B4-BE49-F238E27FC236}">
                <a16:creationId xmlns:a16="http://schemas.microsoft.com/office/drawing/2014/main" id="{DCFE311E-518A-81C3-E868-A96C51D1A345}"/>
              </a:ext>
            </a:extLst>
          </p:cNvPr>
          <p:cNvSpPr/>
          <p:nvPr/>
        </p:nvSpPr>
        <p:spPr>
          <a:xfrm>
            <a:off x="-1528963" y="-7815177"/>
            <a:ext cx="15249926" cy="12491498"/>
          </a:xfrm>
          <a:custGeom>
            <a:avLst/>
            <a:gdLst>
              <a:gd name="connsiteX0" fmla="*/ 4252892 w 16396110"/>
              <a:gd name="connsiteY0" fmla="*/ 0 h 12059250"/>
              <a:gd name="connsiteX1" fmla="*/ 4029765 w 16396110"/>
              <a:gd name="connsiteY1" fmla="*/ 209807 h 12059250"/>
              <a:gd name="connsiteX2" fmla="*/ 1998724 w 16396110"/>
              <a:gd name="connsiteY2" fmla="*/ 5191124 h 12059250"/>
              <a:gd name="connsiteX3" fmla="*/ 8198056 w 16396110"/>
              <a:gd name="connsiteY3" fmla="*/ 11920650 h 12059250"/>
              <a:gd name="connsiteX4" fmla="*/ 14397388 w 16396110"/>
              <a:gd name="connsiteY4" fmla="*/ 5191124 h 12059250"/>
              <a:gd name="connsiteX5" fmla="*/ 12366347 w 16396110"/>
              <a:gd name="connsiteY5" fmla="*/ 209807 h 12059250"/>
              <a:gd name="connsiteX6" fmla="*/ 12143222 w 16396110"/>
              <a:gd name="connsiteY6" fmla="*/ 2 h 12059250"/>
              <a:gd name="connsiteX7" fmla="*/ 12449045 w 16396110"/>
              <a:gd name="connsiteY7" fmla="*/ 137833 h 12059250"/>
              <a:gd name="connsiteX8" fmla="*/ 16396110 w 16396110"/>
              <a:gd name="connsiteY8" fmla="*/ 5633395 h 12059250"/>
              <a:gd name="connsiteX9" fmla="*/ 8198055 w 16396110"/>
              <a:gd name="connsiteY9" fmla="*/ 12059250 h 12059250"/>
              <a:gd name="connsiteX10" fmla="*/ 0 w 16396110"/>
              <a:gd name="connsiteY10" fmla="*/ 5633395 h 12059250"/>
              <a:gd name="connsiteX11" fmla="*/ 3947065 w 16396110"/>
              <a:gd name="connsiteY11" fmla="*/ 137833 h 1205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96110" h="12059250">
                <a:moveTo>
                  <a:pt x="4252892" y="0"/>
                </a:moveTo>
                <a:lnTo>
                  <a:pt x="4029765" y="209807"/>
                </a:lnTo>
                <a:cubicBezTo>
                  <a:pt x="2782054" y="1440825"/>
                  <a:pt x="1998724" y="3216673"/>
                  <a:pt x="1998724" y="5191124"/>
                </a:cubicBezTo>
                <a:cubicBezTo>
                  <a:pt x="1998724" y="8907739"/>
                  <a:pt x="4774259" y="11920650"/>
                  <a:pt x="8198056" y="11920650"/>
                </a:cubicBezTo>
                <a:cubicBezTo>
                  <a:pt x="11621853" y="11920650"/>
                  <a:pt x="14397388" y="8907739"/>
                  <a:pt x="14397388" y="5191124"/>
                </a:cubicBezTo>
                <a:cubicBezTo>
                  <a:pt x="14397388" y="3216673"/>
                  <a:pt x="13614058" y="1440825"/>
                  <a:pt x="12366347" y="209807"/>
                </a:cubicBezTo>
                <a:lnTo>
                  <a:pt x="12143222" y="2"/>
                </a:lnTo>
                <a:lnTo>
                  <a:pt x="12449045" y="137833"/>
                </a:lnTo>
                <a:cubicBezTo>
                  <a:pt x="14815403" y="1264846"/>
                  <a:pt x="16396110" y="3304428"/>
                  <a:pt x="16396110" y="5633395"/>
                </a:cubicBezTo>
                <a:cubicBezTo>
                  <a:pt x="16396110" y="9182297"/>
                  <a:pt x="12725716" y="12059250"/>
                  <a:pt x="8198055" y="12059250"/>
                </a:cubicBezTo>
                <a:cubicBezTo>
                  <a:pt x="3670394" y="12059250"/>
                  <a:pt x="0" y="9182297"/>
                  <a:pt x="0" y="5633395"/>
                </a:cubicBezTo>
                <a:cubicBezTo>
                  <a:pt x="0" y="3304428"/>
                  <a:pt x="1580707" y="1264846"/>
                  <a:pt x="3947065" y="137833"/>
                </a:cubicBezTo>
                <a:close/>
              </a:path>
            </a:pathLst>
          </a:custGeom>
          <a:gradFill>
            <a:gsLst>
              <a:gs pos="100000">
                <a:srgbClr val="FEDE9D"/>
              </a:gs>
              <a:gs pos="92000">
                <a:srgbClr val="884110"/>
              </a:gs>
              <a:gs pos="35000">
                <a:srgbClr val="D3A872"/>
              </a:gs>
              <a:gs pos="26000">
                <a:srgbClr val="FEDE9D">
                  <a:lumMod val="87000"/>
                  <a:lumOff val="13000"/>
                </a:srgbClr>
              </a:gs>
              <a:gs pos="0">
                <a:srgbClr val="FEDE9D"/>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nvGrpSpPr>
          <p:cNvPr id="28" name="组合 27">
            <a:extLst>
              <a:ext uri="{FF2B5EF4-FFF2-40B4-BE49-F238E27FC236}">
                <a16:creationId xmlns:a16="http://schemas.microsoft.com/office/drawing/2014/main" id="{3F90E896-0988-65B2-124D-14F3CAEF6CA8}"/>
              </a:ext>
            </a:extLst>
          </p:cNvPr>
          <p:cNvGrpSpPr/>
          <p:nvPr/>
        </p:nvGrpSpPr>
        <p:grpSpPr>
          <a:xfrm>
            <a:off x="-2554663" y="-6982279"/>
            <a:ext cx="17250094" cy="11743870"/>
            <a:chOff x="-2671522" y="-6785934"/>
            <a:chExt cx="17250094" cy="11743870"/>
          </a:xfrm>
        </p:grpSpPr>
        <p:sp>
          <p:nvSpPr>
            <p:cNvPr id="7" name="任意多边形: 形状 6">
              <a:extLst>
                <a:ext uri="{FF2B5EF4-FFF2-40B4-BE49-F238E27FC236}">
                  <a16:creationId xmlns:a16="http://schemas.microsoft.com/office/drawing/2014/main" id="{FDCB1E69-CC8A-116A-B529-603CC3A6C230}"/>
                </a:ext>
              </a:extLst>
            </p:cNvPr>
            <p:cNvSpPr/>
            <p:nvPr/>
          </p:nvSpPr>
          <p:spPr>
            <a:xfrm>
              <a:off x="-2170123" y="-6043862"/>
              <a:ext cx="16298529" cy="10936491"/>
            </a:xfrm>
            <a:custGeom>
              <a:avLst/>
              <a:gdLst>
                <a:gd name="connsiteX0" fmla="*/ 4252892 w 16396110"/>
                <a:gd name="connsiteY0" fmla="*/ 0 h 12059250"/>
                <a:gd name="connsiteX1" fmla="*/ 4029765 w 16396110"/>
                <a:gd name="connsiteY1" fmla="*/ 209807 h 12059250"/>
                <a:gd name="connsiteX2" fmla="*/ 1998724 w 16396110"/>
                <a:gd name="connsiteY2" fmla="*/ 5191124 h 12059250"/>
                <a:gd name="connsiteX3" fmla="*/ 8198056 w 16396110"/>
                <a:gd name="connsiteY3" fmla="*/ 11920650 h 12059250"/>
                <a:gd name="connsiteX4" fmla="*/ 14397388 w 16396110"/>
                <a:gd name="connsiteY4" fmla="*/ 5191124 h 12059250"/>
                <a:gd name="connsiteX5" fmla="*/ 12366347 w 16396110"/>
                <a:gd name="connsiteY5" fmla="*/ 209807 h 12059250"/>
                <a:gd name="connsiteX6" fmla="*/ 12143222 w 16396110"/>
                <a:gd name="connsiteY6" fmla="*/ 2 h 12059250"/>
                <a:gd name="connsiteX7" fmla="*/ 12449045 w 16396110"/>
                <a:gd name="connsiteY7" fmla="*/ 137833 h 12059250"/>
                <a:gd name="connsiteX8" fmla="*/ 16396110 w 16396110"/>
                <a:gd name="connsiteY8" fmla="*/ 5633395 h 12059250"/>
                <a:gd name="connsiteX9" fmla="*/ 8198055 w 16396110"/>
                <a:gd name="connsiteY9" fmla="*/ 12059250 h 12059250"/>
                <a:gd name="connsiteX10" fmla="*/ 0 w 16396110"/>
                <a:gd name="connsiteY10" fmla="*/ 5633395 h 12059250"/>
                <a:gd name="connsiteX11" fmla="*/ 3947065 w 16396110"/>
                <a:gd name="connsiteY11" fmla="*/ 137833 h 1205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96110" h="12059250">
                  <a:moveTo>
                    <a:pt x="4252892" y="0"/>
                  </a:moveTo>
                  <a:lnTo>
                    <a:pt x="4029765" y="209807"/>
                  </a:lnTo>
                  <a:cubicBezTo>
                    <a:pt x="2782054" y="1440825"/>
                    <a:pt x="1998724" y="3216673"/>
                    <a:pt x="1998724" y="5191124"/>
                  </a:cubicBezTo>
                  <a:cubicBezTo>
                    <a:pt x="1998724" y="8907739"/>
                    <a:pt x="4774259" y="11920650"/>
                    <a:pt x="8198056" y="11920650"/>
                  </a:cubicBezTo>
                  <a:cubicBezTo>
                    <a:pt x="11621853" y="11920650"/>
                    <a:pt x="14397388" y="8907739"/>
                    <a:pt x="14397388" y="5191124"/>
                  </a:cubicBezTo>
                  <a:cubicBezTo>
                    <a:pt x="14397388" y="3216673"/>
                    <a:pt x="13614058" y="1440825"/>
                    <a:pt x="12366347" y="209807"/>
                  </a:cubicBezTo>
                  <a:lnTo>
                    <a:pt x="12143222" y="2"/>
                  </a:lnTo>
                  <a:lnTo>
                    <a:pt x="12449045" y="137833"/>
                  </a:lnTo>
                  <a:cubicBezTo>
                    <a:pt x="14815403" y="1264846"/>
                    <a:pt x="16396110" y="3304428"/>
                    <a:pt x="16396110" y="5633395"/>
                  </a:cubicBezTo>
                  <a:cubicBezTo>
                    <a:pt x="16396110" y="9182297"/>
                    <a:pt x="12725716" y="12059250"/>
                    <a:pt x="8198055" y="12059250"/>
                  </a:cubicBezTo>
                  <a:cubicBezTo>
                    <a:pt x="3670394" y="12059250"/>
                    <a:pt x="0" y="9182297"/>
                    <a:pt x="0" y="5633395"/>
                  </a:cubicBezTo>
                  <a:cubicBezTo>
                    <a:pt x="0" y="3304428"/>
                    <a:pt x="1580707" y="1264846"/>
                    <a:pt x="3947065" y="137833"/>
                  </a:cubicBezTo>
                  <a:close/>
                </a:path>
              </a:pathLst>
            </a:custGeom>
            <a:solidFill>
              <a:schemeClr val="bg1"/>
            </a:solidFill>
            <a:ln>
              <a:noFill/>
            </a:ln>
            <a:effectLst>
              <a:innerShdw>
                <a:srgbClr val="206BDB"/>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 name="任意多边形: 形状 4">
              <a:extLst>
                <a:ext uri="{FF2B5EF4-FFF2-40B4-BE49-F238E27FC236}">
                  <a16:creationId xmlns:a16="http://schemas.microsoft.com/office/drawing/2014/main" id="{73AF1FBF-ABAE-EDE0-D13D-5D6F3470CD03}"/>
                </a:ext>
              </a:extLst>
            </p:cNvPr>
            <p:cNvSpPr/>
            <p:nvPr/>
          </p:nvSpPr>
          <p:spPr>
            <a:xfrm>
              <a:off x="-2671522" y="-6785934"/>
              <a:ext cx="17250094" cy="11743870"/>
            </a:xfrm>
            <a:custGeom>
              <a:avLst/>
              <a:gdLst>
                <a:gd name="connsiteX0" fmla="*/ 4252892 w 16396110"/>
                <a:gd name="connsiteY0" fmla="*/ 0 h 12059250"/>
                <a:gd name="connsiteX1" fmla="*/ 4029765 w 16396110"/>
                <a:gd name="connsiteY1" fmla="*/ 209807 h 12059250"/>
                <a:gd name="connsiteX2" fmla="*/ 1998724 w 16396110"/>
                <a:gd name="connsiteY2" fmla="*/ 5191124 h 12059250"/>
                <a:gd name="connsiteX3" fmla="*/ 8198056 w 16396110"/>
                <a:gd name="connsiteY3" fmla="*/ 11920650 h 12059250"/>
                <a:gd name="connsiteX4" fmla="*/ 14397388 w 16396110"/>
                <a:gd name="connsiteY4" fmla="*/ 5191124 h 12059250"/>
                <a:gd name="connsiteX5" fmla="*/ 12366347 w 16396110"/>
                <a:gd name="connsiteY5" fmla="*/ 209807 h 12059250"/>
                <a:gd name="connsiteX6" fmla="*/ 12143222 w 16396110"/>
                <a:gd name="connsiteY6" fmla="*/ 2 h 12059250"/>
                <a:gd name="connsiteX7" fmla="*/ 12449045 w 16396110"/>
                <a:gd name="connsiteY7" fmla="*/ 137833 h 12059250"/>
                <a:gd name="connsiteX8" fmla="*/ 16396110 w 16396110"/>
                <a:gd name="connsiteY8" fmla="*/ 5633395 h 12059250"/>
                <a:gd name="connsiteX9" fmla="*/ 8198055 w 16396110"/>
                <a:gd name="connsiteY9" fmla="*/ 12059250 h 12059250"/>
                <a:gd name="connsiteX10" fmla="*/ 0 w 16396110"/>
                <a:gd name="connsiteY10" fmla="*/ 5633395 h 12059250"/>
                <a:gd name="connsiteX11" fmla="*/ 3947065 w 16396110"/>
                <a:gd name="connsiteY11" fmla="*/ 137833 h 1205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96110" h="12059250">
                  <a:moveTo>
                    <a:pt x="4252892" y="0"/>
                  </a:moveTo>
                  <a:lnTo>
                    <a:pt x="4029765" y="209807"/>
                  </a:lnTo>
                  <a:cubicBezTo>
                    <a:pt x="2782054" y="1440825"/>
                    <a:pt x="1998724" y="3216673"/>
                    <a:pt x="1998724" y="5191124"/>
                  </a:cubicBezTo>
                  <a:cubicBezTo>
                    <a:pt x="1998724" y="8907739"/>
                    <a:pt x="4774259" y="11920650"/>
                    <a:pt x="8198056" y="11920650"/>
                  </a:cubicBezTo>
                  <a:cubicBezTo>
                    <a:pt x="11621853" y="11920650"/>
                    <a:pt x="14397388" y="8907739"/>
                    <a:pt x="14397388" y="5191124"/>
                  </a:cubicBezTo>
                  <a:cubicBezTo>
                    <a:pt x="14397388" y="3216673"/>
                    <a:pt x="13614058" y="1440825"/>
                    <a:pt x="12366347" y="209807"/>
                  </a:cubicBezTo>
                  <a:lnTo>
                    <a:pt x="12143222" y="2"/>
                  </a:lnTo>
                  <a:lnTo>
                    <a:pt x="12449045" y="137833"/>
                  </a:lnTo>
                  <a:cubicBezTo>
                    <a:pt x="14815403" y="1264846"/>
                    <a:pt x="16396110" y="3304428"/>
                    <a:pt x="16396110" y="5633395"/>
                  </a:cubicBezTo>
                  <a:cubicBezTo>
                    <a:pt x="16396110" y="9182297"/>
                    <a:pt x="12725716" y="12059250"/>
                    <a:pt x="8198055" y="12059250"/>
                  </a:cubicBezTo>
                  <a:cubicBezTo>
                    <a:pt x="3670394" y="12059250"/>
                    <a:pt x="0" y="9182297"/>
                    <a:pt x="0" y="5633395"/>
                  </a:cubicBezTo>
                  <a:cubicBezTo>
                    <a:pt x="0" y="3304428"/>
                    <a:pt x="1580707" y="1264846"/>
                    <a:pt x="3947065" y="137833"/>
                  </a:cubicBezTo>
                  <a:close/>
                </a:path>
              </a:pathLst>
            </a:custGeom>
            <a:gradFill>
              <a:gsLst>
                <a:gs pos="0">
                  <a:srgbClr val="02398B"/>
                </a:gs>
                <a:gs pos="78000">
                  <a:srgbClr val="0D4BA6">
                    <a:lumMod val="80000"/>
                    <a:lumOff val="20000"/>
                  </a:srgbClr>
                </a:gs>
                <a:gs pos="54000">
                  <a:srgbClr val="226CDA"/>
                </a:gs>
                <a:gs pos="28000">
                  <a:srgbClr val="02398B">
                    <a:lumMod val="57000"/>
                    <a:lumOff val="43000"/>
                  </a:srgbClr>
                </a:gs>
                <a:gs pos="100000">
                  <a:srgbClr val="02398B"/>
                </a:gs>
              </a:gsLst>
              <a:lin ang="6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43" name="任意多边形: 形状 42">
            <a:extLst>
              <a:ext uri="{FF2B5EF4-FFF2-40B4-BE49-F238E27FC236}">
                <a16:creationId xmlns:a16="http://schemas.microsoft.com/office/drawing/2014/main" id="{58753E74-420C-FE78-AB11-9EAAFBA4FFDF}"/>
              </a:ext>
            </a:extLst>
          </p:cNvPr>
          <p:cNvSpPr/>
          <p:nvPr/>
        </p:nvSpPr>
        <p:spPr>
          <a:xfrm>
            <a:off x="292960" y="-20362"/>
            <a:ext cx="11920965" cy="4469105"/>
          </a:xfrm>
          <a:custGeom>
            <a:avLst/>
            <a:gdLst>
              <a:gd name="connsiteX0" fmla="*/ 3626711 w 10158195"/>
              <a:gd name="connsiteY0" fmla="*/ 0 h 11391049"/>
              <a:gd name="connsiteX1" fmla="*/ 6484211 w 10158195"/>
              <a:gd name="connsiteY1" fmla="*/ 0 h 11391049"/>
              <a:gd name="connsiteX2" fmla="*/ 6214429 w 10158195"/>
              <a:gd name="connsiteY2" fmla="*/ 1685610 h 11391049"/>
              <a:gd name="connsiteX3" fmla="*/ 7567129 w 10158195"/>
              <a:gd name="connsiteY3" fmla="*/ 1685610 h 11391049"/>
              <a:gd name="connsiteX4" fmla="*/ 7570890 w 10158195"/>
              <a:gd name="connsiteY4" fmla="*/ 1945949 h 11391049"/>
              <a:gd name="connsiteX5" fmla="*/ 8586680 w 10158195"/>
              <a:gd name="connsiteY5" fmla="*/ 7437226 h 11391049"/>
              <a:gd name="connsiteX6" fmla="*/ 10078570 w 10158195"/>
              <a:gd name="connsiteY6" fmla="*/ 11235381 h 11391049"/>
              <a:gd name="connsiteX7" fmla="*/ 10158195 w 10158195"/>
              <a:gd name="connsiteY7" fmla="*/ 11391049 h 11391049"/>
              <a:gd name="connsiteX8" fmla="*/ 0 w 10158195"/>
              <a:gd name="connsiteY8" fmla="*/ 11391049 h 11391049"/>
              <a:gd name="connsiteX9" fmla="*/ 79626 w 10158195"/>
              <a:gd name="connsiteY9" fmla="*/ 11235381 h 11391049"/>
              <a:gd name="connsiteX10" fmla="*/ 1571515 w 10158195"/>
              <a:gd name="connsiteY10" fmla="*/ 7437226 h 11391049"/>
              <a:gd name="connsiteX11" fmla="*/ 2587305 w 10158195"/>
              <a:gd name="connsiteY11" fmla="*/ 1945950 h 11391049"/>
              <a:gd name="connsiteX12" fmla="*/ 2591067 w 10158195"/>
              <a:gd name="connsiteY12" fmla="*/ 1685610 h 11391049"/>
              <a:gd name="connsiteX13" fmla="*/ 3896493 w 10158195"/>
              <a:gd name="connsiteY13" fmla="*/ 1685610 h 1139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58195" h="11391049">
                <a:moveTo>
                  <a:pt x="3626711" y="0"/>
                </a:moveTo>
                <a:lnTo>
                  <a:pt x="6484211" y="0"/>
                </a:lnTo>
                <a:lnTo>
                  <a:pt x="6214429" y="1685610"/>
                </a:lnTo>
                <a:lnTo>
                  <a:pt x="7567129" y="1685610"/>
                </a:lnTo>
                <a:lnTo>
                  <a:pt x="7570890" y="1945949"/>
                </a:lnTo>
                <a:cubicBezTo>
                  <a:pt x="7610623" y="3418720"/>
                  <a:pt x="7952359" y="5365507"/>
                  <a:pt x="8586680" y="7437226"/>
                </a:cubicBezTo>
                <a:cubicBezTo>
                  <a:pt x="9022776" y="8861533"/>
                  <a:pt x="9540397" y="10159486"/>
                  <a:pt x="10078570" y="11235381"/>
                </a:cubicBezTo>
                <a:lnTo>
                  <a:pt x="10158195" y="11391049"/>
                </a:lnTo>
                <a:lnTo>
                  <a:pt x="0" y="11391049"/>
                </a:lnTo>
                <a:lnTo>
                  <a:pt x="79626" y="11235381"/>
                </a:lnTo>
                <a:cubicBezTo>
                  <a:pt x="617798" y="10159486"/>
                  <a:pt x="1135419" y="8861533"/>
                  <a:pt x="1571515" y="7437226"/>
                </a:cubicBezTo>
                <a:cubicBezTo>
                  <a:pt x="2205836" y="5365507"/>
                  <a:pt x="2547572" y="3418720"/>
                  <a:pt x="2587305" y="1945950"/>
                </a:cubicBezTo>
                <a:lnTo>
                  <a:pt x="2591067" y="1685610"/>
                </a:lnTo>
                <a:lnTo>
                  <a:pt x="3896493" y="1685610"/>
                </a:lnTo>
                <a:close/>
              </a:path>
            </a:pathLst>
          </a:custGeom>
          <a:gradFill>
            <a:gsLst>
              <a:gs pos="5000">
                <a:srgbClr val="02398B">
                  <a:lumMod val="0"/>
                  <a:lumOff val="100000"/>
                  <a:alpha val="67000"/>
                </a:srgbClr>
              </a:gs>
              <a:gs pos="76000">
                <a:srgbClr val="02398B">
                  <a:alpha val="0"/>
                  <a:lumMod val="0"/>
                  <a:lumOff val="100000"/>
                </a:srgbClr>
              </a:gs>
            </a:gsLst>
            <a:lin ang="5400000" scaled="0"/>
          </a:gradFill>
          <a:ln>
            <a:gradFill>
              <a:gsLst>
                <a:gs pos="0">
                  <a:srgbClr val="206BDB">
                    <a:alpha val="60000"/>
                    <a:lumMod val="91000"/>
                    <a:lumOff val="9000"/>
                  </a:srgbClr>
                </a:gs>
                <a:gs pos="66000">
                  <a:srgbClr val="206BDB">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47" name="图片 46" descr="黑白色的标志&#10;&#10;中度可信度描述已自动生成">
            <a:extLst>
              <a:ext uri="{FF2B5EF4-FFF2-40B4-BE49-F238E27FC236}">
                <a16:creationId xmlns:a16="http://schemas.microsoft.com/office/drawing/2014/main" id="{7F7ABAF2-80FD-3150-65CC-FF00CC918403}"/>
              </a:ext>
            </a:extLst>
          </p:cNvPr>
          <p:cNvPicPr>
            <a:picLocks noChangeAspect="1"/>
          </p:cNvPicPr>
          <p:nvPr/>
        </p:nvPicPr>
        <p:blipFill>
          <a:blip r:embed="rId5" cstate="email">
            <a:alphaModFix amt="74000"/>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4365174" y="580202"/>
            <a:ext cx="3625809" cy="3868541"/>
          </a:xfrm>
          <a:prstGeom prst="rect">
            <a:avLst/>
          </a:prstGeom>
        </p:spPr>
      </p:pic>
      <p:pic>
        <p:nvPicPr>
          <p:cNvPr id="6" name="图片 5" descr="建筑的摆设布局&#10;&#10;描述已自动生成">
            <a:extLst>
              <a:ext uri="{FF2B5EF4-FFF2-40B4-BE49-F238E27FC236}">
                <a16:creationId xmlns:a16="http://schemas.microsoft.com/office/drawing/2014/main" id="{9F1F95F0-31F5-247B-AC3A-71A28715D540}"/>
              </a:ext>
            </a:extLst>
          </p:cNvPr>
          <p:cNvPicPr>
            <a:picLocks noChangeAspect="1"/>
          </p:cNvPicPr>
          <p:nvPr/>
        </p:nvPicPr>
        <p:blipFill>
          <a:blip r:embed="rId7" cstate="email">
            <a:extLst>
              <a:ext uri="{BEBA8EAE-BF5A-486C-A8C5-ECC9F3942E4B}">
                <a14:imgProps xmlns:a14="http://schemas.microsoft.com/office/drawing/2010/main">
                  <a14:imgLayer r:embed="rId8">
                    <a14:imgEffect>
                      <a14:colorTemperature colorTemp="6000"/>
                    </a14:imgEffect>
                    <a14:imgEffect>
                      <a14:brightnessContrast bright="18000"/>
                    </a14:imgEffect>
                  </a14:imgLayer>
                </a14:imgProps>
              </a:ext>
              <a:ext uri="{28A0092B-C50C-407E-A947-70E740481C1C}">
                <a14:useLocalDpi xmlns:a14="http://schemas.microsoft.com/office/drawing/2010/main"/>
              </a:ext>
            </a:extLst>
          </a:blip>
          <a:srcRect/>
          <a:stretch>
            <a:fillRect/>
          </a:stretch>
        </p:blipFill>
        <p:spPr>
          <a:xfrm>
            <a:off x="10961" y="3875144"/>
            <a:ext cx="12192002" cy="2971518"/>
          </a:xfrm>
          <a:custGeom>
            <a:avLst/>
            <a:gdLst>
              <a:gd name="connsiteX0" fmla="*/ 0 w 13155931"/>
              <a:gd name="connsiteY0" fmla="*/ 0 h 2971518"/>
              <a:gd name="connsiteX1" fmla="*/ 546766 w 13155931"/>
              <a:gd name="connsiteY1" fmla="*/ 45194 h 2971518"/>
              <a:gd name="connsiteX2" fmla="*/ 6735281 w 13155931"/>
              <a:gd name="connsiteY2" fmla="*/ 259572 h 2971518"/>
              <a:gd name="connsiteX3" fmla="*/ 12923796 w 13155931"/>
              <a:gd name="connsiteY3" fmla="*/ 45194 h 2971518"/>
              <a:gd name="connsiteX4" fmla="*/ 13155931 w 13155931"/>
              <a:gd name="connsiteY4" fmla="*/ 26006 h 2971518"/>
              <a:gd name="connsiteX5" fmla="*/ 13155931 w 13155931"/>
              <a:gd name="connsiteY5" fmla="*/ 2971518 h 2971518"/>
              <a:gd name="connsiteX6" fmla="*/ 0 w 13155931"/>
              <a:gd name="connsiteY6" fmla="*/ 2971518 h 297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5931" h="2971518">
                <a:moveTo>
                  <a:pt x="0" y="0"/>
                </a:moveTo>
                <a:lnTo>
                  <a:pt x="546766" y="45194"/>
                </a:lnTo>
                <a:cubicBezTo>
                  <a:pt x="2448868" y="183237"/>
                  <a:pt x="4540121" y="259572"/>
                  <a:pt x="6735281" y="259572"/>
                </a:cubicBezTo>
                <a:cubicBezTo>
                  <a:pt x="8930442" y="259572"/>
                  <a:pt x="11021695" y="183237"/>
                  <a:pt x="12923796" y="45194"/>
                </a:cubicBezTo>
                <a:lnTo>
                  <a:pt x="13155931" y="26006"/>
                </a:lnTo>
                <a:lnTo>
                  <a:pt x="13155931" y="2971518"/>
                </a:lnTo>
                <a:lnTo>
                  <a:pt x="0" y="2971518"/>
                </a:lnTo>
                <a:close/>
              </a:path>
            </a:pathLst>
          </a:custGeom>
        </p:spPr>
      </p:pic>
      <p:pic>
        <p:nvPicPr>
          <p:cNvPr id="20" name="图片 19">
            <a:extLst>
              <a:ext uri="{FF2B5EF4-FFF2-40B4-BE49-F238E27FC236}">
                <a16:creationId xmlns:a16="http://schemas.microsoft.com/office/drawing/2014/main" id="{DA0E4575-F155-6FA8-9170-E690F567BBFF}"/>
              </a:ext>
            </a:extLst>
          </p:cNvPr>
          <p:cNvPicPr>
            <a:picLocks noChangeAspect="1"/>
          </p:cNvPicPr>
          <p:nvPr/>
        </p:nvPicPr>
        <p:blipFill>
          <a:blip r:embed="rId9"/>
          <a:stretch>
            <a:fillRect/>
          </a:stretch>
        </p:blipFill>
        <p:spPr>
          <a:xfrm rot="773307">
            <a:off x="-4051277" y="3331664"/>
            <a:ext cx="6267450" cy="6267450"/>
          </a:xfrm>
          <a:prstGeom prst="rect">
            <a:avLst/>
          </a:prstGeom>
        </p:spPr>
      </p:pic>
      <p:pic>
        <p:nvPicPr>
          <p:cNvPr id="25" name="图片 24">
            <a:extLst>
              <a:ext uri="{FF2B5EF4-FFF2-40B4-BE49-F238E27FC236}">
                <a16:creationId xmlns:a16="http://schemas.microsoft.com/office/drawing/2014/main" id="{6358E8E1-D807-9B63-8634-C2440B39854A}"/>
              </a:ext>
            </a:extLst>
          </p:cNvPr>
          <p:cNvPicPr>
            <a:picLocks noChangeAspect="1"/>
          </p:cNvPicPr>
          <p:nvPr/>
        </p:nvPicPr>
        <p:blipFill>
          <a:blip r:embed="rId10"/>
          <a:stretch>
            <a:fillRect/>
          </a:stretch>
        </p:blipFill>
        <p:spPr>
          <a:xfrm>
            <a:off x="-62194" y="2432764"/>
            <a:ext cx="12444694" cy="5628613"/>
          </a:xfrm>
          <a:prstGeom prst="rect">
            <a:avLst/>
          </a:prstGeom>
        </p:spPr>
      </p:pic>
      <p:grpSp>
        <p:nvGrpSpPr>
          <p:cNvPr id="2" name="组合 1">
            <a:extLst>
              <a:ext uri="{FF2B5EF4-FFF2-40B4-BE49-F238E27FC236}">
                <a16:creationId xmlns:a16="http://schemas.microsoft.com/office/drawing/2014/main" id="{7BBD9375-2E14-A3CF-9ED2-E9802A011E30}"/>
              </a:ext>
            </a:extLst>
          </p:cNvPr>
          <p:cNvGrpSpPr/>
          <p:nvPr/>
        </p:nvGrpSpPr>
        <p:grpSpPr>
          <a:xfrm>
            <a:off x="3563380" y="3387763"/>
            <a:ext cx="5167702" cy="467020"/>
            <a:chOff x="2909333" y="6393780"/>
            <a:chExt cx="5927382" cy="535675"/>
          </a:xfrm>
        </p:grpSpPr>
        <p:sp>
          <p:nvSpPr>
            <p:cNvPr id="3" name="任意多边形: 形状 2">
              <a:extLst>
                <a:ext uri="{FF2B5EF4-FFF2-40B4-BE49-F238E27FC236}">
                  <a16:creationId xmlns:a16="http://schemas.microsoft.com/office/drawing/2014/main" id="{23931B54-A0DE-9815-ADC6-8F12AC4537C3}"/>
                </a:ext>
              </a:extLst>
            </p:cNvPr>
            <p:cNvSpPr/>
            <p:nvPr/>
          </p:nvSpPr>
          <p:spPr>
            <a:xfrm flipH="1">
              <a:off x="3032670" y="6393780"/>
              <a:ext cx="2569067" cy="535675"/>
            </a:xfrm>
            <a:custGeom>
              <a:avLst/>
              <a:gdLst>
                <a:gd name="connsiteX0" fmla="*/ 2866464 w 3134301"/>
                <a:gd name="connsiteY0" fmla="*/ 0 h 535675"/>
                <a:gd name="connsiteX1" fmla="*/ 1844040 w 3134301"/>
                <a:gd name="connsiteY1" fmla="*/ 0 h 535675"/>
                <a:gd name="connsiteX2" fmla="*/ 1290261 w 3134301"/>
                <a:gd name="connsiteY2" fmla="*/ 0 h 535675"/>
                <a:gd name="connsiteX3" fmla="*/ 267837 w 3134301"/>
                <a:gd name="connsiteY3" fmla="*/ 0 h 535675"/>
                <a:gd name="connsiteX4" fmla="*/ 0 w 3134301"/>
                <a:gd name="connsiteY4" fmla="*/ 267838 h 535675"/>
                <a:gd name="connsiteX5" fmla="*/ 267837 w 3134301"/>
                <a:gd name="connsiteY5" fmla="*/ 535675 h 535675"/>
                <a:gd name="connsiteX6" fmla="*/ 1290261 w 3134301"/>
                <a:gd name="connsiteY6" fmla="*/ 535675 h 535675"/>
                <a:gd name="connsiteX7" fmla="*/ 1844040 w 3134301"/>
                <a:gd name="connsiteY7" fmla="*/ 535675 h 535675"/>
                <a:gd name="connsiteX8" fmla="*/ 2866464 w 3134301"/>
                <a:gd name="connsiteY8" fmla="*/ 535675 h 535675"/>
                <a:gd name="connsiteX9" fmla="*/ 3134301 w 3134301"/>
                <a:gd name="connsiteY9" fmla="*/ 267838 h 53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4301" h="535675">
                  <a:moveTo>
                    <a:pt x="2866464" y="0"/>
                  </a:moveTo>
                  <a:lnTo>
                    <a:pt x="1844040" y="0"/>
                  </a:lnTo>
                  <a:lnTo>
                    <a:pt x="1290261" y="0"/>
                  </a:lnTo>
                  <a:lnTo>
                    <a:pt x="267837" y="0"/>
                  </a:lnTo>
                  <a:lnTo>
                    <a:pt x="0" y="267838"/>
                  </a:lnTo>
                  <a:lnTo>
                    <a:pt x="267837" y="535675"/>
                  </a:lnTo>
                  <a:lnTo>
                    <a:pt x="1290261" y="535675"/>
                  </a:lnTo>
                  <a:lnTo>
                    <a:pt x="1844040" y="535675"/>
                  </a:lnTo>
                  <a:lnTo>
                    <a:pt x="2866464" y="535675"/>
                  </a:lnTo>
                  <a:lnTo>
                    <a:pt x="3134301" y="267838"/>
                  </a:ln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8" name="箭头: V 形 7">
              <a:extLst>
                <a:ext uri="{FF2B5EF4-FFF2-40B4-BE49-F238E27FC236}">
                  <a16:creationId xmlns:a16="http://schemas.microsoft.com/office/drawing/2014/main" id="{E582DB58-2F14-152C-D03B-15B7B1B94140}"/>
                </a:ext>
              </a:extLst>
            </p:cNvPr>
            <p:cNvSpPr/>
            <p:nvPr/>
          </p:nvSpPr>
          <p:spPr>
            <a:xfrm>
              <a:off x="5498634" y="6424584"/>
              <a:ext cx="206206" cy="459186"/>
            </a:xfrm>
            <a:prstGeom prst="chevron">
              <a:avLst>
                <a:gd name="adj" fmla="val 81901"/>
              </a:avLst>
            </a:prstGeom>
            <a:gradFill>
              <a:gsLst>
                <a:gs pos="0">
                  <a:srgbClr val="FEDE9D"/>
                </a:gs>
                <a:gs pos="10000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9" name="箭头: V 形 8">
              <a:extLst>
                <a:ext uri="{FF2B5EF4-FFF2-40B4-BE49-F238E27FC236}">
                  <a16:creationId xmlns:a16="http://schemas.microsoft.com/office/drawing/2014/main" id="{D7AAD1CF-1489-1165-A024-B1536FA5FD0E}"/>
                </a:ext>
              </a:extLst>
            </p:cNvPr>
            <p:cNvSpPr/>
            <p:nvPr/>
          </p:nvSpPr>
          <p:spPr>
            <a:xfrm flipH="1">
              <a:off x="2909333" y="6434338"/>
              <a:ext cx="206206" cy="459186"/>
            </a:xfrm>
            <a:prstGeom prst="chevron">
              <a:avLst>
                <a:gd name="adj" fmla="val 81901"/>
              </a:avLst>
            </a:prstGeom>
            <a:gradFill>
              <a:gsLst>
                <a:gs pos="0">
                  <a:srgbClr val="FEDE9D"/>
                </a:gs>
                <a:gs pos="10000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2" name="文本框 11">
              <a:extLst>
                <a:ext uri="{FF2B5EF4-FFF2-40B4-BE49-F238E27FC236}">
                  <a16:creationId xmlns:a16="http://schemas.microsoft.com/office/drawing/2014/main" id="{1CD01115-ABC2-A1AF-CD41-6131A26D91F3}"/>
                </a:ext>
              </a:extLst>
            </p:cNvPr>
            <p:cNvSpPr txBox="1"/>
            <p:nvPr/>
          </p:nvSpPr>
          <p:spPr>
            <a:xfrm>
              <a:off x="3158928" y="6464477"/>
              <a:ext cx="2404794" cy="388324"/>
            </a:xfrm>
            <a:prstGeom prst="rect">
              <a:avLst/>
            </a:prstGeom>
            <a:noFill/>
          </p:spPr>
          <p:txBody>
            <a:bodyPr wrap="square" rtlCol="0">
              <a:spAutoFit/>
            </a:bodyPr>
            <a:lstStyle/>
            <a:p>
              <a:pPr algn="ctr"/>
              <a:r>
                <a:rPr lang="zh-CN" altLang="en-US" sz="1600" dirty="0">
                  <a:solidFill>
                    <a:schemeClr val="bg1"/>
                  </a:solidFill>
                  <a:cs typeface="+mn-ea"/>
                  <a:sym typeface="+mn-lt"/>
                </a:rPr>
                <a:t>答辩学生：刘阳阳</a:t>
              </a:r>
            </a:p>
          </p:txBody>
        </p:sp>
        <p:sp>
          <p:nvSpPr>
            <p:cNvPr id="13" name="任意多边形: 形状 12">
              <a:extLst>
                <a:ext uri="{FF2B5EF4-FFF2-40B4-BE49-F238E27FC236}">
                  <a16:creationId xmlns:a16="http://schemas.microsoft.com/office/drawing/2014/main" id="{4F785F87-BAD2-2A74-13A5-92F88F804047}"/>
                </a:ext>
              </a:extLst>
            </p:cNvPr>
            <p:cNvSpPr/>
            <p:nvPr/>
          </p:nvSpPr>
          <p:spPr>
            <a:xfrm flipH="1">
              <a:off x="6164545" y="6393780"/>
              <a:ext cx="2569067" cy="535675"/>
            </a:xfrm>
            <a:custGeom>
              <a:avLst/>
              <a:gdLst>
                <a:gd name="connsiteX0" fmla="*/ 2866464 w 3134301"/>
                <a:gd name="connsiteY0" fmla="*/ 0 h 535675"/>
                <a:gd name="connsiteX1" fmla="*/ 1844040 w 3134301"/>
                <a:gd name="connsiteY1" fmla="*/ 0 h 535675"/>
                <a:gd name="connsiteX2" fmla="*/ 1290261 w 3134301"/>
                <a:gd name="connsiteY2" fmla="*/ 0 h 535675"/>
                <a:gd name="connsiteX3" fmla="*/ 267837 w 3134301"/>
                <a:gd name="connsiteY3" fmla="*/ 0 h 535675"/>
                <a:gd name="connsiteX4" fmla="*/ 0 w 3134301"/>
                <a:gd name="connsiteY4" fmla="*/ 267838 h 535675"/>
                <a:gd name="connsiteX5" fmla="*/ 267837 w 3134301"/>
                <a:gd name="connsiteY5" fmla="*/ 535675 h 535675"/>
                <a:gd name="connsiteX6" fmla="*/ 1290261 w 3134301"/>
                <a:gd name="connsiteY6" fmla="*/ 535675 h 535675"/>
                <a:gd name="connsiteX7" fmla="*/ 1844040 w 3134301"/>
                <a:gd name="connsiteY7" fmla="*/ 535675 h 535675"/>
                <a:gd name="connsiteX8" fmla="*/ 2866464 w 3134301"/>
                <a:gd name="connsiteY8" fmla="*/ 535675 h 535675"/>
                <a:gd name="connsiteX9" fmla="*/ 3134301 w 3134301"/>
                <a:gd name="connsiteY9" fmla="*/ 267838 h 53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4301" h="535675">
                  <a:moveTo>
                    <a:pt x="2866464" y="0"/>
                  </a:moveTo>
                  <a:lnTo>
                    <a:pt x="1844040" y="0"/>
                  </a:lnTo>
                  <a:lnTo>
                    <a:pt x="1290261" y="0"/>
                  </a:lnTo>
                  <a:lnTo>
                    <a:pt x="267837" y="0"/>
                  </a:lnTo>
                  <a:lnTo>
                    <a:pt x="0" y="267838"/>
                  </a:lnTo>
                  <a:lnTo>
                    <a:pt x="267837" y="535675"/>
                  </a:lnTo>
                  <a:lnTo>
                    <a:pt x="1290261" y="535675"/>
                  </a:lnTo>
                  <a:lnTo>
                    <a:pt x="1844040" y="535675"/>
                  </a:lnTo>
                  <a:lnTo>
                    <a:pt x="2866464" y="535675"/>
                  </a:lnTo>
                  <a:lnTo>
                    <a:pt x="3134301" y="267838"/>
                  </a:ln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4" name="箭头: V 形 13">
              <a:extLst>
                <a:ext uri="{FF2B5EF4-FFF2-40B4-BE49-F238E27FC236}">
                  <a16:creationId xmlns:a16="http://schemas.microsoft.com/office/drawing/2014/main" id="{823742E9-2425-469A-59B5-007D353D3867}"/>
                </a:ext>
              </a:extLst>
            </p:cNvPr>
            <p:cNvSpPr/>
            <p:nvPr/>
          </p:nvSpPr>
          <p:spPr>
            <a:xfrm>
              <a:off x="8630509" y="6424584"/>
              <a:ext cx="206206" cy="459186"/>
            </a:xfrm>
            <a:prstGeom prst="chevron">
              <a:avLst>
                <a:gd name="adj" fmla="val 81901"/>
              </a:avLst>
            </a:prstGeom>
            <a:gradFill>
              <a:gsLst>
                <a:gs pos="0">
                  <a:srgbClr val="FEDE9D"/>
                </a:gs>
                <a:gs pos="10000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5" name="箭头: V 形 14">
              <a:extLst>
                <a:ext uri="{FF2B5EF4-FFF2-40B4-BE49-F238E27FC236}">
                  <a16:creationId xmlns:a16="http://schemas.microsoft.com/office/drawing/2014/main" id="{284F2E5D-C928-E894-DE25-22E7ED22A64D}"/>
                </a:ext>
              </a:extLst>
            </p:cNvPr>
            <p:cNvSpPr/>
            <p:nvPr/>
          </p:nvSpPr>
          <p:spPr>
            <a:xfrm flipH="1">
              <a:off x="6041208" y="6434338"/>
              <a:ext cx="206206" cy="459186"/>
            </a:xfrm>
            <a:prstGeom prst="chevron">
              <a:avLst>
                <a:gd name="adj" fmla="val 81901"/>
              </a:avLst>
            </a:prstGeom>
            <a:gradFill>
              <a:gsLst>
                <a:gs pos="0">
                  <a:srgbClr val="FEDE9D"/>
                </a:gs>
                <a:gs pos="10000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6" name="文本框 15">
              <a:extLst>
                <a:ext uri="{FF2B5EF4-FFF2-40B4-BE49-F238E27FC236}">
                  <a16:creationId xmlns:a16="http://schemas.microsoft.com/office/drawing/2014/main" id="{1F6240B1-6FAA-E855-7EC0-C541AADD6D88}"/>
                </a:ext>
              </a:extLst>
            </p:cNvPr>
            <p:cNvSpPr txBox="1"/>
            <p:nvPr/>
          </p:nvSpPr>
          <p:spPr>
            <a:xfrm>
              <a:off x="6290804" y="6464477"/>
              <a:ext cx="2404794" cy="388324"/>
            </a:xfrm>
            <a:prstGeom prst="rect">
              <a:avLst/>
            </a:prstGeom>
            <a:noFill/>
          </p:spPr>
          <p:txBody>
            <a:bodyPr wrap="square" rtlCol="0">
              <a:spAutoFit/>
            </a:bodyPr>
            <a:lstStyle/>
            <a:p>
              <a:pPr algn="ctr"/>
              <a:r>
                <a:rPr lang="zh-CN" altLang="en-US" sz="1600" dirty="0">
                  <a:solidFill>
                    <a:schemeClr val="bg1"/>
                  </a:solidFill>
                  <a:cs typeface="+mn-ea"/>
                  <a:sym typeface="+mn-lt"/>
                </a:rPr>
                <a:t>指导老师：李健</a:t>
              </a:r>
            </a:p>
          </p:txBody>
        </p:sp>
      </p:grpSp>
      <p:pic>
        <p:nvPicPr>
          <p:cNvPr id="18" name="图片 17">
            <a:extLst>
              <a:ext uri="{FF2B5EF4-FFF2-40B4-BE49-F238E27FC236}">
                <a16:creationId xmlns:a16="http://schemas.microsoft.com/office/drawing/2014/main" id="{9C4093B5-C39D-99A6-3897-A92BA56CADF4}"/>
              </a:ext>
            </a:extLst>
          </p:cNvPr>
          <p:cNvPicPr>
            <a:picLocks noChangeAspect="1"/>
          </p:cNvPicPr>
          <p:nvPr/>
        </p:nvPicPr>
        <p:blipFill>
          <a:blip r:embed="rId11" cstate="email">
            <a:duotone>
              <a:prstClr val="black"/>
              <a:srgbClr val="0A4FB6">
                <a:tint val="45000"/>
                <a:satMod val="400000"/>
              </a:srgbClr>
            </a:duotone>
            <a:extLst>
              <a:ext uri="{BEBA8EAE-BF5A-486C-A8C5-ECC9F3942E4B}">
                <a14:imgProps xmlns:a14="http://schemas.microsoft.com/office/drawing/2010/main">
                  <a14:imgLayer r:embed="rId12">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5182307" y="138512"/>
            <a:ext cx="1991541" cy="464693"/>
          </a:xfrm>
          <a:prstGeom prst="rect">
            <a:avLst/>
          </a:prstGeom>
        </p:spPr>
      </p:pic>
      <p:sp>
        <p:nvSpPr>
          <p:cNvPr id="22" name="文本框 21">
            <a:extLst>
              <a:ext uri="{FF2B5EF4-FFF2-40B4-BE49-F238E27FC236}">
                <a16:creationId xmlns:a16="http://schemas.microsoft.com/office/drawing/2014/main" id="{DD25E506-670C-404B-A227-A99B43CE9D46}"/>
              </a:ext>
            </a:extLst>
          </p:cNvPr>
          <p:cNvSpPr txBox="1"/>
          <p:nvPr/>
        </p:nvSpPr>
        <p:spPr>
          <a:xfrm>
            <a:off x="4514449" y="973342"/>
            <a:ext cx="3266046" cy="2207799"/>
          </a:xfrm>
          <a:custGeom>
            <a:avLst/>
            <a:gdLst/>
            <a:ahLst/>
            <a:cxnLst/>
            <a:rect l="l" t="t" r="r" b="b"/>
            <a:pathLst>
              <a:path w="3266046" h="2207799">
                <a:moveTo>
                  <a:pt x="1811598" y="1672733"/>
                </a:moveTo>
                <a:lnTo>
                  <a:pt x="1905362" y="1679867"/>
                </a:lnTo>
                <a:lnTo>
                  <a:pt x="1905362" y="1813379"/>
                </a:lnTo>
                <a:lnTo>
                  <a:pt x="2061295" y="1805225"/>
                </a:lnTo>
                <a:lnTo>
                  <a:pt x="2061295" y="1833762"/>
                </a:lnTo>
                <a:lnTo>
                  <a:pt x="1905362" y="1841916"/>
                </a:lnTo>
                <a:lnTo>
                  <a:pt x="1905362" y="1995811"/>
                </a:lnTo>
                <a:cubicBezTo>
                  <a:pt x="1971948" y="1978145"/>
                  <a:pt x="2028002" y="1963877"/>
                  <a:pt x="2073525" y="1953006"/>
                </a:cubicBezTo>
                <a:lnTo>
                  <a:pt x="2073525" y="1965236"/>
                </a:lnTo>
                <a:cubicBezTo>
                  <a:pt x="1985197" y="2025027"/>
                  <a:pt x="1875806" y="2089915"/>
                  <a:pt x="1745351" y="2159898"/>
                </a:cubicBezTo>
                <a:cubicBezTo>
                  <a:pt x="1739916" y="2174167"/>
                  <a:pt x="1732442" y="2183000"/>
                  <a:pt x="1722929" y="2186397"/>
                </a:cubicBezTo>
                <a:lnTo>
                  <a:pt x="1676047" y="2049827"/>
                </a:lnTo>
                <a:cubicBezTo>
                  <a:pt x="1707302" y="2044392"/>
                  <a:pt x="1752485" y="2034540"/>
                  <a:pt x="1811598" y="2020271"/>
                </a:cubicBezTo>
                <a:lnTo>
                  <a:pt x="1811598" y="1847012"/>
                </a:lnTo>
                <a:lnTo>
                  <a:pt x="1693373" y="1852107"/>
                </a:lnTo>
                <a:lnTo>
                  <a:pt x="1686239" y="1824590"/>
                </a:lnTo>
                <a:lnTo>
                  <a:pt x="1811598" y="1818475"/>
                </a:lnTo>
                <a:close/>
                <a:moveTo>
                  <a:pt x="1607677" y="1548393"/>
                </a:moveTo>
                <a:lnTo>
                  <a:pt x="1607677" y="1577949"/>
                </a:lnTo>
                <a:lnTo>
                  <a:pt x="1466011" y="1585084"/>
                </a:lnTo>
                <a:lnTo>
                  <a:pt x="1466011" y="2018233"/>
                </a:lnTo>
                <a:cubicBezTo>
                  <a:pt x="1466011" y="2040655"/>
                  <a:pt x="1464652" y="2059679"/>
                  <a:pt x="1461935" y="2075307"/>
                </a:cubicBezTo>
                <a:cubicBezTo>
                  <a:pt x="1458537" y="2090934"/>
                  <a:pt x="1451743" y="2105542"/>
                  <a:pt x="1441551" y="2119131"/>
                </a:cubicBezTo>
                <a:cubicBezTo>
                  <a:pt x="1432718" y="2134079"/>
                  <a:pt x="1418450" y="2145630"/>
                  <a:pt x="1398746" y="2153783"/>
                </a:cubicBezTo>
                <a:cubicBezTo>
                  <a:pt x="1379721" y="2163295"/>
                  <a:pt x="1355601" y="2170090"/>
                  <a:pt x="1326384" y="2174167"/>
                </a:cubicBezTo>
                <a:cubicBezTo>
                  <a:pt x="1323667" y="2132041"/>
                  <a:pt x="1314834" y="2103844"/>
                  <a:pt x="1299886" y="2089575"/>
                </a:cubicBezTo>
                <a:cubicBezTo>
                  <a:pt x="1280182" y="2071230"/>
                  <a:pt x="1248248" y="2059000"/>
                  <a:pt x="1204083" y="2052885"/>
                </a:cubicBezTo>
                <a:lnTo>
                  <a:pt x="1204083" y="2039635"/>
                </a:lnTo>
                <a:cubicBezTo>
                  <a:pt x="1284258" y="2041674"/>
                  <a:pt x="1332160" y="2042353"/>
                  <a:pt x="1347787" y="2041674"/>
                </a:cubicBezTo>
                <a:cubicBezTo>
                  <a:pt x="1361376" y="2040994"/>
                  <a:pt x="1368171" y="2033860"/>
                  <a:pt x="1368171" y="2020271"/>
                </a:cubicBezTo>
                <a:lnTo>
                  <a:pt x="1368171" y="1590180"/>
                </a:lnTo>
                <a:lnTo>
                  <a:pt x="1132741" y="1601390"/>
                </a:lnTo>
                <a:lnTo>
                  <a:pt x="1126626" y="1572853"/>
                </a:lnTo>
                <a:close/>
                <a:moveTo>
                  <a:pt x="3253816" y="1524952"/>
                </a:moveTo>
                <a:lnTo>
                  <a:pt x="3253816" y="1553489"/>
                </a:lnTo>
                <a:lnTo>
                  <a:pt x="3087690" y="1561642"/>
                </a:lnTo>
                <a:lnTo>
                  <a:pt x="3087690" y="1852107"/>
                </a:lnTo>
                <a:cubicBezTo>
                  <a:pt x="3087690" y="1858902"/>
                  <a:pt x="3088710" y="1863658"/>
                  <a:pt x="3090748" y="1866376"/>
                </a:cubicBezTo>
                <a:cubicBezTo>
                  <a:pt x="3092786" y="1868414"/>
                  <a:pt x="3097882" y="1869094"/>
                  <a:pt x="3106035" y="1868414"/>
                </a:cubicBezTo>
                <a:lnTo>
                  <a:pt x="3173301" y="1865357"/>
                </a:lnTo>
                <a:cubicBezTo>
                  <a:pt x="3180096" y="1863998"/>
                  <a:pt x="3185531" y="1859242"/>
                  <a:pt x="3189608" y="1851088"/>
                </a:cubicBezTo>
                <a:cubicBezTo>
                  <a:pt x="3193005" y="1842255"/>
                  <a:pt x="3203876" y="1798091"/>
                  <a:pt x="3222221" y="1718596"/>
                </a:cubicBezTo>
                <a:lnTo>
                  <a:pt x="3231394" y="1717576"/>
                </a:lnTo>
                <a:lnTo>
                  <a:pt x="3234452" y="1855165"/>
                </a:lnTo>
                <a:cubicBezTo>
                  <a:pt x="3252117" y="1864677"/>
                  <a:pt x="3260950" y="1880305"/>
                  <a:pt x="3260950" y="1902047"/>
                </a:cubicBezTo>
                <a:cubicBezTo>
                  <a:pt x="3260950" y="1925828"/>
                  <a:pt x="3251098" y="1943493"/>
                  <a:pt x="3231394" y="1955044"/>
                </a:cubicBezTo>
                <a:cubicBezTo>
                  <a:pt x="3212369" y="1967274"/>
                  <a:pt x="3179077" y="1974408"/>
                  <a:pt x="3131515" y="1976447"/>
                </a:cubicBezTo>
                <a:lnTo>
                  <a:pt x="3077499" y="1979504"/>
                </a:lnTo>
                <a:cubicBezTo>
                  <a:pt x="3043526" y="1980863"/>
                  <a:pt x="3021444" y="1975427"/>
                  <a:pt x="3011252" y="1963197"/>
                </a:cubicBezTo>
                <a:cubicBezTo>
                  <a:pt x="3001061" y="1950288"/>
                  <a:pt x="2995965" y="1924808"/>
                  <a:pt x="2995965" y="1886759"/>
                </a:cubicBezTo>
                <a:lnTo>
                  <a:pt x="2995965" y="1566738"/>
                </a:lnTo>
                <a:lnTo>
                  <a:pt x="2932776" y="1569796"/>
                </a:lnTo>
                <a:cubicBezTo>
                  <a:pt x="2929379" y="1679187"/>
                  <a:pt x="2913751" y="1769894"/>
                  <a:pt x="2885894" y="1841916"/>
                </a:cubicBezTo>
                <a:cubicBezTo>
                  <a:pt x="2858036" y="1913258"/>
                  <a:pt x="2809795" y="1972370"/>
                  <a:pt x="2741171" y="2019252"/>
                </a:cubicBezTo>
                <a:cubicBezTo>
                  <a:pt x="2792809" y="2044392"/>
                  <a:pt x="2881817" y="2053904"/>
                  <a:pt x="3008195" y="2047789"/>
                </a:cubicBezTo>
                <a:cubicBezTo>
                  <a:pt x="3108074" y="2043033"/>
                  <a:pt x="3194024" y="2036238"/>
                  <a:pt x="3266046" y="2027405"/>
                </a:cubicBezTo>
                <a:lnTo>
                  <a:pt x="3266046" y="2038616"/>
                </a:lnTo>
                <a:cubicBezTo>
                  <a:pt x="3247021" y="2046090"/>
                  <a:pt x="3231734" y="2059679"/>
                  <a:pt x="3220183" y="2079383"/>
                </a:cubicBezTo>
                <a:cubicBezTo>
                  <a:pt x="3208633" y="2099087"/>
                  <a:pt x="3201499" y="2122189"/>
                  <a:pt x="3198780" y="2148687"/>
                </a:cubicBezTo>
                <a:lnTo>
                  <a:pt x="2974562" y="2159898"/>
                </a:lnTo>
                <a:cubicBezTo>
                  <a:pt x="2891669" y="2163975"/>
                  <a:pt x="2827461" y="2154123"/>
                  <a:pt x="2781938" y="2130342"/>
                </a:cubicBezTo>
                <a:cubicBezTo>
                  <a:pt x="2737774" y="2107241"/>
                  <a:pt x="2698026" y="2065794"/>
                  <a:pt x="2662694" y="2006003"/>
                </a:cubicBezTo>
                <a:cubicBezTo>
                  <a:pt x="2652503" y="1988337"/>
                  <a:pt x="2642651" y="1988677"/>
                  <a:pt x="2633138" y="2007022"/>
                </a:cubicBezTo>
                <a:cubicBezTo>
                  <a:pt x="2629741" y="2015175"/>
                  <a:pt x="2623286" y="2029783"/>
                  <a:pt x="2613774" y="2050846"/>
                </a:cubicBezTo>
                <a:cubicBezTo>
                  <a:pt x="2603582" y="2071909"/>
                  <a:pt x="2593730" y="2093312"/>
                  <a:pt x="2584218" y="2115055"/>
                </a:cubicBezTo>
                <a:cubicBezTo>
                  <a:pt x="2574706" y="2136797"/>
                  <a:pt x="2566552" y="2156161"/>
                  <a:pt x="2559758" y="2173147"/>
                </a:cubicBezTo>
                <a:cubicBezTo>
                  <a:pt x="2561117" y="2183339"/>
                  <a:pt x="2558399" y="2190813"/>
                  <a:pt x="2551604" y="2195569"/>
                </a:cubicBezTo>
                <a:lnTo>
                  <a:pt x="2485358" y="2076326"/>
                </a:lnTo>
                <a:cubicBezTo>
                  <a:pt x="2509139" y="2057981"/>
                  <a:pt x="2543451" y="2029444"/>
                  <a:pt x="2588295" y="1990715"/>
                </a:cubicBezTo>
                <a:lnTo>
                  <a:pt x="2588295" y="1642157"/>
                </a:lnTo>
                <a:lnTo>
                  <a:pt x="2494531" y="1646234"/>
                </a:lnTo>
                <a:lnTo>
                  <a:pt x="2489435" y="1617697"/>
                </a:lnTo>
                <a:lnTo>
                  <a:pt x="2576065" y="1612601"/>
                </a:lnTo>
                <a:lnTo>
                  <a:pt x="2672886" y="1608525"/>
                </a:lnTo>
                <a:lnTo>
                  <a:pt x="2672886" y="1653368"/>
                </a:lnTo>
                <a:lnTo>
                  <a:pt x="2672886" y="1967274"/>
                </a:lnTo>
                <a:cubicBezTo>
                  <a:pt x="2688513" y="1984940"/>
                  <a:pt x="2708217" y="2000907"/>
                  <a:pt x="2731998" y="2015175"/>
                </a:cubicBezTo>
                <a:cubicBezTo>
                  <a:pt x="2776162" y="1957422"/>
                  <a:pt x="2805039" y="1894913"/>
                  <a:pt x="2818628" y="1827647"/>
                </a:cubicBezTo>
                <a:cubicBezTo>
                  <a:pt x="2832217" y="1759702"/>
                  <a:pt x="2838332" y="1675111"/>
                  <a:pt x="2836973" y="1573873"/>
                </a:cubicBezTo>
                <a:lnTo>
                  <a:pt x="2715691" y="1579988"/>
                </a:lnTo>
                <a:lnTo>
                  <a:pt x="2708557" y="1552470"/>
                </a:lnTo>
                <a:close/>
                <a:moveTo>
                  <a:pt x="2264111" y="1484185"/>
                </a:moveTo>
                <a:lnTo>
                  <a:pt x="2155059" y="1490300"/>
                </a:lnTo>
                <a:cubicBezTo>
                  <a:pt x="2144188" y="1518837"/>
                  <a:pt x="2134336" y="1541599"/>
                  <a:pt x="2125503" y="1558585"/>
                </a:cubicBezTo>
                <a:cubicBezTo>
                  <a:pt x="2145207" y="1655746"/>
                  <a:pt x="2172046" y="1738300"/>
                  <a:pt x="2206018" y="1806245"/>
                </a:cubicBezTo>
                <a:cubicBezTo>
                  <a:pt x="2237273" y="1711801"/>
                  <a:pt x="2256637" y="1604448"/>
                  <a:pt x="2264111" y="1484185"/>
                </a:cubicBezTo>
                <a:close/>
                <a:moveTo>
                  <a:pt x="1035920" y="1448514"/>
                </a:moveTo>
                <a:lnTo>
                  <a:pt x="1119492" y="1526990"/>
                </a:lnTo>
                <a:cubicBezTo>
                  <a:pt x="1099108" y="1567078"/>
                  <a:pt x="1077706" y="1604788"/>
                  <a:pt x="1055284" y="1640119"/>
                </a:cubicBezTo>
                <a:lnTo>
                  <a:pt x="1055284" y="1675790"/>
                </a:lnTo>
                <a:lnTo>
                  <a:pt x="1055284" y="2163975"/>
                </a:lnTo>
                <a:cubicBezTo>
                  <a:pt x="1054604" y="2168731"/>
                  <a:pt x="1045432" y="2175865"/>
                  <a:pt x="1027766" y="2185378"/>
                </a:cubicBezTo>
                <a:cubicBezTo>
                  <a:pt x="1010780" y="2194210"/>
                  <a:pt x="993794" y="2198967"/>
                  <a:pt x="976807" y="2199646"/>
                </a:cubicBezTo>
                <a:lnTo>
                  <a:pt x="959482" y="2200665"/>
                </a:lnTo>
                <a:lnTo>
                  <a:pt x="959482" y="1742037"/>
                </a:lnTo>
                <a:cubicBezTo>
                  <a:pt x="915997" y="1786880"/>
                  <a:pt x="874550" y="1824250"/>
                  <a:pt x="835142" y="1854146"/>
                </a:cubicBezTo>
                <a:lnTo>
                  <a:pt x="828008" y="1842935"/>
                </a:lnTo>
                <a:cubicBezTo>
                  <a:pt x="867416" y="1789938"/>
                  <a:pt x="906484" y="1725730"/>
                  <a:pt x="945213" y="1650311"/>
                </a:cubicBezTo>
                <a:cubicBezTo>
                  <a:pt x="984621" y="1574892"/>
                  <a:pt x="1014856" y="1507626"/>
                  <a:pt x="1035920" y="1448514"/>
                </a:cubicBezTo>
                <a:close/>
                <a:moveTo>
                  <a:pt x="638003" y="1385325"/>
                </a:moveTo>
                <a:lnTo>
                  <a:pt x="513664" y="1391440"/>
                </a:lnTo>
                <a:lnTo>
                  <a:pt x="513664" y="2010079"/>
                </a:lnTo>
                <a:lnTo>
                  <a:pt x="638003" y="2003964"/>
                </a:lnTo>
                <a:close/>
                <a:moveTo>
                  <a:pt x="2079640" y="1329271"/>
                </a:moveTo>
                <a:lnTo>
                  <a:pt x="2079640" y="1358827"/>
                </a:lnTo>
                <a:lnTo>
                  <a:pt x="1825866" y="1372076"/>
                </a:lnTo>
                <a:lnTo>
                  <a:pt x="1878863" y="1403670"/>
                </a:lnTo>
                <a:cubicBezTo>
                  <a:pt x="1848288" y="1466180"/>
                  <a:pt x="1806841" y="1523254"/>
                  <a:pt x="1754524" y="1574892"/>
                </a:cubicBezTo>
                <a:cubicBezTo>
                  <a:pt x="1838096" y="1560623"/>
                  <a:pt x="1901625" y="1549412"/>
                  <a:pt x="1945109" y="1541259"/>
                </a:cubicBezTo>
                <a:cubicBezTo>
                  <a:pt x="1934238" y="1508645"/>
                  <a:pt x="1921329" y="1479089"/>
                  <a:pt x="1906381" y="1452591"/>
                </a:cubicBezTo>
                <a:lnTo>
                  <a:pt x="1914534" y="1446476"/>
                </a:lnTo>
                <a:cubicBezTo>
                  <a:pt x="1984517" y="1466859"/>
                  <a:pt x="2026983" y="1502191"/>
                  <a:pt x="2041931" y="1552470"/>
                </a:cubicBezTo>
                <a:cubicBezTo>
                  <a:pt x="2052123" y="1585084"/>
                  <a:pt x="2049065" y="1611922"/>
                  <a:pt x="2032758" y="1632985"/>
                </a:cubicBezTo>
                <a:cubicBezTo>
                  <a:pt x="2016452" y="1654048"/>
                  <a:pt x="1997427" y="1657785"/>
                  <a:pt x="1975685" y="1644196"/>
                </a:cubicBezTo>
                <a:cubicBezTo>
                  <a:pt x="1970928" y="1641478"/>
                  <a:pt x="1966512" y="1637741"/>
                  <a:pt x="1962435" y="1632985"/>
                </a:cubicBezTo>
                <a:cubicBezTo>
                  <a:pt x="1961756" y="1617357"/>
                  <a:pt x="1959038" y="1597993"/>
                  <a:pt x="1954282" y="1574892"/>
                </a:cubicBezTo>
                <a:cubicBezTo>
                  <a:pt x="1889734" y="1610903"/>
                  <a:pt x="1819071" y="1646913"/>
                  <a:pt x="1742294" y="1682924"/>
                </a:cubicBezTo>
                <a:cubicBezTo>
                  <a:pt x="1735499" y="1696513"/>
                  <a:pt x="1727685" y="1706026"/>
                  <a:pt x="1718853" y="1711461"/>
                </a:cubicBezTo>
                <a:lnTo>
                  <a:pt x="1678086" y="1585084"/>
                </a:lnTo>
                <a:cubicBezTo>
                  <a:pt x="1689636" y="1581686"/>
                  <a:pt x="1697790" y="1578289"/>
                  <a:pt x="1702546" y="1574892"/>
                </a:cubicBezTo>
                <a:cubicBezTo>
                  <a:pt x="1716814" y="1557905"/>
                  <a:pt x="1732442" y="1529029"/>
                  <a:pt x="1749428" y="1488262"/>
                </a:cubicBezTo>
                <a:cubicBezTo>
                  <a:pt x="1767094" y="1446136"/>
                  <a:pt x="1780003" y="1408087"/>
                  <a:pt x="1788157" y="1374114"/>
                </a:cubicBezTo>
                <a:lnTo>
                  <a:pt x="1687258" y="1379210"/>
                </a:lnTo>
                <a:lnTo>
                  <a:pt x="1681143" y="1349654"/>
                </a:lnTo>
                <a:close/>
                <a:moveTo>
                  <a:pt x="1579140" y="1316021"/>
                </a:moveTo>
                <a:lnTo>
                  <a:pt x="1579140" y="1344558"/>
                </a:lnTo>
                <a:lnTo>
                  <a:pt x="1178604" y="1363923"/>
                </a:lnTo>
                <a:lnTo>
                  <a:pt x="1172489" y="1336405"/>
                </a:lnTo>
                <a:close/>
                <a:moveTo>
                  <a:pt x="3199800" y="1310925"/>
                </a:moveTo>
                <a:lnTo>
                  <a:pt x="3199800" y="1340482"/>
                </a:lnTo>
                <a:lnTo>
                  <a:pt x="2769708" y="1361884"/>
                </a:lnTo>
                <a:lnTo>
                  <a:pt x="2763593" y="1332328"/>
                </a:lnTo>
                <a:close/>
                <a:moveTo>
                  <a:pt x="2537336" y="1268120"/>
                </a:moveTo>
                <a:cubicBezTo>
                  <a:pt x="2617511" y="1293260"/>
                  <a:pt x="2668130" y="1334366"/>
                  <a:pt x="2689193" y="1391440"/>
                </a:cubicBezTo>
                <a:cubicBezTo>
                  <a:pt x="2702102" y="1426772"/>
                  <a:pt x="2701083" y="1456667"/>
                  <a:pt x="2686135" y="1481128"/>
                </a:cubicBezTo>
                <a:cubicBezTo>
                  <a:pt x="2671187" y="1503549"/>
                  <a:pt x="2652163" y="1508985"/>
                  <a:pt x="2629062" y="1497434"/>
                </a:cubicBezTo>
                <a:cubicBezTo>
                  <a:pt x="2624305" y="1494717"/>
                  <a:pt x="2619549" y="1490980"/>
                  <a:pt x="2614793" y="1486223"/>
                </a:cubicBezTo>
                <a:cubicBezTo>
                  <a:pt x="2603243" y="1419637"/>
                  <a:pt x="2574706" y="1348975"/>
                  <a:pt x="2529182" y="1274235"/>
                </a:cubicBezTo>
                <a:close/>
                <a:moveTo>
                  <a:pt x="91725" y="1246717"/>
                </a:moveTo>
                <a:lnTo>
                  <a:pt x="188547" y="1285446"/>
                </a:lnTo>
                <a:cubicBezTo>
                  <a:pt x="176996" y="1340482"/>
                  <a:pt x="162728" y="1389062"/>
                  <a:pt x="145742" y="1431188"/>
                </a:cubicBezTo>
                <a:lnTo>
                  <a:pt x="401555" y="1417939"/>
                </a:lnTo>
                <a:lnTo>
                  <a:pt x="401555" y="1447495"/>
                </a:lnTo>
                <a:lnTo>
                  <a:pt x="252755" y="1455648"/>
                </a:lnTo>
                <a:lnTo>
                  <a:pt x="252755" y="1614640"/>
                </a:lnTo>
                <a:cubicBezTo>
                  <a:pt x="252755" y="1628229"/>
                  <a:pt x="252076" y="1650651"/>
                  <a:pt x="250717" y="1681905"/>
                </a:cubicBezTo>
                <a:lnTo>
                  <a:pt x="419900" y="1672733"/>
                </a:lnTo>
                <a:lnTo>
                  <a:pt x="419900" y="1365961"/>
                </a:lnTo>
                <a:lnTo>
                  <a:pt x="516721" y="1361884"/>
                </a:lnTo>
                <a:lnTo>
                  <a:pt x="629850" y="1355769"/>
                </a:lnTo>
                <a:lnTo>
                  <a:pt x="733806" y="1350673"/>
                </a:lnTo>
                <a:lnTo>
                  <a:pt x="733806" y="1399594"/>
                </a:lnTo>
                <a:lnTo>
                  <a:pt x="733806" y="2083460"/>
                </a:lnTo>
                <a:cubicBezTo>
                  <a:pt x="733126" y="2086178"/>
                  <a:pt x="728710" y="2090594"/>
                  <a:pt x="720556" y="2096709"/>
                </a:cubicBezTo>
                <a:cubicBezTo>
                  <a:pt x="712403" y="2102824"/>
                  <a:pt x="701702" y="2108600"/>
                  <a:pt x="688452" y="2114035"/>
                </a:cubicBezTo>
                <a:cubicBezTo>
                  <a:pt x="675203" y="2119471"/>
                  <a:pt x="663483" y="2122528"/>
                  <a:pt x="653291" y="2123208"/>
                </a:cubicBezTo>
                <a:lnTo>
                  <a:pt x="638003" y="2124227"/>
                </a:lnTo>
                <a:lnTo>
                  <a:pt x="638003" y="2032501"/>
                </a:lnTo>
                <a:lnTo>
                  <a:pt x="513664" y="2038616"/>
                </a:lnTo>
                <a:lnTo>
                  <a:pt x="513664" y="2102824"/>
                </a:lnTo>
                <a:cubicBezTo>
                  <a:pt x="513664" y="2110978"/>
                  <a:pt x="505510" y="2120490"/>
                  <a:pt x="489204" y="2131361"/>
                </a:cubicBezTo>
                <a:cubicBezTo>
                  <a:pt x="472897" y="2142912"/>
                  <a:pt x="454891" y="2149367"/>
                  <a:pt x="435187" y="2150726"/>
                </a:cubicBezTo>
                <a:lnTo>
                  <a:pt x="419900" y="2150726"/>
                </a:lnTo>
                <a:lnTo>
                  <a:pt x="419900" y="1701270"/>
                </a:lnTo>
                <a:lnTo>
                  <a:pt x="248678" y="1710442"/>
                </a:lnTo>
                <a:cubicBezTo>
                  <a:pt x="247320" y="1745094"/>
                  <a:pt x="243243" y="1780765"/>
                  <a:pt x="236448" y="1817455"/>
                </a:cubicBezTo>
                <a:cubicBezTo>
                  <a:pt x="313906" y="1850748"/>
                  <a:pt x="362147" y="1896272"/>
                  <a:pt x="381171" y="1954025"/>
                </a:cubicBezTo>
                <a:cubicBezTo>
                  <a:pt x="393401" y="1990036"/>
                  <a:pt x="391363" y="2019931"/>
                  <a:pt x="375056" y="2043712"/>
                </a:cubicBezTo>
                <a:cubicBezTo>
                  <a:pt x="360788" y="2067493"/>
                  <a:pt x="341763" y="2072249"/>
                  <a:pt x="317982" y="2057981"/>
                </a:cubicBezTo>
                <a:cubicBezTo>
                  <a:pt x="313226" y="2055942"/>
                  <a:pt x="308470" y="2052545"/>
                  <a:pt x="303714" y="2047789"/>
                </a:cubicBezTo>
                <a:cubicBezTo>
                  <a:pt x="294881" y="1991394"/>
                  <a:pt x="270421" y="1926167"/>
                  <a:pt x="230333" y="1852107"/>
                </a:cubicBezTo>
                <a:cubicBezTo>
                  <a:pt x="197720" y="2005663"/>
                  <a:pt x="123659" y="2124227"/>
                  <a:pt x="8153" y="2207799"/>
                </a:cubicBezTo>
                <a:lnTo>
                  <a:pt x="0" y="2198627"/>
                </a:lnTo>
                <a:cubicBezTo>
                  <a:pt x="95123" y="2075646"/>
                  <a:pt x="147100" y="1914277"/>
                  <a:pt x="155933" y="1714519"/>
                </a:cubicBezTo>
                <a:lnTo>
                  <a:pt x="12230" y="1721653"/>
                </a:lnTo>
                <a:lnTo>
                  <a:pt x="6115" y="1694135"/>
                </a:lnTo>
                <a:lnTo>
                  <a:pt x="157972" y="1685982"/>
                </a:lnTo>
                <a:cubicBezTo>
                  <a:pt x="158651" y="1671034"/>
                  <a:pt x="158991" y="1648612"/>
                  <a:pt x="158991" y="1618716"/>
                </a:cubicBezTo>
                <a:lnTo>
                  <a:pt x="158991" y="1459725"/>
                </a:lnTo>
                <a:lnTo>
                  <a:pt x="131473" y="1460744"/>
                </a:lnTo>
                <a:cubicBezTo>
                  <a:pt x="98180" y="1533445"/>
                  <a:pt x="58093" y="1592897"/>
                  <a:pt x="11211" y="1639100"/>
                </a:cubicBezTo>
                <a:lnTo>
                  <a:pt x="1019" y="1631966"/>
                </a:lnTo>
                <a:cubicBezTo>
                  <a:pt x="47221" y="1520536"/>
                  <a:pt x="77457" y="1392120"/>
                  <a:pt x="91725" y="1246717"/>
                </a:cubicBezTo>
                <a:close/>
                <a:moveTo>
                  <a:pt x="1026747" y="1242641"/>
                </a:moveTo>
                <a:lnTo>
                  <a:pt x="1105223" y="1323156"/>
                </a:lnTo>
                <a:cubicBezTo>
                  <a:pt x="1031843" y="1418958"/>
                  <a:pt x="948271" y="1495396"/>
                  <a:pt x="854506" y="1552470"/>
                </a:cubicBezTo>
                <a:lnTo>
                  <a:pt x="847372" y="1541259"/>
                </a:lnTo>
                <a:cubicBezTo>
                  <a:pt x="881345" y="1501171"/>
                  <a:pt x="914977" y="1452591"/>
                  <a:pt x="948271" y="1395517"/>
                </a:cubicBezTo>
                <a:cubicBezTo>
                  <a:pt x="982923" y="1337764"/>
                  <a:pt x="1009081" y="1286805"/>
                  <a:pt x="1026747" y="1242641"/>
                </a:cubicBezTo>
                <a:close/>
                <a:moveTo>
                  <a:pt x="2110216" y="1226334"/>
                </a:moveTo>
                <a:lnTo>
                  <a:pt x="2214171" y="1258948"/>
                </a:lnTo>
                <a:cubicBezTo>
                  <a:pt x="2200582" y="1338443"/>
                  <a:pt x="2184276" y="1405709"/>
                  <a:pt x="2165251" y="1460744"/>
                </a:cubicBezTo>
                <a:lnTo>
                  <a:pt x="2444505" y="1447495"/>
                </a:lnTo>
                <a:lnTo>
                  <a:pt x="2444505" y="1476032"/>
                </a:lnTo>
                <a:lnTo>
                  <a:pt x="2369086" y="1479089"/>
                </a:lnTo>
                <a:cubicBezTo>
                  <a:pt x="2351420" y="1647593"/>
                  <a:pt x="2314730" y="1786201"/>
                  <a:pt x="2259015" y="1894913"/>
                </a:cubicBezTo>
                <a:cubicBezTo>
                  <a:pt x="2310653" y="1966255"/>
                  <a:pt x="2373163" y="2020951"/>
                  <a:pt x="2446543" y="2059000"/>
                </a:cubicBezTo>
                <a:lnTo>
                  <a:pt x="2444505" y="2070211"/>
                </a:lnTo>
                <a:cubicBezTo>
                  <a:pt x="2399661" y="2083120"/>
                  <a:pt x="2371124" y="2117093"/>
                  <a:pt x="2358894" y="2172128"/>
                </a:cubicBezTo>
                <a:cubicBezTo>
                  <a:pt x="2299103" y="2123208"/>
                  <a:pt x="2249503" y="2057301"/>
                  <a:pt x="2210095" y="1974408"/>
                </a:cubicBezTo>
                <a:cubicBezTo>
                  <a:pt x="2147585" y="2065455"/>
                  <a:pt x="2066391" y="2137816"/>
                  <a:pt x="1966512" y="2191493"/>
                </a:cubicBezTo>
                <a:lnTo>
                  <a:pt x="1960397" y="2180282"/>
                </a:lnTo>
                <a:cubicBezTo>
                  <a:pt x="2054161" y="2102145"/>
                  <a:pt x="2125843" y="2004983"/>
                  <a:pt x="2175443" y="1888798"/>
                </a:cubicBezTo>
                <a:cubicBezTo>
                  <a:pt x="2147585" y="1803866"/>
                  <a:pt x="2126183" y="1703648"/>
                  <a:pt x="2111235" y="1588141"/>
                </a:cubicBezTo>
                <a:cubicBezTo>
                  <a:pt x="2084057" y="1641138"/>
                  <a:pt x="2053821" y="1687341"/>
                  <a:pt x="2020528" y="1726749"/>
                </a:cubicBezTo>
                <a:lnTo>
                  <a:pt x="2010337" y="1719615"/>
                </a:lnTo>
                <a:cubicBezTo>
                  <a:pt x="2062654" y="1578968"/>
                  <a:pt x="2095947" y="1414542"/>
                  <a:pt x="2110216" y="1226334"/>
                </a:cubicBezTo>
                <a:close/>
                <a:moveTo>
                  <a:pt x="2157098" y="661444"/>
                </a:moveTo>
                <a:lnTo>
                  <a:pt x="2059257" y="665521"/>
                </a:lnTo>
                <a:lnTo>
                  <a:pt x="2059257" y="854068"/>
                </a:lnTo>
                <a:lnTo>
                  <a:pt x="2157098" y="849992"/>
                </a:lnTo>
                <a:close/>
                <a:moveTo>
                  <a:pt x="446267" y="598372"/>
                </a:moveTo>
                <a:lnTo>
                  <a:pt x="338718" y="603351"/>
                </a:lnTo>
                <a:lnTo>
                  <a:pt x="338718" y="760187"/>
                </a:lnTo>
                <a:lnTo>
                  <a:pt x="446267" y="755208"/>
                </a:lnTo>
                <a:close/>
                <a:moveTo>
                  <a:pt x="1424225" y="585006"/>
                </a:moveTo>
                <a:lnTo>
                  <a:pt x="1225486" y="595198"/>
                </a:lnTo>
                <a:lnTo>
                  <a:pt x="1225486" y="696096"/>
                </a:lnTo>
                <a:lnTo>
                  <a:pt x="1424225" y="685904"/>
                </a:lnTo>
                <a:close/>
                <a:moveTo>
                  <a:pt x="530858" y="564623"/>
                </a:moveTo>
                <a:lnTo>
                  <a:pt x="530946" y="564754"/>
                </a:lnTo>
                <a:lnTo>
                  <a:pt x="533381" y="564623"/>
                </a:lnTo>
                <a:lnTo>
                  <a:pt x="535419" y="567680"/>
                </a:lnTo>
                <a:lnTo>
                  <a:pt x="535419" y="806167"/>
                </a:lnTo>
                <a:cubicBezTo>
                  <a:pt x="535419" y="810244"/>
                  <a:pt x="519112" y="818057"/>
                  <a:pt x="486499" y="829608"/>
                </a:cubicBezTo>
                <a:cubicBezTo>
                  <a:pt x="474268" y="833685"/>
                  <a:pt x="462038" y="835723"/>
                  <a:pt x="449808" y="835723"/>
                </a:cubicBezTo>
                <a:lnTo>
                  <a:pt x="449614" y="835335"/>
                </a:lnTo>
                <a:lnTo>
                  <a:pt x="447286" y="835723"/>
                </a:lnTo>
                <a:lnTo>
                  <a:pt x="446267" y="833685"/>
                </a:lnTo>
                <a:lnTo>
                  <a:pt x="446267" y="785799"/>
                </a:lnTo>
                <a:lnTo>
                  <a:pt x="436941" y="786102"/>
                </a:lnTo>
                <a:cubicBezTo>
                  <a:pt x="421399" y="786739"/>
                  <a:pt x="388658" y="788331"/>
                  <a:pt x="338718" y="790879"/>
                </a:cubicBezTo>
                <a:lnTo>
                  <a:pt x="338718" y="825531"/>
                </a:lnTo>
                <a:cubicBezTo>
                  <a:pt x="338718" y="838441"/>
                  <a:pt x="317995" y="851011"/>
                  <a:pt x="276548" y="863241"/>
                </a:cubicBezTo>
                <a:cubicBezTo>
                  <a:pt x="267716" y="864600"/>
                  <a:pt x="259562" y="865279"/>
                  <a:pt x="252088" y="865279"/>
                </a:cubicBezTo>
                <a:lnTo>
                  <a:pt x="252088" y="865069"/>
                </a:lnTo>
                <a:lnTo>
                  <a:pt x="249566" y="865279"/>
                </a:lnTo>
                <a:lnTo>
                  <a:pt x="249566" y="575833"/>
                </a:lnTo>
                <a:cubicBezTo>
                  <a:pt x="249566" y="575154"/>
                  <a:pt x="249905" y="574814"/>
                  <a:pt x="250585" y="574814"/>
                </a:cubicBezTo>
                <a:lnTo>
                  <a:pt x="253107" y="574814"/>
                </a:lnTo>
                <a:lnTo>
                  <a:pt x="291352" y="574814"/>
                </a:lnTo>
                <a:cubicBezTo>
                  <a:pt x="302223" y="574814"/>
                  <a:pt x="317511" y="574475"/>
                  <a:pt x="337215" y="573795"/>
                </a:cubicBezTo>
                <a:lnTo>
                  <a:pt x="337467" y="573846"/>
                </a:lnTo>
                <a:lnTo>
                  <a:pt x="339737" y="573795"/>
                </a:lnTo>
                <a:lnTo>
                  <a:pt x="344297" y="574707"/>
                </a:lnTo>
                <a:close/>
                <a:moveTo>
                  <a:pt x="1424225" y="457609"/>
                </a:moveTo>
                <a:lnTo>
                  <a:pt x="1225486" y="467801"/>
                </a:lnTo>
                <a:lnTo>
                  <a:pt x="1225486" y="566661"/>
                </a:lnTo>
                <a:lnTo>
                  <a:pt x="1424225" y="556469"/>
                </a:lnTo>
                <a:close/>
                <a:moveTo>
                  <a:pt x="2157098" y="452513"/>
                </a:moveTo>
                <a:lnTo>
                  <a:pt x="2059257" y="456590"/>
                </a:lnTo>
                <a:lnTo>
                  <a:pt x="2059257" y="636984"/>
                </a:lnTo>
                <a:lnTo>
                  <a:pt x="2157098" y="632907"/>
                </a:lnTo>
                <a:close/>
                <a:moveTo>
                  <a:pt x="1030824" y="384229"/>
                </a:moveTo>
                <a:lnTo>
                  <a:pt x="1030824" y="429072"/>
                </a:lnTo>
                <a:lnTo>
                  <a:pt x="1030824" y="741959"/>
                </a:lnTo>
                <a:cubicBezTo>
                  <a:pt x="1062078" y="782047"/>
                  <a:pt x="1101147" y="808545"/>
                  <a:pt x="1148029" y="821455"/>
                </a:cubicBezTo>
                <a:cubicBezTo>
                  <a:pt x="1196270" y="833005"/>
                  <a:pt x="1265234" y="836403"/>
                  <a:pt x="1354921" y="831646"/>
                </a:cubicBezTo>
                <a:cubicBezTo>
                  <a:pt x="1453441" y="826890"/>
                  <a:pt x="1537693" y="820435"/>
                  <a:pt x="1607677" y="812282"/>
                </a:cubicBezTo>
                <a:lnTo>
                  <a:pt x="1607677" y="824512"/>
                </a:lnTo>
                <a:cubicBezTo>
                  <a:pt x="1589332" y="830627"/>
                  <a:pt x="1574723" y="843197"/>
                  <a:pt x="1563852" y="862222"/>
                </a:cubicBezTo>
                <a:cubicBezTo>
                  <a:pt x="1553660" y="881246"/>
                  <a:pt x="1547206" y="903328"/>
                  <a:pt x="1544488" y="928468"/>
                </a:cubicBezTo>
                <a:lnTo>
                  <a:pt x="1326384" y="939679"/>
                </a:lnTo>
                <a:cubicBezTo>
                  <a:pt x="1242812" y="943756"/>
                  <a:pt x="1178944" y="933564"/>
                  <a:pt x="1134780" y="909104"/>
                </a:cubicBezTo>
                <a:cubicBezTo>
                  <a:pt x="1090615" y="886002"/>
                  <a:pt x="1051887" y="842518"/>
                  <a:pt x="1018593" y="778649"/>
                </a:cubicBezTo>
                <a:cubicBezTo>
                  <a:pt x="1009081" y="760984"/>
                  <a:pt x="999569" y="761323"/>
                  <a:pt x="990057" y="779668"/>
                </a:cubicBezTo>
                <a:cubicBezTo>
                  <a:pt x="986659" y="787142"/>
                  <a:pt x="974090" y="812282"/>
                  <a:pt x="952347" y="855087"/>
                </a:cubicBezTo>
                <a:cubicBezTo>
                  <a:pt x="930605" y="898572"/>
                  <a:pt x="914298" y="931865"/>
                  <a:pt x="903427" y="954967"/>
                </a:cubicBezTo>
                <a:cubicBezTo>
                  <a:pt x="905465" y="963799"/>
                  <a:pt x="902747" y="971953"/>
                  <a:pt x="895273" y="979427"/>
                </a:cubicBezTo>
                <a:lnTo>
                  <a:pt x="830046" y="860183"/>
                </a:lnTo>
                <a:cubicBezTo>
                  <a:pt x="843635" y="850671"/>
                  <a:pt x="864188" y="834024"/>
                  <a:pt x="891706" y="810244"/>
                </a:cubicBezTo>
                <a:cubicBezTo>
                  <a:pt x="919224" y="786463"/>
                  <a:pt x="936720" y="771515"/>
                  <a:pt x="944194" y="765400"/>
                </a:cubicBezTo>
                <a:lnTo>
                  <a:pt x="944194" y="417861"/>
                </a:lnTo>
                <a:lnTo>
                  <a:pt x="843295" y="422957"/>
                </a:lnTo>
                <a:lnTo>
                  <a:pt x="839219" y="394420"/>
                </a:lnTo>
                <a:lnTo>
                  <a:pt x="931964" y="389324"/>
                </a:lnTo>
                <a:close/>
                <a:moveTo>
                  <a:pt x="425883" y="379133"/>
                </a:moveTo>
                <a:lnTo>
                  <a:pt x="427956" y="379526"/>
                </a:lnTo>
                <a:lnTo>
                  <a:pt x="428406" y="379133"/>
                </a:lnTo>
                <a:cubicBezTo>
                  <a:pt x="471211" y="384568"/>
                  <a:pt x="501786" y="393061"/>
                  <a:pt x="520131" y="404612"/>
                </a:cubicBezTo>
                <a:cubicBezTo>
                  <a:pt x="532361" y="409368"/>
                  <a:pt x="546630" y="420579"/>
                  <a:pt x="562937" y="438245"/>
                </a:cubicBezTo>
                <a:cubicBezTo>
                  <a:pt x="581282" y="462705"/>
                  <a:pt x="590454" y="484787"/>
                  <a:pt x="590454" y="504491"/>
                </a:cubicBezTo>
                <a:cubicBezTo>
                  <a:pt x="590454" y="524875"/>
                  <a:pt x="581961" y="542201"/>
                  <a:pt x="564975" y="556469"/>
                </a:cubicBezTo>
                <a:cubicBezTo>
                  <a:pt x="558860" y="559866"/>
                  <a:pt x="553424" y="561565"/>
                  <a:pt x="548668" y="561565"/>
                </a:cubicBezTo>
                <a:lnTo>
                  <a:pt x="547351" y="561189"/>
                </a:lnTo>
                <a:lnTo>
                  <a:pt x="546146" y="561565"/>
                </a:lnTo>
                <a:cubicBezTo>
                  <a:pt x="540031" y="561565"/>
                  <a:pt x="530518" y="558847"/>
                  <a:pt x="517609" y="553412"/>
                </a:cubicBezTo>
                <a:cubicBezTo>
                  <a:pt x="516250" y="553412"/>
                  <a:pt x="513532" y="545598"/>
                  <a:pt x="509455" y="529971"/>
                </a:cubicBezTo>
                <a:cubicBezTo>
                  <a:pt x="499943" y="502793"/>
                  <a:pt x="479220" y="466782"/>
                  <a:pt x="447286" y="421938"/>
                </a:cubicBezTo>
                <a:cubicBezTo>
                  <a:pt x="435056" y="406311"/>
                  <a:pt x="425204" y="394760"/>
                  <a:pt x="417730" y="387286"/>
                </a:cubicBezTo>
                <a:lnTo>
                  <a:pt x="417730" y="386267"/>
                </a:lnTo>
                <a:cubicBezTo>
                  <a:pt x="419089" y="384908"/>
                  <a:pt x="421806" y="382530"/>
                  <a:pt x="425883" y="379133"/>
                </a:cubicBezTo>
                <a:close/>
                <a:moveTo>
                  <a:pt x="291352" y="368941"/>
                </a:moveTo>
                <a:lnTo>
                  <a:pt x="293190" y="370643"/>
                </a:lnTo>
                <a:lnTo>
                  <a:pt x="293874" y="368941"/>
                </a:lnTo>
                <a:lnTo>
                  <a:pt x="363178" y="433149"/>
                </a:lnTo>
                <a:lnTo>
                  <a:pt x="363178" y="434168"/>
                </a:lnTo>
                <a:cubicBezTo>
                  <a:pt x="346192" y="463385"/>
                  <a:pt x="321052" y="496678"/>
                  <a:pt x="287759" y="534047"/>
                </a:cubicBezTo>
                <a:cubicBezTo>
                  <a:pt x="247672" y="573455"/>
                  <a:pt x="217097" y="599954"/>
                  <a:pt x="196034" y="613543"/>
                </a:cubicBezTo>
                <a:lnTo>
                  <a:pt x="195014" y="613543"/>
                </a:lnTo>
                <a:lnTo>
                  <a:pt x="194401" y="612853"/>
                </a:lnTo>
                <a:lnTo>
                  <a:pt x="193511" y="613543"/>
                </a:lnTo>
                <a:lnTo>
                  <a:pt x="192492" y="613543"/>
                </a:lnTo>
                <a:cubicBezTo>
                  <a:pt x="191812" y="613543"/>
                  <a:pt x="189095" y="610485"/>
                  <a:pt x="184339" y="604370"/>
                </a:cubicBezTo>
                <a:cubicBezTo>
                  <a:pt x="184339" y="603691"/>
                  <a:pt x="192832" y="587724"/>
                  <a:pt x="209818" y="556469"/>
                </a:cubicBezTo>
                <a:cubicBezTo>
                  <a:pt x="238355" y="500754"/>
                  <a:pt x="265533" y="438245"/>
                  <a:pt x="291352" y="368941"/>
                </a:cubicBezTo>
                <a:close/>
                <a:moveTo>
                  <a:pt x="1424225" y="331231"/>
                </a:moveTo>
                <a:lnTo>
                  <a:pt x="1225486" y="341423"/>
                </a:lnTo>
                <a:lnTo>
                  <a:pt x="1225486" y="439264"/>
                </a:lnTo>
                <a:lnTo>
                  <a:pt x="1424225" y="429072"/>
                </a:lnTo>
                <a:close/>
                <a:moveTo>
                  <a:pt x="2671515" y="296580"/>
                </a:moveTo>
                <a:lnTo>
                  <a:pt x="2671515" y="346519"/>
                </a:lnTo>
                <a:lnTo>
                  <a:pt x="2671515" y="716480"/>
                </a:lnTo>
                <a:cubicBezTo>
                  <a:pt x="2685104" y="703570"/>
                  <a:pt x="2706846" y="682847"/>
                  <a:pt x="2736742" y="654310"/>
                </a:cubicBezTo>
                <a:lnTo>
                  <a:pt x="2741838" y="662463"/>
                </a:lnTo>
                <a:cubicBezTo>
                  <a:pt x="2708545" y="739921"/>
                  <a:pt x="2674232" y="811603"/>
                  <a:pt x="2638901" y="877509"/>
                </a:cubicBezTo>
                <a:cubicBezTo>
                  <a:pt x="2633465" y="899252"/>
                  <a:pt x="2624632" y="915558"/>
                  <a:pt x="2612402" y="926430"/>
                </a:cubicBezTo>
                <a:lnTo>
                  <a:pt x="2551252" y="813301"/>
                </a:lnTo>
                <a:cubicBezTo>
                  <a:pt x="2567559" y="800392"/>
                  <a:pt x="2577750" y="790540"/>
                  <a:pt x="2581827" y="783745"/>
                </a:cubicBezTo>
                <a:cubicBezTo>
                  <a:pt x="2587263" y="776951"/>
                  <a:pt x="2589980" y="768118"/>
                  <a:pt x="2589980" y="757247"/>
                </a:cubicBezTo>
                <a:lnTo>
                  <a:pt x="2589980" y="330212"/>
                </a:lnTo>
                <a:lnTo>
                  <a:pt x="2490101" y="335308"/>
                </a:lnTo>
                <a:lnTo>
                  <a:pt x="2483986" y="305752"/>
                </a:lnTo>
                <a:lnTo>
                  <a:pt x="2610364" y="299637"/>
                </a:lnTo>
                <a:close/>
                <a:moveTo>
                  <a:pt x="2989497" y="251736"/>
                </a:moveTo>
                <a:lnTo>
                  <a:pt x="2838659" y="259889"/>
                </a:lnTo>
                <a:lnTo>
                  <a:pt x="2838659" y="411746"/>
                </a:lnTo>
                <a:lnTo>
                  <a:pt x="2889618" y="408689"/>
                </a:lnTo>
                <a:lnTo>
                  <a:pt x="2996341" y="403655"/>
                </a:lnTo>
                <a:lnTo>
                  <a:pt x="2994848" y="383974"/>
                </a:lnTo>
                <a:cubicBezTo>
                  <a:pt x="2992300" y="345245"/>
                  <a:pt x="2990516" y="301166"/>
                  <a:pt x="2989497" y="251736"/>
                </a:cubicBezTo>
                <a:close/>
                <a:moveTo>
                  <a:pt x="2157098" y="244602"/>
                </a:moveTo>
                <a:lnTo>
                  <a:pt x="2059257" y="248678"/>
                </a:lnTo>
                <a:lnTo>
                  <a:pt x="2059257" y="427034"/>
                </a:lnTo>
                <a:lnTo>
                  <a:pt x="2157098" y="422957"/>
                </a:lnTo>
                <a:close/>
                <a:moveTo>
                  <a:pt x="1732102" y="220141"/>
                </a:moveTo>
                <a:cubicBezTo>
                  <a:pt x="1749088" y="279933"/>
                  <a:pt x="1757242" y="330552"/>
                  <a:pt x="1756562" y="371998"/>
                </a:cubicBezTo>
                <a:cubicBezTo>
                  <a:pt x="1756562" y="413445"/>
                  <a:pt x="1749768" y="446738"/>
                  <a:pt x="1736179" y="471878"/>
                </a:cubicBezTo>
                <a:cubicBezTo>
                  <a:pt x="1728025" y="488184"/>
                  <a:pt x="1715795" y="497357"/>
                  <a:pt x="1699488" y="499395"/>
                </a:cubicBezTo>
                <a:cubicBezTo>
                  <a:pt x="1684540" y="501434"/>
                  <a:pt x="1672990" y="495658"/>
                  <a:pt x="1664836" y="482069"/>
                </a:cubicBezTo>
                <a:cubicBezTo>
                  <a:pt x="1652606" y="456250"/>
                  <a:pt x="1658042" y="429752"/>
                  <a:pt x="1681143" y="402574"/>
                </a:cubicBezTo>
                <a:cubicBezTo>
                  <a:pt x="1692694" y="384229"/>
                  <a:pt x="1702546" y="357560"/>
                  <a:pt x="1710699" y="322568"/>
                </a:cubicBezTo>
                <a:cubicBezTo>
                  <a:pt x="1718853" y="287577"/>
                  <a:pt x="1721910" y="253774"/>
                  <a:pt x="1719872" y="221161"/>
                </a:cubicBezTo>
                <a:close/>
                <a:moveTo>
                  <a:pt x="479899" y="163068"/>
                </a:moveTo>
                <a:lnTo>
                  <a:pt x="482312" y="163639"/>
                </a:lnTo>
                <a:lnTo>
                  <a:pt x="482422" y="163068"/>
                </a:lnTo>
                <a:cubicBezTo>
                  <a:pt x="557161" y="180733"/>
                  <a:pt x="599627" y="190925"/>
                  <a:pt x="609819" y="193643"/>
                </a:cubicBezTo>
                <a:cubicBezTo>
                  <a:pt x="609819" y="193643"/>
                  <a:pt x="610158" y="193643"/>
                  <a:pt x="610838" y="193643"/>
                </a:cubicBezTo>
                <a:cubicBezTo>
                  <a:pt x="608120" y="201796"/>
                  <a:pt x="603704" y="207911"/>
                  <a:pt x="597589" y="211988"/>
                </a:cubicBezTo>
                <a:cubicBezTo>
                  <a:pt x="594871" y="214026"/>
                  <a:pt x="588756" y="216065"/>
                  <a:pt x="579243" y="218103"/>
                </a:cubicBezTo>
                <a:cubicBezTo>
                  <a:pt x="568033" y="232032"/>
                  <a:pt x="554868" y="247489"/>
                  <a:pt x="539751" y="264476"/>
                </a:cubicBezTo>
                <a:lnTo>
                  <a:pt x="488665" y="319881"/>
                </a:lnTo>
                <a:lnTo>
                  <a:pt x="564873" y="315880"/>
                </a:lnTo>
                <a:cubicBezTo>
                  <a:pt x="635451" y="312186"/>
                  <a:pt x="681187" y="309829"/>
                  <a:pt x="702079" y="308810"/>
                </a:cubicBezTo>
                <a:lnTo>
                  <a:pt x="702200" y="308930"/>
                </a:lnTo>
                <a:lnTo>
                  <a:pt x="704602" y="308810"/>
                </a:lnTo>
                <a:lnTo>
                  <a:pt x="705621" y="309829"/>
                </a:lnTo>
                <a:lnTo>
                  <a:pt x="705621" y="825531"/>
                </a:lnTo>
                <a:cubicBezTo>
                  <a:pt x="704942" y="889400"/>
                  <a:pt x="685577" y="928808"/>
                  <a:pt x="647528" y="943756"/>
                </a:cubicBezTo>
                <a:cubicBezTo>
                  <a:pt x="624427" y="953268"/>
                  <a:pt x="608460" y="958024"/>
                  <a:pt x="599627" y="958024"/>
                </a:cubicBezTo>
                <a:cubicBezTo>
                  <a:pt x="598268" y="958704"/>
                  <a:pt x="593512" y="959723"/>
                  <a:pt x="585358" y="961082"/>
                </a:cubicBezTo>
                <a:lnTo>
                  <a:pt x="585295" y="960555"/>
                </a:lnTo>
                <a:lnTo>
                  <a:pt x="582836" y="961082"/>
                </a:lnTo>
                <a:cubicBezTo>
                  <a:pt x="578080" y="912841"/>
                  <a:pt x="571625" y="885323"/>
                  <a:pt x="563472" y="878528"/>
                </a:cubicBezTo>
                <a:cubicBezTo>
                  <a:pt x="547165" y="861542"/>
                  <a:pt x="529839" y="851690"/>
                  <a:pt x="511494" y="848972"/>
                </a:cubicBezTo>
                <a:cubicBezTo>
                  <a:pt x="503340" y="847613"/>
                  <a:pt x="499264" y="846594"/>
                  <a:pt x="499264" y="845915"/>
                </a:cubicBezTo>
                <a:lnTo>
                  <a:pt x="499264" y="833685"/>
                </a:lnTo>
                <a:cubicBezTo>
                  <a:pt x="499264" y="832326"/>
                  <a:pt x="499603" y="831646"/>
                  <a:pt x="500283" y="831646"/>
                </a:cubicBezTo>
                <a:lnTo>
                  <a:pt x="502746" y="831765"/>
                </a:lnTo>
                <a:lnTo>
                  <a:pt x="502805" y="831646"/>
                </a:lnTo>
                <a:lnTo>
                  <a:pt x="585220" y="835618"/>
                </a:lnTo>
                <a:lnTo>
                  <a:pt x="601691" y="830627"/>
                </a:lnTo>
                <a:cubicBezTo>
                  <a:pt x="605428" y="827230"/>
                  <a:pt x="607296" y="822134"/>
                  <a:pt x="607296" y="815340"/>
                </a:cubicBezTo>
                <a:lnTo>
                  <a:pt x="607296" y="343568"/>
                </a:lnTo>
                <a:lnTo>
                  <a:pt x="601920" y="343796"/>
                </a:lnTo>
                <a:cubicBezTo>
                  <a:pt x="568032" y="345357"/>
                  <a:pt x="425943" y="352379"/>
                  <a:pt x="175650" y="364864"/>
                </a:cubicBezTo>
                <a:lnTo>
                  <a:pt x="175650" y="938660"/>
                </a:lnTo>
                <a:cubicBezTo>
                  <a:pt x="175650" y="950210"/>
                  <a:pt x="159343" y="963120"/>
                  <a:pt x="126730" y="977388"/>
                </a:cubicBezTo>
                <a:cubicBezTo>
                  <a:pt x="111782" y="981465"/>
                  <a:pt x="96834" y="983503"/>
                  <a:pt x="81886" y="983503"/>
                </a:cubicBezTo>
                <a:lnTo>
                  <a:pt x="81584" y="983201"/>
                </a:lnTo>
                <a:lnTo>
                  <a:pt x="79364" y="983503"/>
                </a:lnTo>
                <a:lnTo>
                  <a:pt x="78344" y="982484"/>
                </a:lnTo>
                <a:lnTo>
                  <a:pt x="78344" y="341423"/>
                </a:lnTo>
                <a:cubicBezTo>
                  <a:pt x="78344" y="340064"/>
                  <a:pt x="101785" y="338705"/>
                  <a:pt x="148667" y="337347"/>
                </a:cubicBezTo>
                <a:cubicBezTo>
                  <a:pt x="150026" y="336667"/>
                  <a:pt x="187736" y="334629"/>
                  <a:pt x="261796" y="331231"/>
                </a:cubicBezTo>
                <a:cubicBezTo>
                  <a:pt x="252283" y="324437"/>
                  <a:pt x="247527" y="320021"/>
                  <a:pt x="247527" y="317982"/>
                </a:cubicBezTo>
                <a:cubicBezTo>
                  <a:pt x="247527" y="301675"/>
                  <a:pt x="240733" y="275177"/>
                  <a:pt x="227144" y="238486"/>
                </a:cubicBezTo>
                <a:cubicBezTo>
                  <a:pt x="218311" y="218103"/>
                  <a:pt x="209818" y="201117"/>
                  <a:pt x="201664" y="187528"/>
                </a:cubicBezTo>
                <a:lnTo>
                  <a:pt x="201664" y="186509"/>
                </a:lnTo>
                <a:cubicBezTo>
                  <a:pt x="206421" y="183111"/>
                  <a:pt x="209138" y="181413"/>
                  <a:pt x="209818" y="181413"/>
                </a:cubicBezTo>
                <a:lnTo>
                  <a:pt x="211756" y="181778"/>
                </a:lnTo>
                <a:lnTo>
                  <a:pt x="212340" y="181413"/>
                </a:lnTo>
                <a:cubicBezTo>
                  <a:pt x="234083" y="182772"/>
                  <a:pt x="259222" y="190246"/>
                  <a:pt x="287759" y="203835"/>
                </a:cubicBezTo>
                <a:cubicBezTo>
                  <a:pt x="320373" y="223539"/>
                  <a:pt x="336680" y="248678"/>
                  <a:pt x="336680" y="279254"/>
                </a:cubicBezTo>
                <a:cubicBezTo>
                  <a:pt x="336680" y="288426"/>
                  <a:pt x="334557" y="297174"/>
                  <a:pt x="330310" y="305497"/>
                </a:cubicBezTo>
                <a:lnTo>
                  <a:pt x="311308" y="329060"/>
                </a:lnTo>
                <a:lnTo>
                  <a:pt x="449324" y="322059"/>
                </a:lnTo>
                <a:cubicBezTo>
                  <a:pt x="461554" y="270421"/>
                  <a:pt x="471746" y="217424"/>
                  <a:pt x="479899" y="163068"/>
                </a:cubicBezTo>
                <a:close/>
                <a:moveTo>
                  <a:pt x="884062" y="49939"/>
                </a:moveTo>
                <a:cubicBezTo>
                  <a:pt x="966955" y="73720"/>
                  <a:pt x="1019613" y="114487"/>
                  <a:pt x="1042035" y="172240"/>
                </a:cubicBezTo>
                <a:cubicBezTo>
                  <a:pt x="1055624" y="207572"/>
                  <a:pt x="1054944" y="237807"/>
                  <a:pt x="1039996" y="262947"/>
                </a:cubicBezTo>
                <a:cubicBezTo>
                  <a:pt x="1026407" y="286048"/>
                  <a:pt x="1008062" y="292503"/>
                  <a:pt x="984961" y="282311"/>
                </a:cubicBezTo>
                <a:cubicBezTo>
                  <a:pt x="978846" y="278914"/>
                  <a:pt x="973070" y="274837"/>
                  <a:pt x="967635" y="270081"/>
                </a:cubicBezTo>
                <a:cubicBezTo>
                  <a:pt x="954725" y="204174"/>
                  <a:pt x="924490" y="132832"/>
                  <a:pt x="876928" y="56054"/>
                </a:cubicBezTo>
                <a:close/>
                <a:moveTo>
                  <a:pt x="2550233" y="35671"/>
                </a:moveTo>
                <a:cubicBezTo>
                  <a:pt x="2623613" y="49260"/>
                  <a:pt x="2669816" y="80175"/>
                  <a:pt x="2688840" y="128416"/>
                </a:cubicBezTo>
                <a:cubicBezTo>
                  <a:pt x="2699712" y="156953"/>
                  <a:pt x="2698013" y="181752"/>
                  <a:pt x="2683745" y="202815"/>
                </a:cubicBezTo>
                <a:cubicBezTo>
                  <a:pt x="2670156" y="223878"/>
                  <a:pt x="2651810" y="227955"/>
                  <a:pt x="2628709" y="215045"/>
                </a:cubicBezTo>
                <a:cubicBezTo>
                  <a:pt x="2625312" y="213687"/>
                  <a:pt x="2622254" y="211648"/>
                  <a:pt x="2619537" y="208930"/>
                </a:cubicBezTo>
                <a:cubicBezTo>
                  <a:pt x="2609345" y="157972"/>
                  <a:pt x="2583865" y="102257"/>
                  <a:pt x="2543098" y="41786"/>
                </a:cubicBezTo>
                <a:close/>
                <a:moveTo>
                  <a:pt x="1156182" y="14268"/>
                </a:moveTo>
                <a:cubicBezTo>
                  <a:pt x="1222089" y="25139"/>
                  <a:pt x="1261837" y="51298"/>
                  <a:pt x="1275426" y="92745"/>
                </a:cubicBezTo>
                <a:cubicBezTo>
                  <a:pt x="1284258" y="119243"/>
                  <a:pt x="1280522" y="142344"/>
                  <a:pt x="1264215" y="162048"/>
                </a:cubicBezTo>
                <a:cubicBezTo>
                  <a:pt x="1247228" y="183111"/>
                  <a:pt x="1227524" y="187188"/>
                  <a:pt x="1205103" y="174278"/>
                </a:cubicBezTo>
                <a:cubicBezTo>
                  <a:pt x="1200346" y="171561"/>
                  <a:pt x="1195930" y="167824"/>
                  <a:pt x="1191853" y="163068"/>
                </a:cubicBezTo>
                <a:cubicBezTo>
                  <a:pt x="1189815" y="114147"/>
                  <a:pt x="1175207" y="66925"/>
                  <a:pt x="1148029" y="21402"/>
                </a:cubicBezTo>
                <a:close/>
                <a:moveTo>
                  <a:pt x="2007279" y="13249"/>
                </a:moveTo>
                <a:lnTo>
                  <a:pt x="2107158" y="54016"/>
                </a:lnTo>
                <a:cubicBezTo>
                  <a:pt x="2092210" y="119923"/>
                  <a:pt x="2076923" y="173259"/>
                  <a:pt x="2061295" y="214026"/>
                </a:cubicBezTo>
                <a:lnTo>
                  <a:pt x="2425141" y="200777"/>
                </a:lnTo>
                <a:lnTo>
                  <a:pt x="2425141" y="230333"/>
                </a:lnTo>
                <a:lnTo>
                  <a:pt x="2245766" y="239506"/>
                </a:lnTo>
                <a:lnTo>
                  <a:pt x="2245766" y="417861"/>
                </a:lnTo>
                <a:lnTo>
                  <a:pt x="2408834" y="409708"/>
                </a:lnTo>
                <a:lnTo>
                  <a:pt x="2408834" y="439264"/>
                </a:lnTo>
                <a:lnTo>
                  <a:pt x="2245766" y="447417"/>
                </a:lnTo>
                <a:lnTo>
                  <a:pt x="2245766" y="627811"/>
                </a:lnTo>
                <a:lnTo>
                  <a:pt x="2408834" y="619658"/>
                </a:lnTo>
                <a:lnTo>
                  <a:pt x="2408834" y="648195"/>
                </a:lnTo>
                <a:lnTo>
                  <a:pt x="2245766" y="656348"/>
                </a:lnTo>
                <a:lnTo>
                  <a:pt x="2245766" y="844896"/>
                </a:lnTo>
                <a:lnTo>
                  <a:pt x="2434313" y="835723"/>
                </a:lnTo>
                <a:lnTo>
                  <a:pt x="2434313" y="864260"/>
                </a:lnTo>
                <a:lnTo>
                  <a:pt x="2059257" y="882605"/>
                </a:lnTo>
                <a:lnTo>
                  <a:pt x="2059257" y="932545"/>
                </a:lnTo>
                <a:cubicBezTo>
                  <a:pt x="2059257" y="935942"/>
                  <a:pt x="2056539" y="940358"/>
                  <a:pt x="2051104" y="945794"/>
                </a:cubicBezTo>
                <a:cubicBezTo>
                  <a:pt x="2045668" y="951230"/>
                  <a:pt x="2037175" y="956325"/>
                  <a:pt x="2025624" y="961082"/>
                </a:cubicBezTo>
                <a:cubicBezTo>
                  <a:pt x="2013394" y="966517"/>
                  <a:pt x="2000145" y="969575"/>
                  <a:pt x="1985876" y="970254"/>
                </a:cubicBezTo>
                <a:lnTo>
                  <a:pt x="1970589" y="971273"/>
                </a:lnTo>
                <a:lnTo>
                  <a:pt x="1970589" y="404612"/>
                </a:lnTo>
                <a:cubicBezTo>
                  <a:pt x="1947487" y="444020"/>
                  <a:pt x="1922008" y="480031"/>
                  <a:pt x="1894151" y="512645"/>
                </a:cubicBezTo>
                <a:lnTo>
                  <a:pt x="1885997" y="504491"/>
                </a:lnTo>
                <a:cubicBezTo>
                  <a:pt x="1911137" y="448776"/>
                  <a:pt x="1933559" y="381511"/>
                  <a:pt x="1953263" y="302695"/>
                </a:cubicBezTo>
                <a:cubicBezTo>
                  <a:pt x="1947148" y="316963"/>
                  <a:pt x="1937975" y="325456"/>
                  <a:pt x="1925745" y="328174"/>
                </a:cubicBezTo>
                <a:cubicBezTo>
                  <a:pt x="1913515" y="330892"/>
                  <a:pt x="1901625" y="325456"/>
                  <a:pt x="1890074" y="311867"/>
                </a:cubicBezTo>
                <a:cubicBezTo>
                  <a:pt x="1891433" y="270421"/>
                  <a:pt x="1882600" y="226596"/>
                  <a:pt x="1863575" y="180394"/>
                </a:cubicBezTo>
                <a:lnTo>
                  <a:pt x="1863575" y="943756"/>
                </a:lnTo>
                <a:cubicBezTo>
                  <a:pt x="1863575" y="949191"/>
                  <a:pt x="1855422" y="956325"/>
                  <a:pt x="1839115" y="965158"/>
                </a:cubicBezTo>
                <a:cubicBezTo>
                  <a:pt x="1822808" y="973991"/>
                  <a:pt x="1806162" y="979087"/>
                  <a:pt x="1789176" y="980446"/>
                </a:cubicBezTo>
                <a:lnTo>
                  <a:pt x="1770830" y="980446"/>
                </a:lnTo>
                <a:lnTo>
                  <a:pt x="1770830" y="25479"/>
                </a:lnTo>
                <a:lnTo>
                  <a:pt x="1863575" y="36690"/>
                </a:lnTo>
                <a:lnTo>
                  <a:pt x="1863575" y="175298"/>
                </a:lnTo>
                <a:lnTo>
                  <a:pt x="1870710" y="171221"/>
                </a:lnTo>
                <a:cubicBezTo>
                  <a:pt x="1903323" y="184810"/>
                  <a:pt x="1926425" y="201796"/>
                  <a:pt x="1940014" y="222180"/>
                </a:cubicBezTo>
                <a:cubicBezTo>
                  <a:pt x="1953603" y="241884"/>
                  <a:pt x="1959718" y="261588"/>
                  <a:pt x="1958359" y="281292"/>
                </a:cubicBezTo>
                <a:cubicBezTo>
                  <a:pt x="1982139" y="185489"/>
                  <a:pt x="1998446" y="96142"/>
                  <a:pt x="2007279" y="13249"/>
                </a:cubicBezTo>
                <a:close/>
                <a:moveTo>
                  <a:pt x="331100" y="8153"/>
                </a:moveTo>
                <a:lnTo>
                  <a:pt x="333325" y="8408"/>
                </a:lnTo>
                <a:lnTo>
                  <a:pt x="333622" y="8153"/>
                </a:lnTo>
                <a:cubicBezTo>
                  <a:pt x="368274" y="8153"/>
                  <a:pt x="398849" y="15627"/>
                  <a:pt x="425348" y="30575"/>
                </a:cubicBezTo>
                <a:cubicBezTo>
                  <a:pt x="446411" y="46882"/>
                  <a:pt x="456942" y="65906"/>
                  <a:pt x="456942" y="87649"/>
                </a:cubicBezTo>
                <a:lnTo>
                  <a:pt x="456942" y="88668"/>
                </a:lnTo>
                <a:cubicBezTo>
                  <a:pt x="456942" y="96481"/>
                  <a:pt x="455074" y="104210"/>
                  <a:pt x="451337" y="111854"/>
                </a:cubicBezTo>
                <a:lnTo>
                  <a:pt x="434575" y="134457"/>
                </a:lnTo>
                <a:lnTo>
                  <a:pt x="779537" y="118224"/>
                </a:lnTo>
                <a:lnTo>
                  <a:pt x="779650" y="118337"/>
                </a:lnTo>
                <a:lnTo>
                  <a:pt x="782059" y="118224"/>
                </a:lnTo>
                <a:lnTo>
                  <a:pt x="783078" y="119243"/>
                </a:lnTo>
                <a:lnTo>
                  <a:pt x="783078" y="145742"/>
                </a:lnTo>
                <a:cubicBezTo>
                  <a:pt x="783078" y="145742"/>
                  <a:pt x="782399" y="146081"/>
                  <a:pt x="781040" y="146761"/>
                </a:cubicBezTo>
                <a:cubicBezTo>
                  <a:pt x="775605" y="146761"/>
                  <a:pt x="523868" y="159331"/>
                  <a:pt x="25831" y="184470"/>
                </a:cubicBezTo>
                <a:lnTo>
                  <a:pt x="25788" y="184345"/>
                </a:lnTo>
                <a:lnTo>
                  <a:pt x="23309" y="184470"/>
                </a:lnTo>
                <a:cubicBezTo>
                  <a:pt x="21950" y="183111"/>
                  <a:pt x="19572" y="173599"/>
                  <a:pt x="16175" y="155933"/>
                </a:cubicBezTo>
                <a:lnTo>
                  <a:pt x="17194" y="154914"/>
                </a:lnTo>
                <a:lnTo>
                  <a:pt x="376963" y="137588"/>
                </a:lnTo>
                <a:lnTo>
                  <a:pt x="376963" y="136569"/>
                </a:lnTo>
                <a:cubicBezTo>
                  <a:pt x="370168" y="133851"/>
                  <a:pt x="366771" y="129095"/>
                  <a:pt x="366771" y="122301"/>
                </a:cubicBezTo>
                <a:cubicBezTo>
                  <a:pt x="366091" y="108712"/>
                  <a:pt x="359976" y="87309"/>
                  <a:pt x="348426" y="58093"/>
                </a:cubicBezTo>
                <a:cubicBezTo>
                  <a:pt x="342311" y="44504"/>
                  <a:pt x="334157" y="29895"/>
                  <a:pt x="323965" y="14268"/>
                </a:cubicBezTo>
                <a:close/>
                <a:moveTo>
                  <a:pt x="2985420" y="6115"/>
                </a:moveTo>
                <a:lnTo>
                  <a:pt x="3075108" y="18345"/>
                </a:lnTo>
                <a:cubicBezTo>
                  <a:pt x="3073749" y="114147"/>
                  <a:pt x="3073409" y="180733"/>
                  <a:pt x="3074089" y="218103"/>
                </a:cubicBezTo>
                <a:lnTo>
                  <a:pt x="3132182" y="215045"/>
                </a:lnTo>
                <a:lnTo>
                  <a:pt x="3164795" y="162048"/>
                </a:lnTo>
                <a:cubicBezTo>
                  <a:pt x="3157321" y="160010"/>
                  <a:pt x="3149168" y="155594"/>
                  <a:pt x="3140335" y="148799"/>
                </a:cubicBezTo>
                <a:cubicBezTo>
                  <a:pt x="3137617" y="110070"/>
                  <a:pt x="3123688" y="73720"/>
                  <a:pt x="3098549" y="39747"/>
                </a:cubicBezTo>
                <a:lnTo>
                  <a:pt x="3105683" y="32613"/>
                </a:lnTo>
                <a:cubicBezTo>
                  <a:pt x="3168192" y="38049"/>
                  <a:pt x="3204883" y="58432"/>
                  <a:pt x="3215754" y="93764"/>
                </a:cubicBezTo>
                <a:cubicBezTo>
                  <a:pt x="3222548" y="115506"/>
                  <a:pt x="3218132" y="134191"/>
                  <a:pt x="3202505" y="149818"/>
                </a:cubicBezTo>
                <a:cubicBezTo>
                  <a:pt x="3200466" y="151857"/>
                  <a:pt x="3197748" y="153895"/>
                  <a:pt x="3194351" y="155933"/>
                </a:cubicBezTo>
                <a:cubicBezTo>
                  <a:pt x="3220170" y="179035"/>
                  <a:pt x="3242253" y="201117"/>
                  <a:pt x="3260598" y="222180"/>
                </a:cubicBezTo>
                <a:cubicBezTo>
                  <a:pt x="3258560" y="233051"/>
                  <a:pt x="3251085" y="238826"/>
                  <a:pt x="3238176" y="239506"/>
                </a:cubicBezTo>
                <a:lnTo>
                  <a:pt x="3074089" y="247659"/>
                </a:lnTo>
                <a:cubicBezTo>
                  <a:pt x="3076806" y="370640"/>
                  <a:pt x="3084280" y="469500"/>
                  <a:pt x="3096510" y="544239"/>
                </a:cubicBezTo>
                <a:cubicBezTo>
                  <a:pt x="3115535" y="479691"/>
                  <a:pt x="3132182" y="407670"/>
                  <a:pt x="3146450" y="328174"/>
                </a:cubicBezTo>
                <a:lnTo>
                  <a:pt x="3219831" y="369960"/>
                </a:lnTo>
                <a:cubicBezTo>
                  <a:pt x="3194012" y="491582"/>
                  <a:pt x="3162757" y="589762"/>
                  <a:pt x="3126067" y="664502"/>
                </a:cubicBezTo>
                <a:cubicBezTo>
                  <a:pt x="3141694" y="711384"/>
                  <a:pt x="3160039" y="749433"/>
                  <a:pt x="3181102" y="778649"/>
                </a:cubicBezTo>
                <a:cubicBezTo>
                  <a:pt x="3185179" y="786123"/>
                  <a:pt x="3188576" y="789860"/>
                  <a:pt x="3191294" y="789860"/>
                </a:cubicBezTo>
                <a:cubicBezTo>
                  <a:pt x="3194691" y="789181"/>
                  <a:pt x="3198088" y="784085"/>
                  <a:pt x="3201486" y="774573"/>
                </a:cubicBezTo>
                <a:cubicBezTo>
                  <a:pt x="3214395" y="745356"/>
                  <a:pt x="3228663" y="704250"/>
                  <a:pt x="3244291" y="651252"/>
                </a:cubicBezTo>
                <a:lnTo>
                  <a:pt x="3253464" y="652272"/>
                </a:lnTo>
                <a:lnTo>
                  <a:pt x="3235118" y="826551"/>
                </a:lnTo>
                <a:cubicBezTo>
                  <a:pt x="3257540" y="884304"/>
                  <a:pt x="3262296" y="919975"/>
                  <a:pt x="3249387" y="933564"/>
                </a:cubicBezTo>
                <a:cubicBezTo>
                  <a:pt x="3236477" y="947153"/>
                  <a:pt x="3221869" y="952249"/>
                  <a:pt x="3205562" y="948852"/>
                </a:cubicBezTo>
                <a:cubicBezTo>
                  <a:pt x="3189255" y="945454"/>
                  <a:pt x="3174307" y="937980"/>
                  <a:pt x="3160718" y="926430"/>
                </a:cubicBezTo>
                <a:cubicBezTo>
                  <a:pt x="3147129" y="914879"/>
                  <a:pt x="3135239" y="901290"/>
                  <a:pt x="3125047" y="885663"/>
                </a:cubicBezTo>
                <a:cubicBezTo>
                  <a:pt x="3103305" y="854408"/>
                  <a:pt x="3083941" y="815679"/>
                  <a:pt x="3066954" y="769477"/>
                </a:cubicBezTo>
                <a:cubicBezTo>
                  <a:pt x="3012598" y="848293"/>
                  <a:pt x="2943295" y="914539"/>
                  <a:pt x="2859043" y="968216"/>
                </a:cubicBezTo>
                <a:lnTo>
                  <a:pt x="2850889" y="952928"/>
                </a:lnTo>
                <a:cubicBezTo>
                  <a:pt x="2930385" y="882265"/>
                  <a:pt x="2993914" y="795296"/>
                  <a:pt x="3041475" y="692019"/>
                </a:cubicBezTo>
                <a:cubicBezTo>
                  <a:pt x="3022450" y="619318"/>
                  <a:pt x="3008522" y="534727"/>
                  <a:pt x="2999689" y="438245"/>
                </a:cubicBezTo>
                <a:cubicBezTo>
                  <a:pt x="2992215" y="443680"/>
                  <a:pt x="2984741" y="447078"/>
                  <a:pt x="2977267" y="448437"/>
                </a:cubicBezTo>
                <a:cubicBezTo>
                  <a:pt x="2975229" y="570058"/>
                  <a:pt x="2971492" y="656178"/>
                  <a:pt x="2966056" y="706797"/>
                </a:cubicBezTo>
                <a:cubicBezTo>
                  <a:pt x="2960621" y="757417"/>
                  <a:pt x="2950089" y="791899"/>
                  <a:pt x="2934462" y="810244"/>
                </a:cubicBezTo>
                <a:cubicBezTo>
                  <a:pt x="2918834" y="827230"/>
                  <a:pt x="2895733" y="837082"/>
                  <a:pt x="2865158" y="839800"/>
                </a:cubicBezTo>
                <a:cubicBezTo>
                  <a:pt x="2865158" y="812622"/>
                  <a:pt x="2860741" y="792408"/>
                  <a:pt x="2851909" y="779159"/>
                </a:cubicBezTo>
                <a:cubicBezTo>
                  <a:pt x="2843076" y="765910"/>
                  <a:pt x="2828807" y="757247"/>
                  <a:pt x="2809103" y="753170"/>
                </a:cubicBezTo>
                <a:lnTo>
                  <a:pt x="2809103" y="738902"/>
                </a:lnTo>
                <a:cubicBezTo>
                  <a:pt x="2815218" y="738902"/>
                  <a:pt x="2825070" y="739241"/>
                  <a:pt x="2838659" y="739921"/>
                </a:cubicBezTo>
                <a:cubicBezTo>
                  <a:pt x="2852248" y="739921"/>
                  <a:pt x="2861081" y="739921"/>
                  <a:pt x="2865158" y="739921"/>
                </a:cubicBezTo>
                <a:cubicBezTo>
                  <a:pt x="2871273" y="739921"/>
                  <a:pt x="2875350" y="737203"/>
                  <a:pt x="2877388" y="731767"/>
                </a:cubicBezTo>
                <a:cubicBezTo>
                  <a:pt x="2888939" y="714781"/>
                  <a:pt x="2895733" y="616940"/>
                  <a:pt x="2897771" y="438245"/>
                </a:cubicBezTo>
                <a:lnTo>
                  <a:pt x="2838659" y="441302"/>
                </a:lnTo>
                <a:lnTo>
                  <a:pt x="2838659" y="450475"/>
                </a:lnTo>
                <a:cubicBezTo>
                  <a:pt x="2838659" y="489204"/>
                  <a:pt x="2837640" y="523856"/>
                  <a:pt x="2835602" y="554431"/>
                </a:cubicBezTo>
                <a:cubicBezTo>
                  <a:pt x="2834243" y="584327"/>
                  <a:pt x="2830336" y="620168"/>
                  <a:pt x="2823881" y="661954"/>
                </a:cubicBezTo>
                <a:cubicBezTo>
                  <a:pt x="2817426" y="703740"/>
                  <a:pt x="2808084" y="741619"/>
                  <a:pt x="2795854" y="775592"/>
                </a:cubicBezTo>
                <a:cubicBezTo>
                  <a:pt x="2783624" y="808205"/>
                  <a:pt x="2766637" y="842857"/>
                  <a:pt x="2744895" y="879548"/>
                </a:cubicBezTo>
                <a:cubicBezTo>
                  <a:pt x="2723153" y="916238"/>
                  <a:pt x="2696654" y="948512"/>
                  <a:pt x="2665399" y="976369"/>
                </a:cubicBezTo>
                <a:lnTo>
                  <a:pt x="2656227" y="967197"/>
                </a:lnTo>
                <a:cubicBezTo>
                  <a:pt x="2696314" y="898572"/>
                  <a:pt x="2722473" y="822474"/>
                  <a:pt x="2734703" y="738902"/>
                </a:cubicBezTo>
                <a:cubicBezTo>
                  <a:pt x="2747613" y="655329"/>
                  <a:pt x="2754068" y="560546"/>
                  <a:pt x="2754068" y="454552"/>
                </a:cubicBezTo>
                <a:lnTo>
                  <a:pt x="2754068" y="234410"/>
                </a:lnTo>
                <a:lnTo>
                  <a:pt x="2851909" y="229314"/>
                </a:lnTo>
                <a:lnTo>
                  <a:pt x="2988478" y="222180"/>
                </a:lnTo>
                <a:cubicBezTo>
                  <a:pt x="2986440" y="152196"/>
                  <a:pt x="2985420" y="80175"/>
                  <a:pt x="2985420" y="6115"/>
                </a:cubicBezTo>
                <a:close/>
                <a:moveTo>
                  <a:pt x="2133657" y="1019"/>
                </a:moveTo>
                <a:cubicBezTo>
                  <a:pt x="2202961" y="20723"/>
                  <a:pt x="2244067" y="54695"/>
                  <a:pt x="2256977" y="102936"/>
                </a:cubicBezTo>
                <a:cubicBezTo>
                  <a:pt x="2265130" y="132153"/>
                  <a:pt x="2260374" y="157292"/>
                  <a:pt x="2242708" y="178355"/>
                </a:cubicBezTo>
                <a:cubicBezTo>
                  <a:pt x="2225722" y="200098"/>
                  <a:pt x="2205678" y="204174"/>
                  <a:pt x="2182577" y="190585"/>
                </a:cubicBezTo>
                <a:cubicBezTo>
                  <a:pt x="2175783" y="187188"/>
                  <a:pt x="2169668" y="181752"/>
                  <a:pt x="2164232" y="174278"/>
                </a:cubicBezTo>
                <a:cubicBezTo>
                  <a:pt x="2166270" y="117205"/>
                  <a:pt x="2153361" y="61150"/>
                  <a:pt x="2125503" y="6115"/>
                </a:cubicBezTo>
                <a:close/>
                <a:moveTo>
                  <a:pt x="1376324" y="0"/>
                </a:moveTo>
                <a:lnTo>
                  <a:pt x="1478241" y="33632"/>
                </a:lnTo>
                <a:cubicBezTo>
                  <a:pt x="1448346" y="90027"/>
                  <a:pt x="1413694" y="138607"/>
                  <a:pt x="1374286" y="179374"/>
                </a:cubicBezTo>
                <a:lnTo>
                  <a:pt x="1600542" y="167144"/>
                </a:lnTo>
                <a:lnTo>
                  <a:pt x="1600542" y="196700"/>
                </a:lnTo>
                <a:lnTo>
                  <a:pt x="1363075" y="208930"/>
                </a:lnTo>
                <a:cubicBezTo>
                  <a:pt x="1347447" y="240185"/>
                  <a:pt x="1328083" y="273138"/>
                  <a:pt x="1304982" y="307790"/>
                </a:cubicBezTo>
                <a:lnTo>
                  <a:pt x="1416072" y="301675"/>
                </a:lnTo>
                <a:lnTo>
                  <a:pt x="1515951" y="297599"/>
                </a:lnTo>
                <a:lnTo>
                  <a:pt x="1515951" y="343462"/>
                </a:lnTo>
                <a:lnTo>
                  <a:pt x="1515951" y="749093"/>
                </a:lnTo>
                <a:cubicBezTo>
                  <a:pt x="1515271" y="753170"/>
                  <a:pt x="1505759" y="759625"/>
                  <a:pt x="1487414" y="768458"/>
                </a:cubicBezTo>
                <a:cubicBezTo>
                  <a:pt x="1469748" y="777290"/>
                  <a:pt x="1453781" y="782047"/>
                  <a:pt x="1439513" y="782726"/>
                </a:cubicBezTo>
                <a:lnTo>
                  <a:pt x="1424225" y="783745"/>
                </a:lnTo>
                <a:lnTo>
                  <a:pt x="1424225" y="715460"/>
                </a:lnTo>
                <a:lnTo>
                  <a:pt x="1225486" y="725652"/>
                </a:lnTo>
                <a:lnTo>
                  <a:pt x="1225486" y="763362"/>
                </a:lnTo>
                <a:cubicBezTo>
                  <a:pt x="1225486" y="769477"/>
                  <a:pt x="1216993" y="777630"/>
                  <a:pt x="1200007" y="787822"/>
                </a:cubicBezTo>
                <a:cubicBezTo>
                  <a:pt x="1183020" y="798014"/>
                  <a:pt x="1165695" y="803789"/>
                  <a:pt x="1148029" y="805148"/>
                </a:cubicBezTo>
                <a:lnTo>
                  <a:pt x="1134780" y="805148"/>
                </a:lnTo>
                <a:lnTo>
                  <a:pt x="1134780" y="315944"/>
                </a:lnTo>
                <a:lnTo>
                  <a:pt x="1258100" y="309829"/>
                </a:lnTo>
                <a:cubicBezTo>
                  <a:pt x="1260817" y="269062"/>
                  <a:pt x="1262176" y="237128"/>
                  <a:pt x="1262176" y="214026"/>
                </a:cubicBezTo>
                <a:lnTo>
                  <a:pt x="1077706" y="223199"/>
                </a:lnTo>
                <a:lnTo>
                  <a:pt x="1070572" y="193643"/>
                </a:lnTo>
                <a:lnTo>
                  <a:pt x="1348806" y="180394"/>
                </a:lnTo>
                <a:cubicBezTo>
                  <a:pt x="1361036" y="111769"/>
                  <a:pt x="1370209" y="51638"/>
                  <a:pt x="1376324" y="0"/>
                </a:cubicBezTo>
                <a:close/>
              </a:path>
            </a:pathLst>
          </a:custGeom>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ln>
            <a:noFill/>
          </a:ln>
          <a:effectLst>
            <a:outerShdw blurRad="165100" dist="114300" dir="2700000" algn="tl" rotWithShape="0">
              <a:srgbClr val="0A4FB6">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endParaRPr lang="zh-CN" altLang="en-US" dirty="0">
              <a:effectLst>
                <a:outerShdw blurRad="165100" dist="114300" dir="2700000" algn="tl" rotWithShape="0">
                  <a:srgbClr val="0A4FB6">
                    <a:alpha val="40000"/>
                  </a:srgbClr>
                </a:outerShdw>
              </a:effectLst>
              <a:latin typeface="+mn-lt"/>
              <a:ea typeface="+mn-ea"/>
              <a:cs typeface="+mn-ea"/>
              <a:sym typeface="+mn-lt"/>
            </a:endParaRPr>
          </a:p>
        </p:txBody>
      </p:sp>
    </p:spTree>
    <p:extLst>
      <p:ext uri="{BB962C8B-B14F-4D97-AF65-F5344CB8AC3E}">
        <p14:creationId xmlns:p14="http://schemas.microsoft.com/office/powerpoint/2010/main" val="5696061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5" cstate="email">
            <a:duotone>
              <a:prstClr val="black"/>
              <a:srgbClr val="0A4FB6">
                <a:tint val="45000"/>
                <a:satMod val="400000"/>
              </a:srgbClr>
            </a:duotone>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02</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研究目的与阐述</a:t>
            </a: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grpSp>
        <p:nvGrpSpPr>
          <p:cNvPr id="2" name="组合 1">
            <a:extLst>
              <a:ext uri="{FF2B5EF4-FFF2-40B4-BE49-F238E27FC236}">
                <a16:creationId xmlns:a16="http://schemas.microsoft.com/office/drawing/2014/main" id="{707A9686-9ABA-41AA-7BC0-9D0ACB7B9B70}"/>
              </a:ext>
            </a:extLst>
          </p:cNvPr>
          <p:cNvGrpSpPr/>
          <p:nvPr/>
        </p:nvGrpSpPr>
        <p:grpSpPr>
          <a:xfrm>
            <a:off x="360166" y="1522069"/>
            <a:ext cx="5890681" cy="4657016"/>
            <a:chOff x="0" y="1570216"/>
            <a:chExt cx="6577605" cy="5200080"/>
          </a:xfrm>
        </p:grpSpPr>
        <p:sp>
          <p:nvSpPr>
            <p:cNvPr id="3" name="矩形 2">
              <a:extLst>
                <a:ext uri="{FF2B5EF4-FFF2-40B4-BE49-F238E27FC236}">
                  <a16:creationId xmlns:a16="http://schemas.microsoft.com/office/drawing/2014/main" id="{5987D892-B253-0C65-5A53-6DE926983C90}"/>
                </a:ext>
              </a:extLst>
            </p:cNvPr>
            <p:cNvSpPr/>
            <p:nvPr/>
          </p:nvSpPr>
          <p:spPr>
            <a:xfrm>
              <a:off x="0" y="1570216"/>
              <a:ext cx="6577605" cy="4349603"/>
            </a:xfrm>
            <a:prstGeom prst="rect">
              <a:avLst/>
            </a:prstGeom>
            <a:blipFill>
              <a:blip r:embed="rId7" cstate="email">
                <a:extLst>
                  <a:ext uri="{28A0092B-C50C-407E-A947-70E740481C1C}">
                    <a14:useLocalDpi xmlns:a14="http://schemas.microsoft.com/office/drawing/2010/main"/>
                  </a:ext>
                </a:extLst>
              </a:blip>
              <a:stretch>
                <a:fillRect/>
              </a:stretch>
            </a:blipFill>
            <a:ln w="76200" cap="flat" cmpd="sng" algn="ctr">
              <a:solidFill>
                <a:sysClr val="window" lastClr="FFFFFF"/>
              </a:solidFill>
              <a:prstDash val="solid"/>
              <a:miter lim="800000"/>
            </a:ln>
            <a:effectLst/>
            <a:scene3d>
              <a:camera prst="isometricOffAxis1Right"/>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 name="矩形 3">
              <a:extLst>
                <a:ext uri="{FF2B5EF4-FFF2-40B4-BE49-F238E27FC236}">
                  <a16:creationId xmlns:a16="http://schemas.microsoft.com/office/drawing/2014/main" id="{F14E7EE2-99F1-2F79-8C81-ABC2E8D5DDFD}"/>
                </a:ext>
              </a:extLst>
            </p:cNvPr>
            <p:cNvSpPr/>
            <p:nvPr/>
          </p:nvSpPr>
          <p:spPr>
            <a:xfrm>
              <a:off x="798856" y="3343836"/>
              <a:ext cx="5181600" cy="3426460"/>
            </a:xfrm>
            <a:prstGeom prst="rect">
              <a:avLst/>
            </a:prstGeom>
            <a:blipFill>
              <a:blip r:embed="rId8" cstate="email">
                <a:extLst>
                  <a:ext uri="{28A0092B-C50C-407E-A947-70E740481C1C}">
                    <a14:useLocalDpi xmlns:a14="http://schemas.microsoft.com/office/drawing/2010/main"/>
                  </a:ext>
                </a:extLst>
              </a:blip>
              <a:stretch>
                <a:fillRect/>
              </a:stretch>
            </a:blipFill>
            <a:ln w="76200" cap="flat" cmpd="sng" algn="ctr">
              <a:solidFill>
                <a:sysClr val="window" lastClr="FFFFFF"/>
              </a:solidFill>
              <a:prstDash val="solid"/>
              <a:miter lim="800000"/>
            </a:ln>
            <a:effectLst/>
            <a:scene3d>
              <a:camera prst="isometricOffAxis1Right"/>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
        <p:nvSpPr>
          <p:cNvPr id="5" name="任意多边形: 形状 4">
            <a:extLst>
              <a:ext uri="{FF2B5EF4-FFF2-40B4-BE49-F238E27FC236}">
                <a16:creationId xmlns:a16="http://schemas.microsoft.com/office/drawing/2014/main" id="{384A8B98-9FB5-48B4-A820-8DFE2EFE1F7E}"/>
              </a:ext>
            </a:extLst>
          </p:cNvPr>
          <p:cNvSpPr/>
          <p:nvPr/>
        </p:nvSpPr>
        <p:spPr>
          <a:xfrm>
            <a:off x="5924732" y="1420469"/>
            <a:ext cx="5334000" cy="472440"/>
          </a:xfrm>
          <a:custGeom>
            <a:avLst/>
            <a:gdLst>
              <a:gd name="connsiteX0" fmla="*/ 0 w 5334000"/>
              <a:gd name="connsiteY0" fmla="*/ 472440 h 472440"/>
              <a:gd name="connsiteX1" fmla="*/ 487680 w 5334000"/>
              <a:gd name="connsiteY1" fmla="*/ 0 h 472440"/>
              <a:gd name="connsiteX2" fmla="*/ 5334000 w 5334000"/>
              <a:gd name="connsiteY2" fmla="*/ 0 h 472440"/>
            </a:gdLst>
            <a:ahLst/>
            <a:cxnLst>
              <a:cxn ang="0">
                <a:pos x="connsiteX0" y="connsiteY0"/>
              </a:cxn>
              <a:cxn ang="0">
                <a:pos x="connsiteX1" y="connsiteY1"/>
              </a:cxn>
              <a:cxn ang="0">
                <a:pos x="connsiteX2" y="connsiteY2"/>
              </a:cxn>
            </a:cxnLst>
            <a:rect l="l" t="t" r="r" b="b"/>
            <a:pathLst>
              <a:path w="5334000" h="472440">
                <a:moveTo>
                  <a:pt x="0" y="472440"/>
                </a:moveTo>
                <a:lnTo>
                  <a:pt x="487680" y="0"/>
                </a:lnTo>
                <a:lnTo>
                  <a:pt x="5334000" y="0"/>
                </a:lnTo>
              </a:path>
            </a:pathLst>
          </a:custGeom>
          <a:noFill/>
          <a:ln w="12700" cap="flat" cmpd="sng" algn="ctr">
            <a:gradFill>
              <a:gsLst>
                <a:gs pos="0">
                  <a:srgbClr val="FEDE9D"/>
                </a:gs>
                <a:gs pos="100000">
                  <a:srgbClr val="884110"/>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 name="椭圆 5">
            <a:extLst>
              <a:ext uri="{FF2B5EF4-FFF2-40B4-BE49-F238E27FC236}">
                <a16:creationId xmlns:a16="http://schemas.microsoft.com/office/drawing/2014/main" id="{424B1704-421F-1097-6286-6BC3EEF2FD1D}"/>
              </a:ext>
            </a:extLst>
          </p:cNvPr>
          <p:cNvSpPr/>
          <p:nvPr/>
        </p:nvSpPr>
        <p:spPr>
          <a:xfrm rot="10800000">
            <a:off x="5807135" y="1775312"/>
            <a:ext cx="235193" cy="235193"/>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w="82550">
            <a:solidFill>
              <a:srgbClr val="FEDE9D">
                <a:alpha val="84000"/>
              </a:srgb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lt1"/>
              </a:solidFill>
              <a:cs typeface="+mn-ea"/>
              <a:sym typeface="+mn-lt"/>
            </a:endParaRPr>
          </a:p>
        </p:txBody>
      </p:sp>
      <p:sp>
        <p:nvSpPr>
          <p:cNvPr id="11" name="矩形: 圆角 10">
            <a:extLst>
              <a:ext uri="{FF2B5EF4-FFF2-40B4-BE49-F238E27FC236}">
                <a16:creationId xmlns:a16="http://schemas.microsoft.com/office/drawing/2014/main" id="{93426D7B-27C6-DCC8-9C41-96314756CA6E}"/>
              </a:ext>
            </a:extLst>
          </p:cNvPr>
          <p:cNvSpPr/>
          <p:nvPr/>
        </p:nvSpPr>
        <p:spPr>
          <a:xfrm>
            <a:off x="6390178" y="1742487"/>
            <a:ext cx="5334000" cy="1332868"/>
          </a:xfrm>
          <a:prstGeom prst="roundRect">
            <a:avLst>
              <a:gd name="adj" fmla="val 2753"/>
            </a:avLst>
          </a:prstGeom>
          <a:solidFill>
            <a:sysClr val="window" lastClr="FFFFFF"/>
          </a:solidFill>
          <a:ln w="12700" cap="flat" cmpd="sng" algn="ctr">
            <a:gradFill>
              <a:gsLst>
                <a:gs pos="0">
                  <a:srgbClr val="1E6BDC">
                    <a:alpha val="32000"/>
                  </a:srgbClr>
                </a:gs>
                <a:gs pos="100000">
                  <a:srgbClr val="0A4FB6">
                    <a:alpha val="0"/>
                  </a:srgbClr>
                </a:gs>
              </a:gsLst>
              <a:lin ang="5400000" scaled="1"/>
            </a:gradFill>
            <a:prstDash val="solid"/>
            <a:miter lim="800000"/>
          </a:ln>
          <a:effectLst>
            <a:outerShdw blurRad="203200" dist="190500" dir="2700000" algn="tl" rotWithShape="0">
              <a:srgbClr val="2649F8">
                <a:alpha val="1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2" name="矩形: 圆角 11">
            <a:extLst>
              <a:ext uri="{FF2B5EF4-FFF2-40B4-BE49-F238E27FC236}">
                <a16:creationId xmlns:a16="http://schemas.microsoft.com/office/drawing/2014/main" id="{B93BD688-E856-5043-CB09-8CA5F82AD78A}"/>
              </a:ext>
            </a:extLst>
          </p:cNvPr>
          <p:cNvSpPr/>
          <p:nvPr/>
        </p:nvSpPr>
        <p:spPr>
          <a:xfrm>
            <a:off x="6390178" y="3029846"/>
            <a:ext cx="5334000" cy="45719"/>
          </a:xfrm>
          <a:prstGeom prst="roundRect">
            <a:avLst/>
          </a:prstGeom>
          <a:gradFill>
            <a:gsLst>
              <a:gs pos="100000">
                <a:srgbClr val="884110">
                  <a:lumMod val="94000"/>
                  <a:lumOff val="6000"/>
                </a:srgbClr>
              </a:gs>
              <a:gs pos="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cs typeface="+mn-ea"/>
              <a:sym typeface="+mn-lt"/>
            </a:endParaRPr>
          </a:p>
        </p:txBody>
      </p:sp>
      <p:sp>
        <p:nvSpPr>
          <p:cNvPr id="13" name="文本框 12">
            <a:extLst>
              <a:ext uri="{FF2B5EF4-FFF2-40B4-BE49-F238E27FC236}">
                <a16:creationId xmlns:a16="http://schemas.microsoft.com/office/drawing/2014/main" id="{034305B0-B659-519A-1D00-B83B1992FA34}"/>
              </a:ext>
            </a:extLst>
          </p:cNvPr>
          <p:cNvSpPr txBox="1"/>
          <p:nvPr/>
        </p:nvSpPr>
        <p:spPr>
          <a:xfrm>
            <a:off x="7559371" y="1985521"/>
            <a:ext cx="2327579" cy="400110"/>
          </a:xfrm>
          <a:prstGeom prst="rect">
            <a:avLst/>
          </a:prstGeom>
          <a:noFill/>
        </p:spPr>
        <p:txBody>
          <a:bodyPr wrap="square">
            <a:spAutoFit/>
          </a:bodyPr>
          <a:lstStyle>
            <a:defPPr>
              <a:defRPr lang="zh-CN"/>
            </a:defPPr>
            <a:lvl1pPr>
              <a:defRPr sz="4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zh-CN" altLang="en-US" sz="2000">
                <a:effectLst>
                  <a:outerShdw blurRad="127000" dist="114300" dir="2700000" algn="tl" rotWithShape="0">
                    <a:srgbClr val="0A4FB6">
                      <a:alpha val="10000"/>
                    </a:srgbClr>
                  </a:outerShdw>
                </a:effectLst>
                <a:latin typeface="+mn-lt"/>
                <a:ea typeface="+mn-ea"/>
                <a:cs typeface="+mn-ea"/>
                <a:sym typeface="+mn-lt"/>
              </a:rPr>
              <a:t>发展现状和趋势</a:t>
            </a:r>
            <a:endParaRPr lang="zh-CN" altLang="en-US" sz="2000" dirty="0">
              <a:effectLst>
                <a:outerShdw blurRad="127000" dist="114300" dir="2700000" algn="tl" rotWithShape="0">
                  <a:srgbClr val="0A4FB6">
                    <a:alpha val="10000"/>
                  </a:srgbClr>
                </a:outerShdw>
              </a:effectLst>
              <a:latin typeface="+mn-lt"/>
              <a:ea typeface="+mn-ea"/>
              <a:cs typeface="+mn-ea"/>
              <a:sym typeface="+mn-lt"/>
            </a:endParaRPr>
          </a:p>
        </p:txBody>
      </p:sp>
      <p:sp>
        <p:nvSpPr>
          <p:cNvPr id="15" name="椭圆 14">
            <a:extLst>
              <a:ext uri="{FF2B5EF4-FFF2-40B4-BE49-F238E27FC236}">
                <a16:creationId xmlns:a16="http://schemas.microsoft.com/office/drawing/2014/main" id="{25B1D97B-3466-D1A4-AC0E-E53A62327AD3}"/>
              </a:ext>
            </a:extLst>
          </p:cNvPr>
          <p:cNvSpPr/>
          <p:nvPr/>
        </p:nvSpPr>
        <p:spPr>
          <a:xfrm>
            <a:off x="6699964" y="2076260"/>
            <a:ext cx="746805" cy="746805"/>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lt1"/>
              </a:solidFill>
              <a:cs typeface="+mn-ea"/>
              <a:sym typeface="+mn-lt"/>
            </a:endParaRPr>
          </a:p>
        </p:txBody>
      </p:sp>
      <p:grpSp>
        <p:nvGrpSpPr>
          <p:cNvPr id="16" name="图形 2">
            <a:extLst>
              <a:ext uri="{FF2B5EF4-FFF2-40B4-BE49-F238E27FC236}">
                <a16:creationId xmlns:a16="http://schemas.microsoft.com/office/drawing/2014/main" id="{9C0A524E-EE74-CBEB-D13B-4F502624D8A9}"/>
              </a:ext>
            </a:extLst>
          </p:cNvPr>
          <p:cNvGrpSpPr/>
          <p:nvPr/>
        </p:nvGrpSpPr>
        <p:grpSpPr>
          <a:xfrm>
            <a:off x="6899458" y="2292516"/>
            <a:ext cx="347815" cy="316713"/>
            <a:chOff x="874713" y="935060"/>
            <a:chExt cx="743847" cy="677332"/>
          </a:xfrm>
          <a:solidFill>
            <a:sysClr val="window" lastClr="FFFFFF"/>
          </a:solidFill>
        </p:grpSpPr>
        <p:sp>
          <p:nvSpPr>
            <p:cNvPr id="17" name="任意多边形: 形状 16">
              <a:extLst>
                <a:ext uri="{FF2B5EF4-FFF2-40B4-BE49-F238E27FC236}">
                  <a16:creationId xmlns:a16="http://schemas.microsoft.com/office/drawing/2014/main" id="{BAF38F23-1DB6-12E6-F18E-DB483CF7A0D5}"/>
                </a:ext>
              </a:extLst>
            </p:cNvPr>
            <p:cNvSpPr/>
            <p:nvPr/>
          </p:nvSpPr>
          <p:spPr>
            <a:xfrm>
              <a:off x="1446941" y="1272017"/>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7" y="21784"/>
                    <a:pt x="37882" y="16908"/>
                    <a:pt x="37882" y="10892"/>
                  </a:cubicBezTo>
                  <a:cubicBezTo>
                    <a:pt x="37882" y="4876"/>
                    <a:pt x="33007" y="0"/>
                    <a:pt x="26991"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18" name="任意多边形: 形状 17">
              <a:extLst>
                <a:ext uri="{FF2B5EF4-FFF2-40B4-BE49-F238E27FC236}">
                  <a16:creationId xmlns:a16="http://schemas.microsoft.com/office/drawing/2014/main" id="{109BEE31-846E-73EF-781F-97A2B945038F}"/>
                </a:ext>
              </a:extLst>
            </p:cNvPr>
            <p:cNvSpPr/>
            <p:nvPr/>
          </p:nvSpPr>
          <p:spPr>
            <a:xfrm>
              <a:off x="1499263" y="1272017"/>
              <a:ext cx="84130" cy="21783"/>
            </a:xfrm>
            <a:custGeom>
              <a:avLst/>
              <a:gdLst>
                <a:gd name="connsiteX0" fmla="*/ 10892 w 84130"/>
                <a:gd name="connsiteY0" fmla="*/ 21784 h 21783"/>
                <a:gd name="connsiteX1" fmla="*/ 73238 w 84130"/>
                <a:gd name="connsiteY1" fmla="*/ 21784 h 21783"/>
                <a:gd name="connsiteX2" fmla="*/ 84130 w 84130"/>
                <a:gd name="connsiteY2" fmla="*/ 10892 h 21783"/>
                <a:gd name="connsiteX3" fmla="*/ 73238 w 84130"/>
                <a:gd name="connsiteY3" fmla="*/ 0 h 21783"/>
                <a:gd name="connsiteX4" fmla="*/ 10892 w 84130"/>
                <a:gd name="connsiteY4" fmla="*/ 0 h 21783"/>
                <a:gd name="connsiteX5" fmla="*/ 0 w 84130"/>
                <a:gd name="connsiteY5" fmla="*/ 10892 h 21783"/>
                <a:gd name="connsiteX6" fmla="*/ 10892 w 84130"/>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30" h="21783">
                  <a:moveTo>
                    <a:pt x="10892" y="21784"/>
                  </a:moveTo>
                  <a:lnTo>
                    <a:pt x="73238" y="21784"/>
                  </a:lnTo>
                  <a:cubicBezTo>
                    <a:pt x="79254" y="21784"/>
                    <a:pt x="84130" y="16908"/>
                    <a:pt x="84130" y="10892"/>
                  </a:cubicBezTo>
                  <a:cubicBezTo>
                    <a:pt x="84130" y="4876"/>
                    <a:pt x="79254" y="0"/>
                    <a:pt x="73238" y="0"/>
                  </a:cubicBezTo>
                  <a:lnTo>
                    <a:pt x="10892" y="0"/>
                  </a:lnTo>
                  <a:cubicBezTo>
                    <a:pt x="4876" y="0"/>
                    <a:pt x="0" y="4876"/>
                    <a:pt x="0" y="10892"/>
                  </a:cubicBezTo>
                  <a:cubicBezTo>
                    <a:pt x="0"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19" name="任意多边形: 形状 18">
              <a:extLst>
                <a:ext uri="{FF2B5EF4-FFF2-40B4-BE49-F238E27FC236}">
                  <a16:creationId xmlns:a16="http://schemas.microsoft.com/office/drawing/2014/main" id="{E70AC3E0-DB33-C560-271D-3B06C096FCD8}"/>
                </a:ext>
              </a:extLst>
            </p:cNvPr>
            <p:cNvSpPr/>
            <p:nvPr/>
          </p:nvSpPr>
          <p:spPr>
            <a:xfrm>
              <a:off x="1446941" y="1311894"/>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7" y="21784"/>
                    <a:pt x="37882" y="16908"/>
                    <a:pt x="37882" y="10892"/>
                  </a:cubicBezTo>
                  <a:cubicBezTo>
                    <a:pt x="37882" y="4876"/>
                    <a:pt x="33007" y="0"/>
                    <a:pt x="26991"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20" name="任意多边形: 形状 19">
              <a:extLst>
                <a:ext uri="{FF2B5EF4-FFF2-40B4-BE49-F238E27FC236}">
                  <a16:creationId xmlns:a16="http://schemas.microsoft.com/office/drawing/2014/main" id="{852CE4E0-D9EC-D7C3-1CBA-B03966CB3B0C}"/>
                </a:ext>
              </a:extLst>
            </p:cNvPr>
            <p:cNvSpPr/>
            <p:nvPr/>
          </p:nvSpPr>
          <p:spPr>
            <a:xfrm>
              <a:off x="1499263" y="1311894"/>
              <a:ext cx="84130" cy="21783"/>
            </a:xfrm>
            <a:custGeom>
              <a:avLst/>
              <a:gdLst>
                <a:gd name="connsiteX0" fmla="*/ 10892 w 84130"/>
                <a:gd name="connsiteY0" fmla="*/ 21784 h 21783"/>
                <a:gd name="connsiteX1" fmla="*/ 73238 w 84130"/>
                <a:gd name="connsiteY1" fmla="*/ 21784 h 21783"/>
                <a:gd name="connsiteX2" fmla="*/ 84130 w 84130"/>
                <a:gd name="connsiteY2" fmla="*/ 10892 h 21783"/>
                <a:gd name="connsiteX3" fmla="*/ 73238 w 84130"/>
                <a:gd name="connsiteY3" fmla="*/ 0 h 21783"/>
                <a:gd name="connsiteX4" fmla="*/ 10892 w 84130"/>
                <a:gd name="connsiteY4" fmla="*/ 0 h 21783"/>
                <a:gd name="connsiteX5" fmla="*/ 0 w 84130"/>
                <a:gd name="connsiteY5" fmla="*/ 10892 h 21783"/>
                <a:gd name="connsiteX6" fmla="*/ 10892 w 84130"/>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30" h="21783">
                  <a:moveTo>
                    <a:pt x="10892" y="21784"/>
                  </a:moveTo>
                  <a:lnTo>
                    <a:pt x="73238" y="21784"/>
                  </a:lnTo>
                  <a:cubicBezTo>
                    <a:pt x="79254" y="21784"/>
                    <a:pt x="84130" y="16908"/>
                    <a:pt x="84130" y="10892"/>
                  </a:cubicBezTo>
                  <a:cubicBezTo>
                    <a:pt x="84130" y="4876"/>
                    <a:pt x="79254" y="0"/>
                    <a:pt x="73238" y="0"/>
                  </a:cubicBezTo>
                  <a:lnTo>
                    <a:pt x="10892" y="0"/>
                  </a:lnTo>
                  <a:cubicBezTo>
                    <a:pt x="4876" y="0"/>
                    <a:pt x="0" y="4876"/>
                    <a:pt x="0" y="10892"/>
                  </a:cubicBezTo>
                  <a:cubicBezTo>
                    <a:pt x="0"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21" name="任意多边形: 形状 20">
              <a:extLst>
                <a:ext uri="{FF2B5EF4-FFF2-40B4-BE49-F238E27FC236}">
                  <a16:creationId xmlns:a16="http://schemas.microsoft.com/office/drawing/2014/main" id="{08000B74-A1E8-4C8B-3A80-B1EE4B4E23B8}"/>
                </a:ext>
              </a:extLst>
            </p:cNvPr>
            <p:cNvSpPr/>
            <p:nvPr/>
          </p:nvSpPr>
          <p:spPr>
            <a:xfrm>
              <a:off x="1446941" y="1068376"/>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22" name="任意多边形: 形状 21">
              <a:extLst>
                <a:ext uri="{FF2B5EF4-FFF2-40B4-BE49-F238E27FC236}">
                  <a16:creationId xmlns:a16="http://schemas.microsoft.com/office/drawing/2014/main" id="{43450415-42F7-23E6-A9DE-3E1989AF875B}"/>
                </a:ext>
              </a:extLst>
            </p:cNvPr>
            <p:cNvSpPr/>
            <p:nvPr/>
          </p:nvSpPr>
          <p:spPr>
            <a:xfrm>
              <a:off x="1446941" y="1106114"/>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23" name="任意多边形: 形状 22">
              <a:extLst>
                <a:ext uri="{FF2B5EF4-FFF2-40B4-BE49-F238E27FC236}">
                  <a16:creationId xmlns:a16="http://schemas.microsoft.com/office/drawing/2014/main" id="{450AF5E2-3560-321C-42A1-8B50EF8C7D3D}"/>
                </a:ext>
              </a:extLst>
            </p:cNvPr>
            <p:cNvSpPr/>
            <p:nvPr/>
          </p:nvSpPr>
          <p:spPr>
            <a:xfrm>
              <a:off x="1521787" y="1143851"/>
              <a:ext cx="61605" cy="21783"/>
            </a:xfrm>
            <a:custGeom>
              <a:avLst/>
              <a:gdLst>
                <a:gd name="connsiteX0" fmla="*/ 50714 w 61605"/>
                <a:gd name="connsiteY0" fmla="*/ 0 h 21783"/>
                <a:gd name="connsiteX1" fmla="*/ 10892 w 61605"/>
                <a:gd name="connsiteY1" fmla="*/ 0 h 21783"/>
                <a:gd name="connsiteX2" fmla="*/ 0 w 61605"/>
                <a:gd name="connsiteY2" fmla="*/ 10892 h 21783"/>
                <a:gd name="connsiteX3" fmla="*/ 10892 w 61605"/>
                <a:gd name="connsiteY3" fmla="*/ 21784 h 21783"/>
                <a:gd name="connsiteX4" fmla="*/ 50714 w 61605"/>
                <a:gd name="connsiteY4" fmla="*/ 21784 h 21783"/>
                <a:gd name="connsiteX5" fmla="*/ 61606 w 61605"/>
                <a:gd name="connsiteY5" fmla="*/ 10892 h 21783"/>
                <a:gd name="connsiteX6" fmla="*/ 50714 w 61605"/>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605" h="21783">
                  <a:moveTo>
                    <a:pt x="50714" y="0"/>
                  </a:moveTo>
                  <a:lnTo>
                    <a:pt x="10892" y="0"/>
                  </a:lnTo>
                  <a:cubicBezTo>
                    <a:pt x="4876" y="0"/>
                    <a:pt x="0" y="4876"/>
                    <a:pt x="0" y="10892"/>
                  </a:cubicBezTo>
                  <a:cubicBezTo>
                    <a:pt x="0" y="16908"/>
                    <a:pt x="4876" y="21784"/>
                    <a:pt x="10892" y="21784"/>
                  </a:cubicBezTo>
                  <a:lnTo>
                    <a:pt x="50714" y="21784"/>
                  </a:lnTo>
                  <a:cubicBezTo>
                    <a:pt x="56730" y="21784"/>
                    <a:pt x="61606" y="16908"/>
                    <a:pt x="61606" y="10892"/>
                  </a:cubicBezTo>
                  <a:cubicBezTo>
                    <a:pt x="61606" y="4876"/>
                    <a:pt x="56730" y="0"/>
                    <a:pt x="50714"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24" name="任意多边形: 形状 23">
              <a:extLst>
                <a:ext uri="{FF2B5EF4-FFF2-40B4-BE49-F238E27FC236}">
                  <a16:creationId xmlns:a16="http://schemas.microsoft.com/office/drawing/2014/main" id="{04B7CD79-404F-EA75-CEA6-9285F27C6F56}"/>
                </a:ext>
              </a:extLst>
            </p:cNvPr>
            <p:cNvSpPr/>
            <p:nvPr/>
          </p:nvSpPr>
          <p:spPr>
            <a:xfrm>
              <a:off x="1446941" y="1143851"/>
              <a:ext cx="46398" cy="21783"/>
            </a:xfrm>
            <a:custGeom>
              <a:avLst/>
              <a:gdLst>
                <a:gd name="connsiteX0" fmla="*/ 10892 w 46398"/>
                <a:gd name="connsiteY0" fmla="*/ 21784 h 21783"/>
                <a:gd name="connsiteX1" fmla="*/ 35507 w 46398"/>
                <a:gd name="connsiteY1" fmla="*/ 21784 h 21783"/>
                <a:gd name="connsiteX2" fmla="*/ 46399 w 46398"/>
                <a:gd name="connsiteY2" fmla="*/ 10892 h 21783"/>
                <a:gd name="connsiteX3" fmla="*/ 35507 w 46398"/>
                <a:gd name="connsiteY3" fmla="*/ 0 h 21783"/>
                <a:gd name="connsiteX4" fmla="*/ 10892 w 46398"/>
                <a:gd name="connsiteY4" fmla="*/ 0 h 21783"/>
                <a:gd name="connsiteX5" fmla="*/ 0 w 46398"/>
                <a:gd name="connsiteY5" fmla="*/ 10892 h 21783"/>
                <a:gd name="connsiteX6" fmla="*/ 10892 w 46398"/>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98" h="21783">
                  <a:moveTo>
                    <a:pt x="10892" y="21784"/>
                  </a:moveTo>
                  <a:lnTo>
                    <a:pt x="35507" y="21784"/>
                  </a:lnTo>
                  <a:cubicBezTo>
                    <a:pt x="41523" y="21784"/>
                    <a:pt x="46399" y="16908"/>
                    <a:pt x="46399" y="10892"/>
                  </a:cubicBezTo>
                  <a:cubicBezTo>
                    <a:pt x="46399" y="4876"/>
                    <a:pt x="41523" y="0"/>
                    <a:pt x="35507"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25" name="任意多边形: 形状 24">
              <a:extLst>
                <a:ext uri="{FF2B5EF4-FFF2-40B4-BE49-F238E27FC236}">
                  <a16:creationId xmlns:a16="http://schemas.microsoft.com/office/drawing/2014/main" id="{5B741039-4C70-757C-8EDD-A85576A335B6}"/>
                </a:ext>
              </a:extLst>
            </p:cNvPr>
            <p:cNvSpPr/>
            <p:nvPr/>
          </p:nvSpPr>
          <p:spPr>
            <a:xfrm>
              <a:off x="1446941" y="1181588"/>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26" name="任意多边形: 形状 25">
              <a:extLst>
                <a:ext uri="{FF2B5EF4-FFF2-40B4-BE49-F238E27FC236}">
                  <a16:creationId xmlns:a16="http://schemas.microsoft.com/office/drawing/2014/main" id="{DF19024C-4A90-F639-9DD0-7072FE11DF66}"/>
                </a:ext>
              </a:extLst>
            </p:cNvPr>
            <p:cNvSpPr/>
            <p:nvPr/>
          </p:nvSpPr>
          <p:spPr>
            <a:xfrm>
              <a:off x="1115528" y="1075920"/>
              <a:ext cx="262032" cy="262032"/>
            </a:xfrm>
            <a:custGeom>
              <a:avLst/>
              <a:gdLst>
                <a:gd name="connsiteX0" fmla="*/ 238994 w 262032"/>
                <a:gd name="connsiteY0" fmla="*/ 0 h 262032"/>
                <a:gd name="connsiteX1" fmla="*/ 213606 w 262032"/>
                <a:gd name="connsiteY1" fmla="*/ 0 h 262032"/>
                <a:gd name="connsiteX2" fmla="*/ 202714 w 262032"/>
                <a:gd name="connsiteY2" fmla="*/ 10892 h 262032"/>
                <a:gd name="connsiteX3" fmla="*/ 213606 w 262032"/>
                <a:gd name="connsiteY3" fmla="*/ 21784 h 262032"/>
                <a:gd name="connsiteX4" fmla="*/ 238994 w 262032"/>
                <a:gd name="connsiteY4" fmla="*/ 21784 h 262032"/>
                <a:gd name="connsiteX5" fmla="*/ 240251 w 262032"/>
                <a:gd name="connsiteY5" fmla="*/ 23042 h 262032"/>
                <a:gd name="connsiteX6" fmla="*/ 240251 w 262032"/>
                <a:gd name="connsiteY6" fmla="*/ 238994 h 262032"/>
                <a:gd name="connsiteX7" fmla="*/ 238994 w 262032"/>
                <a:gd name="connsiteY7" fmla="*/ 240252 h 262032"/>
                <a:gd name="connsiteX8" fmla="*/ 23040 w 262032"/>
                <a:gd name="connsiteY8" fmla="*/ 240252 h 262032"/>
                <a:gd name="connsiteX9" fmla="*/ 21782 w 262032"/>
                <a:gd name="connsiteY9" fmla="*/ 238994 h 262032"/>
                <a:gd name="connsiteX10" fmla="*/ 21782 w 262032"/>
                <a:gd name="connsiteY10" fmla="*/ 23042 h 262032"/>
                <a:gd name="connsiteX11" fmla="*/ 23040 w 262032"/>
                <a:gd name="connsiteY11" fmla="*/ 21784 h 262032"/>
                <a:gd name="connsiteX12" fmla="*/ 162158 w 262032"/>
                <a:gd name="connsiteY12" fmla="*/ 21784 h 262032"/>
                <a:gd name="connsiteX13" fmla="*/ 173050 w 262032"/>
                <a:gd name="connsiteY13" fmla="*/ 10892 h 262032"/>
                <a:gd name="connsiteX14" fmla="*/ 162158 w 262032"/>
                <a:gd name="connsiteY14" fmla="*/ 0 h 262032"/>
                <a:gd name="connsiteX15" fmla="*/ 23040 w 262032"/>
                <a:gd name="connsiteY15" fmla="*/ 0 h 262032"/>
                <a:gd name="connsiteX16" fmla="*/ 0 w 262032"/>
                <a:gd name="connsiteY16" fmla="*/ 23040 h 262032"/>
                <a:gd name="connsiteX17" fmla="*/ 0 w 262032"/>
                <a:gd name="connsiteY17" fmla="*/ 238992 h 262032"/>
                <a:gd name="connsiteX18" fmla="*/ 23040 w 262032"/>
                <a:gd name="connsiteY18" fmla="*/ 262033 h 262032"/>
                <a:gd name="connsiteX19" fmla="*/ 238994 w 262032"/>
                <a:gd name="connsiteY19" fmla="*/ 262033 h 262032"/>
                <a:gd name="connsiteX20" fmla="*/ 262033 w 262032"/>
                <a:gd name="connsiteY20" fmla="*/ 238992 h 262032"/>
                <a:gd name="connsiteX21" fmla="*/ 262033 w 262032"/>
                <a:gd name="connsiteY21" fmla="*/ 23042 h 262032"/>
                <a:gd name="connsiteX22" fmla="*/ 238994 w 262032"/>
                <a:gd name="connsiteY22" fmla="*/ 0 h 26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2032" h="262032">
                  <a:moveTo>
                    <a:pt x="238994" y="0"/>
                  </a:moveTo>
                  <a:lnTo>
                    <a:pt x="213606" y="0"/>
                  </a:lnTo>
                  <a:cubicBezTo>
                    <a:pt x="207590" y="0"/>
                    <a:pt x="202714" y="4876"/>
                    <a:pt x="202714" y="10892"/>
                  </a:cubicBezTo>
                  <a:cubicBezTo>
                    <a:pt x="202714" y="16908"/>
                    <a:pt x="207590" y="21784"/>
                    <a:pt x="213606" y="21784"/>
                  </a:cubicBezTo>
                  <a:lnTo>
                    <a:pt x="238994" y="21784"/>
                  </a:lnTo>
                  <a:cubicBezTo>
                    <a:pt x="239687" y="21784"/>
                    <a:pt x="240251" y="22347"/>
                    <a:pt x="240251" y="23042"/>
                  </a:cubicBezTo>
                  <a:lnTo>
                    <a:pt x="240251" y="238994"/>
                  </a:lnTo>
                  <a:cubicBezTo>
                    <a:pt x="240251" y="239687"/>
                    <a:pt x="239688" y="240252"/>
                    <a:pt x="238994" y="240252"/>
                  </a:cubicBezTo>
                  <a:lnTo>
                    <a:pt x="23040" y="240252"/>
                  </a:lnTo>
                  <a:cubicBezTo>
                    <a:pt x="22347" y="240252"/>
                    <a:pt x="21782" y="239687"/>
                    <a:pt x="21782" y="238994"/>
                  </a:cubicBezTo>
                  <a:lnTo>
                    <a:pt x="21782" y="23042"/>
                  </a:lnTo>
                  <a:cubicBezTo>
                    <a:pt x="21782" y="22349"/>
                    <a:pt x="22346" y="21784"/>
                    <a:pt x="23040" y="21784"/>
                  </a:cubicBezTo>
                  <a:lnTo>
                    <a:pt x="162158" y="21784"/>
                  </a:lnTo>
                  <a:cubicBezTo>
                    <a:pt x="168175" y="21784"/>
                    <a:pt x="173050" y="16908"/>
                    <a:pt x="173050" y="10892"/>
                  </a:cubicBezTo>
                  <a:cubicBezTo>
                    <a:pt x="173050" y="4876"/>
                    <a:pt x="168175" y="0"/>
                    <a:pt x="162158" y="0"/>
                  </a:cubicBezTo>
                  <a:lnTo>
                    <a:pt x="23040" y="0"/>
                  </a:lnTo>
                  <a:cubicBezTo>
                    <a:pt x="10335" y="0"/>
                    <a:pt x="0" y="10335"/>
                    <a:pt x="0" y="23040"/>
                  </a:cubicBezTo>
                  <a:lnTo>
                    <a:pt x="0" y="238992"/>
                  </a:lnTo>
                  <a:cubicBezTo>
                    <a:pt x="0" y="251697"/>
                    <a:pt x="10335" y="262033"/>
                    <a:pt x="23040" y="262033"/>
                  </a:cubicBezTo>
                  <a:lnTo>
                    <a:pt x="238994" y="262033"/>
                  </a:lnTo>
                  <a:cubicBezTo>
                    <a:pt x="251697" y="262033"/>
                    <a:pt x="262033" y="251697"/>
                    <a:pt x="262033" y="238992"/>
                  </a:cubicBezTo>
                  <a:lnTo>
                    <a:pt x="262033" y="23042"/>
                  </a:lnTo>
                  <a:cubicBezTo>
                    <a:pt x="262033" y="10335"/>
                    <a:pt x="251697" y="0"/>
                    <a:pt x="238994"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27" name="任意多边形: 形状 26">
              <a:extLst>
                <a:ext uri="{FF2B5EF4-FFF2-40B4-BE49-F238E27FC236}">
                  <a16:creationId xmlns:a16="http://schemas.microsoft.com/office/drawing/2014/main" id="{22D70D12-4830-37DD-A081-E8558DBB2BB0}"/>
                </a:ext>
              </a:extLst>
            </p:cNvPr>
            <p:cNvSpPr/>
            <p:nvPr/>
          </p:nvSpPr>
          <p:spPr>
            <a:xfrm>
              <a:off x="874713" y="935060"/>
              <a:ext cx="743847" cy="677332"/>
            </a:xfrm>
            <a:custGeom>
              <a:avLst/>
              <a:gdLst>
                <a:gd name="connsiteX0" fmla="*/ 706442 w 743847"/>
                <a:gd name="connsiteY0" fmla="*/ 33745 h 677332"/>
                <a:gd name="connsiteX1" fmla="*/ 206600 w 743847"/>
                <a:gd name="connsiteY1" fmla="*/ 33745 h 677332"/>
                <a:gd name="connsiteX2" fmla="*/ 206600 w 743847"/>
                <a:gd name="connsiteY2" fmla="*/ 16719 h 677332"/>
                <a:gd name="connsiteX3" fmla="*/ 189883 w 743847"/>
                <a:gd name="connsiteY3" fmla="*/ 0 h 677332"/>
                <a:gd name="connsiteX4" fmla="*/ 71871 w 743847"/>
                <a:gd name="connsiteY4" fmla="*/ 0 h 677332"/>
                <a:gd name="connsiteX5" fmla="*/ 70164 w 743847"/>
                <a:gd name="connsiteY5" fmla="*/ 87 h 677332"/>
                <a:gd name="connsiteX6" fmla="*/ 55152 w 743847"/>
                <a:gd name="connsiteY6" fmla="*/ 16719 h 677332"/>
                <a:gd name="connsiteX7" fmla="*/ 55152 w 743847"/>
                <a:gd name="connsiteY7" fmla="*/ 33745 h 677332"/>
                <a:gd name="connsiteX8" fmla="*/ 37404 w 743847"/>
                <a:gd name="connsiteY8" fmla="*/ 33745 h 677332"/>
                <a:gd name="connsiteX9" fmla="*/ 0 w 743847"/>
                <a:gd name="connsiteY9" fmla="*/ 71146 h 677332"/>
                <a:gd name="connsiteX10" fmla="*/ 0 w 743847"/>
                <a:gd name="connsiteY10" fmla="*/ 489692 h 677332"/>
                <a:gd name="connsiteX11" fmla="*/ 37404 w 743847"/>
                <a:gd name="connsiteY11" fmla="*/ 527096 h 677332"/>
                <a:gd name="connsiteX12" fmla="*/ 302856 w 743847"/>
                <a:gd name="connsiteY12" fmla="*/ 527096 h 677332"/>
                <a:gd name="connsiteX13" fmla="*/ 294227 w 743847"/>
                <a:gd name="connsiteY13" fmla="*/ 594863 h 677332"/>
                <a:gd name="connsiteX14" fmla="*/ 201444 w 743847"/>
                <a:gd name="connsiteY14" fmla="*/ 594863 h 677332"/>
                <a:gd name="connsiteX15" fmla="*/ 144476 w 743847"/>
                <a:gd name="connsiteY15" fmla="*/ 651830 h 677332"/>
                <a:gd name="connsiteX16" fmla="*/ 144476 w 743847"/>
                <a:gd name="connsiteY16" fmla="*/ 666441 h 677332"/>
                <a:gd name="connsiteX17" fmla="*/ 155368 w 743847"/>
                <a:gd name="connsiteY17" fmla="*/ 677333 h 677332"/>
                <a:gd name="connsiteX18" fmla="*/ 268540 w 743847"/>
                <a:gd name="connsiteY18" fmla="*/ 677333 h 677332"/>
                <a:gd name="connsiteX19" fmla="*/ 279432 w 743847"/>
                <a:gd name="connsiteY19" fmla="*/ 666441 h 677332"/>
                <a:gd name="connsiteX20" fmla="*/ 268540 w 743847"/>
                <a:gd name="connsiteY20" fmla="*/ 655549 h 677332"/>
                <a:gd name="connsiteX21" fmla="*/ 166260 w 743847"/>
                <a:gd name="connsiteY21" fmla="*/ 655549 h 677332"/>
                <a:gd name="connsiteX22" fmla="*/ 166260 w 743847"/>
                <a:gd name="connsiteY22" fmla="*/ 651828 h 677332"/>
                <a:gd name="connsiteX23" fmla="*/ 201446 w 743847"/>
                <a:gd name="connsiteY23" fmla="*/ 616644 h 677332"/>
                <a:gd name="connsiteX24" fmla="*/ 542405 w 743847"/>
                <a:gd name="connsiteY24" fmla="*/ 616644 h 677332"/>
                <a:gd name="connsiteX25" fmla="*/ 577591 w 743847"/>
                <a:gd name="connsiteY25" fmla="*/ 651828 h 677332"/>
                <a:gd name="connsiteX26" fmla="*/ 577591 w 743847"/>
                <a:gd name="connsiteY26" fmla="*/ 655549 h 677332"/>
                <a:gd name="connsiteX27" fmla="*/ 318912 w 743847"/>
                <a:gd name="connsiteY27" fmla="*/ 655549 h 677332"/>
                <a:gd name="connsiteX28" fmla="*/ 308021 w 743847"/>
                <a:gd name="connsiteY28" fmla="*/ 666441 h 677332"/>
                <a:gd name="connsiteX29" fmla="*/ 318912 w 743847"/>
                <a:gd name="connsiteY29" fmla="*/ 677333 h 677332"/>
                <a:gd name="connsiteX30" fmla="*/ 588480 w 743847"/>
                <a:gd name="connsiteY30" fmla="*/ 677333 h 677332"/>
                <a:gd name="connsiteX31" fmla="*/ 599371 w 743847"/>
                <a:gd name="connsiteY31" fmla="*/ 666441 h 677332"/>
                <a:gd name="connsiteX32" fmla="*/ 599371 w 743847"/>
                <a:gd name="connsiteY32" fmla="*/ 651830 h 677332"/>
                <a:gd name="connsiteX33" fmla="*/ 542403 w 743847"/>
                <a:gd name="connsiteY33" fmla="*/ 594863 h 677332"/>
                <a:gd name="connsiteX34" fmla="*/ 449620 w 743847"/>
                <a:gd name="connsiteY34" fmla="*/ 594863 h 677332"/>
                <a:gd name="connsiteX35" fmla="*/ 440992 w 743847"/>
                <a:gd name="connsiteY35" fmla="*/ 527096 h 677332"/>
                <a:gd name="connsiteX36" fmla="*/ 706443 w 743847"/>
                <a:gd name="connsiteY36" fmla="*/ 527096 h 677332"/>
                <a:gd name="connsiteX37" fmla="*/ 743847 w 743847"/>
                <a:gd name="connsiteY37" fmla="*/ 489692 h 677332"/>
                <a:gd name="connsiteX38" fmla="*/ 743847 w 743847"/>
                <a:gd name="connsiteY38" fmla="*/ 71146 h 677332"/>
                <a:gd name="connsiteX39" fmla="*/ 706442 w 743847"/>
                <a:gd name="connsiteY39" fmla="*/ 33745 h 677332"/>
                <a:gd name="connsiteX40" fmla="*/ 206600 w 743847"/>
                <a:gd name="connsiteY40" fmla="*/ 74409 h 677332"/>
                <a:gd name="connsiteX41" fmla="*/ 206600 w 743847"/>
                <a:gd name="connsiteY41" fmla="*/ 55530 h 677332"/>
                <a:gd name="connsiteX42" fmla="*/ 706436 w 743847"/>
                <a:gd name="connsiteY42" fmla="*/ 55530 h 677332"/>
                <a:gd name="connsiteX43" fmla="*/ 722062 w 743847"/>
                <a:gd name="connsiteY43" fmla="*/ 71140 h 677332"/>
                <a:gd name="connsiteX44" fmla="*/ 722062 w 743847"/>
                <a:gd name="connsiteY44" fmla="*/ 94012 h 677332"/>
                <a:gd name="connsiteX45" fmla="*/ 206600 w 743847"/>
                <a:gd name="connsiteY45" fmla="*/ 94012 h 677332"/>
                <a:gd name="connsiteX46" fmla="*/ 558848 w 743847"/>
                <a:gd name="connsiteY46" fmla="*/ 285833 h 677332"/>
                <a:gd name="connsiteX47" fmla="*/ 558848 w 743847"/>
                <a:gd name="connsiteY47" fmla="*/ 115796 h 677332"/>
                <a:gd name="connsiteX48" fmla="*/ 722062 w 743847"/>
                <a:gd name="connsiteY48" fmla="*/ 115796 h 677332"/>
                <a:gd name="connsiteX49" fmla="*/ 722062 w 743847"/>
                <a:gd name="connsiteY49" fmla="*/ 285833 h 677332"/>
                <a:gd name="connsiteX50" fmla="*/ 722062 w 743847"/>
                <a:gd name="connsiteY50" fmla="*/ 307615 h 677332"/>
                <a:gd name="connsiteX51" fmla="*/ 722062 w 743847"/>
                <a:gd name="connsiteY51" fmla="*/ 427958 h 677332"/>
                <a:gd name="connsiteX52" fmla="*/ 558848 w 743847"/>
                <a:gd name="connsiteY52" fmla="*/ 427958 h 677332"/>
                <a:gd name="connsiteX53" fmla="*/ 558848 w 743847"/>
                <a:gd name="connsiteY53" fmla="*/ 307615 h 677332"/>
                <a:gd name="connsiteX54" fmla="*/ 141768 w 743847"/>
                <a:gd name="connsiteY54" fmla="*/ 21784 h 677332"/>
                <a:gd name="connsiteX55" fmla="*/ 184818 w 743847"/>
                <a:gd name="connsiteY55" fmla="*/ 21784 h 677332"/>
                <a:gd name="connsiteX56" fmla="*/ 184818 w 743847"/>
                <a:gd name="connsiteY56" fmla="*/ 63519 h 677332"/>
                <a:gd name="connsiteX57" fmla="*/ 141768 w 743847"/>
                <a:gd name="connsiteY57" fmla="*/ 63519 h 677332"/>
                <a:gd name="connsiteX58" fmla="*/ 141768 w 743847"/>
                <a:gd name="connsiteY58" fmla="*/ 85301 h 677332"/>
                <a:gd name="connsiteX59" fmla="*/ 184818 w 743847"/>
                <a:gd name="connsiteY59" fmla="*/ 85301 h 677332"/>
                <a:gd name="connsiteX60" fmla="*/ 184818 w 743847"/>
                <a:gd name="connsiteY60" fmla="*/ 127038 h 677332"/>
                <a:gd name="connsiteX61" fmla="*/ 141768 w 743847"/>
                <a:gd name="connsiteY61" fmla="*/ 127038 h 677332"/>
                <a:gd name="connsiteX62" fmla="*/ 141768 w 743847"/>
                <a:gd name="connsiteY62" fmla="*/ 148820 h 677332"/>
                <a:gd name="connsiteX63" fmla="*/ 184818 w 743847"/>
                <a:gd name="connsiteY63" fmla="*/ 148820 h 677332"/>
                <a:gd name="connsiteX64" fmla="*/ 184818 w 743847"/>
                <a:gd name="connsiteY64" fmla="*/ 190555 h 677332"/>
                <a:gd name="connsiteX65" fmla="*/ 141768 w 743847"/>
                <a:gd name="connsiteY65" fmla="*/ 190555 h 677332"/>
                <a:gd name="connsiteX66" fmla="*/ 141768 w 743847"/>
                <a:gd name="connsiteY66" fmla="*/ 212339 h 677332"/>
                <a:gd name="connsiteX67" fmla="*/ 184818 w 743847"/>
                <a:gd name="connsiteY67" fmla="*/ 212339 h 677332"/>
                <a:gd name="connsiteX68" fmla="*/ 184818 w 743847"/>
                <a:gd name="connsiteY68" fmla="*/ 254074 h 677332"/>
                <a:gd name="connsiteX69" fmla="*/ 141768 w 743847"/>
                <a:gd name="connsiteY69" fmla="*/ 254074 h 677332"/>
                <a:gd name="connsiteX70" fmla="*/ 141768 w 743847"/>
                <a:gd name="connsiteY70" fmla="*/ 275856 h 677332"/>
                <a:gd name="connsiteX71" fmla="*/ 184818 w 743847"/>
                <a:gd name="connsiteY71" fmla="*/ 275856 h 677332"/>
                <a:gd name="connsiteX72" fmla="*/ 184818 w 743847"/>
                <a:gd name="connsiteY72" fmla="*/ 317593 h 677332"/>
                <a:gd name="connsiteX73" fmla="*/ 141768 w 743847"/>
                <a:gd name="connsiteY73" fmla="*/ 317593 h 677332"/>
                <a:gd name="connsiteX74" fmla="*/ 141768 w 743847"/>
                <a:gd name="connsiteY74" fmla="*/ 339375 h 677332"/>
                <a:gd name="connsiteX75" fmla="*/ 184818 w 743847"/>
                <a:gd name="connsiteY75" fmla="*/ 339375 h 677332"/>
                <a:gd name="connsiteX76" fmla="*/ 184818 w 743847"/>
                <a:gd name="connsiteY76" fmla="*/ 381111 h 677332"/>
                <a:gd name="connsiteX77" fmla="*/ 141768 w 743847"/>
                <a:gd name="connsiteY77" fmla="*/ 381111 h 677332"/>
                <a:gd name="connsiteX78" fmla="*/ 76936 w 743847"/>
                <a:gd name="connsiteY78" fmla="*/ 21784 h 677332"/>
                <a:gd name="connsiteX79" fmla="*/ 119986 w 743847"/>
                <a:gd name="connsiteY79" fmla="*/ 21784 h 677332"/>
                <a:gd name="connsiteX80" fmla="*/ 119986 w 743847"/>
                <a:gd name="connsiteY80" fmla="*/ 63519 h 677332"/>
                <a:gd name="connsiteX81" fmla="*/ 76936 w 743847"/>
                <a:gd name="connsiteY81" fmla="*/ 63519 h 677332"/>
                <a:gd name="connsiteX82" fmla="*/ 76936 w 743847"/>
                <a:gd name="connsiteY82" fmla="*/ 85301 h 677332"/>
                <a:gd name="connsiteX83" fmla="*/ 119986 w 743847"/>
                <a:gd name="connsiteY83" fmla="*/ 85301 h 677332"/>
                <a:gd name="connsiteX84" fmla="*/ 119986 w 743847"/>
                <a:gd name="connsiteY84" fmla="*/ 127038 h 677332"/>
                <a:gd name="connsiteX85" fmla="*/ 76936 w 743847"/>
                <a:gd name="connsiteY85" fmla="*/ 127038 h 677332"/>
                <a:gd name="connsiteX86" fmla="*/ 76936 w 743847"/>
                <a:gd name="connsiteY86" fmla="*/ 148820 h 677332"/>
                <a:gd name="connsiteX87" fmla="*/ 119986 w 743847"/>
                <a:gd name="connsiteY87" fmla="*/ 148820 h 677332"/>
                <a:gd name="connsiteX88" fmla="*/ 119986 w 743847"/>
                <a:gd name="connsiteY88" fmla="*/ 190555 h 677332"/>
                <a:gd name="connsiteX89" fmla="*/ 76936 w 743847"/>
                <a:gd name="connsiteY89" fmla="*/ 190555 h 677332"/>
                <a:gd name="connsiteX90" fmla="*/ 76936 w 743847"/>
                <a:gd name="connsiteY90" fmla="*/ 212339 h 677332"/>
                <a:gd name="connsiteX91" fmla="*/ 119986 w 743847"/>
                <a:gd name="connsiteY91" fmla="*/ 212339 h 677332"/>
                <a:gd name="connsiteX92" fmla="*/ 119986 w 743847"/>
                <a:gd name="connsiteY92" fmla="*/ 254074 h 677332"/>
                <a:gd name="connsiteX93" fmla="*/ 76936 w 743847"/>
                <a:gd name="connsiteY93" fmla="*/ 254074 h 677332"/>
                <a:gd name="connsiteX94" fmla="*/ 76936 w 743847"/>
                <a:gd name="connsiteY94" fmla="*/ 275856 h 677332"/>
                <a:gd name="connsiteX95" fmla="*/ 119986 w 743847"/>
                <a:gd name="connsiteY95" fmla="*/ 275856 h 677332"/>
                <a:gd name="connsiteX96" fmla="*/ 119986 w 743847"/>
                <a:gd name="connsiteY96" fmla="*/ 317593 h 677332"/>
                <a:gd name="connsiteX97" fmla="*/ 76936 w 743847"/>
                <a:gd name="connsiteY97" fmla="*/ 317593 h 677332"/>
                <a:gd name="connsiteX98" fmla="*/ 76936 w 743847"/>
                <a:gd name="connsiteY98" fmla="*/ 339375 h 677332"/>
                <a:gd name="connsiteX99" fmla="*/ 119986 w 743847"/>
                <a:gd name="connsiteY99" fmla="*/ 339375 h 677332"/>
                <a:gd name="connsiteX100" fmla="*/ 119986 w 743847"/>
                <a:gd name="connsiteY100" fmla="*/ 381111 h 677332"/>
                <a:gd name="connsiteX101" fmla="*/ 76936 w 743847"/>
                <a:gd name="connsiteY101" fmla="*/ 381111 h 677332"/>
                <a:gd name="connsiteX102" fmla="*/ 21784 w 743847"/>
                <a:gd name="connsiteY102" fmla="*/ 71140 h 677332"/>
                <a:gd name="connsiteX103" fmla="*/ 37410 w 743847"/>
                <a:gd name="connsiteY103" fmla="*/ 55530 h 677332"/>
                <a:gd name="connsiteX104" fmla="*/ 55152 w 743847"/>
                <a:gd name="connsiteY104" fmla="*/ 55530 h 677332"/>
                <a:gd name="connsiteX105" fmla="*/ 55152 w 743847"/>
                <a:gd name="connsiteY105" fmla="*/ 74409 h 677332"/>
                <a:gd name="connsiteX106" fmla="*/ 55152 w 743847"/>
                <a:gd name="connsiteY106" fmla="*/ 94012 h 677332"/>
                <a:gd name="connsiteX107" fmla="*/ 21784 w 743847"/>
                <a:gd name="connsiteY107" fmla="*/ 94012 h 677332"/>
                <a:gd name="connsiteX108" fmla="*/ 21782 w 743847"/>
                <a:gd name="connsiteY108" fmla="*/ 115796 h 677332"/>
                <a:gd name="connsiteX109" fmla="*/ 55152 w 743847"/>
                <a:gd name="connsiteY109" fmla="*/ 115796 h 677332"/>
                <a:gd name="connsiteX110" fmla="*/ 55152 w 743847"/>
                <a:gd name="connsiteY110" fmla="*/ 386175 h 677332"/>
                <a:gd name="connsiteX111" fmla="*/ 70164 w 743847"/>
                <a:gd name="connsiteY111" fmla="*/ 402807 h 677332"/>
                <a:gd name="connsiteX112" fmla="*/ 189883 w 743847"/>
                <a:gd name="connsiteY112" fmla="*/ 402893 h 677332"/>
                <a:gd name="connsiteX113" fmla="*/ 206600 w 743847"/>
                <a:gd name="connsiteY113" fmla="*/ 386174 h 677332"/>
                <a:gd name="connsiteX114" fmla="*/ 206600 w 743847"/>
                <a:gd name="connsiteY114" fmla="*/ 115796 h 677332"/>
                <a:gd name="connsiteX115" fmla="*/ 537066 w 743847"/>
                <a:gd name="connsiteY115" fmla="*/ 115796 h 677332"/>
                <a:gd name="connsiteX116" fmla="*/ 537066 w 743847"/>
                <a:gd name="connsiteY116" fmla="*/ 427958 h 677332"/>
                <a:gd name="connsiteX117" fmla="*/ 21782 w 743847"/>
                <a:gd name="connsiteY117" fmla="*/ 427958 h 677332"/>
                <a:gd name="connsiteX118" fmla="*/ 316409 w 743847"/>
                <a:gd name="connsiteY118" fmla="*/ 594862 h 677332"/>
                <a:gd name="connsiteX119" fmla="*/ 324724 w 743847"/>
                <a:gd name="connsiteY119" fmla="*/ 527095 h 677332"/>
                <a:gd name="connsiteX120" fmla="*/ 419122 w 743847"/>
                <a:gd name="connsiteY120" fmla="*/ 527095 h 677332"/>
                <a:gd name="connsiteX121" fmla="*/ 427437 w 743847"/>
                <a:gd name="connsiteY121" fmla="*/ 594862 h 677332"/>
                <a:gd name="connsiteX122" fmla="*/ 722064 w 743847"/>
                <a:gd name="connsiteY122" fmla="*/ 489692 h 677332"/>
                <a:gd name="connsiteX123" fmla="*/ 706443 w 743847"/>
                <a:gd name="connsiteY123" fmla="*/ 505313 h 677332"/>
                <a:gd name="connsiteX124" fmla="*/ 37404 w 743847"/>
                <a:gd name="connsiteY124" fmla="*/ 505313 h 677332"/>
                <a:gd name="connsiteX125" fmla="*/ 21784 w 743847"/>
                <a:gd name="connsiteY125" fmla="*/ 489692 h 677332"/>
                <a:gd name="connsiteX126" fmla="*/ 21784 w 743847"/>
                <a:gd name="connsiteY126" fmla="*/ 449742 h 677332"/>
                <a:gd name="connsiteX127" fmla="*/ 722064 w 743847"/>
                <a:gd name="connsiteY127" fmla="*/ 449742 h 677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743847" h="677332">
                  <a:moveTo>
                    <a:pt x="706442" y="33745"/>
                  </a:moveTo>
                  <a:lnTo>
                    <a:pt x="206600" y="33745"/>
                  </a:lnTo>
                  <a:lnTo>
                    <a:pt x="206600" y="16719"/>
                  </a:lnTo>
                  <a:cubicBezTo>
                    <a:pt x="206600" y="7501"/>
                    <a:pt x="199101" y="0"/>
                    <a:pt x="189883" y="0"/>
                  </a:cubicBezTo>
                  <a:lnTo>
                    <a:pt x="71871" y="0"/>
                  </a:lnTo>
                  <a:cubicBezTo>
                    <a:pt x="71296" y="0"/>
                    <a:pt x="70725" y="29"/>
                    <a:pt x="70164" y="87"/>
                  </a:cubicBezTo>
                  <a:cubicBezTo>
                    <a:pt x="61745" y="944"/>
                    <a:pt x="55152" y="8076"/>
                    <a:pt x="55152" y="16719"/>
                  </a:cubicBezTo>
                  <a:lnTo>
                    <a:pt x="55152" y="33745"/>
                  </a:lnTo>
                  <a:lnTo>
                    <a:pt x="37404" y="33745"/>
                  </a:lnTo>
                  <a:cubicBezTo>
                    <a:pt x="16780" y="33745"/>
                    <a:pt x="0" y="50522"/>
                    <a:pt x="0" y="71146"/>
                  </a:cubicBezTo>
                  <a:lnTo>
                    <a:pt x="0" y="489692"/>
                  </a:lnTo>
                  <a:cubicBezTo>
                    <a:pt x="0" y="510316"/>
                    <a:pt x="16780" y="527096"/>
                    <a:pt x="37404" y="527096"/>
                  </a:cubicBezTo>
                  <a:lnTo>
                    <a:pt x="302856" y="527096"/>
                  </a:lnTo>
                  <a:cubicBezTo>
                    <a:pt x="301492" y="543272"/>
                    <a:pt x="298592" y="573033"/>
                    <a:pt x="294227" y="594863"/>
                  </a:cubicBezTo>
                  <a:lnTo>
                    <a:pt x="201444" y="594863"/>
                  </a:lnTo>
                  <a:cubicBezTo>
                    <a:pt x="170033" y="594863"/>
                    <a:pt x="144476" y="620418"/>
                    <a:pt x="144476" y="651830"/>
                  </a:cubicBezTo>
                  <a:lnTo>
                    <a:pt x="144476" y="666441"/>
                  </a:lnTo>
                  <a:cubicBezTo>
                    <a:pt x="144476" y="672457"/>
                    <a:pt x="149352" y="677333"/>
                    <a:pt x="155368" y="677333"/>
                  </a:cubicBezTo>
                  <a:lnTo>
                    <a:pt x="268540" y="677333"/>
                  </a:lnTo>
                  <a:cubicBezTo>
                    <a:pt x="274556" y="677333"/>
                    <a:pt x="279432" y="672457"/>
                    <a:pt x="279432" y="666441"/>
                  </a:cubicBezTo>
                  <a:cubicBezTo>
                    <a:pt x="279432" y="660425"/>
                    <a:pt x="274556" y="655549"/>
                    <a:pt x="268540" y="655549"/>
                  </a:cubicBezTo>
                  <a:lnTo>
                    <a:pt x="166260" y="655549"/>
                  </a:lnTo>
                  <a:lnTo>
                    <a:pt x="166260" y="651828"/>
                  </a:lnTo>
                  <a:cubicBezTo>
                    <a:pt x="166260" y="632428"/>
                    <a:pt x="182045" y="616644"/>
                    <a:pt x="201446" y="616644"/>
                  </a:cubicBezTo>
                  <a:lnTo>
                    <a:pt x="542405" y="616644"/>
                  </a:lnTo>
                  <a:cubicBezTo>
                    <a:pt x="561806" y="616644"/>
                    <a:pt x="577591" y="632429"/>
                    <a:pt x="577591" y="651828"/>
                  </a:cubicBezTo>
                  <a:lnTo>
                    <a:pt x="577591" y="655549"/>
                  </a:lnTo>
                  <a:lnTo>
                    <a:pt x="318912" y="655549"/>
                  </a:lnTo>
                  <a:cubicBezTo>
                    <a:pt x="312896" y="655549"/>
                    <a:pt x="308021" y="660425"/>
                    <a:pt x="308021" y="666441"/>
                  </a:cubicBezTo>
                  <a:cubicBezTo>
                    <a:pt x="308021" y="672457"/>
                    <a:pt x="312896" y="677333"/>
                    <a:pt x="318912" y="677333"/>
                  </a:cubicBezTo>
                  <a:lnTo>
                    <a:pt x="588480" y="677333"/>
                  </a:lnTo>
                  <a:cubicBezTo>
                    <a:pt x="594496" y="677333"/>
                    <a:pt x="599371" y="672457"/>
                    <a:pt x="599371" y="666441"/>
                  </a:cubicBezTo>
                  <a:lnTo>
                    <a:pt x="599371" y="651830"/>
                  </a:lnTo>
                  <a:cubicBezTo>
                    <a:pt x="599371" y="620417"/>
                    <a:pt x="573815" y="594863"/>
                    <a:pt x="542403" y="594863"/>
                  </a:cubicBezTo>
                  <a:lnTo>
                    <a:pt x="449620" y="594863"/>
                  </a:lnTo>
                  <a:cubicBezTo>
                    <a:pt x="445256" y="573033"/>
                    <a:pt x="442356" y="543273"/>
                    <a:pt x="440992" y="527096"/>
                  </a:cubicBezTo>
                  <a:lnTo>
                    <a:pt x="706443" y="527096"/>
                  </a:lnTo>
                  <a:cubicBezTo>
                    <a:pt x="727067" y="527096"/>
                    <a:pt x="743847" y="510316"/>
                    <a:pt x="743847" y="489692"/>
                  </a:cubicBezTo>
                  <a:lnTo>
                    <a:pt x="743847" y="71146"/>
                  </a:lnTo>
                  <a:cubicBezTo>
                    <a:pt x="743846" y="50522"/>
                    <a:pt x="727066" y="33745"/>
                    <a:pt x="706442" y="33745"/>
                  </a:cubicBezTo>
                  <a:close/>
                  <a:moveTo>
                    <a:pt x="206600" y="74409"/>
                  </a:moveTo>
                  <a:lnTo>
                    <a:pt x="206600" y="55530"/>
                  </a:lnTo>
                  <a:lnTo>
                    <a:pt x="706436" y="55530"/>
                  </a:lnTo>
                  <a:cubicBezTo>
                    <a:pt x="715053" y="55530"/>
                    <a:pt x="722062" y="62532"/>
                    <a:pt x="722062" y="71140"/>
                  </a:cubicBezTo>
                  <a:lnTo>
                    <a:pt x="722062" y="94012"/>
                  </a:lnTo>
                  <a:lnTo>
                    <a:pt x="206600" y="94012"/>
                  </a:lnTo>
                  <a:close/>
                  <a:moveTo>
                    <a:pt x="558848" y="285833"/>
                  </a:moveTo>
                  <a:lnTo>
                    <a:pt x="558848" y="115796"/>
                  </a:lnTo>
                  <a:lnTo>
                    <a:pt x="722062" y="115796"/>
                  </a:lnTo>
                  <a:lnTo>
                    <a:pt x="722062" y="285833"/>
                  </a:lnTo>
                  <a:close/>
                  <a:moveTo>
                    <a:pt x="722062" y="307615"/>
                  </a:moveTo>
                  <a:lnTo>
                    <a:pt x="722062" y="427958"/>
                  </a:lnTo>
                  <a:lnTo>
                    <a:pt x="558848" y="427958"/>
                  </a:lnTo>
                  <a:lnTo>
                    <a:pt x="558848" y="307615"/>
                  </a:lnTo>
                  <a:close/>
                  <a:moveTo>
                    <a:pt x="141768" y="21784"/>
                  </a:moveTo>
                  <a:lnTo>
                    <a:pt x="184818" y="21784"/>
                  </a:lnTo>
                  <a:lnTo>
                    <a:pt x="184818" y="63519"/>
                  </a:lnTo>
                  <a:lnTo>
                    <a:pt x="141768" y="63519"/>
                  </a:lnTo>
                  <a:close/>
                  <a:moveTo>
                    <a:pt x="141768" y="85301"/>
                  </a:moveTo>
                  <a:lnTo>
                    <a:pt x="184818" y="85301"/>
                  </a:lnTo>
                  <a:lnTo>
                    <a:pt x="184818" y="127038"/>
                  </a:lnTo>
                  <a:lnTo>
                    <a:pt x="141768" y="127038"/>
                  </a:lnTo>
                  <a:close/>
                  <a:moveTo>
                    <a:pt x="141768" y="148820"/>
                  </a:moveTo>
                  <a:lnTo>
                    <a:pt x="184818" y="148820"/>
                  </a:lnTo>
                  <a:lnTo>
                    <a:pt x="184818" y="190555"/>
                  </a:lnTo>
                  <a:lnTo>
                    <a:pt x="141768" y="190555"/>
                  </a:lnTo>
                  <a:close/>
                  <a:moveTo>
                    <a:pt x="141768" y="212339"/>
                  </a:moveTo>
                  <a:lnTo>
                    <a:pt x="184818" y="212339"/>
                  </a:lnTo>
                  <a:lnTo>
                    <a:pt x="184818" y="254074"/>
                  </a:lnTo>
                  <a:lnTo>
                    <a:pt x="141768" y="254074"/>
                  </a:lnTo>
                  <a:close/>
                  <a:moveTo>
                    <a:pt x="141768" y="275856"/>
                  </a:moveTo>
                  <a:lnTo>
                    <a:pt x="184818" y="275856"/>
                  </a:lnTo>
                  <a:lnTo>
                    <a:pt x="184818" y="317593"/>
                  </a:lnTo>
                  <a:lnTo>
                    <a:pt x="141768" y="317593"/>
                  </a:lnTo>
                  <a:close/>
                  <a:moveTo>
                    <a:pt x="141768" y="339375"/>
                  </a:moveTo>
                  <a:lnTo>
                    <a:pt x="184818" y="339375"/>
                  </a:lnTo>
                  <a:lnTo>
                    <a:pt x="184818" y="381111"/>
                  </a:lnTo>
                  <a:lnTo>
                    <a:pt x="141768" y="381111"/>
                  </a:lnTo>
                  <a:close/>
                  <a:moveTo>
                    <a:pt x="76936" y="21784"/>
                  </a:moveTo>
                  <a:lnTo>
                    <a:pt x="119986" y="21784"/>
                  </a:lnTo>
                  <a:lnTo>
                    <a:pt x="119986" y="63519"/>
                  </a:lnTo>
                  <a:lnTo>
                    <a:pt x="76936" y="63519"/>
                  </a:lnTo>
                  <a:close/>
                  <a:moveTo>
                    <a:pt x="76936" y="85301"/>
                  </a:moveTo>
                  <a:lnTo>
                    <a:pt x="119986" y="85301"/>
                  </a:lnTo>
                  <a:lnTo>
                    <a:pt x="119986" y="127038"/>
                  </a:lnTo>
                  <a:lnTo>
                    <a:pt x="76936" y="127038"/>
                  </a:lnTo>
                  <a:close/>
                  <a:moveTo>
                    <a:pt x="76936" y="148820"/>
                  </a:moveTo>
                  <a:lnTo>
                    <a:pt x="119986" y="148820"/>
                  </a:lnTo>
                  <a:lnTo>
                    <a:pt x="119986" y="190555"/>
                  </a:lnTo>
                  <a:lnTo>
                    <a:pt x="76936" y="190555"/>
                  </a:lnTo>
                  <a:close/>
                  <a:moveTo>
                    <a:pt x="76936" y="212339"/>
                  </a:moveTo>
                  <a:lnTo>
                    <a:pt x="119986" y="212339"/>
                  </a:lnTo>
                  <a:lnTo>
                    <a:pt x="119986" y="254074"/>
                  </a:lnTo>
                  <a:lnTo>
                    <a:pt x="76936" y="254074"/>
                  </a:lnTo>
                  <a:close/>
                  <a:moveTo>
                    <a:pt x="76936" y="275856"/>
                  </a:moveTo>
                  <a:lnTo>
                    <a:pt x="119986" y="275856"/>
                  </a:lnTo>
                  <a:lnTo>
                    <a:pt x="119986" y="317593"/>
                  </a:lnTo>
                  <a:lnTo>
                    <a:pt x="76936" y="317593"/>
                  </a:lnTo>
                  <a:close/>
                  <a:moveTo>
                    <a:pt x="76936" y="339375"/>
                  </a:moveTo>
                  <a:lnTo>
                    <a:pt x="119986" y="339375"/>
                  </a:lnTo>
                  <a:lnTo>
                    <a:pt x="119986" y="381111"/>
                  </a:lnTo>
                  <a:lnTo>
                    <a:pt x="76936" y="381111"/>
                  </a:lnTo>
                  <a:close/>
                  <a:moveTo>
                    <a:pt x="21784" y="71140"/>
                  </a:moveTo>
                  <a:cubicBezTo>
                    <a:pt x="21784" y="62532"/>
                    <a:pt x="28794" y="55530"/>
                    <a:pt x="37410" y="55530"/>
                  </a:cubicBezTo>
                  <a:lnTo>
                    <a:pt x="55152" y="55530"/>
                  </a:lnTo>
                  <a:lnTo>
                    <a:pt x="55152" y="74409"/>
                  </a:lnTo>
                  <a:lnTo>
                    <a:pt x="55152" y="94012"/>
                  </a:lnTo>
                  <a:lnTo>
                    <a:pt x="21784" y="94012"/>
                  </a:lnTo>
                  <a:close/>
                  <a:moveTo>
                    <a:pt x="21782" y="115796"/>
                  </a:moveTo>
                  <a:lnTo>
                    <a:pt x="55152" y="115796"/>
                  </a:lnTo>
                  <a:lnTo>
                    <a:pt x="55152" y="386175"/>
                  </a:lnTo>
                  <a:cubicBezTo>
                    <a:pt x="55152" y="394818"/>
                    <a:pt x="61745" y="401950"/>
                    <a:pt x="70164" y="402807"/>
                  </a:cubicBezTo>
                  <a:cubicBezTo>
                    <a:pt x="70725" y="402864"/>
                    <a:pt x="189883" y="402893"/>
                    <a:pt x="189883" y="402893"/>
                  </a:cubicBezTo>
                  <a:cubicBezTo>
                    <a:pt x="199101" y="402893"/>
                    <a:pt x="206600" y="395392"/>
                    <a:pt x="206600" y="386174"/>
                  </a:cubicBezTo>
                  <a:lnTo>
                    <a:pt x="206600" y="115796"/>
                  </a:lnTo>
                  <a:lnTo>
                    <a:pt x="537066" y="115796"/>
                  </a:lnTo>
                  <a:lnTo>
                    <a:pt x="537066" y="427958"/>
                  </a:lnTo>
                  <a:lnTo>
                    <a:pt x="21782" y="427958"/>
                  </a:lnTo>
                  <a:close/>
                  <a:moveTo>
                    <a:pt x="316409" y="594862"/>
                  </a:moveTo>
                  <a:cubicBezTo>
                    <a:pt x="320734" y="571452"/>
                    <a:pt x="323480" y="542270"/>
                    <a:pt x="324724" y="527095"/>
                  </a:cubicBezTo>
                  <a:lnTo>
                    <a:pt x="419122" y="527095"/>
                  </a:lnTo>
                  <a:cubicBezTo>
                    <a:pt x="420366" y="542270"/>
                    <a:pt x="423112" y="571451"/>
                    <a:pt x="427437" y="594862"/>
                  </a:cubicBezTo>
                  <a:close/>
                  <a:moveTo>
                    <a:pt x="722064" y="489692"/>
                  </a:moveTo>
                  <a:cubicBezTo>
                    <a:pt x="722064" y="498306"/>
                    <a:pt x="715057" y="505313"/>
                    <a:pt x="706443" y="505313"/>
                  </a:cubicBezTo>
                  <a:lnTo>
                    <a:pt x="37404" y="505313"/>
                  </a:lnTo>
                  <a:cubicBezTo>
                    <a:pt x="28791" y="505313"/>
                    <a:pt x="21784" y="498306"/>
                    <a:pt x="21784" y="489692"/>
                  </a:cubicBezTo>
                  <a:lnTo>
                    <a:pt x="21784" y="449742"/>
                  </a:lnTo>
                  <a:lnTo>
                    <a:pt x="722064" y="449742"/>
                  </a:ln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grpSp>
      <p:sp>
        <p:nvSpPr>
          <p:cNvPr id="28" name="文本框 27">
            <a:extLst>
              <a:ext uri="{FF2B5EF4-FFF2-40B4-BE49-F238E27FC236}">
                <a16:creationId xmlns:a16="http://schemas.microsoft.com/office/drawing/2014/main" id="{767EEBDE-C468-76AC-DA8E-17E1D9D2712D}"/>
              </a:ext>
            </a:extLst>
          </p:cNvPr>
          <p:cNvSpPr txBox="1"/>
          <p:nvPr/>
        </p:nvSpPr>
        <p:spPr>
          <a:xfrm>
            <a:off x="7559372" y="2280322"/>
            <a:ext cx="3969753" cy="550151"/>
          </a:xfrm>
          <a:prstGeom prst="rect">
            <a:avLst/>
          </a:prstGeom>
          <a:noFill/>
        </p:spPr>
        <p:txBody>
          <a:bodyPr wrap="square" rtlCol="0">
            <a:spAutoFit/>
          </a:bodyPr>
          <a:lstStyle/>
          <a:p>
            <a:pPr>
              <a:lnSpc>
                <a:spcPct val="130000"/>
              </a:lnSpc>
            </a:pPr>
            <a:r>
              <a:rPr lang="zh-CN" altLang="en-US" sz="1200" dirty="0">
                <a:cs typeface="+mn-ea"/>
                <a:sym typeface="+mn-lt"/>
              </a:rPr>
              <a:t>了解计算机网络的发展历程和现状，掌握计算机网络的基本概念和基本原理。</a:t>
            </a:r>
          </a:p>
        </p:txBody>
      </p:sp>
      <p:sp>
        <p:nvSpPr>
          <p:cNvPr id="30" name="矩形: 圆角 29">
            <a:extLst>
              <a:ext uri="{FF2B5EF4-FFF2-40B4-BE49-F238E27FC236}">
                <a16:creationId xmlns:a16="http://schemas.microsoft.com/office/drawing/2014/main" id="{BB90CC6F-8B24-F828-6EDD-3583F466BE21}"/>
              </a:ext>
            </a:extLst>
          </p:cNvPr>
          <p:cNvSpPr/>
          <p:nvPr/>
        </p:nvSpPr>
        <p:spPr>
          <a:xfrm>
            <a:off x="6390178" y="3263116"/>
            <a:ext cx="5334000" cy="1332868"/>
          </a:xfrm>
          <a:prstGeom prst="roundRect">
            <a:avLst>
              <a:gd name="adj" fmla="val 2753"/>
            </a:avLst>
          </a:prstGeom>
          <a:solidFill>
            <a:sysClr val="window" lastClr="FFFFFF"/>
          </a:solidFill>
          <a:ln w="12700" cap="flat" cmpd="sng" algn="ctr">
            <a:gradFill>
              <a:gsLst>
                <a:gs pos="0">
                  <a:srgbClr val="1E6BDC">
                    <a:alpha val="32000"/>
                  </a:srgbClr>
                </a:gs>
                <a:gs pos="100000">
                  <a:srgbClr val="0A4FB6">
                    <a:alpha val="0"/>
                  </a:srgbClr>
                </a:gs>
              </a:gsLst>
              <a:lin ang="5400000" scaled="1"/>
            </a:gradFill>
            <a:prstDash val="solid"/>
            <a:miter lim="800000"/>
          </a:ln>
          <a:effectLst>
            <a:outerShdw blurRad="203200" dist="190500" dir="2700000" algn="tl" rotWithShape="0">
              <a:srgbClr val="2649F8">
                <a:alpha val="1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矩形: 圆角 30">
            <a:extLst>
              <a:ext uri="{FF2B5EF4-FFF2-40B4-BE49-F238E27FC236}">
                <a16:creationId xmlns:a16="http://schemas.microsoft.com/office/drawing/2014/main" id="{1F647A01-75DA-204A-481E-6385D12BC91D}"/>
              </a:ext>
            </a:extLst>
          </p:cNvPr>
          <p:cNvSpPr/>
          <p:nvPr/>
        </p:nvSpPr>
        <p:spPr>
          <a:xfrm>
            <a:off x="6390178" y="4550475"/>
            <a:ext cx="5334000" cy="45719"/>
          </a:xfrm>
          <a:prstGeom prst="roundRect">
            <a:avLst/>
          </a:prstGeom>
          <a:gradFill>
            <a:gsLst>
              <a:gs pos="100000">
                <a:srgbClr val="884110">
                  <a:lumMod val="94000"/>
                  <a:lumOff val="6000"/>
                </a:srgbClr>
              </a:gs>
              <a:gs pos="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cs typeface="+mn-ea"/>
              <a:sym typeface="+mn-lt"/>
            </a:endParaRPr>
          </a:p>
        </p:txBody>
      </p:sp>
      <p:sp>
        <p:nvSpPr>
          <p:cNvPr id="32" name="文本框 31">
            <a:extLst>
              <a:ext uri="{FF2B5EF4-FFF2-40B4-BE49-F238E27FC236}">
                <a16:creationId xmlns:a16="http://schemas.microsoft.com/office/drawing/2014/main" id="{EA8DCF95-DE76-BDCF-1C56-C5F61B7B7E42}"/>
              </a:ext>
            </a:extLst>
          </p:cNvPr>
          <p:cNvSpPr txBox="1"/>
          <p:nvPr/>
        </p:nvSpPr>
        <p:spPr>
          <a:xfrm>
            <a:off x="7559371" y="3506150"/>
            <a:ext cx="2699053" cy="400110"/>
          </a:xfrm>
          <a:prstGeom prst="rect">
            <a:avLst/>
          </a:prstGeom>
          <a:noFill/>
        </p:spPr>
        <p:txBody>
          <a:bodyPr wrap="square">
            <a:spAutoFit/>
          </a:bodyPr>
          <a:lstStyle>
            <a:defPPr>
              <a:defRPr lang="zh-CN"/>
            </a:defPPr>
            <a:lvl1pPr>
              <a:defRPr sz="4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zh-CN" altLang="en-US" sz="2000">
                <a:effectLst>
                  <a:outerShdw blurRad="127000" dist="114300" dir="2700000" algn="tl" rotWithShape="0">
                    <a:srgbClr val="0A4FB6">
                      <a:alpha val="10000"/>
                    </a:srgbClr>
                  </a:outerShdw>
                </a:effectLst>
                <a:latin typeface="+mn-lt"/>
                <a:ea typeface="+mn-ea"/>
                <a:cs typeface="+mn-ea"/>
                <a:sym typeface="+mn-lt"/>
              </a:rPr>
              <a:t>安全问题及解决方案</a:t>
            </a:r>
            <a:endParaRPr lang="zh-CN" altLang="en-US" sz="2000" dirty="0">
              <a:effectLst>
                <a:outerShdw blurRad="127000" dist="114300" dir="2700000" algn="tl" rotWithShape="0">
                  <a:srgbClr val="0A4FB6">
                    <a:alpha val="10000"/>
                  </a:srgbClr>
                </a:outerShdw>
              </a:effectLst>
              <a:latin typeface="+mn-lt"/>
              <a:ea typeface="+mn-ea"/>
              <a:cs typeface="+mn-ea"/>
              <a:sym typeface="+mn-lt"/>
            </a:endParaRPr>
          </a:p>
        </p:txBody>
      </p:sp>
      <p:sp>
        <p:nvSpPr>
          <p:cNvPr id="35" name="椭圆 34">
            <a:extLst>
              <a:ext uri="{FF2B5EF4-FFF2-40B4-BE49-F238E27FC236}">
                <a16:creationId xmlns:a16="http://schemas.microsoft.com/office/drawing/2014/main" id="{17092E26-A85A-B491-A0EF-4CFA9782DDC7}"/>
              </a:ext>
            </a:extLst>
          </p:cNvPr>
          <p:cNvSpPr/>
          <p:nvPr/>
        </p:nvSpPr>
        <p:spPr>
          <a:xfrm>
            <a:off x="6699964" y="3596889"/>
            <a:ext cx="746805" cy="746805"/>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lt1"/>
              </a:solidFill>
              <a:cs typeface="+mn-ea"/>
              <a:sym typeface="+mn-lt"/>
            </a:endParaRPr>
          </a:p>
        </p:txBody>
      </p:sp>
      <p:sp>
        <p:nvSpPr>
          <p:cNvPr id="59" name="文本框 58">
            <a:extLst>
              <a:ext uri="{FF2B5EF4-FFF2-40B4-BE49-F238E27FC236}">
                <a16:creationId xmlns:a16="http://schemas.microsoft.com/office/drawing/2014/main" id="{85B1B994-4F47-8D91-9A54-65529783E1A0}"/>
              </a:ext>
            </a:extLst>
          </p:cNvPr>
          <p:cNvSpPr txBox="1"/>
          <p:nvPr/>
        </p:nvSpPr>
        <p:spPr>
          <a:xfrm>
            <a:off x="7559372" y="3829526"/>
            <a:ext cx="3969753" cy="550151"/>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1200" dirty="0">
                <a:cs typeface="+mn-ea"/>
                <a:sym typeface="+mn-lt"/>
              </a:rPr>
              <a:t>研究计算机网络中存在的安全问题及其成因。</a:t>
            </a:r>
          </a:p>
          <a:p>
            <a:pPr marL="171450" indent="-171450">
              <a:lnSpc>
                <a:spcPct val="130000"/>
              </a:lnSpc>
              <a:buFont typeface="Arial" panose="020B0604020202020204" pitchFamily="34" charset="0"/>
              <a:buChar char="•"/>
            </a:pPr>
            <a:r>
              <a:rPr lang="zh-CN" altLang="en-US" sz="1200" dirty="0">
                <a:cs typeface="+mn-ea"/>
                <a:sym typeface="+mn-lt"/>
              </a:rPr>
              <a:t>分析现有安全技术的优缺点。</a:t>
            </a:r>
          </a:p>
        </p:txBody>
      </p:sp>
      <p:sp>
        <p:nvSpPr>
          <p:cNvPr id="60" name="任意多边形: 形状 59">
            <a:extLst>
              <a:ext uri="{FF2B5EF4-FFF2-40B4-BE49-F238E27FC236}">
                <a16:creationId xmlns:a16="http://schemas.microsoft.com/office/drawing/2014/main" id="{6E271A54-6908-6B8E-8721-D4B541DB7F6E}"/>
              </a:ext>
            </a:extLst>
          </p:cNvPr>
          <p:cNvSpPr/>
          <p:nvPr/>
        </p:nvSpPr>
        <p:spPr>
          <a:xfrm>
            <a:off x="5473318" y="5019267"/>
            <a:ext cx="5785413" cy="472440"/>
          </a:xfrm>
          <a:custGeom>
            <a:avLst/>
            <a:gdLst>
              <a:gd name="connsiteX0" fmla="*/ 0 w 5334000"/>
              <a:gd name="connsiteY0" fmla="*/ 472440 h 472440"/>
              <a:gd name="connsiteX1" fmla="*/ 487680 w 5334000"/>
              <a:gd name="connsiteY1" fmla="*/ 0 h 472440"/>
              <a:gd name="connsiteX2" fmla="*/ 5334000 w 5334000"/>
              <a:gd name="connsiteY2" fmla="*/ 0 h 472440"/>
            </a:gdLst>
            <a:ahLst/>
            <a:cxnLst>
              <a:cxn ang="0">
                <a:pos x="connsiteX0" y="connsiteY0"/>
              </a:cxn>
              <a:cxn ang="0">
                <a:pos x="connsiteX1" y="connsiteY1"/>
              </a:cxn>
              <a:cxn ang="0">
                <a:pos x="connsiteX2" y="connsiteY2"/>
              </a:cxn>
            </a:cxnLst>
            <a:rect l="l" t="t" r="r" b="b"/>
            <a:pathLst>
              <a:path w="5334000" h="472440">
                <a:moveTo>
                  <a:pt x="0" y="472440"/>
                </a:moveTo>
                <a:lnTo>
                  <a:pt x="487680" y="0"/>
                </a:lnTo>
                <a:lnTo>
                  <a:pt x="5334000" y="0"/>
                </a:lnTo>
              </a:path>
            </a:pathLst>
          </a:custGeom>
          <a:noFill/>
          <a:ln w="12700" cap="flat" cmpd="sng" algn="ctr">
            <a:gradFill>
              <a:gsLst>
                <a:gs pos="0">
                  <a:srgbClr val="FEDE9D"/>
                </a:gs>
                <a:gs pos="100000">
                  <a:srgbClr val="884110"/>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1" name="椭圆 60">
            <a:extLst>
              <a:ext uri="{FF2B5EF4-FFF2-40B4-BE49-F238E27FC236}">
                <a16:creationId xmlns:a16="http://schemas.microsoft.com/office/drawing/2014/main" id="{EDB2CB7A-BA70-2A2A-185B-587A901CE476}"/>
              </a:ext>
            </a:extLst>
          </p:cNvPr>
          <p:cNvSpPr/>
          <p:nvPr/>
        </p:nvSpPr>
        <p:spPr>
          <a:xfrm rot="10800000">
            <a:off x="5355722" y="5374110"/>
            <a:ext cx="235193" cy="235193"/>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w="82550">
            <a:solidFill>
              <a:srgbClr val="FEDE9D">
                <a:alpha val="84000"/>
              </a:srgb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lt1"/>
              </a:solidFill>
              <a:cs typeface="+mn-ea"/>
              <a:sym typeface="+mn-lt"/>
            </a:endParaRPr>
          </a:p>
        </p:txBody>
      </p:sp>
      <p:sp>
        <p:nvSpPr>
          <p:cNvPr id="62" name="文本框 61">
            <a:extLst>
              <a:ext uri="{FF2B5EF4-FFF2-40B4-BE49-F238E27FC236}">
                <a16:creationId xmlns:a16="http://schemas.microsoft.com/office/drawing/2014/main" id="{B24A1AA3-E5B4-4029-C701-BF255EB69139}"/>
              </a:ext>
            </a:extLst>
          </p:cNvPr>
          <p:cNvSpPr txBox="1"/>
          <p:nvPr/>
        </p:nvSpPr>
        <p:spPr>
          <a:xfrm>
            <a:off x="7559371" y="5162841"/>
            <a:ext cx="3089199" cy="400110"/>
          </a:xfrm>
          <a:prstGeom prst="rect">
            <a:avLst/>
          </a:prstGeom>
          <a:noFill/>
        </p:spPr>
        <p:txBody>
          <a:bodyPr wrap="square">
            <a:spAutoFit/>
          </a:bodyPr>
          <a:lstStyle>
            <a:defPPr>
              <a:defRPr lang="zh-CN"/>
            </a:defPPr>
            <a:lvl1pPr>
              <a:defRPr sz="4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zh-CN" altLang="en-US" sz="2000">
                <a:effectLst>
                  <a:outerShdw blurRad="127000" dist="114300" dir="2700000" algn="tl" rotWithShape="0">
                    <a:srgbClr val="0A4FB6">
                      <a:alpha val="10000"/>
                    </a:srgbClr>
                  </a:outerShdw>
                </a:effectLst>
                <a:latin typeface="+mn-lt"/>
                <a:ea typeface="+mn-ea"/>
                <a:cs typeface="+mn-ea"/>
                <a:sym typeface="+mn-lt"/>
              </a:rPr>
              <a:t>计算机网络优化研究</a:t>
            </a:r>
            <a:endParaRPr lang="zh-CN" altLang="en-US" sz="2000" dirty="0">
              <a:effectLst>
                <a:outerShdw blurRad="127000" dist="114300" dir="2700000" algn="tl" rotWithShape="0">
                  <a:srgbClr val="0A4FB6">
                    <a:alpha val="10000"/>
                  </a:srgbClr>
                </a:outerShdw>
              </a:effectLst>
              <a:latin typeface="+mn-lt"/>
              <a:ea typeface="+mn-ea"/>
              <a:cs typeface="+mn-ea"/>
              <a:sym typeface="+mn-lt"/>
            </a:endParaRPr>
          </a:p>
        </p:txBody>
      </p:sp>
      <p:sp>
        <p:nvSpPr>
          <p:cNvPr id="128" name="椭圆 127">
            <a:extLst>
              <a:ext uri="{FF2B5EF4-FFF2-40B4-BE49-F238E27FC236}">
                <a16:creationId xmlns:a16="http://schemas.microsoft.com/office/drawing/2014/main" id="{5C9C6292-7CAB-B8FF-F6E9-9B87BE50B4EE}"/>
              </a:ext>
            </a:extLst>
          </p:cNvPr>
          <p:cNvSpPr/>
          <p:nvPr/>
        </p:nvSpPr>
        <p:spPr>
          <a:xfrm>
            <a:off x="6699964" y="5253580"/>
            <a:ext cx="746805" cy="746805"/>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lt1"/>
              </a:solidFill>
              <a:cs typeface="+mn-ea"/>
              <a:sym typeface="+mn-lt"/>
            </a:endParaRPr>
          </a:p>
        </p:txBody>
      </p:sp>
      <p:sp>
        <p:nvSpPr>
          <p:cNvPr id="143" name="文本框 142">
            <a:extLst>
              <a:ext uri="{FF2B5EF4-FFF2-40B4-BE49-F238E27FC236}">
                <a16:creationId xmlns:a16="http://schemas.microsoft.com/office/drawing/2014/main" id="{35441D90-7F6C-B904-3DB3-52E7E5DEAECA}"/>
              </a:ext>
            </a:extLst>
          </p:cNvPr>
          <p:cNvSpPr txBox="1"/>
          <p:nvPr/>
        </p:nvSpPr>
        <p:spPr>
          <a:xfrm>
            <a:off x="7559372" y="5467167"/>
            <a:ext cx="3969753" cy="552972"/>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1200" dirty="0">
                <a:cs typeface="+mn-ea"/>
                <a:sym typeface="+mn-lt"/>
              </a:rPr>
              <a:t>研究人工智能在计算机网络优化中的应用。</a:t>
            </a:r>
          </a:p>
          <a:p>
            <a:pPr marL="171450" indent="-171450">
              <a:lnSpc>
                <a:spcPct val="130000"/>
              </a:lnSpc>
              <a:buFont typeface="Arial" panose="020B0604020202020204" pitchFamily="34" charset="0"/>
              <a:buChar char="•"/>
            </a:pPr>
            <a:r>
              <a:rPr lang="zh-CN" altLang="en-US" sz="1200" dirty="0">
                <a:cs typeface="+mn-ea"/>
                <a:sym typeface="+mn-lt"/>
              </a:rPr>
              <a:t>分析人工智能技术对计算机网络性能的影响。</a:t>
            </a:r>
          </a:p>
        </p:txBody>
      </p:sp>
      <p:pic>
        <p:nvPicPr>
          <p:cNvPr id="147" name="图形 146">
            <a:extLst>
              <a:ext uri="{FF2B5EF4-FFF2-40B4-BE49-F238E27FC236}">
                <a16:creationId xmlns:a16="http://schemas.microsoft.com/office/drawing/2014/main" id="{1405171E-0EEF-DF38-8AAC-FBD0892F48CE}"/>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897529" y="3744191"/>
            <a:ext cx="399488" cy="399488"/>
          </a:xfrm>
          <a:prstGeom prst="rect">
            <a:avLst/>
          </a:prstGeom>
        </p:spPr>
      </p:pic>
      <p:grpSp>
        <p:nvGrpSpPr>
          <p:cNvPr id="150" name="图形 3">
            <a:extLst>
              <a:ext uri="{FF2B5EF4-FFF2-40B4-BE49-F238E27FC236}">
                <a16:creationId xmlns:a16="http://schemas.microsoft.com/office/drawing/2014/main" id="{D2773958-6494-5C2D-73F3-C7A025DF4B2D}"/>
              </a:ext>
            </a:extLst>
          </p:cNvPr>
          <p:cNvGrpSpPr/>
          <p:nvPr/>
        </p:nvGrpSpPr>
        <p:grpSpPr>
          <a:xfrm>
            <a:off x="6905628" y="5433906"/>
            <a:ext cx="395124" cy="395418"/>
            <a:chOff x="1929196" y="-6721274"/>
            <a:chExt cx="1858026" cy="1859405"/>
          </a:xfrm>
          <a:solidFill>
            <a:srgbClr val="FFFFFF"/>
          </a:solidFill>
        </p:grpSpPr>
        <p:sp>
          <p:nvSpPr>
            <p:cNvPr id="151" name="任意多边形: 形状 150">
              <a:extLst>
                <a:ext uri="{FF2B5EF4-FFF2-40B4-BE49-F238E27FC236}">
                  <a16:creationId xmlns:a16="http://schemas.microsoft.com/office/drawing/2014/main" id="{65D5D354-3FBA-770F-EE38-66C94644C7BF}"/>
                </a:ext>
              </a:extLst>
            </p:cNvPr>
            <p:cNvSpPr/>
            <p:nvPr/>
          </p:nvSpPr>
          <p:spPr>
            <a:xfrm>
              <a:off x="1929488" y="-6721274"/>
              <a:ext cx="1857734" cy="1859405"/>
            </a:xfrm>
            <a:custGeom>
              <a:avLst/>
              <a:gdLst>
                <a:gd name="connsiteX0" fmla="*/ 1476547 w 1857734"/>
                <a:gd name="connsiteY0" fmla="*/ 1310620 h 1859405"/>
                <a:gd name="connsiteX1" fmla="*/ 1597623 w 1857734"/>
                <a:gd name="connsiteY1" fmla="*/ 1161265 h 1859405"/>
                <a:gd name="connsiteX2" fmla="*/ 1659486 w 1857734"/>
                <a:gd name="connsiteY2" fmla="*/ 1111774 h 1859405"/>
                <a:gd name="connsiteX3" fmla="*/ 1711628 w 1857734"/>
                <a:gd name="connsiteY3" fmla="*/ 1110890 h 1859405"/>
                <a:gd name="connsiteX4" fmla="*/ 1696604 w 1857734"/>
                <a:gd name="connsiteY4" fmla="*/ 1160381 h 1859405"/>
                <a:gd name="connsiteX5" fmla="*/ 1559621 w 1857734"/>
                <a:gd name="connsiteY5" fmla="*/ 1307969 h 1859405"/>
                <a:gd name="connsiteX6" fmla="*/ 1575528 w 1857734"/>
                <a:gd name="connsiteY6" fmla="*/ 1368949 h 1859405"/>
                <a:gd name="connsiteX7" fmla="*/ 1596739 w 1857734"/>
                <a:gd name="connsiteY7" fmla="*/ 1442301 h 1859405"/>
                <a:gd name="connsiteX8" fmla="*/ 1562272 w 1857734"/>
                <a:gd name="connsiteY8" fmla="*/ 1501513 h 1859405"/>
                <a:gd name="connsiteX9" fmla="*/ 1605576 w 1857734"/>
                <a:gd name="connsiteY9" fmla="*/ 1542166 h 1859405"/>
                <a:gd name="connsiteX10" fmla="*/ 1580831 w 1857734"/>
                <a:gd name="connsiteY10" fmla="*/ 1771945 h 1859405"/>
                <a:gd name="connsiteX11" fmla="*/ 1511014 w 1857734"/>
                <a:gd name="connsiteY11" fmla="*/ 1778131 h 1859405"/>
                <a:gd name="connsiteX12" fmla="*/ 1476547 w 1857734"/>
                <a:gd name="connsiteY12" fmla="*/ 1835575 h 1859405"/>
                <a:gd name="connsiteX13" fmla="*/ 1421754 w 1857734"/>
                <a:gd name="connsiteY13" fmla="*/ 1852367 h 1859405"/>
                <a:gd name="connsiteX14" fmla="*/ 899450 w 1857734"/>
                <a:gd name="connsiteY14" fmla="*/ 1549236 h 1859405"/>
                <a:gd name="connsiteX15" fmla="*/ 882658 w 1857734"/>
                <a:gd name="connsiteY15" fmla="*/ 1506816 h 1859405"/>
                <a:gd name="connsiteX16" fmla="*/ 935684 w 1857734"/>
                <a:gd name="connsiteY16" fmla="*/ 1501513 h 1859405"/>
                <a:gd name="connsiteX17" fmla="*/ 1257374 w 1857734"/>
                <a:gd name="connsiteY17" fmla="*/ 1685336 h 1859405"/>
                <a:gd name="connsiteX18" fmla="*/ 1432359 w 1857734"/>
                <a:gd name="connsiteY18" fmla="*/ 1786085 h 1859405"/>
                <a:gd name="connsiteX19" fmla="*/ 1463290 w 1857734"/>
                <a:gd name="connsiteY19" fmla="*/ 1733943 h 1859405"/>
                <a:gd name="connsiteX20" fmla="*/ 1263560 w 1857734"/>
                <a:gd name="connsiteY20" fmla="*/ 1618170 h 1859405"/>
                <a:gd name="connsiteX21" fmla="*/ 934800 w 1857734"/>
                <a:gd name="connsiteY21" fmla="*/ 1428161 h 1859405"/>
                <a:gd name="connsiteX22" fmla="*/ 909171 w 1857734"/>
                <a:gd name="connsiteY22" fmla="*/ 1334482 h 1859405"/>
                <a:gd name="connsiteX23" fmla="*/ 1110669 w 1857734"/>
                <a:gd name="connsiteY23" fmla="*/ 1246106 h 1859405"/>
                <a:gd name="connsiteX24" fmla="*/ 1145136 w 1857734"/>
                <a:gd name="connsiteY24" fmla="*/ 1231966 h 1859405"/>
                <a:gd name="connsiteX25" fmla="*/ 1161043 w 1857734"/>
                <a:gd name="connsiteY25" fmla="*/ 1206336 h 1859405"/>
                <a:gd name="connsiteX26" fmla="*/ 1249420 w 1857734"/>
                <a:gd name="connsiteY26" fmla="*/ 1180707 h 1859405"/>
                <a:gd name="connsiteX27" fmla="*/ 1275933 w 1857734"/>
                <a:gd name="connsiteY27" fmla="*/ 1193080 h 1859405"/>
                <a:gd name="connsiteX28" fmla="*/ 1358123 w 1857734"/>
                <a:gd name="connsiteY28" fmla="*/ 973907 h 1859405"/>
                <a:gd name="connsiteX29" fmla="*/ 1359890 w 1857734"/>
                <a:gd name="connsiteY29" fmla="*/ 376483 h 1859405"/>
                <a:gd name="connsiteX30" fmla="*/ 1131879 w 1857734"/>
                <a:gd name="connsiteY30" fmla="*/ 376483 h 1859405"/>
                <a:gd name="connsiteX31" fmla="*/ 1053225 w 1857734"/>
                <a:gd name="connsiteY31" fmla="*/ 297828 h 1859405"/>
                <a:gd name="connsiteX32" fmla="*/ 1053225 w 1857734"/>
                <a:gd name="connsiteY32" fmla="*/ 69817 h 1859405"/>
                <a:gd name="connsiteX33" fmla="*/ 65178 w 1857734"/>
                <a:gd name="connsiteY33" fmla="*/ 69817 h 1859405"/>
                <a:gd name="connsiteX34" fmla="*/ 65178 w 1857734"/>
                <a:gd name="connsiteY34" fmla="*/ 190893 h 1859405"/>
                <a:gd name="connsiteX35" fmla="*/ 64294 w 1857734"/>
                <a:gd name="connsiteY35" fmla="*/ 261594 h 1859405"/>
                <a:gd name="connsiteX36" fmla="*/ 34246 w 1857734"/>
                <a:gd name="connsiteY36" fmla="*/ 309317 h 1859405"/>
                <a:gd name="connsiteX37" fmla="*/ 663 w 1857734"/>
                <a:gd name="connsiteY37" fmla="*/ 259826 h 1859405"/>
                <a:gd name="connsiteX38" fmla="*/ 663 w 1857734"/>
                <a:gd name="connsiteY38" fmla="*/ 140518 h 1859405"/>
                <a:gd name="connsiteX39" fmla="*/ 138530 w 1857734"/>
                <a:gd name="connsiteY39" fmla="*/ 884 h 1859405"/>
                <a:gd name="connsiteX40" fmla="*/ 1039968 w 1857734"/>
                <a:gd name="connsiteY40" fmla="*/ 0 h 1859405"/>
                <a:gd name="connsiteX41" fmla="*/ 1137182 w 1857734"/>
                <a:gd name="connsiteY41" fmla="*/ 40653 h 1859405"/>
                <a:gd name="connsiteX42" fmla="*/ 1395241 w 1857734"/>
                <a:gd name="connsiteY42" fmla="*/ 301363 h 1859405"/>
                <a:gd name="connsiteX43" fmla="*/ 1423521 w 1857734"/>
                <a:gd name="connsiteY43" fmla="*/ 370297 h 1859405"/>
                <a:gd name="connsiteX44" fmla="*/ 1424405 w 1857734"/>
                <a:gd name="connsiteY44" fmla="*/ 697289 h 1859405"/>
                <a:gd name="connsiteX45" fmla="*/ 1424405 w 1857734"/>
                <a:gd name="connsiteY45" fmla="*/ 751199 h 1859405"/>
                <a:gd name="connsiteX46" fmla="*/ 1481850 w 1857734"/>
                <a:gd name="connsiteY46" fmla="*/ 713197 h 1859405"/>
                <a:gd name="connsiteX47" fmla="*/ 1783213 w 1857734"/>
                <a:gd name="connsiteY47" fmla="*/ 745012 h 1859405"/>
                <a:gd name="connsiteX48" fmla="*/ 1824749 w 1857734"/>
                <a:gd name="connsiteY48" fmla="*/ 1044608 h 1859405"/>
                <a:gd name="connsiteX49" fmla="*/ 1770840 w 1857734"/>
                <a:gd name="connsiteY49" fmla="*/ 1072888 h 1859405"/>
                <a:gd name="connsiteX50" fmla="*/ 1769956 w 1857734"/>
                <a:gd name="connsiteY50" fmla="*/ 1015444 h 1859405"/>
                <a:gd name="connsiteX51" fmla="*/ 1687766 w 1857734"/>
                <a:gd name="connsiteY51" fmla="*/ 753850 h 1859405"/>
                <a:gd name="connsiteX52" fmla="*/ 1440313 w 1857734"/>
                <a:gd name="connsiteY52" fmla="*/ 853715 h 1859405"/>
                <a:gd name="connsiteX53" fmla="*/ 1424405 w 1857734"/>
                <a:gd name="connsiteY53" fmla="*/ 939440 h 1859405"/>
                <a:gd name="connsiteX54" fmla="*/ 1352820 w 1857734"/>
                <a:gd name="connsiteY54" fmla="*/ 1186894 h 1859405"/>
                <a:gd name="connsiteX55" fmla="*/ 1367844 w 1857734"/>
                <a:gd name="connsiteY55" fmla="*/ 1245222 h 1859405"/>
                <a:gd name="connsiteX56" fmla="*/ 1476547 w 1857734"/>
                <a:gd name="connsiteY56" fmla="*/ 1310620 h 1859405"/>
                <a:gd name="connsiteX57" fmla="*/ 961313 w 1857734"/>
                <a:gd name="connsiteY57" fmla="*/ 1370716 h 1859405"/>
                <a:gd name="connsiteX58" fmla="*/ 1544597 w 1857734"/>
                <a:gd name="connsiteY58" fmla="*/ 1706546 h 1859405"/>
                <a:gd name="connsiteX59" fmla="*/ 1520735 w 1857734"/>
                <a:gd name="connsiteY59" fmla="*/ 1551004 h 1859405"/>
                <a:gd name="connsiteX60" fmla="*/ 1415567 w 1857734"/>
                <a:gd name="connsiteY60" fmla="*/ 1487373 h 1859405"/>
                <a:gd name="connsiteX61" fmla="*/ 1401427 w 1857734"/>
                <a:gd name="connsiteY61" fmla="*/ 1444069 h 1859405"/>
                <a:gd name="connsiteX62" fmla="*/ 1443848 w 1857734"/>
                <a:gd name="connsiteY62" fmla="*/ 1436115 h 1859405"/>
                <a:gd name="connsiteX63" fmla="*/ 1507479 w 1857734"/>
                <a:gd name="connsiteY63" fmla="*/ 1469698 h 1859405"/>
                <a:gd name="connsiteX64" fmla="*/ 1536643 w 1857734"/>
                <a:gd name="connsiteY64" fmla="*/ 1417556 h 1859405"/>
                <a:gd name="connsiteX65" fmla="*/ 1216721 w 1857734"/>
                <a:gd name="connsiteY65" fmla="*/ 1232849 h 1859405"/>
                <a:gd name="connsiteX66" fmla="*/ 1187556 w 1857734"/>
                <a:gd name="connsiteY66" fmla="*/ 1285875 h 1859405"/>
                <a:gd name="connsiteX67" fmla="*/ 1313051 w 1857734"/>
                <a:gd name="connsiteY67" fmla="*/ 1358344 h 1859405"/>
                <a:gd name="connsiteX68" fmla="*/ 1346634 w 1857734"/>
                <a:gd name="connsiteY68" fmla="*/ 1409602 h 1859405"/>
                <a:gd name="connsiteX69" fmla="*/ 1283887 w 1857734"/>
                <a:gd name="connsiteY69" fmla="*/ 1412253 h 1859405"/>
                <a:gd name="connsiteX70" fmla="*/ 1115972 w 1857734"/>
                <a:gd name="connsiteY70" fmla="*/ 1315923 h 1859405"/>
                <a:gd name="connsiteX71" fmla="*/ 961313 w 1857734"/>
                <a:gd name="connsiteY71" fmla="*/ 1370716 h 1859405"/>
                <a:gd name="connsiteX72" fmla="*/ 1118623 w 1857734"/>
                <a:gd name="connsiteY72" fmla="*/ 130797 h 1859405"/>
                <a:gd name="connsiteX73" fmla="*/ 1118623 w 1857734"/>
                <a:gd name="connsiteY73" fmla="*/ 308433 h 1859405"/>
                <a:gd name="connsiteX74" fmla="*/ 1297143 w 1857734"/>
                <a:gd name="connsiteY74" fmla="*/ 308433 h 1859405"/>
                <a:gd name="connsiteX75" fmla="*/ 1118623 w 1857734"/>
                <a:gd name="connsiteY75" fmla="*/ 130797 h 185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857734" h="1859405">
                  <a:moveTo>
                    <a:pt x="1476547" y="1310620"/>
                  </a:moveTo>
                  <a:cubicBezTo>
                    <a:pt x="1518967" y="1258478"/>
                    <a:pt x="1556969" y="1208104"/>
                    <a:pt x="1597623" y="1161265"/>
                  </a:cubicBezTo>
                  <a:cubicBezTo>
                    <a:pt x="1614414" y="1141822"/>
                    <a:pt x="1636508" y="1124146"/>
                    <a:pt x="1659486" y="1111774"/>
                  </a:cubicBezTo>
                  <a:cubicBezTo>
                    <a:pt x="1673626" y="1104704"/>
                    <a:pt x="1701906" y="1102052"/>
                    <a:pt x="1711628" y="1110890"/>
                  </a:cubicBezTo>
                  <a:cubicBezTo>
                    <a:pt x="1732838" y="1130333"/>
                    <a:pt x="1711628" y="1144473"/>
                    <a:pt x="1696604" y="1160381"/>
                  </a:cubicBezTo>
                  <a:cubicBezTo>
                    <a:pt x="1649765" y="1208104"/>
                    <a:pt x="1603809" y="1256711"/>
                    <a:pt x="1559621" y="1307969"/>
                  </a:cubicBezTo>
                  <a:cubicBezTo>
                    <a:pt x="1539294" y="1331831"/>
                    <a:pt x="1538410" y="1354809"/>
                    <a:pt x="1575528" y="1368949"/>
                  </a:cubicBezTo>
                  <a:cubicBezTo>
                    <a:pt x="1612646" y="1383089"/>
                    <a:pt x="1618833" y="1408718"/>
                    <a:pt x="1596739" y="1442301"/>
                  </a:cubicBezTo>
                  <a:cubicBezTo>
                    <a:pt x="1584366" y="1459976"/>
                    <a:pt x="1574645" y="1480303"/>
                    <a:pt x="1562272" y="1501513"/>
                  </a:cubicBezTo>
                  <a:cubicBezTo>
                    <a:pt x="1578180" y="1515653"/>
                    <a:pt x="1594087" y="1527142"/>
                    <a:pt x="1605576" y="1542166"/>
                  </a:cubicBezTo>
                  <a:cubicBezTo>
                    <a:pt x="1655067" y="1605797"/>
                    <a:pt x="1644462" y="1720686"/>
                    <a:pt x="1580831" y="1771945"/>
                  </a:cubicBezTo>
                  <a:cubicBezTo>
                    <a:pt x="1567574" y="1782550"/>
                    <a:pt x="1541062" y="1776364"/>
                    <a:pt x="1511014" y="1778131"/>
                  </a:cubicBezTo>
                  <a:cubicBezTo>
                    <a:pt x="1503060" y="1791387"/>
                    <a:pt x="1489803" y="1813481"/>
                    <a:pt x="1476547" y="1835575"/>
                  </a:cubicBezTo>
                  <a:cubicBezTo>
                    <a:pt x="1463290" y="1858553"/>
                    <a:pt x="1446499" y="1866507"/>
                    <a:pt x="1421754" y="1852367"/>
                  </a:cubicBezTo>
                  <a:cubicBezTo>
                    <a:pt x="1247652" y="1751618"/>
                    <a:pt x="1072667" y="1650869"/>
                    <a:pt x="899450" y="1549236"/>
                  </a:cubicBezTo>
                  <a:cubicBezTo>
                    <a:pt x="888845" y="1543050"/>
                    <a:pt x="887961" y="1521840"/>
                    <a:pt x="882658" y="1506816"/>
                  </a:cubicBezTo>
                  <a:cubicBezTo>
                    <a:pt x="900333" y="1504165"/>
                    <a:pt x="922427" y="1494443"/>
                    <a:pt x="935684" y="1501513"/>
                  </a:cubicBezTo>
                  <a:cubicBezTo>
                    <a:pt x="1043503" y="1560725"/>
                    <a:pt x="1150438" y="1624356"/>
                    <a:pt x="1257374" y="1685336"/>
                  </a:cubicBezTo>
                  <a:cubicBezTo>
                    <a:pt x="1314818" y="1718035"/>
                    <a:pt x="1371379" y="1750734"/>
                    <a:pt x="1432359" y="1786085"/>
                  </a:cubicBezTo>
                  <a:cubicBezTo>
                    <a:pt x="1442964" y="1768410"/>
                    <a:pt x="1451802" y="1753386"/>
                    <a:pt x="1463290" y="1733943"/>
                  </a:cubicBezTo>
                  <a:cubicBezTo>
                    <a:pt x="1395241" y="1694173"/>
                    <a:pt x="1329842" y="1656172"/>
                    <a:pt x="1263560" y="1618170"/>
                  </a:cubicBezTo>
                  <a:cubicBezTo>
                    <a:pt x="1153973" y="1554539"/>
                    <a:pt x="1044387" y="1491792"/>
                    <a:pt x="934800" y="1428161"/>
                  </a:cubicBezTo>
                  <a:cubicBezTo>
                    <a:pt x="875588" y="1393694"/>
                    <a:pt x="875588" y="1392810"/>
                    <a:pt x="909171" y="1334482"/>
                  </a:cubicBezTo>
                  <a:cubicBezTo>
                    <a:pt x="959546" y="1246106"/>
                    <a:pt x="1009920" y="1224895"/>
                    <a:pt x="1110669" y="1246106"/>
                  </a:cubicBezTo>
                  <a:cubicBezTo>
                    <a:pt x="1121274" y="1247873"/>
                    <a:pt x="1135414" y="1239919"/>
                    <a:pt x="1145136" y="1231966"/>
                  </a:cubicBezTo>
                  <a:cubicBezTo>
                    <a:pt x="1153090" y="1226663"/>
                    <a:pt x="1155741" y="1215174"/>
                    <a:pt x="1161043" y="1206336"/>
                  </a:cubicBezTo>
                  <a:cubicBezTo>
                    <a:pt x="1193743" y="1151543"/>
                    <a:pt x="1193743" y="1151543"/>
                    <a:pt x="1249420" y="1180707"/>
                  </a:cubicBezTo>
                  <a:cubicBezTo>
                    <a:pt x="1257374" y="1185126"/>
                    <a:pt x="1265328" y="1187777"/>
                    <a:pt x="1275933" y="1193080"/>
                  </a:cubicBezTo>
                  <a:cubicBezTo>
                    <a:pt x="1326307" y="1127681"/>
                    <a:pt x="1356355" y="1053445"/>
                    <a:pt x="1358123" y="973907"/>
                  </a:cubicBezTo>
                  <a:cubicBezTo>
                    <a:pt x="1362542" y="776828"/>
                    <a:pt x="1359890" y="579748"/>
                    <a:pt x="1359890" y="376483"/>
                  </a:cubicBezTo>
                  <a:cubicBezTo>
                    <a:pt x="1283887" y="376483"/>
                    <a:pt x="1207883" y="376483"/>
                    <a:pt x="1131879" y="376483"/>
                  </a:cubicBezTo>
                  <a:cubicBezTo>
                    <a:pt x="1054108" y="376483"/>
                    <a:pt x="1053225" y="375599"/>
                    <a:pt x="1053225" y="297828"/>
                  </a:cubicBezTo>
                  <a:cubicBezTo>
                    <a:pt x="1053225" y="222708"/>
                    <a:pt x="1053225" y="147588"/>
                    <a:pt x="1053225" y="69817"/>
                  </a:cubicBezTo>
                  <a:cubicBezTo>
                    <a:pt x="724465" y="69817"/>
                    <a:pt x="398356" y="69817"/>
                    <a:pt x="65178" y="69817"/>
                  </a:cubicBezTo>
                  <a:cubicBezTo>
                    <a:pt x="65178" y="110470"/>
                    <a:pt x="65178" y="151123"/>
                    <a:pt x="65178" y="190893"/>
                  </a:cubicBezTo>
                  <a:cubicBezTo>
                    <a:pt x="65178" y="214754"/>
                    <a:pt x="68713" y="238616"/>
                    <a:pt x="64294" y="261594"/>
                  </a:cubicBezTo>
                  <a:cubicBezTo>
                    <a:pt x="59875" y="279269"/>
                    <a:pt x="46619" y="307550"/>
                    <a:pt x="34246" y="309317"/>
                  </a:cubicBezTo>
                  <a:cubicBezTo>
                    <a:pt x="1547" y="314620"/>
                    <a:pt x="1547" y="283688"/>
                    <a:pt x="663" y="259826"/>
                  </a:cubicBezTo>
                  <a:cubicBezTo>
                    <a:pt x="-221" y="220057"/>
                    <a:pt x="-221" y="180288"/>
                    <a:pt x="663" y="140518"/>
                  </a:cubicBezTo>
                  <a:cubicBezTo>
                    <a:pt x="1547" y="-16792"/>
                    <a:pt x="-17896" y="1768"/>
                    <a:pt x="138530" y="884"/>
                  </a:cubicBezTo>
                  <a:cubicBezTo>
                    <a:pt x="439009" y="0"/>
                    <a:pt x="739489" y="884"/>
                    <a:pt x="1039968" y="0"/>
                  </a:cubicBezTo>
                  <a:cubicBezTo>
                    <a:pt x="1079737" y="0"/>
                    <a:pt x="1108902" y="11489"/>
                    <a:pt x="1137182" y="40653"/>
                  </a:cubicBezTo>
                  <a:cubicBezTo>
                    <a:pt x="1222023" y="129029"/>
                    <a:pt x="1310400" y="212987"/>
                    <a:pt x="1395241" y="301363"/>
                  </a:cubicBezTo>
                  <a:cubicBezTo>
                    <a:pt x="1411149" y="318155"/>
                    <a:pt x="1422637" y="347319"/>
                    <a:pt x="1423521" y="370297"/>
                  </a:cubicBezTo>
                  <a:cubicBezTo>
                    <a:pt x="1426172" y="479000"/>
                    <a:pt x="1424405" y="588586"/>
                    <a:pt x="1424405" y="697289"/>
                  </a:cubicBezTo>
                  <a:cubicBezTo>
                    <a:pt x="1424405" y="713197"/>
                    <a:pt x="1424405" y="728221"/>
                    <a:pt x="1424405" y="751199"/>
                  </a:cubicBezTo>
                  <a:cubicBezTo>
                    <a:pt x="1448266" y="735291"/>
                    <a:pt x="1465058" y="723802"/>
                    <a:pt x="1481850" y="713197"/>
                  </a:cubicBezTo>
                  <a:cubicBezTo>
                    <a:pt x="1577296" y="654868"/>
                    <a:pt x="1703674" y="668125"/>
                    <a:pt x="1783213" y="745012"/>
                  </a:cubicBezTo>
                  <a:cubicBezTo>
                    <a:pt x="1863635" y="822783"/>
                    <a:pt x="1881310" y="945626"/>
                    <a:pt x="1824749" y="1044608"/>
                  </a:cubicBezTo>
                  <a:cubicBezTo>
                    <a:pt x="1813261" y="1064934"/>
                    <a:pt x="1800004" y="1089680"/>
                    <a:pt x="1770840" y="1072888"/>
                  </a:cubicBezTo>
                  <a:cubicBezTo>
                    <a:pt x="1742560" y="1056097"/>
                    <a:pt x="1760235" y="1034886"/>
                    <a:pt x="1769956" y="1015444"/>
                  </a:cubicBezTo>
                  <a:cubicBezTo>
                    <a:pt x="1822098" y="911160"/>
                    <a:pt x="1786748" y="798922"/>
                    <a:pt x="1687766" y="753850"/>
                  </a:cubicBezTo>
                  <a:cubicBezTo>
                    <a:pt x="1588785" y="709662"/>
                    <a:pt x="1479198" y="752966"/>
                    <a:pt x="1440313" y="853715"/>
                  </a:cubicBezTo>
                  <a:cubicBezTo>
                    <a:pt x="1429708" y="880228"/>
                    <a:pt x="1426172" y="911160"/>
                    <a:pt x="1424405" y="939440"/>
                  </a:cubicBezTo>
                  <a:cubicBezTo>
                    <a:pt x="1419986" y="1027816"/>
                    <a:pt x="1398776" y="1110890"/>
                    <a:pt x="1352820" y="1186894"/>
                  </a:cubicBezTo>
                  <a:cubicBezTo>
                    <a:pt x="1336029" y="1214290"/>
                    <a:pt x="1337796" y="1230198"/>
                    <a:pt x="1367844" y="1245222"/>
                  </a:cubicBezTo>
                  <a:cubicBezTo>
                    <a:pt x="1404078" y="1268200"/>
                    <a:pt x="1441196" y="1290294"/>
                    <a:pt x="1476547" y="1310620"/>
                  </a:cubicBezTo>
                  <a:close/>
                  <a:moveTo>
                    <a:pt x="961313" y="1370716"/>
                  </a:moveTo>
                  <a:cubicBezTo>
                    <a:pt x="1157508" y="1483838"/>
                    <a:pt x="1351052" y="1595192"/>
                    <a:pt x="1544597" y="1706546"/>
                  </a:cubicBezTo>
                  <a:cubicBezTo>
                    <a:pt x="1589668" y="1640264"/>
                    <a:pt x="1580831" y="1589006"/>
                    <a:pt x="1520735" y="1551004"/>
                  </a:cubicBezTo>
                  <a:cubicBezTo>
                    <a:pt x="1486268" y="1528910"/>
                    <a:pt x="1448266" y="1511235"/>
                    <a:pt x="1415567" y="1487373"/>
                  </a:cubicBezTo>
                  <a:cubicBezTo>
                    <a:pt x="1405846" y="1480303"/>
                    <a:pt x="1405846" y="1459093"/>
                    <a:pt x="1401427" y="1444069"/>
                  </a:cubicBezTo>
                  <a:cubicBezTo>
                    <a:pt x="1415567" y="1440534"/>
                    <a:pt x="1431475" y="1432580"/>
                    <a:pt x="1443848" y="1436115"/>
                  </a:cubicBezTo>
                  <a:cubicBezTo>
                    <a:pt x="1465942" y="1443185"/>
                    <a:pt x="1485385" y="1457325"/>
                    <a:pt x="1507479" y="1469698"/>
                  </a:cubicBezTo>
                  <a:cubicBezTo>
                    <a:pt x="1517200" y="1452022"/>
                    <a:pt x="1526038" y="1436999"/>
                    <a:pt x="1536643" y="1417556"/>
                  </a:cubicBezTo>
                  <a:cubicBezTo>
                    <a:pt x="1428824" y="1355692"/>
                    <a:pt x="1323656" y="1294713"/>
                    <a:pt x="1216721" y="1232849"/>
                  </a:cubicBezTo>
                  <a:cubicBezTo>
                    <a:pt x="1205232" y="1253176"/>
                    <a:pt x="1197278" y="1268200"/>
                    <a:pt x="1187556" y="1285875"/>
                  </a:cubicBezTo>
                  <a:cubicBezTo>
                    <a:pt x="1231745" y="1311504"/>
                    <a:pt x="1273281" y="1333598"/>
                    <a:pt x="1313051" y="1358344"/>
                  </a:cubicBezTo>
                  <a:cubicBezTo>
                    <a:pt x="1331610" y="1369833"/>
                    <a:pt x="1362542" y="1376903"/>
                    <a:pt x="1346634" y="1409602"/>
                  </a:cubicBezTo>
                  <a:cubicBezTo>
                    <a:pt x="1328958" y="1444069"/>
                    <a:pt x="1305097" y="1424626"/>
                    <a:pt x="1283887" y="1412253"/>
                  </a:cubicBezTo>
                  <a:cubicBezTo>
                    <a:pt x="1228210" y="1380438"/>
                    <a:pt x="1172533" y="1346855"/>
                    <a:pt x="1115972" y="1315923"/>
                  </a:cubicBezTo>
                  <a:cubicBezTo>
                    <a:pt x="1045271" y="1277921"/>
                    <a:pt x="1001083" y="1292945"/>
                    <a:pt x="961313" y="1370716"/>
                  </a:cubicBezTo>
                  <a:close/>
                  <a:moveTo>
                    <a:pt x="1118623" y="130797"/>
                  </a:moveTo>
                  <a:cubicBezTo>
                    <a:pt x="1118623" y="187358"/>
                    <a:pt x="1118623" y="248337"/>
                    <a:pt x="1118623" y="308433"/>
                  </a:cubicBezTo>
                  <a:cubicBezTo>
                    <a:pt x="1183138" y="308433"/>
                    <a:pt x="1244117" y="308433"/>
                    <a:pt x="1297143" y="308433"/>
                  </a:cubicBezTo>
                  <a:cubicBezTo>
                    <a:pt x="1238815" y="249221"/>
                    <a:pt x="1177835" y="189125"/>
                    <a:pt x="1118623" y="130797"/>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4" name="任意多边形: 形状 153">
              <a:extLst>
                <a:ext uri="{FF2B5EF4-FFF2-40B4-BE49-F238E27FC236}">
                  <a16:creationId xmlns:a16="http://schemas.microsoft.com/office/drawing/2014/main" id="{F314353B-9A28-B541-5092-FBF83F5B3BEB}"/>
                </a:ext>
              </a:extLst>
            </p:cNvPr>
            <p:cNvSpPr/>
            <p:nvPr/>
          </p:nvSpPr>
          <p:spPr>
            <a:xfrm>
              <a:off x="2084809" y="-6595022"/>
              <a:ext cx="805500" cy="681506"/>
            </a:xfrm>
            <a:custGeom>
              <a:avLst/>
              <a:gdLst>
                <a:gd name="connsiteX0" fmla="*/ 121075 w 805500"/>
                <a:gd name="connsiteY0" fmla="*/ 248463 h 681506"/>
                <a:gd name="connsiteX1" fmla="*/ 122843 w 805500"/>
                <a:gd name="connsiteY1" fmla="*/ 201624 h 681506"/>
                <a:gd name="connsiteX2" fmla="*/ 201498 w 805500"/>
                <a:gd name="connsiteY2" fmla="*/ 124736 h 681506"/>
                <a:gd name="connsiteX3" fmla="*/ 246570 w 805500"/>
                <a:gd name="connsiteY3" fmla="*/ 124736 h 681506"/>
                <a:gd name="connsiteX4" fmla="*/ 246570 w 805500"/>
                <a:gd name="connsiteY4" fmla="*/ 52268 h 681506"/>
                <a:gd name="connsiteX5" fmla="*/ 297828 w 805500"/>
                <a:gd name="connsiteY5" fmla="*/ 126 h 681506"/>
                <a:gd name="connsiteX6" fmla="*/ 501094 w 805500"/>
                <a:gd name="connsiteY6" fmla="*/ 126 h 681506"/>
                <a:gd name="connsiteX7" fmla="*/ 557654 w 805500"/>
                <a:gd name="connsiteY7" fmla="*/ 56686 h 681506"/>
                <a:gd name="connsiteX8" fmla="*/ 556771 w 805500"/>
                <a:gd name="connsiteY8" fmla="*/ 560431 h 681506"/>
                <a:gd name="connsiteX9" fmla="*/ 556771 w 805500"/>
                <a:gd name="connsiteY9" fmla="*/ 616108 h 681506"/>
                <a:gd name="connsiteX10" fmla="*/ 739710 w 805500"/>
                <a:gd name="connsiteY10" fmla="*/ 616108 h 681506"/>
                <a:gd name="connsiteX11" fmla="*/ 739710 w 805500"/>
                <a:gd name="connsiteY11" fmla="*/ 556896 h 681506"/>
                <a:gd name="connsiteX12" fmla="*/ 678730 w 805500"/>
                <a:gd name="connsiteY12" fmla="*/ 555129 h 681506"/>
                <a:gd name="connsiteX13" fmla="*/ 652217 w 805500"/>
                <a:gd name="connsiteY13" fmla="*/ 523313 h 681506"/>
                <a:gd name="connsiteX14" fmla="*/ 678730 w 805500"/>
                <a:gd name="connsiteY14" fmla="*/ 496800 h 681506"/>
                <a:gd name="connsiteX15" fmla="*/ 738826 w 805500"/>
                <a:gd name="connsiteY15" fmla="*/ 495917 h 681506"/>
                <a:gd name="connsiteX16" fmla="*/ 738826 w 805500"/>
                <a:gd name="connsiteY16" fmla="*/ 433169 h 681506"/>
                <a:gd name="connsiteX17" fmla="*/ 655752 w 805500"/>
                <a:gd name="connsiteY17" fmla="*/ 431402 h 681506"/>
                <a:gd name="connsiteX18" fmla="*/ 620402 w 805500"/>
                <a:gd name="connsiteY18" fmla="*/ 403121 h 681506"/>
                <a:gd name="connsiteX19" fmla="*/ 653985 w 805500"/>
                <a:gd name="connsiteY19" fmla="*/ 371306 h 681506"/>
                <a:gd name="connsiteX20" fmla="*/ 662822 w 805500"/>
                <a:gd name="connsiteY20" fmla="*/ 371306 h 681506"/>
                <a:gd name="connsiteX21" fmla="*/ 805108 w 805500"/>
                <a:gd name="connsiteY21" fmla="*/ 508289 h 681506"/>
                <a:gd name="connsiteX22" fmla="*/ 805108 w 805500"/>
                <a:gd name="connsiteY22" fmla="*/ 636435 h 681506"/>
                <a:gd name="connsiteX23" fmla="*/ 760920 w 805500"/>
                <a:gd name="connsiteY23" fmla="*/ 681507 h 681506"/>
                <a:gd name="connsiteX24" fmla="*/ 45072 w 805500"/>
                <a:gd name="connsiteY24" fmla="*/ 681507 h 681506"/>
                <a:gd name="connsiteX25" fmla="*/ 0 w 805500"/>
                <a:gd name="connsiteY25" fmla="*/ 636435 h 681506"/>
                <a:gd name="connsiteX26" fmla="*/ 0 w 805500"/>
                <a:gd name="connsiteY26" fmla="*/ 291767 h 681506"/>
                <a:gd name="connsiteX27" fmla="*/ 45072 w 805500"/>
                <a:gd name="connsiteY27" fmla="*/ 247579 h 681506"/>
                <a:gd name="connsiteX28" fmla="*/ 121075 w 805500"/>
                <a:gd name="connsiteY28" fmla="*/ 248463 h 681506"/>
                <a:gd name="connsiteX29" fmla="*/ 247454 w 805500"/>
                <a:gd name="connsiteY29" fmla="*/ 616992 h 681506"/>
                <a:gd name="connsiteX30" fmla="*/ 247454 w 805500"/>
                <a:gd name="connsiteY30" fmla="*/ 541872 h 681506"/>
                <a:gd name="connsiteX31" fmla="*/ 294293 w 805500"/>
                <a:gd name="connsiteY31" fmla="*/ 495033 h 681506"/>
                <a:gd name="connsiteX32" fmla="*/ 387088 w 805500"/>
                <a:gd name="connsiteY32" fmla="*/ 495033 h 681506"/>
                <a:gd name="connsiteX33" fmla="*/ 433928 w 805500"/>
                <a:gd name="connsiteY33" fmla="*/ 542756 h 681506"/>
                <a:gd name="connsiteX34" fmla="*/ 433928 w 805500"/>
                <a:gd name="connsiteY34" fmla="*/ 616992 h 681506"/>
                <a:gd name="connsiteX35" fmla="*/ 491372 w 805500"/>
                <a:gd name="connsiteY35" fmla="*/ 616992 h 681506"/>
                <a:gd name="connsiteX36" fmla="*/ 491372 w 805500"/>
                <a:gd name="connsiteY36" fmla="*/ 436704 h 681506"/>
                <a:gd name="connsiteX37" fmla="*/ 188241 w 805500"/>
                <a:gd name="connsiteY37" fmla="*/ 436704 h 681506"/>
                <a:gd name="connsiteX38" fmla="*/ 188241 w 805500"/>
                <a:gd name="connsiteY38" fmla="*/ 616992 h 681506"/>
                <a:gd name="connsiteX39" fmla="*/ 247454 w 805500"/>
                <a:gd name="connsiteY39" fmla="*/ 616992 h 681506"/>
                <a:gd name="connsiteX40" fmla="*/ 493140 w 805500"/>
                <a:gd name="connsiteY40" fmla="*/ 190135 h 681506"/>
                <a:gd name="connsiteX41" fmla="*/ 189125 w 805500"/>
                <a:gd name="connsiteY41" fmla="*/ 190135 h 681506"/>
                <a:gd name="connsiteX42" fmla="*/ 189125 w 805500"/>
                <a:gd name="connsiteY42" fmla="*/ 244928 h 681506"/>
                <a:gd name="connsiteX43" fmla="*/ 493140 w 805500"/>
                <a:gd name="connsiteY43" fmla="*/ 244928 h 681506"/>
                <a:gd name="connsiteX44" fmla="*/ 493140 w 805500"/>
                <a:gd name="connsiteY44" fmla="*/ 190135 h 681506"/>
                <a:gd name="connsiteX45" fmla="*/ 493140 w 805500"/>
                <a:gd name="connsiteY45" fmla="*/ 313861 h 681506"/>
                <a:gd name="connsiteX46" fmla="*/ 188241 w 805500"/>
                <a:gd name="connsiteY46" fmla="*/ 313861 h 681506"/>
                <a:gd name="connsiteX47" fmla="*/ 188241 w 805500"/>
                <a:gd name="connsiteY47" fmla="*/ 368655 h 681506"/>
                <a:gd name="connsiteX48" fmla="*/ 493140 w 805500"/>
                <a:gd name="connsiteY48" fmla="*/ 368655 h 681506"/>
                <a:gd name="connsiteX49" fmla="*/ 493140 w 805500"/>
                <a:gd name="connsiteY49" fmla="*/ 313861 h 681506"/>
                <a:gd name="connsiteX50" fmla="*/ 120192 w 805500"/>
                <a:gd name="connsiteY50" fmla="*/ 617876 h 681506"/>
                <a:gd name="connsiteX51" fmla="*/ 120192 w 805500"/>
                <a:gd name="connsiteY51" fmla="*/ 312978 h 681506"/>
                <a:gd name="connsiteX52" fmla="*/ 66282 w 805500"/>
                <a:gd name="connsiteY52" fmla="*/ 312978 h 681506"/>
                <a:gd name="connsiteX53" fmla="*/ 66282 w 805500"/>
                <a:gd name="connsiteY53" fmla="*/ 617876 h 681506"/>
                <a:gd name="connsiteX54" fmla="*/ 120192 w 805500"/>
                <a:gd name="connsiteY54" fmla="*/ 617876 h 681506"/>
                <a:gd name="connsiteX55" fmla="*/ 313736 w 805500"/>
                <a:gd name="connsiteY55" fmla="*/ 63756 h 681506"/>
                <a:gd name="connsiteX56" fmla="*/ 313736 w 805500"/>
                <a:gd name="connsiteY56" fmla="*/ 121201 h 681506"/>
                <a:gd name="connsiteX57" fmla="*/ 367645 w 805500"/>
                <a:gd name="connsiteY57" fmla="*/ 121201 h 681506"/>
                <a:gd name="connsiteX58" fmla="*/ 367645 w 805500"/>
                <a:gd name="connsiteY58" fmla="*/ 63756 h 681506"/>
                <a:gd name="connsiteX59" fmla="*/ 313736 w 805500"/>
                <a:gd name="connsiteY59" fmla="*/ 63756 h 681506"/>
                <a:gd name="connsiteX60" fmla="*/ 491372 w 805500"/>
                <a:gd name="connsiteY60" fmla="*/ 122085 h 681506"/>
                <a:gd name="connsiteX61" fmla="*/ 491372 w 805500"/>
                <a:gd name="connsiteY61" fmla="*/ 65524 h 681506"/>
                <a:gd name="connsiteX62" fmla="*/ 436579 w 805500"/>
                <a:gd name="connsiteY62" fmla="*/ 65524 h 681506"/>
                <a:gd name="connsiteX63" fmla="*/ 436579 w 805500"/>
                <a:gd name="connsiteY63" fmla="*/ 122085 h 681506"/>
                <a:gd name="connsiteX64" fmla="*/ 491372 w 805500"/>
                <a:gd name="connsiteY64" fmla="*/ 122085 h 681506"/>
                <a:gd name="connsiteX65" fmla="*/ 313736 w 805500"/>
                <a:gd name="connsiteY65" fmla="*/ 558664 h 681506"/>
                <a:gd name="connsiteX66" fmla="*/ 313736 w 805500"/>
                <a:gd name="connsiteY66" fmla="*/ 616108 h 681506"/>
                <a:gd name="connsiteX67" fmla="*/ 367645 w 805500"/>
                <a:gd name="connsiteY67" fmla="*/ 616108 h 681506"/>
                <a:gd name="connsiteX68" fmla="*/ 367645 w 805500"/>
                <a:gd name="connsiteY68" fmla="*/ 558664 h 681506"/>
                <a:gd name="connsiteX69" fmla="*/ 313736 w 805500"/>
                <a:gd name="connsiteY69" fmla="*/ 558664 h 68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805500" h="681506">
                  <a:moveTo>
                    <a:pt x="121075" y="248463"/>
                  </a:moveTo>
                  <a:cubicBezTo>
                    <a:pt x="121959" y="229904"/>
                    <a:pt x="122843" y="215764"/>
                    <a:pt x="122843" y="201624"/>
                  </a:cubicBezTo>
                  <a:cubicBezTo>
                    <a:pt x="123727" y="125620"/>
                    <a:pt x="123727" y="125620"/>
                    <a:pt x="201498" y="124736"/>
                  </a:cubicBezTo>
                  <a:cubicBezTo>
                    <a:pt x="214754" y="124736"/>
                    <a:pt x="227127" y="124736"/>
                    <a:pt x="246570" y="124736"/>
                  </a:cubicBezTo>
                  <a:cubicBezTo>
                    <a:pt x="246570" y="98223"/>
                    <a:pt x="247454" y="75245"/>
                    <a:pt x="246570" y="52268"/>
                  </a:cubicBezTo>
                  <a:cubicBezTo>
                    <a:pt x="243919" y="15150"/>
                    <a:pt x="258942" y="-758"/>
                    <a:pt x="297828" y="126"/>
                  </a:cubicBezTo>
                  <a:cubicBezTo>
                    <a:pt x="365878" y="2777"/>
                    <a:pt x="433044" y="2777"/>
                    <a:pt x="501094" y="126"/>
                  </a:cubicBezTo>
                  <a:cubicBezTo>
                    <a:pt x="544398" y="-1642"/>
                    <a:pt x="557654" y="15150"/>
                    <a:pt x="557654" y="56686"/>
                  </a:cubicBezTo>
                  <a:cubicBezTo>
                    <a:pt x="555887" y="224601"/>
                    <a:pt x="556771" y="392516"/>
                    <a:pt x="556771" y="560431"/>
                  </a:cubicBezTo>
                  <a:cubicBezTo>
                    <a:pt x="556771" y="578107"/>
                    <a:pt x="556771" y="595782"/>
                    <a:pt x="556771" y="616108"/>
                  </a:cubicBezTo>
                  <a:cubicBezTo>
                    <a:pt x="618634" y="616108"/>
                    <a:pt x="677846" y="616108"/>
                    <a:pt x="739710" y="616108"/>
                  </a:cubicBezTo>
                  <a:cubicBezTo>
                    <a:pt x="739710" y="597549"/>
                    <a:pt x="739710" y="580758"/>
                    <a:pt x="739710" y="556896"/>
                  </a:cubicBezTo>
                  <a:cubicBezTo>
                    <a:pt x="718499" y="556896"/>
                    <a:pt x="697289" y="560431"/>
                    <a:pt x="678730" y="555129"/>
                  </a:cubicBezTo>
                  <a:cubicBezTo>
                    <a:pt x="667241" y="551594"/>
                    <a:pt x="653985" y="535686"/>
                    <a:pt x="652217" y="523313"/>
                  </a:cubicBezTo>
                  <a:cubicBezTo>
                    <a:pt x="651333" y="515359"/>
                    <a:pt x="668125" y="499452"/>
                    <a:pt x="678730" y="496800"/>
                  </a:cubicBezTo>
                  <a:cubicBezTo>
                    <a:pt x="696405" y="492382"/>
                    <a:pt x="716732" y="495917"/>
                    <a:pt x="738826" y="495917"/>
                  </a:cubicBezTo>
                  <a:cubicBezTo>
                    <a:pt x="738826" y="474706"/>
                    <a:pt x="738826" y="456147"/>
                    <a:pt x="738826" y="433169"/>
                  </a:cubicBezTo>
                  <a:cubicBezTo>
                    <a:pt x="710545" y="433169"/>
                    <a:pt x="682265" y="436704"/>
                    <a:pt x="655752" y="431402"/>
                  </a:cubicBezTo>
                  <a:cubicBezTo>
                    <a:pt x="642496" y="428751"/>
                    <a:pt x="631890" y="412843"/>
                    <a:pt x="620402" y="403121"/>
                  </a:cubicBezTo>
                  <a:cubicBezTo>
                    <a:pt x="631890" y="392516"/>
                    <a:pt x="642496" y="381911"/>
                    <a:pt x="653985" y="371306"/>
                  </a:cubicBezTo>
                  <a:cubicBezTo>
                    <a:pt x="655752" y="369538"/>
                    <a:pt x="659287" y="371306"/>
                    <a:pt x="662822" y="371306"/>
                  </a:cubicBezTo>
                  <a:cubicBezTo>
                    <a:pt x="828970" y="374841"/>
                    <a:pt x="802457" y="344793"/>
                    <a:pt x="805108" y="508289"/>
                  </a:cubicBezTo>
                  <a:cubicBezTo>
                    <a:pt x="805992" y="550710"/>
                    <a:pt x="805108" y="594014"/>
                    <a:pt x="805108" y="636435"/>
                  </a:cubicBezTo>
                  <a:cubicBezTo>
                    <a:pt x="805108" y="667367"/>
                    <a:pt x="793619" y="681507"/>
                    <a:pt x="760920" y="681507"/>
                  </a:cubicBezTo>
                  <a:cubicBezTo>
                    <a:pt x="522304" y="680623"/>
                    <a:pt x="283688" y="680623"/>
                    <a:pt x="45072" y="681507"/>
                  </a:cubicBezTo>
                  <a:cubicBezTo>
                    <a:pt x="12373" y="681507"/>
                    <a:pt x="0" y="668250"/>
                    <a:pt x="0" y="636435"/>
                  </a:cubicBezTo>
                  <a:cubicBezTo>
                    <a:pt x="884" y="521546"/>
                    <a:pt x="884" y="406656"/>
                    <a:pt x="0" y="291767"/>
                  </a:cubicBezTo>
                  <a:cubicBezTo>
                    <a:pt x="0" y="259952"/>
                    <a:pt x="12373" y="245812"/>
                    <a:pt x="45072" y="247579"/>
                  </a:cubicBezTo>
                  <a:cubicBezTo>
                    <a:pt x="68934" y="249347"/>
                    <a:pt x="93679" y="248463"/>
                    <a:pt x="121075" y="248463"/>
                  </a:cubicBezTo>
                  <a:close/>
                  <a:moveTo>
                    <a:pt x="247454" y="616992"/>
                  </a:moveTo>
                  <a:cubicBezTo>
                    <a:pt x="247454" y="588712"/>
                    <a:pt x="248337" y="565734"/>
                    <a:pt x="247454" y="541872"/>
                  </a:cubicBezTo>
                  <a:cubicBezTo>
                    <a:pt x="245686" y="508289"/>
                    <a:pt x="259826" y="493265"/>
                    <a:pt x="294293" y="495033"/>
                  </a:cubicBezTo>
                  <a:cubicBezTo>
                    <a:pt x="325225" y="496800"/>
                    <a:pt x="356156" y="496800"/>
                    <a:pt x="387088" y="495033"/>
                  </a:cubicBezTo>
                  <a:cubicBezTo>
                    <a:pt x="422439" y="493265"/>
                    <a:pt x="434811" y="510057"/>
                    <a:pt x="433928" y="542756"/>
                  </a:cubicBezTo>
                  <a:cubicBezTo>
                    <a:pt x="433044" y="567501"/>
                    <a:pt x="433928" y="591363"/>
                    <a:pt x="433928" y="616992"/>
                  </a:cubicBezTo>
                  <a:cubicBezTo>
                    <a:pt x="456906" y="616992"/>
                    <a:pt x="473697" y="616992"/>
                    <a:pt x="491372" y="616992"/>
                  </a:cubicBezTo>
                  <a:cubicBezTo>
                    <a:pt x="491372" y="555129"/>
                    <a:pt x="491372" y="495917"/>
                    <a:pt x="491372" y="436704"/>
                  </a:cubicBezTo>
                  <a:cubicBezTo>
                    <a:pt x="387972" y="436704"/>
                    <a:pt x="288991" y="436704"/>
                    <a:pt x="188241" y="436704"/>
                  </a:cubicBezTo>
                  <a:cubicBezTo>
                    <a:pt x="188241" y="497684"/>
                    <a:pt x="188241" y="556012"/>
                    <a:pt x="188241" y="616992"/>
                  </a:cubicBezTo>
                  <a:cubicBezTo>
                    <a:pt x="207684" y="616992"/>
                    <a:pt x="224476" y="616992"/>
                    <a:pt x="247454" y="616992"/>
                  </a:cubicBezTo>
                  <a:close/>
                  <a:moveTo>
                    <a:pt x="493140" y="190135"/>
                  </a:moveTo>
                  <a:cubicBezTo>
                    <a:pt x="388856" y="190135"/>
                    <a:pt x="288107" y="190135"/>
                    <a:pt x="189125" y="190135"/>
                  </a:cubicBezTo>
                  <a:cubicBezTo>
                    <a:pt x="189125" y="210461"/>
                    <a:pt x="189125" y="227253"/>
                    <a:pt x="189125" y="244928"/>
                  </a:cubicBezTo>
                  <a:cubicBezTo>
                    <a:pt x="292526" y="244928"/>
                    <a:pt x="392391" y="244928"/>
                    <a:pt x="493140" y="244928"/>
                  </a:cubicBezTo>
                  <a:cubicBezTo>
                    <a:pt x="493140" y="224601"/>
                    <a:pt x="493140" y="208694"/>
                    <a:pt x="493140" y="190135"/>
                  </a:cubicBezTo>
                  <a:close/>
                  <a:moveTo>
                    <a:pt x="493140" y="313861"/>
                  </a:moveTo>
                  <a:cubicBezTo>
                    <a:pt x="388856" y="313861"/>
                    <a:pt x="288991" y="313861"/>
                    <a:pt x="188241" y="313861"/>
                  </a:cubicBezTo>
                  <a:cubicBezTo>
                    <a:pt x="188241" y="334188"/>
                    <a:pt x="188241" y="350980"/>
                    <a:pt x="188241" y="368655"/>
                  </a:cubicBezTo>
                  <a:cubicBezTo>
                    <a:pt x="290758" y="368655"/>
                    <a:pt x="391507" y="368655"/>
                    <a:pt x="493140" y="368655"/>
                  </a:cubicBezTo>
                  <a:cubicBezTo>
                    <a:pt x="493140" y="349212"/>
                    <a:pt x="493140" y="333304"/>
                    <a:pt x="493140" y="313861"/>
                  </a:cubicBezTo>
                  <a:close/>
                  <a:moveTo>
                    <a:pt x="120192" y="617876"/>
                  </a:moveTo>
                  <a:cubicBezTo>
                    <a:pt x="120192" y="513592"/>
                    <a:pt x="120192" y="413727"/>
                    <a:pt x="120192" y="312978"/>
                  </a:cubicBezTo>
                  <a:cubicBezTo>
                    <a:pt x="99865" y="312978"/>
                    <a:pt x="83074" y="312978"/>
                    <a:pt x="66282" y="312978"/>
                  </a:cubicBezTo>
                  <a:cubicBezTo>
                    <a:pt x="66282" y="416378"/>
                    <a:pt x="66282" y="516243"/>
                    <a:pt x="66282" y="617876"/>
                  </a:cubicBezTo>
                  <a:cubicBezTo>
                    <a:pt x="84841" y="617876"/>
                    <a:pt x="100749" y="617876"/>
                    <a:pt x="120192" y="617876"/>
                  </a:cubicBezTo>
                  <a:close/>
                  <a:moveTo>
                    <a:pt x="313736" y="63756"/>
                  </a:moveTo>
                  <a:cubicBezTo>
                    <a:pt x="313736" y="85851"/>
                    <a:pt x="313736" y="103526"/>
                    <a:pt x="313736" y="121201"/>
                  </a:cubicBezTo>
                  <a:cubicBezTo>
                    <a:pt x="334062" y="121201"/>
                    <a:pt x="350854" y="121201"/>
                    <a:pt x="367645" y="121201"/>
                  </a:cubicBezTo>
                  <a:cubicBezTo>
                    <a:pt x="367645" y="100875"/>
                    <a:pt x="367645" y="82316"/>
                    <a:pt x="367645" y="63756"/>
                  </a:cubicBezTo>
                  <a:cubicBezTo>
                    <a:pt x="348203" y="63756"/>
                    <a:pt x="332295" y="63756"/>
                    <a:pt x="313736" y="63756"/>
                  </a:cubicBezTo>
                  <a:close/>
                  <a:moveTo>
                    <a:pt x="491372" y="122085"/>
                  </a:moveTo>
                  <a:cubicBezTo>
                    <a:pt x="491372" y="101758"/>
                    <a:pt x="491372" y="84083"/>
                    <a:pt x="491372" y="65524"/>
                  </a:cubicBezTo>
                  <a:cubicBezTo>
                    <a:pt x="471046" y="65524"/>
                    <a:pt x="454254" y="65524"/>
                    <a:pt x="436579" y="65524"/>
                  </a:cubicBezTo>
                  <a:cubicBezTo>
                    <a:pt x="436579" y="85851"/>
                    <a:pt x="436579" y="103526"/>
                    <a:pt x="436579" y="122085"/>
                  </a:cubicBezTo>
                  <a:cubicBezTo>
                    <a:pt x="456906" y="122085"/>
                    <a:pt x="473697" y="122085"/>
                    <a:pt x="491372" y="122085"/>
                  </a:cubicBezTo>
                  <a:close/>
                  <a:moveTo>
                    <a:pt x="313736" y="558664"/>
                  </a:moveTo>
                  <a:cubicBezTo>
                    <a:pt x="313736" y="580758"/>
                    <a:pt x="313736" y="598433"/>
                    <a:pt x="313736" y="616108"/>
                  </a:cubicBezTo>
                  <a:cubicBezTo>
                    <a:pt x="334062" y="616108"/>
                    <a:pt x="350854" y="616108"/>
                    <a:pt x="367645" y="616108"/>
                  </a:cubicBezTo>
                  <a:cubicBezTo>
                    <a:pt x="367645" y="595782"/>
                    <a:pt x="367645" y="577223"/>
                    <a:pt x="367645" y="558664"/>
                  </a:cubicBezTo>
                  <a:cubicBezTo>
                    <a:pt x="347319" y="558664"/>
                    <a:pt x="332295" y="558664"/>
                    <a:pt x="313736" y="55866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5" name="任意多边形: 形状 154">
              <a:extLst>
                <a:ext uri="{FF2B5EF4-FFF2-40B4-BE49-F238E27FC236}">
                  <a16:creationId xmlns:a16="http://schemas.microsoft.com/office/drawing/2014/main" id="{F6804DFC-DFF1-C3E2-2966-65315CAEEFDB}"/>
                </a:ext>
              </a:extLst>
            </p:cNvPr>
            <p:cNvSpPr/>
            <p:nvPr/>
          </p:nvSpPr>
          <p:spPr>
            <a:xfrm>
              <a:off x="2051629" y="-5655493"/>
              <a:ext cx="718249" cy="670371"/>
            </a:xfrm>
            <a:custGeom>
              <a:avLst/>
              <a:gdLst>
                <a:gd name="connsiteX0" fmla="*/ 675676 w 718249"/>
                <a:gd name="connsiteY0" fmla="*/ 366798 h 670371"/>
                <a:gd name="connsiteX1" fmla="*/ 636790 w 718249"/>
                <a:gd name="connsiteY1" fmla="*/ 470198 h 670371"/>
                <a:gd name="connsiteX2" fmla="*/ 563438 w 718249"/>
                <a:gd name="connsiteY2" fmla="*/ 565645 h 670371"/>
                <a:gd name="connsiteX3" fmla="*/ 456502 w 718249"/>
                <a:gd name="connsiteY3" fmla="*/ 625741 h 670371"/>
                <a:gd name="connsiteX4" fmla="*/ 338962 w 718249"/>
                <a:gd name="connsiteY4" fmla="*/ 642532 h 670371"/>
                <a:gd name="connsiteX5" fmla="*/ 221421 w 718249"/>
                <a:gd name="connsiteY5" fmla="*/ 608949 h 670371"/>
                <a:gd name="connsiteX6" fmla="*/ 129510 w 718249"/>
                <a:gd name="connsiteY6" fmla="*/ 574482 h 670371"/>
                <a:gd name="connsiteX7" fmla="*/ 113602 w 718249"/>
                <a:gd name="connsiteY7" fmla="*/ 579785 h 670371"/>
                <a:gd name="connsiteX8" fmla="*/ 66763 w 718249"/>
                <a:gd name="connsiteY8" fmla="*/ 566528 h 670371"/>
                <a:gd name="connsiteX9" fmla="*/ 87973 w 718249"/>
                <a:gd name="connsiteY9" fmla="*/ 524992 h 670371"/>
                <a:gd name="connsiteX10" fmla="*/ 312449 w 718249"/>
                <a:gd name="connsiteY10" fmla="*/ 394195 h 670371"/>
                <a:gd name="connsiteX11" fmla="*/ 640325 w 718249"/>
                <a:gd name="connsiteY11" fmla="*/ 204186 h 670371"/>
                <a:gd name="connsiteX12" fmla="*/ 610277 w 718249"/>
                <a:gd name="connsiteY12" fmla="*/ 151160 h 670371"/>
                <a:gd name="connsiteX13" fmla="*/ 474178 w 718249"/>
                <a:gd name="connsiteY13" fmla="*/ 228931 h 670371"/>
                <a:gd name="connsiteX14" fmla="*/ 60577 w 718249"/>
                <a:gd name="connsiteY14" fmla="*/ 465779 h 670371"/>
                <a:gd name="connsiteX15" fmla="*/ 8435 w 718249"/>
                <a:gd name="connsiteY15" fmla="*/ 463128 h 670371"/>
                <a:gd name="connsiteX16" fmla="*/ 26110 w 718249"/>
                <a:gd name="connsiteY16" fmla="*/ 414521 h 670371"/>
                <a:gd name="connsiteX17" fmla="*/ 33180 w 718249"/>
                <a:gd name="connsiteY17" fmla="*/ 407451 h 670371"/>
                <a:gd name="connsiteX18" fmla="*/ 51739 w 718249"/>
                <a:gd name="connsiteY18" fmla="*/ 312005 h 670371"/>
                <a:gd name="connsiteX19" fmla="*/ 80019 w 718249"/>
                <a:gd name="connsiteY19" fmla="*/ 193581 h 670371"/>
                <a:gd name="connsiteX20" fmla="*/ 156907 w 718249"/>
                <a:gd name="connsiteY20" fmla="*/ 99018 h 670371"/>
                <a:gd name="connsiteX21" fmla="*/ 244399 w 718249"/>
                <a:gd name="connsiteY21" fmla="*/ 33619 h 670371"/>
                <a:gd name="connsiteX22" fmla="*/ 269145 w 718249"/>
                <a:gd name="connsiteY22" fmla="*/ 29201 h 670371"/>
                <a:gd name="connsiteX23" fmla="*/ 312449 w 718249"/>
                <a:gd name="connsiteY23" fmla="*/ 30968 h 670371"/>
                <a:gd name="connsiteX24" fmla="*/ 315100 w 718249"/>
                <a:gd name="connsiteY24" fmla="*/ 75156 h 670371"/>
                <a:gd name="connsiteX25" fmla="*/ 225840 w 718249"/>
                <a:gd name="connsiteY25" fmla="*/ 99018 h 670371"/>
                <a:gd name="connsiteX26" fmla="*/ 160442 w 718249"/>
                <a:gd name="connsiteY26" fmla="*/ 167951 h 670371"/>
                <a:gd name="connsiteX27" fmla="*/ 110067 w 718249"/>
                <a:gd name="connsiteY27" fmla="*/ 276654 h 670371"/>
                <a:gd name="connsiteX28" fmla="*/ 92392 w 718249"/>
                <a:gd name="connsiteY28" fmla="*/ 365030 h 670371"/>
                <a:gd name="connsiteX29" fmla="*/ 178117 w 718249"/>
                <a:gd name="connsiteY29" fmla="*/ 293446 h 670371"/>
                <a:gd name="connsiteX30" fmla="*/ 404360 w 718249"/>
                <a:gd name="connsiteY30" fmla="*/ 153811 h 670371"/>
                <a:gd name="connsiteX31" fmla="*/ 522785 w 718249"/>
                <a:gd name="connsiteY31" fmla="*/ 123763 h 670371"/>
                <a:gd name="connsiteX32" fmla="*/ 429106 w 718249"/>
                <a:gd name="connsiteY32" fmla="*/ 71621 h 670371"/>
                <a:gd name="connsiteX33" fmla="*/ 421152 w 718249"/>
                <a:gd name="connsiteY33" fmla="*/ 83110 h 670371"/>
                <a:gd name="connsiteX34" fmla="*/ 374313 w 718249"/>
                <a:gd name="connsiteY34" fmla="*/ 49527 h 670371"/>
                <a:gd name="connsiteX35" fmla="*/ 429106 w 718249"/>
                <a:gd name="connsiteY35" fmla="*/ 920 h 670371"/>
                <a:gd name="connsiteX36" fmla="*/ 496272 w 718249"/>
                <a:gd name="connsiteY36" fmla="*/ 42457 h 670371"/>
                <a:gd name="connsiteX37" fmla="*/ 603207 w 718249"/>
                <a:gd name="connsiteY37" fmla="*/ 78691 h 670371"/>
                <a:gd name="connsiteX38" fmla="*/ 662419 w 718249"/>
                <a:gd name="connsiteY38" fmla="*/ 113158 h 670371"/>
                <a:gd name="connsiteX39" fmla="*/ 697770 w 718249"/>
                <a:gd name="connsiteY39" fmla="*/ 174138 h 670371"/>
                <a:gd name="connsiteX40" fmla="*/ 698653 w 718249"/>
                <a:gd name="connsiteY40" fmla="*/ 244839 h 670371"/>
                <a:gd name="connsiteX41" fmla="*/ 675676 w 718249"/>
                <a:gd name="connsiteY41" fmla="*/ 366798 h 670371"/>
                <a:gd name="connsiteX42" fmla="*/ 394639 w 718249"/>
                <a:gd name="connsiteY42" fmla="*/ 599228 h 670371"/>
                <a:gd name="connsiteX43" fmla="*/ 480364 w 718249"/>
                <a:gd name="connsiteY43" fmla="*/ 559458 h 670371"/>
                <a:gd name="connsiteX44" fmla="*/ 558135 w 718249"/>
                <a:gd name="connsiteY44" fmla="*/ 484338 h 670371"/>
                <a:gd name="connsiteX45" fmla="*/ 610277 w 718249"/>
                <a:gd name="connsiteY45" fmla="*/ 389776 h 670371"/>
                <a:gd name="connsiteX46" fmla="*/ 626185 w 718249"/>
                <a:gd name="connsiteY46" fmla="*/ 291678 h 670371"/>
                <a:gd name="connsiteX47" fmla="*/ 538693 w 718249"/>
                <a:gd name="connsiteY47" fmla="*/ 379171 h 670371"/>
                <a:gd name="connsiteX48" fmla="*/ 303612 w 718249"/>
                <a:gd name="connsiteY48" fmla="*/ 508200 h 670371"/>
                <a:gd name="connsiteX49" fmla="*/ 197560 w 718249"/>
                <a:gd name="connsiteY49" fmla="*/ 543551 h 670371"/>
                <a:gd name="connsiteX50" fmla="*/ 289471 w 718249"/>
                <a:gd name="connsiteY50" fmla="*/ 592158 h 670371"/>
                <a:gd name="connsiteX51" fmla="*/ 394639 w 718249"/>
                <a:gd name="connsiteY51" fmla="*/ 599228 h 670371"/>
                <a:gd name="connsiteX52" fmla="*/ 468875 w 718249"/>
                <a:gd name="connsiteY52" fmla="*/ 375636 h 670371"/>
                <a:gd name="connsiteX53" fmla="*/ 334543 w 718249"/>
                <a:gd name="connsiteY53" fmla="*/ 453407 h 670371"/>
                <a:gd name="connsiteX54" fmla="*/ 468875 w 718249"/>
                <a:gd name="connsiteY54" fmla="*/ 375636 h 670371"/>
                <a:gd name="connsiteX55" fmla="*/ 255005 w 718249"/>
                <a:gd name="connsiteY55" fmla="*/ 283724 h 670371"/>
                <a:gd name="connsiteX56" fmla="*/ 370778 w 718249"/>
                <a:gd name="connsiteY56" fmla="*/ 216558 h 670371"/>
                <a:gd name="connsiteX57" fmla="*/ 255005 w 718249"/>
                <a:gd name="connsiteY57" fmla="*/ 283724 h 67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8249" h="670371">
                  <a:moveTo>
                    <a:pt x="675676" y="366798"/>
                  </a:moveTo>
                  <a:cubicBezTo>
                    <a:pt x="704840" y="405684"/>
                    <a:pt x="696886" y="436615"/>
                    <a:pt x="636790" y="470198"/>
                  </a:cubicBezTo>
                  <a:cubicBezTo>
                    <a:pt x="648279" y="533829"/>
                    <a:pt x="628836" y="558575"/>
                    <a:pt x="563438" y="565645"/>
                  </a:cubicBezTo>
                  <a:cubicBezTo>
                    <a:pt x="548414" y="630159"/>
                    <a:pt x="520133" y="646067"/>
                    <a:pt x="456502" y="625741"/>
                  </a:cubicBezTo>
                  <a:cubicBezTo>
                    <a:pt x="423803" y="679650"/>
                    <a:pt x="391104" y="684069"/>
                    <a:pt x="338962" y="642532"/>
                  </a:cubicBezTo>
                  <a:cubicBezTo>
                    <a:pt x="282401" y="676999"/>
                    <a:pt x="251470" y="668161"/>
                    <a:pt x="221421" y="608949"/>
                  </a:cubicBezTo>
                  <a:cubicBezTo>
                    <a:pt x="182536" y="624857"/>
                    <a:pt x="151604" y="612484"/>
                    <a:pt x="129510" y="574482"/>
                  </a:cubicBezTo>
                  <a:cubicBezTo>
                    <a:pt x="124208" y="576250"/>
                    <a:pt x="118905" y="581552"/>
                    <a:pt x="113602" y="579785"/>
                  </a:cubicBezTo>
                  <a:cubicBezTo>
                    <a:pt x="97695" y="576250"/>
                    <a:pt x="81787" y="570947"/>
                    <a:pt x="66763" y="566528"/>
                  </a:cubicBezTo>
                  <a:cubicBezTo>
                    <a:pt x="73833" y="552388"/>
                    <a:pt x="76484" y="532062"/>
                    <a:pt x="87973" y="524992"/>
                  </a:cubicBezTo>
                  <a:cubicBezTo>
                    <a:pt x="162209" y="479920"/>
                    <a:pt x="237329" y="437499"/>
                    <a:pt x="312449" y="394195"/>
                  </a:cubicBezTo>
                  <a:cubicBezTo>
                    <a:pt x="420268" y="331447"/>
                    <a:pt x="528971" y="268700"/>
                    <a:pt x="640325" y="204186"/>
                  </a:cubicBezTo>
                  <a:cubicBezTo>
                    <a:pt x="630604" y="186510"/>
                    <a:pt x="620882" y="170603"/>
                    <a:pt x="610277" y="151160"/>
                  </a:cubicBezTo>
                  <a:cubicBezTo>
                    <a:pt x="562554" y="178556"/>
                    <a:pt x="518366" y="203302"/>
                    <a:pt x="474178" y="228931"/>
                  </a:cubicBezTo>
                  <a:cubicBezTo>
                    <a:pt x="336311" y="308470"/>
                    <a:pt x="199327" y="388008"/>
                    <a:pt x="60577" y="465779"/>
                  </a:cubicBezTo>
                  <a:cubicBezTo>
                    <a:pt x="47320" y="473733"/>
                    <a:pt x="18156" y="472850"/>
                    <a:pt x="8435" y="463128"/>
                  </a:cubicBezTo>
                  <a:cubicBezTo>
                    <a:pt x="-11008" y="443685"/>
                    <a:pt x="6667" y="426894"/>
                    <a:pt x="26110" y="414521"/>
                  </a:cubicBezTo>
                  <a:cubicBezTo>
                    <a:pt x="28761" y="412754"/>
                    <a:pt x="30529" y="410102"/>
                    <a:pt x="33180" y="407451"/>
                  </a:cubicBezTo>
                  <a:cubicBezTo>
                    <a:pt x="12853" y="371217"/>
                    <a:pt x="15505" y="337634"/>
                    <a:pt x="51739" y="312005"/>
                  </a:cubicBezTo>
                  <a:cubicBezTo>
                    <a:pt x="11086" y="259863"/>
                    <a:pt x="20807" y="223628"/>
                    <a:pt x="80019" y="193581"/>
                  </a:cubicBezTo>
                  <a:cubicBezTo>
                    <a:pt x="67647" y="129066"/>
                    <a:pt x="87973" y="103437"/>
                    <a:pt x="156907" y="99018"/>
                  </a:cubicBezTo>
                  <a:cubicBezTo>
                    <a:pt x="163093" y="40690"/>
                    <a:pt x="189606" y="21247"/>
                    <a:pt x="244399" y="33619"/>
                  </a:cubicBezTo>
                  <a:cubicBezTo>
                    <a:pt x="252353" y="35387"/>
                    <a:pt x="261191" y="29201"/>
                    <a:pt x="269145" y="29201"/>
                  </a:cubicBezTo>
                  <a:cubicBezTo>
                    <a:pt x="284169" y="28317"/>
                    <a:pt x="305379" y="23014"/>
                    <a:pt x="312449" y="30968"/>
                  </a:cubicBezTo>
                  <a:cubicBezTo>
                    <a:pt x="320403" y="39806"/>
                    <a:pt x="321287" y="63667"/>
                    <a:pt x="315100" y="75156"/>
                  </a:cubicBezTo>
                  <a:cubicBezTo>
                    <a:pt x="295658" y="111391"/>
                    <a:pt x="263842" y="114926"/>
                    <a:pt x="225840" y="99018"/>
                  </a:cubicBezTo>
                  <a:cubicBezTo>
                    <a:pt x="217003" y="142322"/>
                    <a:pt x="195792" y="171486"/>
                    <a:pt x="160442" y="167951"/>
                  </a:cubicBezTo>
                  <a:cubicBezTo>
                    <a:pt x="143650" y="205069"/>
                    <a:pt x="128626" y="236001"/>
                    <a:pt x="110067" y="276654"/>
                  </a:cubicBezTo>
                  <a:cubicBezTo>
                    <a:pt x="124208" y="298748"/>
                    <a:pt x="127743" y="333215"/>
                    <a:pt x="92392" y="365030"/>
                  </a:cubicBezTo>
                  <a:cubicBezTo>
                    <a:pt x="141883" y="363263"/>
                    <a:pt x="171047" y="338518"/>
                    <a:pt x="178117" y="293446"/>
                  </a:cubicBezTo>
                  <a:cubicBezTo>
                    <a:pt x="194025" y="194464"/>
                    <a:pt x="311565" y="116693"/>
                    <a:pt x="404360" y="153811"/>
                  </a:cubicBezTo>
                  <a:cubicBezTo>
                    <a:pt x="457386" y="175021"/>
                    <a:pt x="486550" y="151160"/>
                    <a:pt x="522785" y="123763"/>
                  </a:cubicBezTo>
                  <a:cubicBezTo>
                    <a:pt x="479480" y="127298"/>
                    <a:pt x="443246" y="119344"/>
                    <a:pt x="429106" y="71621"/>
                  </a:cubicBezTo>
                  <a:cubicBezTo>
                    <a:pt x="426455" y="75156"/>
                    <a:pt x="423803" y="79575"/>
                    <a:pt x="421152" y="83110"/>
                  </a:cubicBezTo>
                  <a:cubicBezTo>
                    <a:pt x="405244" y="72505"/>
                    <a:pt x="381383" y="64551"/>
                    <a:pt x="374313" y="49527"/>
                  </a:cubicBezTo>
                  <a:cubicBezTo>
                    <a:pt x="364591" y="29201"/>
                    <a:pt x="402593" y="-6150"/>
                    <a:pt x="429106" y="920"/>
                  </a:cubicBezTo>
                  <a:cubicBezTo>
                    <a:pt x="454735" y="7990"/>
                    <a:pt x="475945" y="27433"/>
                    <a:pt x="496272" y="42457"/>
                  </a:cubicBezTo>
                  <a:cubicBezTo>
                    <a:pt x="528087" y="53062"/>
                    <a:pt x="559903" y="64551"/>
                    <a:pt x="603207" y="78691"/>
                  </a:cubicBezTo>
                  <a:cubicBezTo>
                    <a:pt x="626185" y="61900"/>
                    <a:pt x="645628" y="81343"/>
                    <a:pt x="662419" y="113158"/>
                  </a:cubicBezTo>
                  <a:cubicBezTo>
                    <a:pt x="673024" y="134368"/>
                    <a:pt x="685397" y="154695"/>
                    <a:pt x="697770" y="174138"/>
                  </a:cubicBezTo>
                  <a:cubicBezTo>
                    <a:pt x="716329" y="204186"/>
                    <a:pt x="732237" y="233350"/>
                    <a:pt x="698653" y="244839"/>
                  </a:cubicBezTo>
                  <a:cubicBezTo>
                    <a:pt x="689816" y="289027"/>
                    <a:pt x="684513" y="320842"/>
                    <a:pt x="675676" y="366798"/>
                  </a:cubicBezTo>
                  <a:close/>
                  <a:moveTo>
                    <a:pt x="394639" y="599228"/>
                  </a:moveTo>
                  <a:cubicBezTo>
                    <a:pt x="418501" y="556807"/>
                    <a:pt x="450316" y="544434"/>
                    <a:pt x="480364" y="559458"/>
                  </a:cubicBezTo>
                  <a:cubicBezTo>
                    <a:pt x="508644" y="532062"/>
                    <a:pt x="534274" y="507316"/>
                    <a:pt x="558135" y="484338"/>
                  </a:cubicBezTo>
                  <a:cubicBezTo>
                    <a:pt x="574043" y="455174"/>
                    <a:pt x="590834" y="425126"/>
                    <a:pt x="610277" y="389776"/>
                  </a:cubicBezTo>
                  <a:cubicBezTo>
                    <a:pt x="586416" y="365030"/>
                    <a:pt x="597021" y="328796"/>
                    <a:pt x="626185" y="291678"/>
                  </a:cubicBezTo>
                  <a:cubicBezTo>
                    <a:pt x="555484" y="318191"/>
                    <a:pt x="552833" y="320842"/>
                    <a:pt x="538693" y="379171"/>
                  </a:cubicBezTo>
                  <a:cubicBezTo>
                    <a:pt x="514831" y="478152"/>
                    <a:pt x="398174" y="541783"/>
                    <a:pt x="303612" y="508200"/>
                  </a:cubicBezTo>
                  <a:cubicBezTo>
                    <a:pt x="258540" y="492292"/>
                    <a:pt x="231143" y="501130"/>
                    <a:pt x="197560" y="543551"/>
                  </a:cubicBezTo>
                  <a:cubicBezTo>
                    <a:pt x="243515" y="532062"/>
                    <a:pt x="273564" y="549737"/>
                    <a:pt x="289471" y="592158"/>
                  </a:cubicBezTo>
                  <a:cubicBezTo>
                    <a:pt x="324822" y="562993"/>
                    <a:pt x="359288" y="563877"/>
                    <a:pt x="394639" y="599228"/>
                  </a:cubicBezTo>
                  <a:close/>
                  <a:moveTo>
                    <a:pt x="468875" y="375636"/>
                  </a:moveTo>
                  <a:cubicBezTo>
                    <a:pt x="423803" y="401265"/>
                    <a:pt x="384034" y="424243"/>
                    <a:pt x="334543" y="453407"/>
                  </a:cubicBezTo>
                  <a:cubicBezTo>
                    <a:pt x="411430" y="453407"/>
                    <a:pt x="445897" y="433080"/>
                    <a:pt x="468875" y="375636"/>
                  </a:cubicBezTo>
                  <a:close/>
                  <a:moveTo>
                    <a:pt x="255005" y="283724"/>
                  </a:moveTo>
                  <a:cubicBezTo>
                    <a:pt x="293890" y="261630"/>
                    <a:pt x="331892" y="239536"/>
                    <a:pt x="370778" y="216558"/>
                  </a:cubicBezTo>
                  <a:cubicBezTo>
                    <a:pt x="314217" y="207721"/>
                    <a:pt x="275331" y="228931"/>
                    <a:pt x="255005" y="28372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8" name="任意多边形: 形状 157">
              <a:extLst>
                <a:ext uri="{FF2B5EF4-FFF2-40B4-BE49-F238E27FC236}">
                  <a16:creationId xmlns:a16="http://schemas.microsoft.com/office/drawing/2014/main" id="{57943444-32E7-D572-20F1-0119E9A35C44}"/>
                </a:ext>
              </a:extLst>
            </p:cNvPr>
            <p:cNvSpPr/>
            <p:nvPr/>
          </p:nvSpPr>
          <p:spPr>
            <a:xfrm>
              <a:off x="1929196" y="-6347443"/>
              <a:ext cx="1234687" cy="1485176"/>
            </a:xfrm>
            <a:custGeom>
              <a:avLst/>
              <a:gdLst>
                <a:gd name="connsiteX0" fmla="*/ 63702 w 1234687"/>
                <a:gd name="connsiteY0" fmla="*/ 1421974 h 1485176"/>
                <a:gd name="connsiteX1" fmla="*/ 115844 w 1234687"/>
                <a:gd name="connsiteY1" fmla="*/ 1421974 h 1485176"/>
                <a:gd name="connsiteX2" fmla="*/ 1157800 w 1234687"/>
                <a:gd name="connsiteY2" fmla="*/ 1421974 h 1485176"/>
                <a:gd name="connsiteX3" fmla="*/ 1214361 w 1234687"/>
                <a:gd name="connsiteY3" fmla="*/ 1426393 h 1485176"/>
                <a:gd name="connsiteX4" fmla="*/ 1234688 w 1234687"/>
                <a:gd name="connsiteY4" fmla="*/ 1459093 h 1485176"/>
                <a:gd name="connsiteX5" fmla="*/ 1209942 w 1234687"/>
                <a:gd name="connsiteY5" fmla="*/ 1482954 h 1485176"/>
                <a:gd name="connsiteX6" fmla="*/ 1179010 w 1234687"/>
                <a:gd name="connsiteY6" fmla="*/ 1483838 h 1485176"/>
                <a:gd name="connsiteX7" fmla="*/ 57515 w 1234687"/>
                <a:gd name="connsiteY7" fmla="*/ 1484722 h 1485176"/>
                <a:gd name="connsiteX8" fmla="*/ 71 w 1234687"/>
                <a:gd name="connsiteY8" fmla="*/ 1427277 h 1485176"/>
                <a:gd name="connsiteX9" fmla="*/ 954 w 1234687"/>
                <a:gd name="connsiteY9" fmla="*/ 58328 h 1485176"/>
                <a:gd name="connsiteX10" fmla="*/ 1838 w 1234687"/>
                <a:gd name="connsiteY10" fmla="*/ 36234 h 1485176"/>
                <a:gd name="connsiteX11" fmla="*/ 31002 w 1234687"/>
                <a:gd name="connsiteY11" fmla="*/ 0 h 1485176"/>
                <a:gd name="connsiteX12" fmla="*/ 61050 w 1234687"/>
                <a:gd name="connsiteY12" fmla="*/ 35351 h 1485176"/>
                <a:gd name="connsiteX13" fmla="*/ 63702 w 1234687"/>
                <a:gd name="connsiteY13" fmla="*/ 83074 h 1485176"/>
                <a:gd name="connsiteX14" fmla="*/ 63702 w 1234687"/>
                <a:gd name="connsiteY14" fmla="*/ 1363646 h 1485176"/>
                <a:gd name="connsiteX15" fmla="*/ 63702 w 1234687"/>
                <a:gd name="connsiteY15" fmla="*/ 1421974 h 148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4687" h="1485176">
                  <a:moveTo>
                    <a:pt x="63702" y="1421974"/>
                  </a:moveTo>
                  <a:cubicBezTo>
                    <a:pt x="84028" y="1421974"/>
                    <a:pt x="99936" y="1421974"/>
                    <a:pt x="115844" y="1421974"/>
                  </a:cubicBezTo>
                  <a:cubicBezTo>
                    <a:pt x="463162" y="1421974"/>
                    <a:pt x="810481" y="1421974"/>
                    <a:pt x="1157800" y="1421974"/>
                  </a:cubicBezTo>
                  <a:cubicBezTo>
                    <a:pt x="1177243" y="1421974"/>
                    <a:pt x="1197569" y="1420207"/>
                    <a:pt x="1214361" y="1426393"/>
                  </a:cubicBezTo>
                  <a:cubicBezTo>
                    <a:pt x="1224082" y="1429929"/>
                    <a:pt x="1233804" y="1447604"/>
                    <a:pt x="1234688" y="1459093"/>
                  </a:cubicBezTo>
                  <a:cubicBezTo>
                    <a:pt x="1234688" y="1467046"/>
                    <a:pt x="1219663" y="1478535"/>
                    <a:pt x="1209942" y="1482954"/>
                  </a:cubicBezTo>
                  <a:cubicBezTo>
                    <a:pt x="1201104" y="1487373"/>
                    <a:pt x="1189616" y="1483838"/>
                    <a:pt x="1179010" y="1483838"/>
                  </a:cubicBezTo>
                  <a:cubicBezTo>
                    <a:pt x="805179" y="1483838"/>
                    <a:pt x="431347" y="1482954"/>
                    <a:pt x="57515" y="1484722"/>
                  </a:cubicBezTo>
                  <a:cubicBezTo>
                    <a:pt x="12443" y="1484722"/>
                    <a:pt x="71" y="1471465"/>
                    <a:pt x="71" y="1427277"/>
                  </a:cubicBezTo>
                  <a:cubicBezTo>
                    <a:pt x="1838" y="971255"/>
                    <a:pt x="954" y="514350"/>
                    <a:pt x="954" y="58328"/>
                  </a:cubicBezTo>
                  <a:cubicBezTo>
                    <a:pt x="954" y="51258"/>
                    <a:pt x="-1697" y="41537"/>
                    <a:pt x="1838" y="36234"/>
                  </a:cubicBezTo>
                  <a:cubicBezTo>
                    <a:pt x="9792" y="22978"/>
                    <a:pt x="21281" y="12373"/>
                    <a:pt x="31002" y="0"/>
                  </a:cubicBezTo>
                  <a:cubicBezTo>
                    <a:pt x="41608" y="11489"/>
                    <a:pt x="55748" y="22094"/>
                    <a:pt x="61050" y="35351"/>
                  </a:cubicBezTo>
                  <a:cubicBezTo>
                    <a:pt x="66353" y="49491"/>
                    <a:pt x="63702" y="67166"/>
                    <a:pt x="63702" y="83074"/>
                  </a:cubicBezTo>
                  <a:cubicBezTo>
                    <a:pt x="63702" y="509931"/>
                    <a:pt x="63702" y="936789"/>
                    <a:pt x="63702" y="1363646"/>
                  </a:cubicBezTo>
                  <a:cubicBezTo>
                    <a:pt x="63702" y="1383089"/>
                    <a:pt x="63702" y="1399880"/>
                    <a:pt x="63702" y="142197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9" name="任意多边形: 形状 158">
              <a:extLst>
                <a:ext uri="{FF2B5EF4-FFF2-40B4-BE49-F238E27FC236}">
                  <a16:creationId xmlns:a16="http://schemas.microsoft.com/office/drawing/2014/main" id="{14DB1617-0466-B918-F01C-E64CC7138523}"/>
                </a:ext>
              </a:extLst>
            </p:cNvPr>
            <p:cNvSpPr/>
            <p:nvPr/>
          </p:nvSpPr>
          <p:spPr>
            <a:xfrm>
              <a:off x="2332238" y="-5853471"/>
              <a:ext cx="864368" cy="62798"/>
            </a:xfrm>
            <a:custGeom>
              <a:avLst/>
              <a:gdLst>
                <a:gd name="connsiteX0" fmla="*/ 437487 w 864368"/>
                <a:gd name="connsiteY0" fmla="*/ 935 h 62798"/>
                <a:gd name="connsiteX1" fmla="*/ 816622 w 864368"/>
                <a:gd name="connsiteY1" fmla="*/ 935 h 62798"/>
                <a:gd name="connsiteX2" fmla="*/ 864345 w 864368"/>
                <a:gd name="connsiteY2" fmla="*/ 30983 h 62798"/>
                <a:gd name="connsiteX3" fmla="*/ 818389 w 864368"/>
                <a:gd name="connsiteY3" fmla="*/ 62799 h 62798"/>
                <a:gd name="connsiteX4" fmla="*/ 45980 w 864368"/>
                <a:gd name="connsiteY4" fmla="*/ 62799 h 62798"/>
                <a:gd name="connsiteX5" fmla="*/ 25 w 864368"/>
                <a:gd name="connsiteY5" fmla="*/ 30100 h 62798"/>
                <a:gd name="connsiteX6" fmla="*/ 47748 w 864368"/>
                <a:gd name="connsiteY6" fmla="*/ 52 h 62798"/>
                <a:gd name="connsiteX7" fmla="*/ 437487 w 864368"/>
                <a:gd name="connsiteY7" fmla="*/ 935 h 62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4368" h="62798">
                  <a:moveTo>
                    <a:pt x="437487" y="935"/>
                  </a:moveTo>
                  <a:cubicBezTo>
                    <a:pt x="563865" y="935"/>
                    <a:pt x="690244" y="935"/>
                    <a:pt x="816622" y="935"/>
                  </a:cubicBezTo>
                  <a:cubicBezTo>
                    <a:pt x="838716" y="935"/>
                    <a:pt x="863461" y="-1716"/>
                    <a:pt x="864345" y="30983"/>
                  </a:cubicBezTo>
                  <a:cubicBezTo>
                    <a:pt x="865229" y="62799"/>
                    <a:pt x="841367" y="62799"/>
                    <a:pt x="818389" y="62799"/>
                  </a:cubicBezTo>
                  <a:cubicBezTo>
                    <a:pt x="561214" y="62799"/>
                    <a:pt x="303155" y="62799"/>
                    <a:pt x="45980" y="62799"/>
                  </a:cubicBezTo>
                  <a:cubicBezTo>
                    <a:pt x="22119" y="62799"/>
                    <a:pt x="-859" y="62799"/>
                    <a:pt x="25" y="30100"/>
                  </a:cubicBezTo>
                  <a:cubicBezTo>
                    <a:pt x="909" y="-2600"/>
                    <a:pt x="25654" y="52"/>
                    <a:pt x="47748" y="52"/>
                  </a:cubicBezTo>
                  <a:cubicBezTo>
                    <a:pt x="178545" y="1819"/>
                    <a:pt x="308458" y="935"/>
                    <a:pt x="437487" y="935"/>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5" name="任意多边形: 形状 164">
              <a:extLst>
                <a:ext uri="{FF2B5EF4-FFF2-40B4-BE49-F238E27FC236}">
                  <a16:creationId xmlns:a16="http://schemas.microsoft.com/office/drawing/2014/main" id="{AC5309A0-7BB1-6A3D-5398-06EAA00302C3}"/>
                </a:ext>
              </a:extLst>
            </p:cNvPr>
            <p:cNvSpPr/>
            <p:nvPr/>
          </p:nvSpPr>
          <p:spPr>
            <a:xfrm>
              <a:off x="2549640" y="-5729692"/>
              <a:ext cx="647856" cy="62747"/>
            </a:xfrm>
            <a:custGeom>
              <a:avLst/>
              <a:gdLst>
                <a:gd name="connsiteX0" fmla="*/ 330556 w 647856"/>
                <a:gd name="connsiteY0" fmla="*/ 884 h 62747"/>
                <a:gd name="connsiteX1" fmla="*/ 604523 w 647856"/>
                <a:gd name="connsiteY1" fmla="*/ 884 h 62747"/>
                <a:gd name="connsiteX2" fmla="*/ 647827 w 647856"/>
                <a:gd name="connsiteY2" fmla="*/ 30932 h 62747"/>
                <a:gd name="connsiteX3" fmla="*/ 606290 w 647856"/>
                <a:gd name="connsiteY3" fmla="*/ 62747 h 62747"/>
                <a:gd name="connsiteX4" fmla="*/ 41566 w 647856"/>
                <a:gd name="connsiteY4" fmla="*/ 62747 h 62747"/>
                <a:gd name="connsiteX5" fmla="*/ 29 w 647856"/>
                <a:gd name="connsiteY5" fmla="*/ 30048 h 62747"/>
                <a:gd name="connsiteX6" fmla="*/ 44217 w 647856"/>
                <a:gd name="connsiteY6" fmla="*/ 0 h 62747"/>
                <a:gd name="connsiteX7" fmla="*/ 330556 w 647856"/>
                <a:gd name="connsiteY7" fmla="*/ 884 h 6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856" h="62747">
                  <a:moveTo>
                    <a:pt x="330556" y="884"/>
                  </a:moveTo>
                  <a:cubicBezTo>
                    <a:pt x="421584" y="884"/>
                    <a:pt x="512611" y="884"/>
                    <a:pt x="604523" y="884"/>
                  </a:cubicBezTo>
                  <a:cubicBezTo>
                    <a:pt x="626617" y="884"/>
                    <a:pt x="647827" y="1767"/>
                    <a:pt x="647827" y="30932"/>
                  </a:cubicBezTo>
                  <a:cubicBezTo>
                    <a:pt x="648711" y="59212"/>
                    <a:pt x="629268" y="62747"/>
                    <a:pt x="606290" y="62747"/>
                  </a:cubicBezTo>
                  <a:cubicBezTo>
                    <a:pt x="418049" y="62747"/>
                    <a:pt x="229807" y="62747"/>
                    <a:pt x="41566" y="62747"/>
                  </a:cubicBezTo>
                  <a:cubicBezTo>
                    <a:pt x="18588" y="62747"/>
                    <a:pt x="-855" y="59212"/>
                    <a:pt x="29" y="30048"/>
                  </a:cubicBezTo>
                  <a:cubicBezTo>
                    <a:pt x="913" y="884"/>
                    <a:pt x="22123" y="0"/>
                    <a:pt x="44217" y="0"/>
                  </a:cubicBezTo>
                  <a:cubicBezTo>
                    <a:pt x="139663" y="1767"/>
                    <a:pt x="235110" y="884"/>
                    <a:pt x="330556" y="88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6" name="任意多边形: 形状 165">
              <a:extLst>
                <a:ext uri="{FF2B5EF4-FFF2-40B4-BE49-F238E27FC236}">
                  <a16:creationId xmlns:a16="http://schemas.microsoft.com/office/drawing/2014/main" id="{9A619A8F-87C2-7B09-486B-1E7A03E402A7}"/>
                </a:ext>
              </a:extLst>
            </p:cNvPr>
            <p:cNvSpPr/>
            <p:nvPr/>
          </p:nvSpPr>
          <p:spPr>
            <a:xfrm>
              <a:off x="2766190" y="-5605352"/>
              <a:ext cx="276617" cy="64785"/>
            </a:xfrm>
            <a:custGeom>
              <a:avLst/>
              <a:gdLst>
                <a:gd name="connsiteX0" fmla="*/ 136099 w 276617"/>
                <a:gd name="connsiteY0" fmla="*/ 1154 h 64785"/>
                <a:gd name="connsiteX1" fmla="*/ 236848 w 276617"/>
                <a:gd name="connsiteY1" fmla="*/ 2922 h 64785"/>
                <a:gd name="connsiteX2" fmla="*/ 276618 w 276617"/>
                <a:gd name="connsiteY2" fmla="*/ 31202 h 64785"/>
                <a:gd name="connsiteX3" fmla="*/ 239500 w 276617"/>
                <a:gd name="connsiteY3" fmla="*/ 62134 h 64785"/>
                <a:gd name="connsiteX4" fmla="*/ 37118 w 276617"/>
                <a:gd name="connsiteY4" fmla="*/ 62134 h 64785"/>
                <a:gd name="connsiteX5" fmla="*/ 0 w 276617"/>
                <a:gd name="connsiteY5" fmla="*/ 32086 h 64785"/>
                <a:gd name="connsiteX6" fmla="*/ 39769 w 276617"/>
                <a:gd name="connsiteY6" fmla="*/ 2922 h 64785"/>
                <a:gd name="connsiteX7" fmla="*/ 136099 w 276617"/>
                <a:gd name="connsiteY7" fmla="*/ 1154 h 6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17" h="64785">
                  <a:moveTo>
                    <a:pt x="136099" y="1154"/>
                  </a:moveTo>
                  <a:cubicBezTo>
                    <a:pt x="169682" y="1154"/>
                    <a:pt x="204149" y="-1497"/>
                    <a:pt x="236848" y="2922"/>
                  </a:cubicBezTo>
                  <a:cubicBezTo>
                    <a:pt x="250989" y="4689"/>
                    <a:pt x="263361" y="21481"/>
                    <a:pt x="276618" y="31202"/>
                  </a:cubicBezTo>
                  <a:cubicBezTo>
                    <a:pt x="264245" y="41807"/>
                    <a:pt x="251872" y="61250"/>
                    <a:pt x="239500" y="62134"/>
                  </a:cubicBezTo>
                  <a:cubicBezTo>
                    <a:pt x="172334" y="65669"/>
                    <a:pt x="104284" y="65669"/>
                    <a:pt x="37118" y="62134"/>
                  </a:cubicBezTo>
                  <a:cubicBezTo>
                    <a:pt x="23861" y="61250"/>
                    <a:pt x="12373" y="42691"/>
                    <a:pt x="0" y="32086"/>
                  </a:cubicBezTo>
                  <a:cubicBezTo>
                    <a:pt x="13256" y="22365"/>
                    <a:pt x="25629" y="5573"/>
                    <a:pt x="39769" y="2922"/>
                  </a:cubicBezTo>
                  <a:cubicBezTo>
                    <a:pt x="70701" y="-2381"/>
                    <a:pt x="103400" y="1154"/>
                    <a:pt x="136099" y="115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7" name="任意多边形: 形状 166">
              <a:extLst>
                <a:ext uri="{FF2B5EF4-FFF2-40B4-BE49-F238E27FC236}">
                  <a16:creationId xmlns:a16="http://schemas.microsoft.com/office/drawing/2014/main" id="{2052158B-E733-A52D-5637-DB19C06CBB9E}"/>
                </a:ext>
              </a:extLst>
            </p:cNvPr>
            <p:cNvSpPr/>
            <p:nvPr/>
          </p:nvSpPr>
          <p:spPr>
            <a:xfrm>
              <a:off x="2982712" y="-5976483"/>
              <a:ext cx="247453" cy="63756"/>
            </a:xfrm>
            <a:custGeom>
              <a:avLst/>
              <a:gdLst>
                <a:gd name="connsiteX0" fmla="*/ 121075 w 247453"/>
                <a:gd name="connsiteY0" fmla="*/ 62968 h 63756"/>
                <a:gd name="connsiteX1" fmla="*/ 33583 w 247453"/>
                <a:gd name="connsiteY1" fmla="*/ 61201 h 63756"/>
                <a:gd name="connsiteX2" fmla="*/ 0 w 247453"/>
                <a:gd name="connsiteY2" fmla="*/ 31153 h 63756"/>
                <a:gd name="connsiteX3" fmla="*/ 35351 w 247453"/>
                <a:gd name="connsiteY3" fmla="*/ 1988 h 63756"/>
                <a:gd name="connsiteX4" fmla="*/ 211219 w 247453"/>
                <a:gd name="connsiteY4" fmla="*/ 1988 h 63756"/>
                <a:gd name="connsiteX5" fmla="*/ 247454 w 247453"/>
                <a:gd name="connsiteY5" fmla="*/ 30269 h 63756"/>
                <a:gd name="connsiteX6" fmla="*/ 210335 w 247453"/>
                <a:gd name="connsiteY6" fmla="*/ 61201 h 63756"/>
                <a:gd name="connsiteX7" fmla="*/ 121075 w 247453"/>
                <a:gd name="connsiteY7" fmla="*/ 62968 h 6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453" h="63756">
                  <a:moveTo>
                    <a:pt x="121075" y="62968"/>
                  </a:moveTo>
                  <a:cubicBezTo>
                    <a:pt x="91911" y="62968"/>
                    <a:pt x="61863" y="65619"/>
                    <a:pt x="33583" y="61201"/>
                  </a:cubicBezTo>
                  <a:cubicBezTo>
                    <a:pt x="21210" y="59433"/>
                    <a:pt x="10605" y="41758"/>
                    <a:pt x="0" y="31153"/>
                  </a:cubicBezTo>
                  <a:cubicBezTo>
                    <a:pt x="11489" y="21431"/>
                    <a:pt x="22978" y="2872"/>
                    <a:pt x="35351" y="1988"/>
                  </a:cubicBezTo>
                  <a:cubicBezTo>
                    <a:pt x="93679" y="-663"/>
                    <a:pt x="152891" y="-663"/>
                    <a:pt x="211219" y="1988"/>
                  </a:cubicBezTo>
                  <a:cubicBezTo>
                    <a:pt x="223592" y="2872"/>
                    <a:pt x="235081" y="20547"/>
                    <a:pt x="247454" y="30269"/>
                  </a:cubicBezTo>
                  <a:cubicBezTo>
                    <a:pt x="235081" y="40874"/>
                    <a:pt x="223592" y="59433"/>
                    <a:pt x="210335" y="61201"/>
                  </a:cubicBezTo>
                  <a:cubicBezTo>
                    <a:pt x="180288" y="65619"/>
                    <a:pt x="150240" y="62968"/>
                    <a:pt x="121075" y="62968"/>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8" name="任意多边形: 形状 167">
              <a:extLst>
                <a:ext uri="{FF2B5EF4-FFF2-40B4-BE49-F238E27FC236}">
                  <a16:creationId xmlns:a16="http://schemas.microsoft.com/office/drawing/2014/main" id="{B8F211F9-128A-54C9-4AEE-A910E1F32089}"/>
                </a:ext>
              </a:extLst>
            </p:cNvPr>
            <p:cNvSpPr/>
            <p:nvPr/>
          </p:nvSpPr>
          <p:spPr>
            <a:xfrm>
              <a:off x="3046310" y="-6100210"/>
              <a:ext cx="181204" cy="63238"/>
            </a:xfrm>
            <a:custGeom>
              <a:avLst/>
              <a:gdLst>
                <a:gd name="connsiteX0" fmla="*/ 91061 w 181204"/>
                <a:gd name="connsiteY0" fmla="*/ 62084 h 63238"/>
                <a:gd name="connsiteX1" fmla="*/ 25663 w 181204"/>
                <a:gd name="connsiteY1" fmla="*/ 60317 h 63238"/>
                <a:gd name="connsiteX2" fmla="*/ 34 w 181204"/>
                <a:gd name="connsiteY2" fmla="*/ 28501 h 63238"/>
                <a:gd name="connsiteX3" fmla="*/ 25663 w 181204"/>
                <a:gd name="connsiteY3" fmla="*/ 1988 h 63238"/>
                <a:gd name="connsiteX4" fmla="*/ 157343 w 181204"/>
                <a:gd name="connsiteY4" fmla="*/ 1988 h 63238"/>
                <a:gd name="connsiteX5" fmla="*/ 181205 w 181204"/>
                <a:gd name="connsiteY5" fmla="*/ 31153 h 63238"/>
                <a:gd name="connsiteX6" fmla="*/ 157343 w 181204"/>
                <a:gd name="connsiteY6" fmla="*/ 60317 h 63238"/>
                <a:gd name="connsiteX7" fmla="*/ 91061 w 181204"/>
                <a:gd name="connsiteY7" fmla="*/ 62084 h 63238"/>
                <a:gd name="connsiteX8" fmla="*/ 91061 w 181204"/>
                <a:gd name="connsiteY8" fmla="*/ 62084 h 6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204" h="63238">
                  <a:moveTo>
                    <a:pt x="91061" y="62084"/>
                  </a:moveTo>
                  <a:cubicBezTo>
                    <a:pt x="68967" y="62084"/>
                    <a:pt x="45989" y="65619"/>
                    <a:pt x="25663" y="60317"/>
                  </a:cubicBezTo>
                  <a:cubicBezTo>
                    <a:pt x="14174" y="57665"/>
                    <a:pt x="917" y="40874"/>
                    <a:pt x="34" y="28501"/>
                  </a:cubicBezTo>
                  <a:cubicBezTo>
                    <a:pt x="-850" y="20547"/>
                    <a:pt x="15941" y="1988"/>
                    <a:pt x="25663" y="1988"/>
                  </a:cubicBezTo>
                  <a:cubicBezTo>
                    <a:pt x="69851" y="-663"/>
                    <a:pt x="114039" y="-663"/>
                    <a:pt x="157343" y="1988"/>
                  </a:cubicBezTo>
                  <a:cubicBezTo>
                    <a:pt x="166181" y="2872"/>
                    <a:pt x="181205" y="20547"/>
                    <a:pt x="181205" y="31153"/>
                  </a:cubicBezTo>
                  <a:cubicBezTo>
                    <a:pt x="181205" y="40874"/>
                    <a:pt x="167065" y="57665"/>
                    <a:pt x="157343" y="60317"/>
                  </a:cubicBezTo>
                  <a:cubicBezTo>
                    <a:pt x="136133" y="65619"/>
                    <a:pt x="113155" y="62084"/>
                    <a:pt x="91061" y="62084"/>
                  </a:cubicBezTo>
                  <a:cubicBezTo>
                    <a:pt x="91061" y="62084"/>
                    <a:pt x="91061" y="62084"/>
                    <a:pt x="91061" y="6208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9" name="任意多边形: 形状 168">
              <a:extLst>
                <a:ext uri="{FF2B5EF4-FFF2-40B4-BE49-F238E27FC236}">
                  <a16:creationId xmlns:a16="http://schemas.microsoft.com/office/drawing/2014/main" id="{3EEE1F48-5D3C-3936-D2E5-2CFB1B7772F0}"/>
                </a:ext>
              </a:extLst>
            </p:cNvPr>
            <p:cNvSpPr/>
            <p:nvPr/>
          </p:nvSpPr>
          <p:spPr>
            <a:xfrm>
              <a:off x="2088344" y="-5853223"/>
              <a:ext cx="179437" cy="63434"/>
            </a:xfrm>
            <a:custGeom>
              <a:avLst/>
              <a:gdLst>
                <a:gd name="connsiteX0" fmla="*/ 93679 w 179437"/>
                <a:gd name="connsiteY0" fmla="*/ 1571 h 63434"/>
                <a:gd name="connsiteX1" fmla="*/ 150240 w 179437"/>
                <a:gd name="connsiteY1" fmla="*/ 2455 h 63434"/>
                <a:gd name="connsiteX2" fmla="*/ 179404 w 179437"/>
                <a:gd name="connsiteY2" fmla="*/ 30735 h 63434"/>
                <a:gd name="connsiteX3" fmla="*/ 153775 w 179437"/>
                <a:gd name="connsiteY3" fmla="*/ 60783 h 63434"/>
                <a:gd name="connsiteX4" fmla="*/ 26513 w 179437"/>
                <a:gd name="connsiteY4" fmla="*/ 60783 h 63434"/>
                <a:gd name="connsiteX5" fmla="*/ 0 w 179437"/>
                <a:gd name="connsiteY5" fmla="*/ 30735 h 63434"/>
                <a:gd name="connsiteX6" fmla="*/ 28281 w 179437"/>
                <a:gd name="connsiteY6" fmla="*/ 1571 h 63434"/>
                <a:gd name="connsiteX7" fmla="*/ 93679 w 179437"/>
                <a:gd name="connsiteY7" fmla="*/ 1571 h 6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437" h="63434">
                  <a:moveTo>
                    <a:pt x="93679" y="1571"/>
                  </a:moveTo>
                  <a:cubicBezTo>
                    <a:pt x="113122" y="1571"/>
                    <a:pt x="132564" y="-1964"/>
                    <a:pt x="150240" y="2455"/>
                  </a:cubicBezTo>
                  <a:cubicBezTo>
                    <a:pt x="162612" y="5990"/>
                    <a:pt x="178520" y="20130"/>
                    <a:pt x="179404" y="30735"/>
                  </a:cubicBezTo>
                  <a:cubicBezTo>
                    <a:pt x="180288" y="41340"/>
                    <a:pt x="163496" y="60783"/>
                    <a:pt x="153775" y="60783"/>
                  </a:cubicBezTo>
                  <a:cubicBezTo>
                    <a:pt x="111354" y="64318"/>
                    <a:pt x="68934" y="64318"/>
                    <a:pt x="26513" y="60783"/>
                  </a:cubicBezTo>
                  <a:cubicBezTo>
                    <a:pt x="15908" y="59900"/>
                    <a:pt x="0" y="41340"/>
                    <a:pt x="0" y="30735"/>
                  </a:cubicBezTo>
                  <a:cubicBezTo>
                    <a:pt x="0" y="20130"/>
                    <a:pt x="16792" y="4222"/>
                    <a:pt x="28281" y="1571"/>
                  </a:cubicBezTo>
                  <a:cubicBezTo>
                    <a:pt x="48607" y="-1964"/>
                    <a:pt x="71585" y="1571"/>
                    <a:pt x="93679" y="1571"/>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3" name="任意多边形: 形状 172">
              <a:extLst>
                <a:ext uri="{FF2B5EF4-FFF2-40B4-BE49-F238E27FC236}">
                  <a16:creationId xmlns:a16="http://schemas.microsoft.com/office/drawing/2014/main" id="{7F6E1292-63B0-38D5-8EB2-13E2D2D0E25A}"/>
                </a:ext>
              </a:extLst>
            </p:cNvPr>
            <p:cNvSpPr/>
            <p:nvPr/>
          </p:nvSpPr>
          <p:spPr>
            <a:xfrm>
              <a:off x="2087425" y="-5728809"/>
              <a:ext cx="180323" cy="63434"/>
            </a:xfrm>
            <a:custGeom>
              <a:avLst/>
              <a:gdLst>
                <a:gd name="connsiteX0" fmla="*/ 86644 w 180323"/>
                <a:gd name="connsiteY0" fmla="*/ 61863 h 63434"/>
                <a:gd name="connsiteX1" fmla="*/ 25664 w 180323"/>
                <a:gd name="connsiteY1" fmla="*/ 60980 h 63434"/>
                <a:gd name="connsiteX2" fmla="*/ 35 w 180323"/>
                <a:gd name="connsiteY2" fmla="*/ 33583 h 63434"/>
                <a:gd name="connsiteX3" fmla="*/ 25664 w 180323"/>
                <a:gd name="connsiteY3" fmla="*/ 2651 h 63434"/>
                <a:gd name="connsiteX4" fmla="*/ 152926 w 180323"/>
                <a:gd name="connsiteY4" fmla="*/ 2651 h 63434"/>
                <a:gd name="connsiteX5" fmla="*/ 180323 w 180323"/>
                <a:gd name="connsiteY5" fmla="*/ 32699 h 63434"/>
                <a:gd name="connsiteX6" fmla="*/ 152042 w 180323"/>
                <a:gd name="connsiteY6" fmla="*/ 61863 h 63434"/>
                <a:gd name="connsiteX7" fmla="*/ 86644 w 180323"/>
                <a:gd name="connsiteY7" fmla="*/ 61863 h 63434"/>
                <a:gd name="connsiteX8" fmla="*/ 86644 w 180323"/>
                <a:gd name="connsiteY8" fmla="*/ 61863 h 6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323" h="63434">
                  <a:moveTo>
                    <a:pt x="86644" y="61863"/>
                  </a:moveTo>
                  <a:cubicBezTo>
                    <a:pt x="66318" y="61863"/>
                    <a:pt x="45107" y="65398"/>
                    <a:pt x="25664" y="60980"/>
                  </a:cubicBezTo>
                  <a:cubicBezTo>
                    <a:pt x="15059" y="58328"/>
                    <a:pt x="-849" y="41537"/>
                    <a:pt x="35" y="33583"/>
                  </a:cubicBezTo>
                  <a:cubicBezTo>
                    <a:pt x="1803" y="22094"/>
                    <a:pt x="15943" y="3535"/>
                    <a:pt x="25664" y="2651"/>
                  </a:cubicBezTo>
                  <a:cubicBezTo>
                    <a:pt x="68085" y="-884"/>
                    <a:pt x="110506" y="-884"/>
                    <a:pt x="152926" y="2651"/>
                  </a:cubicBezTo>
                  <a:cubicBezTo>
                    <a:pt x="163531" y="3535"/>
                    <a:pt x="180323" y="22094"/>
                    <a:pt x="180323" y="32699"/>
                  </a:cubicBezTo>
                  <a:cubicBezTo>
                    <a:pt x="180323" y="43304"/>
                    <a:pt x="164415" y="59212"/>
                    <a:pt x="152042" y="61863"/>
                  </a:cubicBezTo>
                  <a:cubicBezTo>
                    <a:pt x="131716" y="65398"/>
                    <a:pt x="108738" y="61863"/>
                    <a:pt x="86644" y="61863"/>
                  </a:cubicBezTo>
                  <a:cubicBezTo>
                    <a:pt x="86644" y="61863"/>
                    <a:pt x="86644" y="61863"/>
                    <a:pt x="86644" y="61863"/>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1968324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6" cstate="email">
            <a:duotone>
              <a:prstClr val="black"/>
              <a:srgbClr val="0A4FB6">
                <a:tint val="45000"/>
                <a:satMod val="400000"/>
              </a:srgbClr>
            </a:duotone>
            <a:extLst>
              <a:ext uri="{BEBA8EAE-BF5A-486C-A8C5-ECC9F3942E4B}">
                <a14:imgProps xmlns:a14="http://schemas.microsoft.com/office/drawing/2010/main">
                  <a14:imgLayer r:embed="rId7">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02</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研究目的与阐述</a:t>
            </a: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
        <p:nvSpPr>
          <p:cNvPr id="7" name="椭圆 6">
            <a:extLst>
              <a:ext uri="{FF2B5EF4-FFF2-40B4-BE49-F238E27FC236}">
                <a16:creationId xmlns:a16="http://schemas.microsoft.com/office/drawing/2014/main" id="{C7FD4A99-2162-56CD-622F-113A16B1F90B}"/>
              </a:ext>
            </a:extLst>
          </p:cNvPr>
          <p:cNvSpPr/>
          <p:nvPr/>
        </p:nvSpPr>
        <p:spPr>
          <a:xfrm>
            <a:off x="542669" y="1184273"/>
            <a:ext cx="3478958" cy="3478958"/>
          </a:xfrm>
          <a:prstGeom prst="ellipse">
            <a:avLst/>
          </a:prstGeom>
          <a:solidFill>
            <a:srgbClr val="FFFFFF"/>
          </a:solidFill>
          <a:ln w="12700" cap="flat" cmpd="sng" algn="ctr">
            <a:gradFill>
              <a:gsLst>
                <a:gs pos="0">
                  <a:srgbClr val="1E6BDC">
                    <a:alpha val="10000"/>
                  </a:srgbClr>
                </a:gs>
                <a:gs pos="68000">
                  <a:srgbClr val="0A4F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4" name="矩形: 圆角 13">
            <a:extLst>
              <a:ext uri="{FF2B5EF4-FFF2-40B4-BE49-F238E27FC236}">
                <a16:creationId xmlns:a16="http://schemas.microsoft.com/office/drawing/2014/main" id="{E06FFAB5-5DA9-C93A-BF79-71D21C4E9C5F}"/>
              </a:ext>
            </a:extLst>
          </p:cNvPr>
          <p:cNvSpPr/>
          <p:nvPr/>
        </p:nvSpPr>
        <p:spPr>
          <a:xfrm>
            <a:off x="1474403" y="2116010"/>
            <a:ext cx="1615491" cy="1615485"/>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lt1"/>
              </a:solidFill>
              <a:cs typeface="+mn-ea"/>
              <a:sym typeface="+mn-lt"/>
            </a:endParaRPr>
          </a:p>
        </p:txBody>
      </p:sp>
      <p:grpSp>
        <p:nvGrpSpPr>
          <p:cNvPr id="29" name="组合 28">
            <a:extLst>
              <a:ext uri="{FF2B5EF4-FFF2-40B4-BE49-F238E27FC236}">
                <a16:creationId xmlns:a16="http://schemas.microsoft.com/office/drawing/2014/main" id="{365D991E-89D8-42EE-F8A3-C8843AA8F1E3}"/>
              </a:ext>
            </a:extLst>
          </p:cNvPr>
          <p:cNvGrpSpPr/>
          <p:nvPr/>
        </p:nvGrpSpPr>
        <p:grpSpPr>
          <a:xfrm>
            <a:off x="1160388" y="1801991"/>
            <a:ext cx="2243520" cy="2243520"/>
            <a:chOff x="1174744" y="2214262"/>
            <a:chExt cx="1841625" cy="1841989"/>
          </a:xfrm>
        </p:grpSpPr>
        <p:cxnSp>
          <p:nvCxnSpPr>
            <p:cNvPr id="34" name="直接连接符 33">
              <a:extLst>
                <a:ext uri="{FF2B5EF4-FFF2-40B4-BE49-F238E27FC236}">
                  <a16:creationId xmlns:a16="http://schemas.microsoft.com/office/drawing/2014/main" id="{85289C70-3C56-E895-E183-90A08F9E367D}"/>
                </a:ext>
              </a:extLst>
            </p:cNvPr>
            <p:cNvCxnSpPr/>
            <p:nvPr/>
          </p:nvCxnSpPr>
          <p:spPr>
            <a:xfrm rot="16200000">
              <a:off x="1220296" y="3089705"/>
              <a:ext cx="0" cy="91104"/>
            </a:xfrm>
            <a:prstGeom prst="line">
              <a:avLst/>
            </a:prstGeom>
            <a:noFill/>
            <a:ln w="6350" cap="flat" cmpd="sng" algn="ctr">
              <a:solidFill>
                <a:srgbClr val="1D69DA">
                  <a:lumMod val="60000"/>
                  <a:lumOff val="40000"/>
                </a:srgbClr>
              </a:solidFill>
              <a:prstDash val="solid"/>
              <a:miter lim="800000"/>
            </a:ln>
            <a:effectLst/>
          </p:spPr>
        </p:cxnSp>
        <p:cxnSp>
          <p:nvCxnSpPr>
            <p:cNvPr id="37" name="直接连接符 36">
              <a:extLst>
                <a:ext uri="{FF2B5EF4-FFF2-40B4-BE49-F238E27FC236}">
                  <a16:creationId xmlns:a16="http://schemas.microsoft.com/office/drawing/2014/main" id="{ACDCCB94-74DC-5D69-18C0-2CD7CD8046FE}"/>
                </a:ext>
              </a:extLst>
            </p:cNvPr>
            <p:cNvCxnSpPr/>
            <p:nvPr/>
          </p:nvCxnSpPr>
          <p:spPr>
            <a:xfrm rot="16480519">
              <a:off x="1223210" y="3018333"/>
              <a:ext cx="0" cy="91104"/>
            </a:xfrm>
            <a:prstGeom prst="line">
              <a:avLst/>
            </a:prstGeom>
            <a:noFill/>
            <a:ln w="6350" cap="flat" cmpd="sng" algn="ctr">
              <a:solidFill>
                <a:srgbClr val="1D69DA">
                  <a:lumMod val="60000"/>
                  <a:lumOff val="40000"/>
                </a:srgbClr>
              </a:solidFill>
              <a:prstDash val="solid"/>
              <a:miter lim="800000"/>
            </a:ln>
            <a:effectLst/>
          </p:spPr>
        </p:cxnSp>
        <p:cxnSp>
          <p:nvCxnSpPr>
            <p:cNvPr id="38" name="直接连接符 37">
              <a:extLst>
                <a:ext uri="{FF2B5EF4-FFF2-40B4-BE49-F238E27FC236}">
                  <a16:creationId xmlns:a16="http://schemas.microsoft.com/office/drawing/2014/main" id="{D5B84829-DE94-0F24-B23E-706AC732B71D}"/>
                </a:ext>
              </a:extLst>
            </p:cNvPr>
            <p:cNvCxnSpPr/>
            <p:nvPr/>
          </p:nvCxnSpPr>
          <p:spPr>
            <a:xfrm rot="16761039">
              <a:off x="1231931" y="2947437"/>
              <a:ext cx="0" cy="91104"/>
            </a:xfrm>
            <a:prstGeom prst="line">
              <a:avLst/>
            </a:prstGeom>
            <a:noFill/>
            <a:ln w="6350" cap="flat" cmpd="sng" algn="ctr">
              <a:solidFill>
                <a:srgbClr val="1D69DA">
                  <a:lumMod val="60000"/>
                  <a:lumOff val="40000"/>
                </a:srgbClr>
              </a:solidFill>
              <a:prstDash val="solid"/>
              <a:miter lim="800000"/>
            </a:ln>
            <a:effectLst/>
          </p:spPr>
        </p:cxnSp>
        <p:cxnSp>
          <p:nvCxnSpPr>
            <p:cNvPr id="39" name="直接连接符 38">
              <a:extLst>
                <a:ext uri="{FF2B5EF4-FFF2-40B4-BE49-F238E27FC236}">
                  <a16:creationId xmlns:a16="http://schemas.microsoft.com/office/drawing/2014/main" id="{586BE4AC-52B4-530C-2390-1981C7EB9265}"/>
                </a:ext>
              </a:extLst>
            </p:cNvPr>
            <p:cNvCxnSpPr/>
            <p:nvPr/>
          </p:nvCxnSpPr>
          <p:spPr>
            <a:xfrm rot="17041558">
              <a:off x="1246402" y="2877487"/>
              <a:ext cx="0" cy="91104"/>
            </a:xfrm>
            <a:prstGeom prst="line">
              <a:avLst/>
            </a:prstGeom>
            <a:noFill/>
            <a:ln w="6350" cap="flat" cmpd="sng" algn="ctr">
              <a:solidFill>
                <a:srgbClr val="1D69DA">
                  <a:lumMod val="60000"/>
                  <a:lumOff val="40000"/>
                </a:srgbClr>
              </a:solidFill>
              <a:prstDash val="solid"/>
              <a:miter lim="800000"/>
            </a:ln>
            <a:effectLst/>
          </p:spPr>
        </p:cxnSp>
        <p:cxnSp>
          <p:nvCxnSpPr>
            <p:cNvPr id="40" name="直接连接符 39">
              <a:extLst>
                <a:ext uri="{FF2B5EF4-FFF2-40B4-BE49-F238E27FC236}">
                  <a16:creationId xmlns:a16="http://schemas.microsoft.com/office/drawing/2014/main" id="{51FD72B8-3EA7-DED6-5050-6A662A91F47F}"/>
                </a:ext>
              </a:extLst>
            </p:cNvPr>
            <p:cNvCxnSpPr/>
            <p:nvPr/>
          </p:nvCxnSpPr>
          <p:spPr>
            <a:xfrm rot="17322078">
              <a:off x="1266527" y="2808949"/>
              <a:ext cx="0" cy="91104"/>
            </a:xfrm>
            <a:prstGeom prst="line">
              <a:avLst/>
            </a:prstGeom>
            <a:noFill/>
            <a:ln w="6350" cap="flat" cmpd="sng" algn="ctr">
              <a:solidFill>
                <a:srgbClr val="1D69DA">
                  <a:lumMod val="60000"/>
                  <a:lumOff val="40000"/>
                </a:srgbClr>
              </a:solidFill>
              <a:prstDash val="solid"/>
              <a:miter lim="800000"/>
            </a:ln>
            <a:effectLst/>
          </p:spPr>
        </p:cxnSp>
        <p:cxnSp>
          <p:nvCxnSpPr>
            <p:cNvPr id="41" name="直接连接符 40">
              <a:extLst>
                <a:ext uri="{FF2B5EF4-FFF2-40B4-BE49-F238E27FC236}">
                  <a16:creationId xmlns:a16="http://schemas.microsoft.com/office/drawing/2014/main" id="{6411307E-EA0C-F994-07EC-F86CB8972591}"/>
                </a:ext>
              </a:extLst>
            </p:cNvPr>
            <p:cNvCxnSpPr/>
            <p:nvPr/>
          </p:nvCxnSpPr>
          <p:spPr>
            <a:xfrm rot="17602598">
              <a:off x="1292171" y="2742280"/>
              <a:ext cx="0" cy="91104"/>
            </a:xfrm>
            <a:prstGeom prst="line">
              <a:avLst/>
            </a:prstGeom>
            <a:noFill/>
            <a:ln w="6350" cap="flat" cmpd="sng" algn="ctr">
              <a:solidFill>
                <a:srgbClr val="1D69DA">
                  <a:lumMod val="60000"/>
                  <a:lumOff val="40000"/>
                </a:srgbClr>
              </a:solidFill>
              <a:prstDash val="solid"/>
              <a:miter lim="800000"/>
            </a:ln>
            <a:effectLst/>
          </p:spPr>
        </p:cxnSp>
        <p:cxnSp>
          <p:nvCxnSpPr>
            <p:cNvPr id="42" name="直接连接符 41">
              <a:extLst>
                <a:ext uri="{FF2B5EF4-FFF2-40B4-BE49-F238E27FC236}">
                  <a16:creationId xmlns:a16="http://schemas.microsoft.com/office/drawing/2014/main" id="{20507F76-284D-1912-2FAD-57F8DC7E7FB5}"/>
                </a:ext>
              </a:extLst>
            </p:cNvPr>
            <p:cNvCxnSpPr/>
            <p:nvPr/>
          </p:nvCxnSpPr>
          <p:spPr>
            <a:xfrm rot="17883117">
              <a:off x="1323163" y="2677923"/>
              <a:ext cx="0" cy="91104"/>
            </a:xfrm>
            <a:prstGeom prst="line">
              <a:avLst/>
            </a:prstGeom>
            <a:noFill/>
            <a:ln w="6350" cap="flat" cmpd="sng" algn="ctr">
              <a:solidFill>
                <a:srgbClr val="1D69DA">
                  <a:lumMod val="60000"/>
                  <a:lumOff val="40000"/>
                </a:srgbClr>
              </a:solidFill>
              <a:prstDash val="solid"/>
              <a:miter lim="800000"/>
            </a:ln>
            <a:effectLst/>
          </p:spPr>
        </p:cxnSp>
        <p:cxnSp>
          <p:nvCxnSpPr>
            <p:cNvPr id="46" name="直接连接符 45">
              <a:extLst>
                <a:ext uri="{FF2B5EF4-FFF2-40B4-BE49-F238E27FC236}">
                  <a16:creationId xmlns:a16="http://schemas.microsoft.com/office/drawing/2014/main" id="{D3C3C42E-BDBD-A5ED-9EFE-AF4493F1C954}"/>
                </a:ext>
              </a:extLst>
            </p:cNvPr>
            <p:cNvCxnSpPr/>
            <p:nvPr/>
          </p:nvCxnSpPr>
          <p:spPr>
            <a:xfrm rot="18163636">
              <a:off x="1359299" y="2616306"/>
              <a:ext cx="0" cy="91104"/>
            </a:xfrm>
            <a:prstGeom prst="line">
              <a:avLst/>
            </a:prstGeom>
            <a:noFill/>
            <a:ln w="6350" cap="flat" cmpd="sng" algn="ctr">
              <a:solidFill>
                <a:srgbClr val="1D69DA">
                  <a:lumMod val="60000"/>
                  <a:lumOff val="40000"/>
                </a:srgbClr>
              </a:solidFill>
              <a:prstDash val="solid"/>
              <a:miter lim="800000"/>
            </a:ln>
            <a:effectLst/>
          </p:spPr>
        </p:cxnSp>
        <p:cxnSp>
          <p:nvCxnSpPr>
            <p:cNvPr id="49" name="直接连接符 48">
              <a:extLst>
                <a:ext uri="{FF2B5EF4-FFF2-40B4-BE49-F238E27FC236}">
                  <a16:creationId xmlns:a16="http://schemas.microsoft.com/office/drawing/2014/main" id="{CA062B1A-5DD0-992C-307C-CEBD75AB663B}"/>
                </a:ext>
              </a:extLst>
            </p:cNvPr>
            <p:cNvCxnSpPr/>
            <p:nvPr/>
          </p:nvCxnSpPr>
          <p:spPr>
            <a:xfrm rot="18444156">
              <a:off x="1400336" y="2557839"/>
              <a:ext cx="0" cy="91104"/>
            </a:xfrm>
            <a:prstGeom prst="line">
              <a:avLst/>
            </a:prstGeom>
            <a:noFill/>
            <a:ln w="6350" cap="flat" cmpd="sng" algn="ctr">
              <a:solidFill>
                <a:srgbClr val="1D69DA">
                  <a:lumMod val="60000"/>
                  <a:lumOff val="40000"/>
                </a:srgbClr>
              </a:solidFill>
              <a:prstDash val="solid"/>
              <a:miter lim="800000"/>
            </a:ln>
            <a:effectLst/>
          </p:spPr>
        </p:cxnSp>
        <p:cxnSp>
          <p:nvCxnSpPr>
            <p:cNvPr id="50" name="直接连接符 49">
              <a:extLst>
                <a:ext uri="{FF2B5EF4-FFF2-40B4-BE49-F238E27FC236}">
                  <a16:creationId xmlns:a16="http://schemas.microsoft.com/office/drawing/2014/main" id="{C4B3A29E-6D8D-72E0-48C1-9BB573C69058}"/>
                </a:ext>
              </a:extLst>
            </p:cNvPr>
            <p:cNvCxnSpPr/>
            <p:nvPr/>
          </p:nvCxnSpPr>
          <p:spPr>
            <a:xfrm rot="18724675">
              <a:off x="1446003" y="2502913"/>
              <a:ext cx="0" cy="91104"/>
            </a:xfrm>
            <a:prstGeom prst="line">
              <a:avLst/>
            </a:prstGeom>
            <a:noFill/>
            <a:ln w="6350" cap="flat" cmpd="sng" algn="ctr">
              <a:solidFill>
                <a:srgbClr val="1D69DA">
                  <a:lumMod val="60000"/>
                  <a:lumOff val="40000"/>
                </a:srgbClr>
              </a:solidFill>
              <a:prstDash val="solid"/>
              <a:miter lim="800000"/>
            </a:ln>
            <a:effectLst/>
          </p:spPr>
        </p:cxnSp>
        <p:cxnSp>
          <p:nvCxnSpPr>
            <p:cNvPr id="56" name="直接连接符 55">
              <a:extLst>
                <a:ext uri="{FF2B5EF4-FFF2-40B4-BE49-F238E27FC236}">
                  <a16:creationId xmlns:a16="http://schemas.microsoft.com/office/drawing/2014/main" id="{C8C3724A-5C57-35FC-C20D-F4FC8FAF1D39}"/>
                </a:ext>
              </a:extLst>
            </p:cNvPr>
            <p:cNvCxnSpPr/>
            <p:nvPr/>
          </p:nvCxnSpPr>
          <p:spPr>
            <a:xfrm rot="19005195">
              <a:off x="1495994" y="2451891"/>
              <a:ext cx="0" cy="91104"/>
            </a:xfrm>
            <a:prstGeom prst="line">
              <a:avLst/>
            </a:prstGeom>
            <a:noFill/>
            <a:ln w="6350" cap="flat" cmpd="sng" algn="ctr">
              <a:solidFill>
                <a:srgbClr val="1D69DA">
                  <a:lumMod val="60000"/>
                  <a:lumOff val="40000"/>
                </a:srgbClr>
              </a:solidFill>
              <a:prstDash val="solid"/>
              <a:miter lim="800000"/>
            </a:ln>
            <a:effectLst/>
          </p:spPr>
        </p:cxnSp>
        <p:cxnSp>
          <p:nvCxnSpPr>
            <p:cNvPr id="57" name="直接连接符 56">
              <a:extLst>
                <a:ext uri="{FF2B5EF4-FFF2-40B4-BE49-F238E27FC236}">
                  <a16:creationId xmlns:a16="http://schemas.microsoft.com/office/drawing/2014/main" id="{C8EF5F65-48D5-E114-D61A-ECDCA28159BF}"/>
                </a:ext>
              </a:extLst>
            </p:cNvPr>
            <p:cNvCxnSpPr/>
            <p:nvPr/>
          </p:nvCxnSpPr>
          <p:spPr>
            <a:xfrm rot="19285714">
              <a:off x="1549978" y="2405114"/>
              <a:ext cx="0" cy="91104"/>
            </a:xfrm>
            <a:prstGeom prst="line">
              <a:avLst/>
            </a:prstGeom>
            <a:noFill/>
            <a:ln w="6350" cap="flat" cmpd="sng" algn="ctr">
              <a:solidFill>
                <a:srgbClr val="1D69DA">
                  <a:lumMod val="60000"/>
                  <a:lumOff val="40000"/>
                </a:srgbClr>
              </a:solidFill>
              <a:prstDash val="solid"/>
              <a:miter lim="800000"/>
            </a:ln>
            <a:effectLst/>
          </p:spPr>
        </p:cxnSp>
        <p:cxnSp>
          <p:nvCxnSpPr>
            <p:cNvPr id="58" name="直接连接符 57">
              <a:extLst>
                <a:ext uri="{FF2B5EF4-FFF2-40B4-BE49-F238E27FC236}">
                  <a16:creationId xmlns:a16="http://schemas.microsoft.com/office/drawing/2014/main" id="{5403ACA2-97AA-9A41-B7E3-1DFF3894253E}"/>
                </a:ext>
              </a:extLst>
            </p:cNvPr>
            <p:cNvCxnSpPr/>
            <p:nvPr/>
          </p:nvCxnSpPr>
          <p:spPr>
            <a:xfrm rot="19566234">
              <a:off x="1607595" y="2362892"/>
              <a:ext cx="0" cy="91104"/>
            </a:xfrm>
            <a:prstGeom prst="line">
              <a:avLst/>
            </a:prstGeom>
            <a:noFill/>
            <a:ln w="6350" cap="flat" cmpd="sng" algn="ctr">
              <a:solidFill>
                <a:srgbClr val="1D69DA">
                  <a:lumMod val="60000"/>
                  <a:lumOff val="40000"/>
                </a:srgbClr>
              </a:solidFill>
              <a:prstDash val="solid"/>
              <a:miter lim="800000"/>
            </a:ln>
            <a:effectLst/>
          </p:spPr>
        </p:cxnSp>
        <p:cxnSp>
          <p:nvCxnSpPr>
            <p:cNvPr id="63" name="直接连接符 62">
              <a:extLst>
                <a:ext uri="{FF2B5EF4-FFF2-40B4-BE49-F238E27FC236}">
                  <a16:creationId xmlns:a16="http://schemas.microsoft.com/office/drawing/2014/main" id="{FB2879AB-F6DF-07B6-B366-FD9E7BBFFFC4}"/>
                </a:ext>
              </a:extLst>
            </p:cNvPr>
            <p:cNvCxnSpPr/>
            <p:nvPr/>
          </p:nvCxnSpPr>
          <p:spPr>
            <a:xfrm rot="19846753">
              <a:off x="1668462" y="2325507"/>
              <a:ext cx="0" cy="91104"/>
            </a:xfrm>
            <a:prstGeom prst="line">
              <a:avLst/>
            </a:prstGeom>
            <a:noFill/>
            <a:ln w="6350" cap="flat" cmpd="sng" algn="ctr">
              <a:solidFill>
                <a:srgbClr val="1D69DA">
                  <a:lumMod val="60000"/>
                  <a:lumOff val="40000"/>
                </a:srgbClr>
              </a:solidFill>
              <a:prstDash val="solid"/>
              <a:miter lim="800000"/>
            </a:ln>
            <a:effectLst/>
          </p:spPr>
        </p:cxnSp>
        <p:cxnSp>
          <p:nvCxnSpPr>
            <p:cNvPr id="129" name="直接连接符 128">
              <a:extLst>
                <a:ext uri="{FF2B5EF4-FFF2-40B4-BE49-F238E27FC236}">
                  <a16:creationId xmlns:a16="http://schemas.microsoft.com/office/drawing/2014/main" id="{62063166-F40A-1B85-7B3D-4970C2049E7C}"/>
                </a:ext>
              </a:extLst>
            </p:cNvPr>
            <p:cNvCxnSpPr/>
            <p:nvPr/>
          </p:nvCxnSpPr>
          <p:spPr>
            <a:xfrm rot="20127273">
              <a:off x="1732173" y="2293208"/>
              <a:ext cx="0" cy="91104"/>
            </a:xfrm>
            <a:prstGeom prst="line">
              <a:avLst/>
            </a:prstGeom>
            <a:noFill/>
            <a:ln w="6350" cap="flat" cmpd="sng" algn="ctr">
              <a:solidFill>
                <a:srgbClr val="1D69DA">
                  <a:lumMod val="60000"/>
                  <a:lumOff val="40000"/>
                </a:srgbClr>
              </a:solidFill>
              <a:prstDash val="solid"/>
              <a:miter lim="800000"/>
            </a:ln>
            <a:effectLst/>
          </p:spPr>
        </p:cxnSp>
        <p:cxnSp>
          <p:nvCxnSpPr>
            <p:cNvPr id="130" name="直接连接符 129">
              <a:extLst>
                <a:ext uri="{FF2B5EF4-FFF2-40B4-BE49-F238E27FC236}">
                  <a16:creationId xmlns:a16="http://schemas.microsoft.com/office/drawing/2014/main" id="{885605F2-62BA-6710-792F-6BF3179BCFFD}"/>
                </a:ext>
              </a:extLst>
            </p:cNvPr>
            <p:cNvCxnSpPr/>
            <p:nvPr/>
          </p:nvCxnSpPr>
          <p:spPr>
            <a:xfrm rot="20407792">
              <a:off x="1798305" y="2266210"/>
              <a:ext cx="0" cy="91104"/>
            </a:xfrm>
            <a:prstGeom prst="line">
              <a:avLst/>
            </a:prstGeom>
            <a:noFill/>
            <a:ln w="6350" cap="flat" cmpd="sng" algn="ctr">
              <a:solidFill>
                <a:srgbClr val="1D69DA">
                  <a:lumMod val="60000"/>
                  <a:lumOff val="40000"/>
                </a:srgbClr>
              </a:solidFill>
              <a:prstDash val="solid"/>
              <a:miter lim="800000"/>
            </a:ln>
            <a:effectLst/>
          </p:spPr>
        </p:cxnSp>
        <p:cxnSp>
          <p:nvCxnSpPr>
            <p:cNvPr id="131" name="直接连接符 130">
              <a:extLst>
                <a:ext uri="{FF2B5EF4-FFF2-40B4-BE49-F238E27FC236}">
                  <a16:creationId xmlns:a16="http://schemas.microsoft.com/office/drawing/2014/main" id="{FA37C505-1B48-83D0-1B8E-F27403A34871}"/>
                </a:ext>
              </a:extLst>
            </p:cNvPr>
            <p:cNvCxnSpPr/>
            <p:nvPr/>
          </p:nvCxnSpPr>
          <p:spPr>
            <a:xfrm rot="20688312">
              <a:off x="1866418" y="2244692"/>
              <a:ext cx="0" cy="91104"/>
            </a:xfrm>
            <a:prstGeom prst="line">
              <a:avLst/>
            </a:prstGeom>
            <a:noFill/>
            <a:ln w="6350" cap="flat" cmpd="sng" algn="ctr">
              <a:solidFill>
                <a:srgbClr val="1D69DA">
                  <a:lumMod val="60000"/>
                  <a:lumOff val="40000"/>
                </a:srgbClr>
              </a:solidFill>
              <a:prstDash val="solid"/>
              <a:miter lim="800000"/>
            </a:ln>
            <a:effectLst/>
          </p:spPr>
        </p:cxnSp>
        <p:cxnSp>
          <p:nvCxnSpPr>
            <p:cNvPr id="132" name="直接连接符 131">
              <a:extLst>
                <a:ext uri="{FF2B5EF4-FFF2-40B4-BE49-F238E27FC236}">
                  <a16:creationId xmlns:a16="http://schemas.microsoft.com/office/drawing/2014/main" id="{E7FDF0D5-1AEB-DD7D-14F5-D6E018FC46A8}"/>
                </a:ext>
              </a:extLst>
            </p:cNvPr>
            <p:cNvCxnSpPr/>
            <p:nvPr/>
          </p:nvCxnSpPr>
          <p:spPr>
            <a:xfrm rot="20968831">
              <a:off x="1936059" y="2228796"/>
              <a:ext cx="0" cy="91104"/>
            </a:xfrm>
            <a:prstGeom prst="line">
              <a:avLst/>
            </a:prstGeom>
            <a:noFill/>
            <a:ln w="6350" cap="flat" cmpd="sng" algn="ctr">
              <a:solidFill>
                <a:srgbClr val="1D69DA">
                  <a:lumMod val="60000"/>
                  <a:lumOff val="40000"/>
                </a:srgbClr>
              </a:solidFill>
              <a:prstDash val="solid"/>
              <a:miter lim="800000"/>
            </a:ln>
            <a:effectLst/>
          </p:spPr>
        </p:cxnSp>
        <p:cxnSp>
          <p:nvCxnSpPr>
            <p:cNvPr id="133" name="直接连接符 132">
              <a:extLst>
                <a:ext uri="{FF2B5EF4-FFF2-40B4-BE49-F238E27FC236}">
                  <a16:creationId xmlns:a16="http://schemas.microsoft.com/office/drawing/2014/main" id="{86455A7E-49FA-081A-82B9-78262FF8C37C}"/>
                </a:ext>
              </a:extLst>
            </p:cNvPr>
            <p:cNvCxnSpPr/>
            <p:nvPr/>
          </p:nvCxnSpPr>
          <p:spPr>
            <a:xfrm rot="21249351">
              <a:off x="2006763" y="2218631"/>
              <a:ext cx="0" cy="91104"/>
            </a:xfrm>
            <a:prstGeom prst="line">
              <a:avLst/>
            </a:prstGeom>
            <a:noFill/>
            <a:ln w="6350" cap="flat" cmpd="sng" algn="ctr">
              <a:solidFill>
                <a:srgbClr val="1D69DA">
                  <a:lumMod val="60000"/>
                  <a:lumOff val="40000"/>
                </a:srgbClr>
              </a:solidFill>
              <a:prstDash val="solid"/>
              <a:miter lim="800000"/>
            </a:ln>
            <a:effectLst/>
          </p:spPr>
        </p:cxnSp>
        <p:cxnSp>
          <p:nvCxnSpPr>
            <p:cNvPr id="134" name="直接连接符 133">
              <a:extLst>
                <a:ext uri="{FF2B5EF4-FFF2-40B4-BE49-F238E27FC236}">
                  <a16:creationId xmlns:a16="http://schemas.microsoft.com/office/drawing/2014/main" id="{6DFDFA0F-48B9-7D61-3639-349BF3045DA7}"/>
                </a:ext>
              </a:extLst>
            </p:cNvPr>
            <p:cNvCxnSpPr/>
            <p:nvPr/>
          </p:nvCxnSpPr>
          <p:spPr>
            <a:xfrm rot="21529870">
              <a:off x="2078059" y="2214262"/>
              <a:ext cx="0" cy="91104"/>
            </a:xfrm>
            <a:prstGeom prst="line">
              <a:avLst/>
            </a:prstGeom>
            <a:noFill/>
            <a:ln w="6350" cap="flat" cmpd="sng" algn="ctr">
              <a:solidFill>
                <a:srgbClr val="1D69DA">
                  <a:lumMod val="60000"/>
                  <a:lumOff val="40000"/>
                </a:srgbClr>
              </a:solidFill>
              <a:prstDash val="solid"/>
              <a:miter lim="800000"/>
            </a:ln>
            <a:effectLst/>
          </p:spPr>
        </p:cxnSp>
        <p:cxnSp>
          <p:nvCxnSpPr>
            <p:cNvPr id="135" name="直接连接符 134">
              <a:extLst>
                <a:ext uri="{FF2B5EF4-FFF2-40B4-BE49-F238E27FC236}">
                  <a16:creationId xmlns:a16="http://schemas.microsoft.com/office/drawing/2014/main" id="{601B28BE-7F56-E156-0DCF-206EA4C59B57}"/>
                </a:ext>
              </a:extLst>
            </p:cNvPr>
            <p:cNvCxnSpPr/>
            <p:nvPr/>
          </p:nvCxnSpPr>
          <p:spPr>
            <a:xfrm rot="210390">
              <a:off x="2149476" y="2215719"/>
              <a:ext cx="0" cy="91104"/>
            </a:xfrm>
            <a:prstGeom prst="line">
              <a:avLst/>
            </a:prstGeom>
            <a:noFill/>
            <a:ln w="6350" cap="flat" cmpd="sng" algn="ctr">
              <a:solidFill>
                <a:srgbClr val="1D69DA">
                  <a:lumMod val="60000"/>
                  <a:lumOff val="40000"/>
                </a:srgbClr>
              </a:solidFill>
              <a:prstDash val="solid"/>
              <a:miter lim="800000"/>
            </a:ln>
            <a:effectLst/>
          </p:spPr>
        </p:cxnSp>
        <p:cxnSp>
          <p:nvCxnSpPr>
            <p:cNvPr id="136" name="直接连接符 135">
              <a:extLst>
                <a:ext uri="{FF2B5EF4-FFF2-40B4-BE49-F238E27FC236}">
                  <a16:creationId xmlns:a16="http://schemas.microsoft.com/office/drawing/2014/main" id="{99548C3A-A238-C114-5807-52BDE69EC7B0}"/>
                </a:ext>
              </a:extLst>
            </p:cNvPr>
            <p:cNvCxnSpPr/>
            <p:nvPr/>
          </p:nvCxnSpPr>
          <p:spPr>
            <a:xfrm rot="490909">
              <a:off x="2220535" y="2222993"/>
              <a:ext cx="0" cy="91104"/>
            </a:xfrm>
            <a:prstGeom prst="line">
              <a:avLst/>
            </a:prstGeom>
            <a:noFill/>
            <a:ln w="6350" cap="flat" cmpd="sng" algn="ctr">
              <a:solidFill>
                <a:srgbClr val="1D69DA">
                  <a:lumMod val="60000"/>
                  <a:lumOff val="40000"/>
                </a:srgbClr>
              </a:solidFill>
              <a:prstDash val="solid"/>
              <a:miter lim="800000"/>
            </a:ln>
            <a:effectLst/>
          </p:spPr>
        </p:cxnSp>
        <p:cxnSp>
          <p:nvCxnSpPr>
            <p:cNvPr id="137" name="直接连接符 136">
              <a:extLst>
                <a:ext uri="{FF2B5EF4-FFF2-40B4-BE49-F238E27FC236}">
                  <a16:creationId xmlns:a16="http://schemas.microsoft.com/office/drawing/2014/main" id="{45068462-A7A3-B14B-4783-D0DDB92BF045}"/>
                </a:ext>
              </a:extLst>
            </p:cNvPr>
            <p:cNvCxnSpPr/>
            <p:nvPr/>
          </p:nvCxnSpPr>
          <p:spPr>
            <a:xfrm rot="771429">
              <a:off x="2290766" y="2236034"/>
              <a:ext cx="0" cy="91104"/>
            </a:xfrm>
            <a:prstGeom prst="line">
              <a:avLst/>
            </a:prstGeom>
            <a:noFill/>
            <a:ln w="6350" cap="flat" cmpd="sng" algn="ctr">
              <a:solidFill>
                <a:srgbClr val="1D69DA">
                  <a:lumMod val="60000"/>
                  <a:lumOff val="40000"/>
                </a:srgbClr>
              </a:solidFill>
              <a:prstDash val="solid"/>
              <a:miter lim="800000"/>
            </a:ln>
            <a:effectLst/>
          </p:spPr>
        </p:cxnSp>
        <p:cxnSp>
          <p:nvCxnSpPr>
            <p:cNvPr id="138" name="直接连接符 137">
              <a:extLst>
                <a:ext uri="{FF2B5EF4-FFF2-40B4-BE49-F238E27FC236}">
                  <a16:creationId xmlns:a16="http://schemas.microsoft.com/office/drawing/2014/main" id="{D6C1048F-A96C-677C-B4BB-A609EB058B51}"/>
                </a:ext>
              </a:extLst>
            </p:cNvPr>
            <p:cNvCxnSpPr/>
            <p:nvPr/>
          </p:nvCxnSpPr>
          <p:spPr>
            <a:xfrm rot="1051948">
              <a:off x="2359700" y="2254756"/>
              <a:ext cx="0" cy="91104"/>
            </a:xfrm>
            <a:prstGeom prst="line">
              <a:avLst/>
            </a:prstGeom>
            <a:noFill/>
            <a:ln w="6350" cap="flat" cmpd="sng" algn="ctr">
              <a:solidFill>
                <a:srgbClr val="1D69DA">
                  <a:lumMod val="60000"/>
                  <a:lumOff val="40000"/>
                </a:srgbClr>
              </a:solidFill>
              <a:prstDash val="solid"/>
              <a:miter lim="800000"/>
            </a:ln>
            <a:effectLst/>
          </p:spPr>
        </p:cxnSp>
        <p:cxnSp>
          <p:nvCxnSpPr>
            <p:cNvPr id="139" name="直接连接符 138">
              <a:extLst>
                <a:ext uri="{FF2B5EF4-FFF2-40B4-BE49-F238E27FC236}">
                  <a16:creationId xmlns:a16="http://schemas.microsoft.com/office/drawing/2014/main" id="{344D4173-9FD1-B087-82B8-0855E3F1BD2E}"/>
                </a:ext>
              </a:extLst>
            </p:cNvPr>
            <p:cNvCxnSpPr/>
            <p:nvPr/>
          </p:nvCxnSpPr>
          <p:spPr>
            <a:xfrm rot="1332468">
              <a:off x="2426878" y="2279034"/>
              <a:ext cx="0" cy="91104"/>
            </a:xfrm>
            <a:prstGeom prst="line">
              <a:avLst/>
            </a:prstGeom>
            <a:noFill/>
            <a:ln w="6350" cap="flat" cmpd="sng" algn="ctr">
              <a:solidFill>
                <a:srgbClr val="1D69DA">
                  <a:lumMod val="60000"/>
                  <a:lumOff val="40000"/>
                </a:srgbClr>
              </a:solidFill>
              <a:prstDash val="solid"/>
              <a:miter lim="800000"/>
            </a:ln>
            <a:effectLst/>
          </p:spPr>
        </p:cxnSp>
        <p:cxnSp>
          <p:nvCxnSpPr>
            <p:cNvPr id="140" name="直接连接符 139">
              <a:extLst>
                <a:ext uri="{FF2B5EF4-FFF2-40B4-BE49-F238E27FC236}">
                  <a16:creationId xmlns:a16="http://schemas.microsoft.com/office/drawing/2014/main" id="{54FB8140-09B1-FD6E-0452-060E877C34FC}"/>
                </a:ext>
              </a:extLst>
            </p:cNvPr>
            <p:cNvCxnSpPr/>
            <p:nvPr/>
          </p:nvCxnSpPr>
          <p:spPr>
            <a:xfrm rot="1612987">
              <a:off x="2491854" y="2308708"/>
              <a:ext cx="0" cy="91104"/>
            </a:xfrm>
            <a:prstGeom prst="line">
              <a:avLst/>
            </a:prstGeom>
            <a:noFill/>
            <a:ln w="6350" cap="flat" cmpd="sng" algn="ctr">
              <a:solidFill>
                <a:srgbClr val="1D69DA">
                  <a:lumMod val="60000"/>
                  <a:lumOff val="40000"/>
                </a:srgbClr>
              </a:solidFill>
              <a:prstDash val="solid"/>
              <a:miter lim="800000"/>
            </a:ln>
            <a:effectLst/>
          </p:spPr>
        </p:cxnSp>
        <p:cxnSp>
          <p:nvCxnSpPr>
            <p:cNvPr id="141" name="直接连接符 140">
              <a:extLst>
                <a:ext uri="{FF2B5EF4-FFF2-40B4-BE49-F238E27FC236}">
                  <a16:creationId xmlns:a16="http://schemas.microsoft.com/office/drawing/2014/main" id="{37B45ED4-EADB-6E50-531D-FDE54B99543F}"/>
                </a:ext>
              </a:extLst>
            </p:cNvPr>
            <p:cNvCxnSpPr/>
            <p:nvPr/>
          </p:nvCxnSpPr>
          <p:spPr>
            <a:xfrm rot="1893506">
              <a:off x="2554195" y="2343578"/>
              <a:ext cx="0" cy="91104"/>
            </a:xfrm>
            <a:prstGeom prst="line">
              <a:avLst/>
            </a:prstGeom>
            <a:noFill/>
            <a:ln w="6350" cap="flat" cmpd="sng" algn="ctr">
              <a:solidFill>
                <a:srgbClr val="1D69DA">
                  <a:lumMod val="60000"/>
                  <a:lumOff val="40000"/>
                </a:srgbClr>
              </a:solidFill>
              <a:prstDash val="solid"/>
              <a:miter lim="800000"/>
            </a:ln>
            <a:effectLst/>
          </p:spPr>
        </p:cxnSp>
        <p:cxnSp>
          <p:nvCxnSpPr>
            <p:cNvPr id="142" name="直接连接符 141">
              <a:extLst>
                <a:ext uri="{FF2B5EF4-FFF2-40B4-BE49-F238E27FC236}">
                  <a16:creationId xmlns:a16="http://schemas.microsoft.com/office/drawing/2014/main" id="{1EBDF881-70EE-E6AF-3D61-76E78E70E7A6}"/>
                </a:ext>
              </a:extLst>
            </p:cNvPr>
            <p:cNvCxnSpPr/>
            <p:nvPr/>
          </p:nvCxnSpPr>
          <p:spPr>
            <a:xfrm rot="2174026">
              <a:off x="2613486" y="2383415"/>
              <a:ext cx="0" cy="91104"/>
            </a:xfrm>
            <a:prstGeom prst="line">
              <a:avLst/>
            </a:prstGeom>
            <a:noFill/>
            <a:ln w="6350" cap="flat" cmpd="sng" algn="ctr">
              <a:solidFill>
                <a:srgbClr val="1D69DA">
                  <a:lumMod val="60000"/>
                  <a:lumOff val="40000"/>
                </a:srgbClr>
              </a:solidFill>
              <a:prstDash val="solid"/>
              <a:miter lim="800000"/>
            </a:ln>
            <a:effectLst/>
          </p:spPr>
        </p:cxnSp>
        <p:cxnSp>
          <p:nvCxnSpPr>
            <p:cNvPr id="144" name="直接连接符 143">
              <a:extLst>
                <a:ext uri="{FF2B5EF4-FFF2-40B4-BE49-F238E27FC236}">
                  <a16:creationId xmlns:a16="http://schemas.microsoft.com/office/drawing/2014/main" id="{DF2EE2F2-D5CE-402D-3563-33CD6DAC70B0}"/>
                </a:ext>
              </a:extLst>
            </p:cNvPr>
            <p:cNvCxnSpPr/>
            <p:nvPr/>
          </p:nvCxnSpPr>
          <p:spPr>
            <a:xfrm rot="2454546">
              <a:off x="2669333" y="2427951"/>
              <a:ext cx="0" cy="91104"/>
            </a:xfrm>
            <a:prstGeom prst="line">
              <a:avLst/>
            </a:prstGeom>
            <a:noFill/>
            <a:ln w="6350" cap="flat" cmpd="sng" algn="ctr">
              <a:solidFill>
                <a:srgbClr val="1D69DA">
                  <a:lumMod val="60000"/>
                  <a:lumOff val="40000"/>
                </a:srgbClr>
              </a:solidFill>
              <a:prstDash val="solid"/>
              <a:miter lim="800000"/>
            </a:ln>
            <a:effectLst/>
          </p:spPr>
        </p:cxnSp>
        <p:cxnSp>
          <p:nvCxnSpPr>
            <p:cNvPr id="145" name="直接连接符 144">
              <a:extLst>
                <a:ext uri="{FF2B5EF4-FFF2-40B4-BE49-F238E27FC236}">
                  <a16:creationId xmlns:a16="http://schemas.microsoft.com/office/drawing/2014/main" id="{725BAC41-7911-4376-2534-480B8DF14628}"/>
                </a:ext>
              </a:extLst>
            </p:cNvPr>
            <p:cNvCxnSpPr/>
            <p:nvPr/>
          </p:nvCxnSpPr>
          <p:spPr>
            <a:xfrm rot="2735065">
              <a:off x="2721365" y="2476892"/>
              <a:ext cx="0" cy="91104"/>
            </a:xfrm>
            <a:prstGeom prst="line">
              <a:avLst/>
            </a:prstGeom>
            <a:noFill/>
            <a:ln w="6350" cap="flat" cmpd="sng" algn="ctr">
              <a:solidFill>
                <a:srgbClr val="1D69DA">
                  <a:lumMod val="60000"/>
                  <a:lumOff val="40000"/>
                </a:srgbClr>
              </a:solidFill>
              <a:prstDash val="solid"/>
              <a:miter lim="800000"/>
            </a:ln>
            <a:effectLst/>
          </p:spPr>
        </p:cxnSp>
        <p:cxnSp>
          <p:nvCxnSpPr>
            <p:cNvPr id="146" name="直接连接符 145">
              <a:extLst>
                <a:ext uri="{FF2B5EF4-FFF2-40B4-BE49-F238E27FC236}">
                  <a16:creationId xmlns:a16="http://schemas.microsoft.com/office/drawing/2014/main" id="{077EC309-5354-5DAE-A42F-D01408FAAEC2}"/>
                </a:ext>
              </a:extLst>
            </p:cNvPr>
            <p:cNvCxnSpPr/>
            <p:nvPr/>
          </p:nvCxnSpPr>
          <p:spPr>
            <a:xfrm rot="3015584">
              <a:off x="2769233" y="2529910"/>
              <a:ext cx="0" cy="91104"/>
            </a:xfrm>
            <a:prstGeom prst="line">
              <a:avLst/>
            </a:prstGeom>
            <a:noFill/>
            <a:ln w="6350" cap="flat" cmpd="sng" algn="ctr">
              <a:solidFill>
                <a:srgbClr val="1D69DA">
                  <a:lumMod val="60000"/>
                  <a:lumOff val="40000"/>
                </a:srgbClr>
              </a:solidFill>
              <a:prstDash val="solid"/>
              <a:miter lim="800000"/>
            </a:ln>
            <a:effectLst/>
          </p:spPr>
        </p:cxnSp>
        <p:cxnSp>
          <p:nvCxnSpPr>
            <p:cNvPr id="148" name="直接连接符 147">
              <a:extLst>
                <a:ext uri="{FF2B5EF4-FFF2-40B4-BE49-F238E27FC236}">
                  <a16:creationId xmlns:a16="http://schemas.microsoft.com/office/drawing/2014/main" id="{92CD1E0C-1533-95A0-AC4C-B7B0C3DB92E0}"/>
                </a:ext>
              </a:extLst>
            </p:cNvPr>
            <p:cNvCxnSpPr/>
            <p:nvPr/>
          </p:nvCxnSpPr>
          <p:spPr>
            <a:xfrm rot="3296104">
              <a:off x="2812621" y="2586654"/>
              <a:ext cx="0" cy="91104"/>
            </a:xfrm>
            <a:prstGeom prst="line">
              <a:avLst/>
            </a:prstGeom>
            <a:noFill/>
            <a:ln w="6350" cap="flat" cmpd="sng" algn="ctr">
              <a:solidFill>
                <a:srgbClr val="1D69DA">
                  <a:lumMod val="60000"/>
                  <a:lumOff val="40000"/>
                </a:srgbClr>
              </a:solidFill>
              <a:prstDash val="solid"/>
              <a:miter lim="800000"/>
            </a:ln>
            <a:effectLst/>
          </p:spPr>
        </p:cxnSp>
        <p:cxnSp>
          <p:nvCxnSpPr>
            <p:cNvPr id="149" name="直接连接符 148">
              <a:extLst>
                <a:ext uri="{FF2B5EF4-FFF2-40B4-BE49-F238E27FC236}">
                  <a16:creationId xmlns:a16="http://schemas.microsoft.com/office/drawing/2014/main" id="{96957C39-748F-3671-6A22-D6C7EB7FA5FF}"/>
                </a:ext>
              </a:extLst>
            </p:cNvPr>
            <p:cNvCxnSpPr/>
            <p:nvPr/>
          </p:nvCxnSpPr>
          <p:spPr>
            <a:xfrm rot="3576623">
              <a:off x="2851239" y="2646745"/>
              <a:ext cx="0" cy="91104"/>
            </a:xfrm>
            <a:prstGeom prst="line">
              <a:avLst/>
            </a:prstGeom>
            <a:noFill/>
            <a:ln w="6350" cap="flat" cmpd="sng" algn="ctr">
              <a:solidFill>
                <a:srgbClr val="1D69DA">
                  <a:lumMod val="60000"/>
                  <a:lumOff val="40000"/>
                </a:srgbClr>
              </a:solidFill>
              <a:prstDash val="solid"/>
              <a:miter lim="800000"/>
            </a:ln>
            <a:effectLst/>
          </p:spPr>
        </p:cxnSp>
        <p:cxnSp>
          <p:nvCxnSpPr>
            <p:cNvPr id="152" name="直接连接符 151">
              <a:extLst>
                <a:ext uri="{FF2B5EF4-FFF2-40B4-BE49-F238E27FC236}">
                  <a16:creationId xmlns:a16="http://schemas.microsoft.com/office/drawing/2014/main" id="{5E9350F8-ACA4-5C3F-BE6F-E09B37423E07}"/>
                </a:ext>
              </a:extLst>
            </p:cNvPr>
            <p:cNvCxnSpPr/>
            <p:nvPr/>
          </p:nvCxnSpPr>
          <p:spPr>
            <a:xfrm rot="3857143">
              <a:off x="2884831" y="2709785"/>
              <a:ext cx="0" cy="91104"/>
            </a:xfrm>
            <a:prstGeom prst="line">
              <a:avLst/>
            </a:prstGeom>
            <a:noFill/>
            <a:ln w="6350" cap="flat" cmpd="sng" algn="ctr">
              <a:solidFill>
                <a:srgbClr val="1D69DA">
                  <a:lumMod val="60000"/>
                  <a:lumOff val="40000"/>
                </a:srgbClr>
              </a:solidFill>
              <a:prstDash val="solid"/>
              <a:miter lim="800000"/>
            </a:ln>
            <a:effectLst/>
          </p:spPr>
        </p:cxnSp>
        <p:cxnSp>
          <p:nvCxnSpPr>
            <p:cNvPr id="153" name="直接连接符 152">
              <a:extLst>
                <a:ext uri="{FF2B5EF4-FFF2-40B4-BE49-F238E27FC236}">
                  <a16:creationId xmlns:a16="http://schemas.microsoft.com/office/drawing/2014/main" id="{751DC88B-B2FE-F36B-8D6E-0C100A79C6F8}"/>
                </a:ext>
              </a:extLst>
            </p:cNvPr>
            <p:cNvCxnSpPr/>
            <p:nvPr/>
          </p:nvCxnSpPr>
          <p:spPr>
            <a:xfrm rot="4137662">
              <a:off x="2913173" y="2775353"/>
              <a:ext cx="0" cy="91104"/>
            </a:xfrm>
            <a:prstGeom prst="line">
              <a:avLst/>
            </a:prstGeom>
            <a:noFill/>
            <a:ln w="6350" cap="flat" cmpd="sng" algn="ctr">
              <a:solidFill>
                <a:srgbClr val="1D69DA">
                  <a:lumMod val="60000"/>
                  <a:lumOff val="40000"/>
                </a:srgbClr>
              </a:solidFill>
              <a:prstDash val="solid"/>
              <a:miter lim="800000"/>
            </a:ln>
            <a:effectLst/>
          </p:spPr>
        </p:cxnSp>
        <p:cxnSp>
          <p:nvCxnSpPr>
            <p:cNvPr id="156" name="直接连接符 155">
              <a:extLst>
                <a:ext uri="{FF2B5EF4-FFF2-40B4-BE49-F238E27FC236}">
                  <a16:creationId xmlns:a16="http://schemas.microsoft.com/office/drawing/2014/main" id="{6C982CB3-6329-A526-BFCB-A103DBFD7020}"/>
                </a:ext>
              </a:extLst>
            </p:cNvPr>
            <p:cNvCxnSpPr/>
            <p:nvPr/>
          </p:nvCxnSpPr>
          <p:spPr>
            <a:xfrm rot="4418182">
              <a:off x="2936077" y="2843013"/>
              <a:ext cx="0" cy="91104"/>
            </a:xfrm>
            <a:prstGeom prst="line">
              <a:avLst/>
            </a:prstGeom>
            <a:noFill/>
            <a:ln w="6350" cap="flat" cmpd="sng" algn="ctr">
              <a:solidFill>
                <a:srgbClr val="1D69DA">
                  <a:lumMod val="60000"/>
                  <a:lumOff val="40000"/>
                </a:srgbClr>
              </a:solidFill>
              <a:prstDash val="solid"/>
              <a:miter lim="800000"/>
            </a:ln>
            <a:effectLst/>
          </p:spPr>
        </p:cxnSp>
        <p:cxnSp>
          <p:nvCxnSpPr>
            <p:cNvPr id="157" name="直接连接符 156">
              <a:extLst>
                <a:ext uri="{FF2B5EF4-FFF2-40B4-BE49-F238E27FC236}">
                  <a16:creationId xmlns:a16="http://schemas.microsoft.com/office/drawing/2014/main" id="{48BDEA10-D402-58A7-5B9E-34BE8D95020B}"/>
                </a:ext>
              </a:extLst>
            </p:cNvPr>
            <p:cNvCxnSpPr/>
            <p:nvPr/>
          </p:nvCxnSpPr>
          <p:spPr>
            <a:xfrm rot="4698701">
              <a:off x="2953389" y="2912314"/>
              <a:ext cx="0" cy="91104"/>
            </a:xfrm>
            <a:prstGeom prst="line">
              <a:avLst/>
            </a:prstGeom>
            <a:noFill/>
            <a:ln w="6350" cap="flat" cmpd="sng" algn="ctr">
              <a:solidFill>
                <a:srgbClr val="1D69DA">
                  <a:lumMod val="60000"/>
                  <a:lumOff val="40000"/>
                </a:srgbClr>
              </a:solidFill>
              <a:prstDash val="solid"/>
              <a:miter lim="800000"/>
            </a:ln>
            <a:effectLst/>
          </p:spPr>
        </p:cxnSp>
        <p:cxnSp>
          <p:nvCxnSpPr>
            <p:cNvPr id="160" name="直接连接符 159">
              <a:extLst>
                <a:ext uri="{FF2B5EF4-FFF2-40B4-BE49-F238E27FC236}">
                  <a16:creationId xmlns:a16="http://schemas.microsoft.com/office/drawing/2014/main" id="{B05F93E1-DC74-8440-49EC-9CD0788EF216}"/>
                </a:ext>
              </a:extLst>
            </p:cNvPr>
            <p:cNvCxnSpPr/>
            <p:nvPr/>
          </p:nvCxnSpPr>
          <p:spPr>
            <a:xfrm rot="4979221">
              <a:off x="2964995" y="2982795"/>
              <a:ext cx="0" cy="91104"/>
            </a:xfrm>
            <a:prstGeom prst="line">
              <a:avLst/>
            </a:prstGeom>
            <a:noFill/>
            <a:ln w="6350" cap="flat" cmpd="sng" algn="ctr">
              <a:solidFill>
                <a:srgbClr val="1D69DA">
                  <a:lumMod val="60000"/>
                  <a:lumOff val="40000"/>
                </a:srgbClr>
              </a:solidFill>
              <a:prstDash val="solid"/>
              <a:miter lim="800000"/>
            </a:ln>
            <a:effectLst/>
          </p:spPr>
        </p:cxnSp>
        <p:cxnSp>
          <p:nvCxnSpPr>
            <p:cNvPr id="161" name="直接连接符 160">
              <a:extLst>
                <a:ext uri="{FF2B5EF4-FFF2-40B4-BE49-F238E27FC236}">
                  <a16:creationId xmlns:a16="http://schemas.microsoft.com/office/drawing/2014/main" id="{04433B65-B791-7C16-40D6-E45024C95C85}"/>
                </a:ext>
              </a:extLst>
            </p:cNvPr>
            <p:cNvCxnSpPr/>
            <p:nvPr/>
          </p:nvCxnSpPr>
          <p:spPr>
            <a:xfrm rot="5259740">
              <a:off x="2970817" y="3053989"/>
              <a:ext cx="0" cy="91104"/>
            </a:xfrm>
            <a:prstGeom prst="line">
              <a:avLst/>
            </a:prstGeom>
            <a:noFill/>
            <a:ln w="6350" cap="flat" cmpd="sng" algn="ctr">
              <a:solidFill>
                <a:srgbClr val="1D69DA">
                  <a:lumMod val="60000"/>
                  <a:lumOff val="40000"/>
                </a:srgbClr>
              </a:solidFill>
              <a:prstDash val="solid"/>
              <a:miter lim="800000"/>
            </a:ln>
            <a:effectLst/>
          </p:spPr>
        </p:cxnSp>
        <p:cxnSp>
          <p:nvCxnSpPr>
            <p:cNvPr id="162" name="直接连接符 161">
              <a:extLst>
                <a:ext uri="{FF2B5EF4-FFF2-40B4-BE49-F238E27FC236}">
                  <a16:creationId xmlns:a16="http://schemas.microsoft.com/office/drawing/2014/main" id="{3707E156-B356-CC48-1CB4-87D5256CC805}"/>
                </a:ext>
              </a:extLst>
            </p:cNvPr>
            <p:cNvCxnSpPr/>
            <p:nvPr/>
          </p:nvCxnSpPr>
          <p:spPr>
            <a:xfrm rot="5540260">
              <a:off x="2970817" y="3125420"/>
              <a:ext cx="0" cy="91104"/>
            </a:xfrm>
            <a:prstGeom prst="line">
              <a:avLst/>
            </a:prstGeom>
            <a:noFill/>
            <a:ln w="6350" cap="flat" cmpd="sng" algn="ctr">
              <a:solidFill>
                <a:srgbClr val="1D69DA">
                  <a:lumMod val="60000"/>
                  <a:lumOff val="40000"/>
                </a:srgbClr>
              </a:solidFill>
              <a:prstDash val="solid"/>
              <a:miter lim="800000"/>
            </a:ln>
            <a:effectLst/>
          </p:spPr>
        </p:cxnSp>
        <p:cxnSp>
          <p:nvCxnSpPr>
            <p:cNvPr id="163" name="直接连接符 162">
              <a:extLst>
                <a:ext uri="{FF2B5EF4-FFF2-40B4-BE49-F238E27FC236}">
                  <a16:creationId xmlns:a16="http://schemas.microsoft.com/office/drawing/2014/main" id="{0C692A02-6942-6A67-B0FA-A55EBBB16E7B}"/>
                </a:ext>
              </a:extLst>
            </p:cNvPr>
            <p:cNvCxnSpPr/>
            <p:nvPr/>
          </p:nvCxnSpPr>
          <p:spPr>
            <a:xfrm rot="5820779">
              <a:off x="2964995" y="3196613"/>
              <a:ext cx="0" cy="91104"/>
            </a:xfrm>
            <a:prstGeom prst="line">
              <a:avLst/>
            </a:prstGeom>
            <a:noFill/>
            <a:ln w="6350" cap="flat" cmpd="sng" algn="ctr">
              <a:solidFill>
                <a:srgbClr val="1D69DA">
                  <a:lumMod val="60000"/>
                  <a:lumOff val="40000"/>
                </a:srgbClr>
              </a:solidFill>
              <a:prstDash val="solid"/>
              <a:miter lim="800000"/>
            </a:ln>
            <a:effectLst/>
          </p:spPr>
        </p:cxnSp>
        <p:cxnSp>
          <p:nvCxnSpPr>
            <p:cNvPr id="164" name="直接连接符 163">
              <a:extLst>
                <a:ext uri="{FF2B5EF4-FFF2-40B4-BE49-F238E27FC236}">
                  <a16:creationId xmlns:a16="http://schemas.microsoft.com/office/drawing/2014/main" id="{45B7BB11-FCA8-E1F8-67B2-61298B76C396}"/>
                </a:ext>
              </a:extLst>
            </p:cNvPr>
            <p:cNvCxnSpPr/>
            <p:nvPr/>
          </p:nvCxnSpPr>
          <p:spPr>
            <a:xfrm rot="6101299">
              <a:off x="2953389" y="3267095"/>
              <a:ext cx="0" cy="91104"/>
            </a:xfrm>
            <a:prstGeom prst="line">
              <a:avLst/>
            </a:prstGeom>
            <a:noFill/>
            <a:ln w="6350" cap="flat" cmpd="sng" algn="ctr">
              <a:solidFill>
                <a:srgbClr val="1D69DA">
                  <a:lumMod val="60000"/>
                  <a:lumOff val="40000"/>
                </a:srgbClr>
              </a:solidFill>
              <a:prstDash val="solid"/>
              <a:miter lim="800000"/>
            </a:ln>
            <a:effectLst/>
          </p:spPr>
        </p:cxnSp>
        <p:cxnSp>
          <p:nvCxnSpPr>
            <p:cNvPr id="170" name="直接连接符 169">
              <a:extLst>
                <a:ext uri="{FF2B5EF4-FFF2-40B4-BE49-F238E27FC236}">
                  <a16:creationId xmlns:a16="http://schemas.microsoft.com/office/drawing/2014/main" id="{4C9E0F23-1DFE-CEDF-DA17-67E34EE6C46D}"/>
                </a:ext>
              </a:extLst>
            </p:cNvPr>
            <p:cNvCxnSpPr/>
            <p:nvPr/>
          </p:nvCxnSpPr>
          <p:spPr>
            <a:xfrm rot="6381818">
              <a:off x="2936077" y="3336397"/>
              <a:ext cx="0" cy="91104"/>
            </a:xfrm>
            <a:prstGeom prst="line">
              <a:avLst/>
            </a:prstGeom>
            <a:noFill/>
            <a:ln w="6350" cap="flat" cmpd="sng" algn="ctr">
              <a:solidFill>
                <a:srgbClr val="1D69DA">
                  <a:lumMod val="60000"/>
                  <a:lumOff val="40000"/>
                </a:srgbClr>
              </a:solidFill>
              <a:prstDash val="solid"/>
              <a:miter lim="800000"/>
            </a:ln>
            <a:effectLst/>
          </p:spPr>
        </p:cxnSp>
        <p:cxnSp>
          <p:nvCxnSpPr>
            <p:cNvPr id="171" name="直接连接符 170">
              <a:extLst>
                <a:ext uri="{FF2B5EF4-FFF2-40B4-BE49-F238E27FC236}">
                  <a16:creationId xmlns:a16="http://schemas.microsoft.com/office/drawing/2014/main" id="{BB4B2AAE-F436-9201-DF5D-7BA8CBF8390A}"/>
                </a:ext>
              </a:extLst>
            </p:cNvPr>
            <p:cNvCxnSpPr/>
            <p:nvPr/>
          </p:nvCxnSpPr>
          <p:spPr>
            <a:xfrm rot="6662338">
              <a:off x="2913173" y="3404056"/>
              <a:ext cx="0" cy="91104"/>
            </a:xfrm>
            <a:prstGeom prst="line">
              <a:avLst/>
            </a:prstGeom>
            <a:noFill/>
            <a:ln w="6350" cap="flat" cmpd="sng" algn="ctr">
              <a:solidFill>
                <a:srgbClr val="1D69DA">
                  <a:lumMod val="60000"/>
                  <a:lumOff val="40000"/>
                </a:srgbClr>
              </a:solidFill>
              <a:prstDash val="solid"/>
              <a:miter lim="800000"/>
            </a:ln>
            <a:effectLst/>
          </p:spPr>
        </p:cxnSp>
        <p:cxnSp>
          <p:nvCxnSpPr>
            <p:cNvPr id="172" name="直接连接符 171">
              <a:extLst>
                <a:ext uri="{FF2B5EF4-FFF2-40B4-BE49-F238E27FC236}">
                  <a16:creationId xmlns:a16="http://schemas.microsoft.com/office/drawing/2014/main" id="{C1A145EF-62F8-2081-5553-4D65BB76327B}"/>
                </a:ext>
              </a:extLst>
            </p:cNvPr>
            <p:cNvCxnSpPr/>
            <p:nvPr/>
          </p:nvCxnSpPr>
          <p:spPr>
            <a:xfrm rot="6942857">
              <a:off x="2884831" y="3469624"/>
              <a:ext cx="0" cy="91104"/>
            </a:xfrm>
            <a:prstGeom prst="line">
              <a:avLst/>
            </a:prstGeom>
            <a:noFill/>
            <a:ln w="6350" cap="flat" cmpd="sng" algn="ctr">
              <a:solidFill>
                <a:srgbClr val="1D69DA">
                  <a:lumMod val="60000"/>
                  <a:lumOff val="40000"/>
                </a:srgbClr>
              </a:solidFill>
              <a:prstDash val="solid"/>
              <a:miter lim="800000"/>
            </a:ln>
            <a:effectLst/>
          </p:spPr>
        </p:cxnSp>
        <p:cxnSp>
          <p:nvCxnSpPr>
            <p:cNvPr id="174" name="直接连接符 173">
              <a:extLst>
                <a:ext uri="{FF2B5EF4-FFF2-40B4-BE49-F238E27FC236}">
                  <a16:creationId xmlns:a16="http://schemas.microsoft.com/office/drawing/2014/main" id="{CF47AA45-382C-9FF6-1C4A-889CEDE52BDA}"/>
                </a:ext>
              </a:extLst>
            </p:cNvPr>
            <p:cNvCxnSpPr/>
            <p:nvPr/>
          </p:nvCxnSpPr>
          <p:spPr>
            <a:xfrm rot="7223377">
              <a:off x="2851239" y="3532664"/>
              <a:ext cx="0" cy="91104"/>
            </a:xfrm>
            <a:prstGeom prst="line">
              <a:avLst/>
            </a:prstGeom>
            <a:noFill/>
            <a:ln w="6350" cap="flat" cmpd="sng" algn="ctr">
              <a:solidFill>
                <a:srgbClr val="1D69DA">
                  <a:lumMod val="60000"/>
                  <a:lumOff val="40000"/>
                </a:srgbClr>
              </a:solidFill>
              <a:prstDash val="solid"/>
              <a:miter lim="800000"/>
            </a:ln>
            <a:effectLst/>
          </p:spPr>
        </p:cxnSp>
        <p:cxnSp>
          <p:nvCxnSpPr>
            <p:cNvPr id="175" name="直接连接符 174">
              <a:extLst>
                <a:ext uri="{FF2B5EF4-FFF2-40B4-BE49-F238E27FC236}">
                  <a16:creationId xmlns:a16="http://schemas.microsoft.com/office/drawing/2014/main" id="{D9089A5B-16FF-E2F3-6493-CDB5AEEEA3BC}"/>
                </a:ext>
              </a:extLst>
            </p:cNvPr>
            <p:cNvCxnSpPr/>
            <p:nvPr/>
          </p:nvCxnSpPr>
          <p:spPr>
            <a:xfrm rot="7503896">
              <a:off x="2812621" y="3592755"/>
              <a:ext cx="0" cy="91104"/>
            </a:xfrm>
            <a:prstGeom prst="line">
              <a:avLst/>
            </a:prstGeom>
            <a:noFill/>
            <a:ln w="6350" cap="flat" cmpd="sng" algn="ctr">
              <a:solidFill>
                <a:srgbClr val="1D69DA">
                  <a:lumMod val="60000"/>
                  <a:lumOff val="40000"/>
                </a:srgbClr>
              </a:solidFill>
              <a:prstDash val="solid"/>
              <a:miter lim="800000"/>
            </a:ln>
            <a:effectLst/>
          </p:spPr>
        </p:cxnSp>
        <p:cxnSp>
          <p:nvCxnSpPr>
            <p:cNvPr id="176" name="直接连接符 175">
              <a:extLst>
                <a:ext uri="{FF2B5EF4-FFF2-40B4-BE49-F238E27FC236}">
                  <a16:creationId xmlns:a16="http://schemas.microsoft.com/office/drawing/2014/main" id="{85524F4C-C6EB-C2F6-55B5-34BD3C948817}"/>
                </a:ext>
              </a:extLst>
            </p:cNvPr>
            <p:cNvCxnSpPr/>
            <p:nvPr/>
          </p:nvCxnSpPr>
          <p:spPr>
            <a:xfrm rot="7784416">
              <a:off x="2769233" y="3649499"/>
              <a:ext cx="0" cy="91104"/>
            </a:xfrm>
            <a:prstGeom prst="line">
              <a:avLst/>
            </a:prstGeom>
            <a:noFill/>
            <a:ln w="6350" cap="flat" cmpd="sng" algn="ctr">
              <a:solidFill>
                <a:srgbClr val="1D69DA">
                  <a:lumMod val="60000"/>
                  <a:lumOff val="40000"/>
                </a:srgbClr>
              </a:solidFill>
              <a:prstDash val="solid"/>
              <a:miter lim="800000"/>
            </a:ln>
            <a:effectLst/>
          </p:spPr>
        </p:cxnSp>
        <p:cxnSp>
          <p:nvCxnSpPr>
            <p:cNvPr id="177" name="直接连接符 176">
              <a:extLst>
                <a:ext uri="{FF2B5EF4-FFF2-40B4-BE49-F238E27FC236}">
                  <a16:creationId xmlns:a16="http://schemas.microsoft.com/office/drawing/2014/main" id="{636E8EE7-A03A-5BDC-03D3-BAFC4EB5C749}"/>
                </a:ext>
              </a:extLst>
            </p:cNvPr>
            <p:cNvCxnSpPr/>
            <p:nvPr/>
          </p:nvCxnSpPr>
          <p:spPr>
            <a:xfrm rot="8064935">
              <a:off x="2721365" y="3702517"/>
              <a:ext cx="0" cy="91104"/>
            </a:xfrm>
            <a:prstGeom prst="line">
              <a:avLst/>
            </a:prstGeom>
            <a:noFill/>
            <a:ln w="6350" cap="flat" cmpd="sng" algn="ctr">
              <a:solidFill>
                <a:srgbClr val="1D69DA">
                  <a:lumMod val="60000"/>
                  <a:lumOff val="40000"/>
                </a:srgbClr>
              </a:solidFill>
              <a:prstDash val="solid"/>
              <a:miter lim="800000"/>
            </a:ln>
            <a:effectLst/>
          </p:spPr>
        </p:cxnSp>
        <p:cxnSp>
          <p:nvCxnSpPr>
            <p:cNvPr id="178" name="直接连接符 177">
              <a:extLst>
                <a:ext uri="{FF2B5EF4-FFF2-40B4-BE49-F238E27FC236}">
                  <a16:creationId xmlns:a16="http://schemas.microsoft.com/office/drawing/2014/main" id="{340E750A-6FBF-0607-51FF-31279E38EBE8}"/>
                </a:ext>
              </a:extLst>
            </p:cNvPr>
            <p:cNvCxnSpPr/>
            <p:nvPr/>
          </p:nvCxnSpPr>
          <p:spPr>
            <a:xfrm rot="8345455">
              <a:off x="2669333" y="3751458"/>
              <a:ext cx="0" cy="91104"/>
            </a:xfrm>
            <a:prstGeom prst="line">
              <a:avLst/>
            </a:prstGeom>
            <a:noFill/>
            <a:ln w="6350" cap="flat" cmpd="sng" algn="ctr">
              <a:solidFill>
                <a:srgbClr val="1D69DA">
                  <a:lumMod val="60000"/>
                  <a:lumOff val="40000"/>
                </a:srgbClr>
              </a:solidFill>
              <a:prstDash val="solid"/>
              <a:miter lim="800000"/>
            </a:ln>
            <a:effectLst/>
          </p:spPr>
        </p:cxnSp>
        <p:cxnSp>
          <p:nvCxnSpPr>
            <p:cNvPr id="179" name="直接连接符 178">
              <a:extLst>
                <a:ext uri="{FF2B5EF4-FFF2-40B4-BE49-F238E27FC236}">
                  <a16:creationId xmlns:a16="http://schemas.microsoft.com/office/drawing/2014/main" id="{4C361B1B-1AF7-65B4-FE6C-86ED7B91E0CF}"/>
                </a:ext>
              </a:extLst>
            </p:cNvPr>
            <p:cNvCxnSpPr/>
            <p:nvPr/>
          </p:nvCxnSpPr>
          <p:spPr>
            <a:xfrm rot="8625974">
              <a:off x="2613486" y="3795994"/>
              <a:ext cx="0" cy="91104"/>
            </a:xfrm>
            <a:prstGeom prst="line">
              <a:avLst/>
            </a:prstGeom>
            <a:noFill/>
            <a:ln w="6350" cap="flat" cmpd="sng" algn="ctr">
              <a:solidFill>
                <a:srgbClr val="1D69DA">
                  <a:lumMod val="60000"/>
                  <a:lumOff val="40000"/>
                </a:srgbClr>
              </a:solidFill>
              <a:prstDash val="solid"/>
              <a:miter lim="800000"/>
            </a:ln>
            <a:effectLst/>
          </p:spPr>
        </p:cxnSp>
        <p:cxnSp>
          <p:nvCxnSpPr>
            <p:cNvPr id="180" name="直接连接符 179">
              <a:extLst>
                <a:ext uri="{FF2B5EF4-FFF2-40B4-BE49-F238E27FC236}">
                  <a16:creationId xmlns:a16="http://schemas.microsoft.com/office/drawing/2014/main" id="{4BB45C3D-9FAE-F9C4-4E80-78C775B4CDD2}"/>
                </a:ext>
              </a:extLst>
            </p:cNvPr>
            <p:cNvCxnSpPr/>
            <p:nvPr/>
          </p:nvCxnSpPr>
          <p:spPr>
            <a:xfrm rot="8906494">
              <a:off x="2554195" y="3835831"/>
              <a:ext cx="0" cy="91104"/>
            </a:xfrm>
            <a:prstGeom prst="line">
              <a:avLst/>
            </a:prstGeom>
            <a:noFill/>
            <a:ln w="6350" cap="flat" cmpd="sng" algn="ctr">
              <a:solidFill>
                <a:srgbClr val="1D69DA">
                  <a:lumMod val="60000"/>
                  <a:lumOff val="40000"/>
                </a:srgbClr>
              </a:solidFill>
              <a:prstDash val="solid"/>
              <a:miter lim="800000"/>
            </a:ln>
            <a:effectLst/>
          </p:spPr>
        </p:cxnSp>
        <p:cxnSp>
          <p:nvCxnSpPr>
            <p:cNvPr id="181" name="直接连接符 180">
              <a:extLst>
                <a:ext uri="{FF2B5EF4-FFF2-40B4-BE49-F238E27FC236}">
                  <a16:creationId xmlns:a16="http://schemas.microsoft.com/office/drawing/2014/main" id="{09808DB2-53C2-2BF8-0D64-6821416FC625}"/>
                </a:ext>
              </a:extLst>
            </p:cNvPr>
            <p:cNvCxnSpPr/>
            <p:nvPr/>
          </p:nvCxnSpPr>
          <p:spPr>
            <a:xfrm rot="9187013">
              <a:off x="2491854" y="3870701"/>
              <a:ext cx="0" cy="91104"/>
            </a:xfrm>
            <a:prstGeom prst="line">
              <a:avLst/>
            </a:prstGeom>
            <a:noFill/>
            <a:ln w="6350" cap="flat" cmpd="sng" algn="ctr">
              <a:solidFill>
                <a:srgbClr val="1D69DA">
                  <a:lumMod val="60000"/>
                  <a:lumOff val="40000"/>
                </a:srgbClr>
              </a:solidFill>
              <a:prstDash val="solid"/>
              <a:miter lim="800000"/>
            </a:ln>
            <a:effectLst/>
          </p:spPr>
        </p:cxnSp>
        <p:cxnSp>
          <p:nvCxnSpPr>
            <p:cNvPr id="182" name="直接连接符 181">
              <a:extLst>
                <a:ext uri="{FF2B5EF4-FFF2-40B4-BE49-F238E27FC236}">
                  <a16:creationId xmlns:a16="http://schemas.microsoft.com/office/drawing/2014/main" id="{F8749E14-2730-2F57-38C9-BF5B2E8CA36E}"/>
                </a:ext>
              </a:extLst>
            </p:cNvPr>
            <p:cNvCxnSpPr/>
            <p:nvPr/>
          </p:nvCxnSpPr>
          <p:spPr>
            <a:xfrm rot="9467532">
              <a:off x="2426878" y="3900375"/>
              <a:ext cx="0" cy="91104"/>
            </a:xfrm>
            <a:prstGeom prst="line">
              <a:avLst/>
            </a:prstGeom>
            <a:noFill/>
            <a:ln w="6350" cap="flat" cmpd="sng" algn="ctr">
              <a:solidFill>
                <a:srgbClr val="1D69DA">
                  <a:lumMod val="60000"/>
                  <a:lumOff val="40000"/>
                </a:srgbClr>
              </a:solidFill>
              <a:prstDash val="solid"/>
              <a:miter lim="800000"/>
            </a:ln>
            <a:effectLst/>
          </p:spPr>
        </p:cxnSp>
        <p:cxnSp>
          <p:nvCxnSpPr>
            <p:cNvPr id="183" name="直接连接符 182">
              <a:extLst>
                <a:ext uri="{FF2B5EF4-FFF2-40B4-BE49-F238E27FC236}">
                  <a16:creationId xmlns:a16="http://schemas.microsoft.com/office/drawing/2014/main" id="{AA1CE6F6-ADC4-1D57-079B-C99CF1D9777E}"/>
                </a:ext>
              </a:extLst>
            </p:cNvPr>
            <p:cNvCxnSpPr/>
            <p:nvPr/>
          </p:nvCxnSpPr>
          <p:spPr>
            <a:xfrm rot="9748052">
              <a:off x="2359700" y="3924653"/>
              <a:ext cx="0" cy="91104"/>
            </a:xfrm>
            <a:prstGeom prst="line">
              <a:avLst/>
            </a:prstGeom>
            <a:noFill/>
            <a:ln w="6350" cap="flat" cmpd="sng" algn="ctr">
              <a:solidFill>
                <a:srgbClr val="1D69DA">
                  <a:lumMod val="60000"/>
                  <a:lumOff val="40000"/>
                </a:srgbClr>
              </a:solidFill>
              <a:prstDash val="solid"/>
              <a:miter lim="800000"/>
            </a:ln>
            <a:effectLst/>
          </p:spPr>
        </p:cxnSp>
        <p:cxnSp>
          <p:nvCxnSpPr>
            <p:cNvPr id="184" name="直接连接符 183">
              <a:extLst>
                <a:ext uri="{FF2B5EF4-FFF2-40B4-BE49-F238E27FC236}">
                  <a16:creationId xmlns:a16="http://schemas.microsoft.com/office/drawing/2014/main" id="{AD499E52-DBC2-CC57-C45B-8AAF5EBA2C63}"/>
                </a:ext>
              </a:extLst>
            </p:cNvPr>
            <p:cNvCxnSpPr/>
            <p:nvPr/>
          </p:nvCxnSpPr>
          <p:spPr>
            <a:xfrm rot="10028571">
              <a:off x="2290766" y="3943375"/>
              <a:ext cx="0" cy="91104"/>
            </a:xfrm>
            <a:prstGeom prst="line">
              <a:avLst/>
            </a:prstGeom>
            <a:noFill/>
            <a:ln w="6350" cap="flat" cmpd="sng" algn="ctr">
              <a:solidFill>
                <a:srgbClr val="1D69DA">
                  <a:lumMod val="60000"/>
                  <a:lumOff val="40000"/>
                </a:srgbClr>
              </a:solidFill>
              <a:prstDash val="solid"/>
              <a:miter lim="800000"/>
            </a:ln>
            <a:effectLst/>
          </p:spPr>
        </p:cxnSp>
        <p:cxnSp>
          <p:nvCxnSpPr>
            <p:cNvPr id="185" name="直接连接符 184">
              <a:extLst>
                <a:ext uri="{FF2B5EF4-FFF2-40B4-BE49-F238E27FC236}">
                  <a16:creationId xmlns:a16="http://schemas.microsoft.com/office/drawing/2014/main" id="{9203C204-348C-CB35-99BF-4925DE5EB269}"/>
                </a:ext>
              </a:extLst>
            </p:cNvPr>
            <p:cNvCxnSpPr/>
            <p:nvPr/>
          </p:nvCxnSpPr>
          <p:spPr>
            <a:xfrm rot="10309091">
              <a:off x="2220535" y="3956416"/>
              <a:ext cx="0" cy="91104"/>
            </a:xfrm>
            <a:prstGeom prst="line">
              <a:avLst/>
            </a:prstGeom>
            <a:noFill/>
            <a:ln w="6350" cap="flat" cmpd="sng" algn="ctr">
              <a:solidFill>
                <a:srgbClr val="1D69DA">
                  <a:lumMod val="60000"/>
                  <a:lumOff val="40000"/>
                </a:srgbClr>
              </a:solidFill>
              <a:prstDash val="solid"/>
              <a:miter lim="800000"/>
            </a:ln>
            <a:effectLst/>
          </p:spPr>
        </p:cxnSp>
        <p:cxnSp>
          <p:nvCxnSpPr>
            <p:cNvPr id="186" name="直接连接符 185">
              <a:extLst>
                <a:ext uri="{FF2B5EF4-FFF2-40B4-BE49-F238E27FC236}">
                  <a16:creationId xmlns:a16="http://schemas.microsoft.com/office/drawing/2014/main" id="{C6681E70-C454-FE9D-FCE5-E4AC4F338FF6}"/>
                </a:ext>
              </a:extLst>
            </p:cNvPr>
            <p:cNvCxnSpPr/>
            <p:nvPr/>
          </p:nvCxnSpPr>
          <p:spPr>
            <a:xfrm rot="10589610">
              <a:off x="2149476" y="3963690"/>
              <a:ext cx="0" cy="91104"/>
            </a:xfrm>
            <a:prstGeom prst="line">
              <a:avLst/>
            </a:prstGeom>
            <a:noFill/>
            <a:ln w="6350" cap="flat" cmpd="sng" algn="ctr">
              <a:solidFill>
                <a:srgbClr val="1D69DA">
                  <a:lumMod val="60000"/>
                  <a:lumOff val="40000"/>
                </a:srgbClr>
              </a:solidFill>
              <a:prstDash val="solid"/>
              <a:miter lim="800000"/>
            </a:ln>
            <a:effectLst/>
          </p:spPr>
        </p:cxnSp>
        <p:cxnSp>
          <p:nvCxnSpPr>
            <p:cNvPr id="187" name="直接连接符 186">
              <a:extLst>
                <a:ext uri="{FF2B5EF4-FFF2-40B4-BE49-F238E27FC236}">
                  <a16:creationId xmlns:a16="http://schemas.microsoft.com/office/drawing/2014/main" id="{4CAFE786-5D7E-F24D-A75A-08CF6BC39F80}"/>
                </a:ext>
              </a:extLst>
            </p:cNvPr>
            <p:cNvCxnSpPr/>
            <p:nvPr/>
          </p:nvCxnSpPr>
          <p:spPr>
            <a:xfrm rot="10870130">
              <a:off x="2078059" y="3965147"/>
              <a:ext cx="0" cy="91104"/>
            </a:xfrm>
            <a:prstGeom prst="line">
              <a:avLst/>
            </a:prstGeom>
            <a:noFill/>
            <a:ln w="6350" cap="flat" cmpd="sng" algn="ctr">
              <a:solidFill>
                <a:srgbClr val="1D69DA">
                  <a:lumMod val="60000"/>
                  <a:lumOff val="40000"/>
                </a:srgbClr>
              </a:solidFill>
              <a:prstDash val="solid"/>
              <a:miter lim="800000"/>
            </a:ln>
            <a:effectLst/>
          </p:spPr>
        </p:cxnSp>
        <p:cxnSp>
          <p:nvCxnSpPr>
            <p:cNvPr id="188" name="直接连接符 187">
              <a:extLst>
                <a:ext uri="{FF2B5EF4-FFF2-40B4-BE49-F238E27FC236}">
                  <a16:creationId xmlns:a16="http://schemas.microsoft.com/office/drawing/2014/main" id="{5D443478-6C44-ACBD-C2C6-74BEDA8C98BB}"/>
                </a:ext>
              </a:extLst>
            </p:cNvPr>
            <p:cNvCxnSpPr/>
            <p:nvPr/>
          </p:nvCxnSpPr>
          <p:spPr>
            <a:xfrm rot="11150650">
              <a:off x="2006763" y="3960779"/>
              <a:ext cx="0" cy="91104"/>
            </a:xfrm>
            <a:prstGeom prst="line">
              <a:avLst/>
            </a:prstGeom>
            <a:noFill/>
            <a:ln w="6350" cap="flat" cmpd="sng" algn="ctr">
              <a:solidFill>
                <a:srgbClr val="1D69DA">
                  <a:lumMod val="60000"/>
                  <a:lumOff val="40000"/>
                </a:srgbClr>
              </a:solidFill>
              <a:prstDash val="solid"/>
              <a:miter lim="800000"/>
            </a:ln>
            <a:effectLst/>
          </p:spPr>
        </p:cxnSp>
        <p:cxnSp>
          <p:nvCxnSpPr>
            <p:cNvPr id="189" name="直接连接符 188">
              <a:extLst>
                <a:ext uri="{FF2B5EF4-FFF2-40B4-BE49-F238E27FC236}">
                  <a16:creationId xmlns:a16="http://schemas.microsoft.com/office/drawing/2014/main" id="{899E822D-F1B5-F2A6-F1AE-ACE95150DAD6}"/>
                </a:ext>
              </a:extLst>
            </p:cNvPr>
            <p:cNvCxnSpPr/>
            <p:nvPr/>
          </p:nvCxnSpPr>
          <p:spPr>
            <a:xfrm rot="11431169">
              <a:off x="1936059" y="3950613"/>
              <a:ext cx="0" cy="91104"/>
            </a:xfrm>
            <a:prstGeom prst="line">
              <a:avLst/>
            </a:prstGeom>
            <a:noFill/>
            <a:ln w="6350" cap="flat" cmpd="sng" algn="ctr">
              <a:solidFill>
                <a:srgbClr val="1D69DA">
                  <a:lumMod val="60000"/>
                  <a:lumOff val="40000"/>
                </a:srgbClr>
              </a:solidFill>
              <a:prstDash val="solid"/>
              <a:miter lim="800000"/>
            </a:ln>
            <a:effectLst/>
          </p:spPr>
        </p:cxnSp>
        <p:cxnSp>
          <p:nvCxnSpPr>
            <p:cNvPr id="190" name="直接连接符 189">
              <a:extLst>
                <a:ext uri="{FF2B5EF4-FFF2-40B4-BE49-F238E27FC236}">
                  <a16:creationId xmlns:a16="http://schemas.microsoft.com/office/drawing/2014/main" id="{BD31D2BA-1F7E-489E-B574-6C58147E86F7}"/>
                </a:ext>
              </a:extLst>
            </p:cNvPr>
            <p:cNvCxnSpPr/>
            <p:nvPr/>
          </p:nvCxnSpPr>
          <p:spPr>
            <a:xfrm rot="11711689">
              <a:off x="1866418" y="3934718"/>
              <a:ext cx="0" cy="91104"/>
            </a:xfrm>
            <a:prstGeom prst="line">
              <a:avLst/>
            </a:prstGeom>
            <a:noFill/>
            <a:ln w="6350" cap="flat" cmpd="sng" algn="ctr">
              <a:solidFill>
                <a:srgbClr val="1D69DA">
                  <a:lumMod val="60000"/>
                  <a:lumOff val="40000"/>
                </a:srgbClr>
              </a:solidFill>
              <a:prstDash val="solid"/>
              <a:miter lim="800000"/>
            </a:ln>
            <a:effectLst/>
          </p:spPr>
        </p:cxnSp>
        <p:cxnSp>
          <p:nvCxnSpPr>
            <p:cNvPr id="191" name="直接连接符 190">
              <a:extLst>
                <a:ext uri="{FF2B5EF4-FFF2-40B4-BE49-F238E27FC236}">
                  <a16:creationId xmlns:a16="http://schemas.microsoft.com/office/drawing/2014/main" id="{3BF18E4C-A26A-3716-18DF-80D3B3BF6CBB}"/>
                </a:ext>
              </a:extLst>
            </p:cNvPr>
            <p:cNvCxnSpPr/>
            <p:nvPr/>
          </p:nvCxnSpPr>
          <p:spPr>
            <a:xfrm rot="11992208">
              <a:off x="1798305" y="3913199"/>
              <a:ext cx="0" cy="91104"/>
            </a:xfrm>
            <a:prstGeom prst="line">
              <a:avLst/>
            </a:prstGeom>
            <a:noFill/>
            <a:ln w="6350" cap="flat" cmpd="sng" algn="ctr">
              <a:solidFill>
                <a:srgbClr val="1D69DA">
                  <a:lumMod val="60000"/>
                  <a:lumOff val="40000"/>
                </a:srgbClr>
              </a:solidFill>
              <a:prstDash val="solid"/>
              <a:miter lim="800000"/>
            </a:ln>
            <a:effectLst/>
          </p:spPr>
        </p:cxnSp>
        <p:cxnSp>
          <p:nvCxnSpPr>
            <p:cNvPr id="192" name="直接连接符 191">
              <a:extLst>
                <a:ext uri="{FF2B5EF4-FFF2-40B4-BE49-F238E27FC236}">
                  <a16:creationId xmlns:a16="http://schemas.microsoft.com/office/drawing/2014/main" id="{FE23BF3C-0F56-7A92-7F0B-40DE42FBDE62}"/>
                </a:ext>
              </a:extLst>
            </p:cNvPr>
            <p:cNvCxnSpPr/>
            <p:nvPr/>
          </p:nvCxnSpPr>
          <p:spPr>
            <a:xfrm rot="12272727">
              <a:off x="1732173" y="3886201"/>
              <a:ext cx="0" cy="91104"/>
            </a:xfrm>
            <a:prstGeom prst="line">
              <a:avLst/>
            </a:prstGeom>
            <a:noFill/>
            <a:ln w="6350" cap="flat" cmpd="sng" algn="ctr">
              <a:solidFill>
                <a:srgbClr val="1D69DA">
                  <a:lumMod val="60000"/>
                  <a:lumOff val="40000"/>
                </a:srgbClr>
              </a:solidFill>
              <a:prstDash val="solid"/>
              <a:miter lim="800000"/>
            </a:ln>
            <a:effectLst/>
          </p:spPr>
        </p:cxnSp>
        <p:cxnSp>
          <p:nvCxnSpPr>
            <p:cNvPr id="193" name="直接连接符 192">
              <a:extLst>
                <a:ext uri="{FF2B5EF4-FFF2-40B4-BE49-F238E27FC236}">
                  <a16:creationId xmlns:a16="http://schemas.microsoft.com/office/drawing/2014/main" id="{509366F9-31E0-82D5-9AB4-0F73A8B3B119}"/>
                </a:ext>
              </a:extLst>
            </p:cNvPr>
            <p:cNvCxnSpPr/>
            <p:nvPr/>
          </p:nvCxnSpPr>
          <p:spPr>
            <a:xfrm rot="12553247">
              <a:off x="1668462" y="3853902"/>
              <a:ext cx="0" cy="91104"/>
            </a:xfrm>
            <a:prstGeom prst="line">
              <a:avLst/>
            </a:prstGeom>
            <a:noFill/>
            <a:ln w="6350" cap="flat" cmpd="sng" algn="ctr">
              <a:solidFill>
                <a:srgbClr val="1D69DA">
                  <a:lumMod val="60000"/>
                  <a:lumOff val="40000"/>
                </a:srgbClr>
              </a:solidFill>
              <a:prstDash val="solid"/>
              <a:miter lim="800000"/>
            </a:ln>
            <a:effectLst/>
          </p:spPr>
        </p:cxnSp>
        <p:cxnSp>
          <p:nvCxnSpPr>
            <p:cNvPr id="194" name="直接连接符 193">
              <a:extLst>
                <a:ext uri="{FF2B5EF4-FFF2-40B4-BE49-F238E27FC236}">
                  <a16:creationId xmlns:a16="http://schemas.microsoft.com/office/drawing/2014/main" id="{B69830D0-C895-9D95-53CF-AFA378CD4E0A}"/>
                </a:ext>
              </a:extLst>
            </p:cNvPr>
            <p:cNvCxnSpPr/>
            <p:nvPr/>
          </p:nvCxnSpPr>
          <p:spPr>
            <a:xfrm rot="12833766">
              <a:off x="1607595" y="3816517"/>
              <a:ext cx="0" cy="91104"/>
            </a:xfrm>
            <a:prstGeom prst="line">
              <a:avLst/>
            </a:prstGeom>
            <a:noFill/>
            <a:ln w="6350" cap="flat" cmpd="sng" algn="ctr">
              <a:solidFill>
                <a:srgbClr val="1D69DA">
                  <a:lumMod val="60000"/>
                  <a:lumOff val="40000"/>
                </a:srgbClr>
              </a:solidFill>
              <a:prstDash val="solid"/>
              <a:miter lim="800000"/>
            </a:ln>
            <a:effectLst/>
          </p:spPr>
        </p:cxnSp>
        <p:cxnSp>
          <p:nvCxnSpPr>
            <p:cNvPr id="195" name="直接连接符 194">
              <a:extLst>
                <a:ext uri="{FF2B5EF4-FFF2-40B4-BE49-F238E27FC236}">
                  <a16:creationId xmlns:a16="http://schemas.microsoft.com/office/drawing/2014/main" id="{BA525C78-E115-B7EE-9C8D-434ED8CEE2C9}"/>
                </a:ext>
              </a:extLst>
            </p:cNvPr>
            <p:cNvCxnSpPr/>
            <p:nvPr/>
          </p:nvCxnSpPr>
          <p:spPr>
            <a:xfrm rot="13114286">
              <a:off x="1549978" y="3774295"/>
              <a:ext cx="0" cy="91104"/>
            </a:xfrm>
            <a:prstGeom prst="line">
              <a:avLst/>
            </a:prstGeom>
            <a:noFill/>
            <a:ln w="6350" cap="flat" cmpd="sng" algn="ctr">
              <a:solidFill>
                <a:srgbClr val="1D69DA">
                  <a:lumMod val="60000"/>
                  <a:lumOff val="40000"/>
                </a:srgbClr>
              </a:solidFill>
              <a:prstDash val="solid"/>
              <a:miter lim="800000"/>
            </a:ln>
            <a:effectLst/>
          </p:spPr>
        </p:cxnSp>
        <p:cxnSp>
          <p:nvCxnSpPr>
            <p:cNvPr id="196" name="直接连接符 195">
              <a:extLst>
                <a:ext uri="{FF2B5EF4-FFF2-40B4-BE49-F238E27FC236}">
                  <a16:creationId xmlns:a16="http://schemas.microsoft.com/office/drawing/2014/main" id="{5D040EF3-13EA-D371-B6F2-55C48592AA18}"/>
                </a:ext>
              </a:extLst>
            </p:cNvPr>
            <p:cNvCxnSpPr/>
            <p:nvPr/>
          </p:nvCxnSpPr>
          <p:spPr>
            <a:xfrm rot="13394805">
              <a:off x="1495994" y="3727518"/>
              <a:ext cx="0" cy="91104"/>
            </a:xfrm>
            <a:prstGeom prst="line">
              <a:avLst/>
            </a:prstGeom>
            <a:noFill/>
            <a:ln w="6350" cap="flat" cmpd="sng" algn="ctr">
              <a:solidFill>
                <a:srgbClr val="1D69DA">
                  <a:lumMod val="60000"/>
                  <a:lumOff val="40000"/>
                </a:srgbClr>
              </a:solidFill>
              <a:prstDash val="solid"/>
              <a:miter lim="800000"/>
            </a:ln>
            <a:effectLst/>
          </p:spPr>
        </p:cxnSp>
        <p:cxnSp>
          <p:nvCxnSpPr>
            <p:cNvPr id="197" name="直接连接符 196">
              <a:extLst>
                <a:ext uri="{FF2B5EF4-FFF2-40B4-BE49-F238E27FC236}">
                  <a16:creationId xmlns:a16="http://schemas.microsoft.com/office/drawing/2014/main" id="{06615CF7-1848-B0A4-91B3-3067EA5EAFD0}"/>
                </a:ext>
              </a:extLst>
            </p:cNvPr>
            <p:cNvCxnSpPr/>
            <p:nvPr/>
          </p:nvCxnSpPr>
          <p:spPr>
            <a:xfrm rot="13675324">
              <a:off x="1446003" y="3676497"/>
              <a:ext cx="0" cy="91104"/>
            </a:xfrm>
            <a:prstGeom prst="line">
              <a:avLst/>
            </a:prstGeom>
            <a:noFill/>
            <a:ln w="6350" cap="flat" cmpd="sng" algn="ctr">
              <a:solidFill>
                <a:srgbClr val="1D69DA">
                  <a:lumMod val="60000"/>
                  <a:lumOff val="40000"/>
                </a:srgbClr>
              </a:solidFill>
              <a:prstDash val="solid"/>
              <a:miter lim="800000"/>
            </a:ln>
            <a:effectLst/>
          </p:spPr>
        </p:cxnSp>
        <p:cxnSp>
          <p:nvCxnSpPr>
            <p:cNvPr id="198" name="直接连接符 197">
              <a:extLst>
                <a:ext uri="{FF2B5EF4-FFF2-40B4-BE49-F238E27FC236}">
                  <a16:creationId xmlns:a16="http://schemas.microsoft.com/office/drawing/2014/main" id="{53E0DE29-E09E-7313-D32B-6ED9D0D0CC6F}"/>
                </a:ext>
              </a:extLst>
            </p:cNvPr>
            <p:cNvCxnSpPr/>
            <p:nvPr/>
          </p:nvCxnSpPr>
          <p:spPr>
            <a:xfrm rot="13955844">
              <a:off x="1400336" y="3621570"/>
              <a:ext cx="0" cy="91104"/>
            </a:xfrm>
            <a:prstGeom prst="line">
              <a:avLst/>
            </a:prstGeom>
            <a:noFill/>
            <a:ln w="6350" cap="flat" cmpd="sng" algn="ctr">
              <a:solidFill>
                <a:srgbClr val="1D69DA">
                  <a:lumMod val="60000"/>
                  <a:lumOff val="40000"/>
                </a:srgbClr>
              </a:solidFill>
              <a:prstDash val="solid"/>
              <a:miter lim="800000"/>
            </a:ln>
            <a:effectLst/>
          </p:spPr>
        </p:cxnSp>
        <p:cxnSp>
          <p:nvCxnSpPr>
            <p:cNvPr id="199" name="直接连接符 198">
              <a:extLst>
                <a:ext uri="{FF2B5EF4-FFF2-40B4-BE49-F238E27FC236}">
                  <a16:creationId xmlns:a16="http://schemas.microsoft.com/office/drawing/2014/main" id="{3CA2D29B-7E83-96BF-71BD-CF2CE0DF5F20}"/>
                </a:ext>
              </a:extLst>
            </p:cNvPr>
            <p:cNvCxnSpPr/>
            <p:nvPr/>
          </p:nvCxnSpPr>
          <p:spPr>
            <a:xfrm rot="14236363">
              <a:off x="1359299" y="3563103"/>
              <a:ext cx="0" cy="91104"/>
            </a:xfrm>
            <a:prstGeom prst="line">
              <a:avLst/>
            </a:prstGeom>
            <a:noFill/>
            <a:ln w="6350" cap="flat" cmpd="sng" algn="ctr">
              <a:solidFill>
                <a:srgbClr val="1D69DA">
                  <a:lumMod val="60000"/>
                  <a:lumOff val="40000"/>
                </a:srgbClr>
              </a:solidFill>
              <a:prstDash val="solid"/>
              <a:miter lim="800000"/>
            </a:ln>
            <a:effectLst/>
          </p:spPr>
        </p:cxnSp>
        <p:cxnSp>
          <p:nvCxnSpPr>
            <p:cNvPr id="200" name="直接连接符 199">
              <a:extLst>
                <a:ext uri="{FF2B5EF4-FFF2-40B4-BE49-F238E27FC236}">
                  <a16:creationId xmlns:a16="http://schemas.microsoft.com/office/drawing/2014/main" id="{C5BF8BC3-C7E4-ADE8-1F0B-40062F1F8E45}"/>
                </a:ext>
              </a:extLst>
            </p:cNvPr>
            <p:cNvCxnSpPr/>
            <p:nvPr/>
          </p:nvCxnSpPr>
          <p:spPr>
            <a:xfrm rot="14516884">
              <a:off x="1323163" y="3501486"/>
              <a:ext cx="0" cy="91104"/>
            </a:xfrm>
            <a:prstGeom prst="line">
              <a:avLst/>
            </a:prstGeom>
            <a:noFill/>
            <a:ln w="6350" cap="flat" cmpd="sng" algn="ctr">
              <a:solidFill>
                <a:srgbClr val="1D69DA">
                  <a:lumMod val="60000"/>
                  <a:lumOff val="40000"/>
                </a:srgbClr>
              </a:solidFill>
              <a:prstDash val="solid"/>
              <a:miter lim="800000"/>
            </a:ln>
            <a:effectLst/>
          </p:spPr>
        </p:cxnSp>
        <p:cxnSp>
          <p:nvCxnSpPr>
            <p:cNvPr id="201" name="直接连接符 200">
              <a:extLst>
                <a:ext uri="{FF2B5EF4-FFF2-40B4-BE49-F238E27FC236}">
                  <a16:creationId xmlns:a16="http://schemas.microsoft.com/office/drawing/2014/main" id="{8F3BDD8A-CBD4-6AB3-99E3-546BDC686A02}"/>
                </a:ext>
              </a:extLst>
            </p:cNvPr>
            <p:cNvCxnSpPr/>
            <p:nvPr/>
          </p:nvCxnSpPr>
          <p:spPr>
            <a:xfrm rot="14797403">
              <a:off x="1292171" y="3437129"/>
              <a:ext cx="0" cy="91104"/>
            </a:xfrm>
            <a:prstGeom prst="line">
              <a:avLst/>
            </a:prstGeom>
            <a:noFill/>
            <a:ln w="6350" cap="flat" cmpd="sng" algn="ctr">
              <a:solidFill>
                <a:srgbClr val="1D69DA">
                  <a:lumMod val="60000"/>
                  <a:lumOff val="40000"/>
                </a:srgbClr>
              </a:solidFill>
              <a:prstDash val="solid"/>
              <a:miter lim="800000"/>
            </a:ln>
            <a:effectLst/>
          </p:spPr>
        </p:cxnSp>
        <p:cxnSp>
          <p:nvCxnSpPr>
            <p:cNvPr id="202" name="直接连接符 201">
              <a:extLst>
                <a:ext uri="{FF2B5EF4-FFF2-40B4-BE49-F238E27FC236}">
                  <a16:creationId xmlns:a16="http://schemas.microsoft.com/office/drawing/2014/main" id="{14DC9C66-D89A-A017-CCE6-18E6FC70659F}"/>
                </a:ext>
              </a:extLst>
            </p:cNvPr>
            <p:cNvCxnSpPr/>
            <p:nvPr/>
          </p:nvCxnSpPr>
          <p:spPr>
            <a:xfrm rot="15077922">
              <a:off x="1266527" y="3370460"/>
              <a:ext cx="0" cy="91104"/>
            </a:xfrm>
            <a:prstGeom prst="line">
              <a:avLst/>
            </a:prstGeom>
            <a:noFill/>
            <a:ln w="6350" cap="flat" cmpd="sng" algn="ctr">
              <a:solidFill>
                <a:srgbClr val="1D69DA">
                  <a:lumMod val="60000"/>
                  <a:lumOff val="40000"/>
                </a:srgbClr>
              </a:solidFill>
              <a:prstDash val="solid"/>
              <a:miter lim="800000"/>
            </a:ln>
            <a:effectLst/>
          </p:spPr>
        </p:cxnSp>
        <p:cxnSp>
          <p:nvCxnSpPr>
            <p:cNvPr id="203" name="直接连接符 202">
              <a:extLst>
                <a:ext uri="{FF2B5EF4-FFF2-40B4-BE49-F238E27FC236}">
                  <a16:creationId xmlns:a16="http://schemas.microsoft.com/office/drawing/2014/main" id="{D12B8AB5-F580-E7E9-71F4-87293B69EF16}"/>
                </a:ext>
              </a:extLst>
            </p:cNvPr>
            <p:cNvCxnSpPr/>
            <p:nvPr/>
          </p:nvCxnSpPr>
          <p:spPr>
            <a:xfrm rot="15358442">
              <a:off x="1246402" y="3301923"/>
              <a:ext cx="0" cy="91104"/>
            </a:xfrm>
            <a:prstGeom prst="line">
              <a:avLst/>
            </a:prstGeom>
            <a:noFill/>
            <a:ln w="6350" cap="flat" cmpd="sng" algn="ctr">
              <a:solidFill>
                <a:srgbClr val="1D69DA">
                  <a:lumMod val="60000"/>
                  <a:lumOff val="40000"/>
                </a:srgbClr>
              </a:solidFill>
              <a:prstDash val="solid"/>
              <a:miter lim="800000"/>
            </a:ln>
            <a:effectLst/>
          </p:spPr>
        </p:cxnSp>
        <p:cxnSp>
          <p:nvCxnSpPr>
            <p:cNvPr id="204" name="直接连接符 203">
              <a:extLst>
                <a:ext uri="{FF2B5EF4-FFF2-40B4-BE49-F238E27FC236}">
                  <a16:creationId xmlns:a16="http://schemas.microsoft.com/office/drawing/2014/main" id="{240BDBBF-BDA3-EA67-9349-C7487BCCDBB7}"/>
                </a:ext>
              </a:extLst>
            </p:cNvPr>
            <p:cNvCxnSpPr/>
            <p:nvPr/>
          </p:nvCxnSpPr>
          <p:spPr>
            <a:xfrm rot="15638961">
              <a:off x="1231931" y="3231973"/>
              <a:ext cx="0" cy="91104"/>
            </a:xfrm>
            <a:prstGeom prst="line">
              <a:avLst/>
            </a:prstGeom>
            <a:noFill/>
            <a:ln w="6350" cap="flat" cmpd="sng" algn="ctr">
              <a:solidFill>
                <a:srgbClr val="1D69DA">
                  <a:lumMod val="60000"/>
                  <a:lumOff val="40000"/>
                </a:srgbClr>
              </a:solidFill>
              <a:prstDash val="solid"/>
              <a:miter lim="800000"/>
            </a:ln>
            <a:effectLst/>
          </p:spPr>
        </p:cxnSp>
        <p:cxnSp>
          <p:nvCxnSpPr>
            <p:cNvPr id="205" name="直接连接符 204">
              <a:extLst>
                <a:ext uri="{FF2B5EF4-FFF2-40B4-BE49-F238E27FC236}">
                  <a16:creationId xmlns:a16="http://schemas.microsoft.com/office/drawing/2014/main" id="{10055F4A-4EC1-3165-03F0-69E5D57B18F5}"/>
                </a:ext>
              </a:extLst>
            </p:cNvPr>
            <p:cNvCxnSpPr/>
            <p:nvPr/>
          </p:nvCxnSpPr>
          <p:spPr>
            <a:xfrm rot="15919481">
              <a:off x="1223210" y="3161076"/>
              <a:ext cx="0" cy="91104"/>
            </a:xfrm>
            <a:prstGeom prst="line">
              <a:avLst/>
            </a:prstGeom>
            <a:noFill/>
            <a:ln w="6350" cap="flat" cmpd="sng" algn="ctr">
              <a:solidFill>
                <a:srgbClr val="1D69DA">
                  <a:lumMod val="60000"/>
                  <a:lumOff val="40000"/>
                </a:srgbClr>
              </a:solidFill>
              <a:prstDash val="solid"/>
              <a:miter lim="800000"/>
            </a:ln>
            <a:effectLst/>
          </p:spPr>
        </p:cxnSp>
      </p:grpSp>
      <p:sp>
        <p:nvSpPr>
          <p:cNvPr id="206" name="弧形 205">
            <a:extLst>
              <a:ext uri="{FF2B5EF4-FFF2-40B4-BE49-F238E27FC236}">
                <a16:creationId xmlns:a16="http://schemas.microsoft.com/office/drawing/2014/main" id="{3A65A797-ABC7-742C-8146-CD6AF5B8BBB4}"/>
              </a:ext>
            </a:extLst>
          </p:cNvPr>
          <p:cNvSpPr/>
          <p:nvPr/>
        </p:nvSpPr>
        <p:spPr>
          <a:xfrm>
            <a:off x="885569" y="1527176"/>
            <a:ext cx="2793158" cy="2793150"/>
          </a:xfrm>
          <a:prstGeom prst="arc">
            <a:avLst>
              <a:gd name="adj1" fmla="val 7493102"/>
              <a:gd name="adj2" fmla="val 3111297"/>
            </a:avLst>
          </a:prstGeom>
          <a:noFill/>
          <a:ln w="190500" cap="rnd" cmpd="sng" algn="ctr">
            <a:solidFill>
              <a:srgbClr val="FFFFFF">
                <a:lumMod val="8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207" name="弧形 206">
            <a:extLst>
              <a:ext uri="{FF2B5EF4-FFF2-40B4-BE49-F238E27FC236}">
                <a16:creationId xmlns:a16="http://schemas.microsoft.com/office/drawing/2014/main" id="{287FFDB2-8A50-9153-9C7E-07114E9E3804}"/>
              </a:ext>
            </a:extLst>
          </p:cNvPr>
          <p:cNvSpPr/>
          <p:nvPr/>
        </p:nvSpPr>
        <p:spPr>
          <a:xfrm>
            <a:off x="885569" y="1527176"/>
            <a:ext cx="2793158" cy="2793150"/>
          </a:xfrm>
          <a:prstGeom prst="arc">
            <a:avLst>
              <a:gd name="adj1" fmla="val 7495758"/>
              <a:gd name="adj2" fmla="val 16016168"/>
            </a:avLst>
          </a:prstGeom>
          <a:noFill/>
          <a:ln w="190500" cap="rnd" cmpd="sng" algn="ctr">
            <a:gradFill>
              <a:gsLst>
                <a:gs pos="0">
                  <a:srgbClr val="FEDE9D"/>
                </a:gs>
                <a:gs pos="100000">
                  <a:srgbClr val="884110"/>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210" name="文本框 209">
            <a:extLst>
              <a:ext uri="{FF2B5EF4-FFF2-40B4-BE49-F238E27FC236}">
                <a16:creationId xmlns:a16="http://schemas.microsoft.com/office/drawing/2014/main" id="{FD377D57-4CFE-EC98-0EAB-3D5DCE691C44}"/>
              </a:ext>
            </a:extLst>
          </p:cNvPr>
          <p:cNvSpPr txBox="1"/>
          <p:nvPr/>
        </p:nvSpPr>
        <p:spPr>
          <a:xfrm>
            <a:off x="1514522" y="2631365"/>
            <a:ext cx="1535254" cy="584775"/>
          </a:xfrm>
          <a:prstGeom prst="rect">
            <a:avLst/>
          </a:prstGeom>
          <a:noFill/>
        </p:spPr>
        <p:txBody>
          <a:bodyPr wrap="square" rtlCol="0">
            <a:spAutoFit/>
          </a:bodyPr>
          <a:lstStyle/>
          <a:p>
            <a:pPr algn="ctr"/>
            <a:r>
              <a:rPr lang="en-US" altLang="zh-CN" sz="3200" dirty="0">
                <a:solidFill>
                  <a:srgbClr val="FFFFFF"/>
                </a:solidFill>
                <a:cs typeface="+mn-ea"/>
                <a:sym typeface="+mn-lt"/>
              </a:rPr>
              <a:t>45</a:t>
            </a:r>
            <a:r>
              <a:rPr lang="en-US" altLang="zh-CN" dirty="0">
                <a:solidFill>
                  <a:srgbClr val="FFFFFF"/>
                </a:solidFill>
                <a:cs typeface="+mn-ea"/>
                <a:sym typeface="+mn-lt"/>
              </a:rPr>
              <a:t>%</a:t>
            </a:r>
            <a:endParaRPr lang="zh-CN" altLang="en-US" sz="2800" dirty="0">
              <a:solidFill>
                <a:srgbClr val="FFFFFF"/>
              </a:solidFill>
              <a:cs typeface="+mn-ea"/>
              <a:sym typeface="+mn-lt"/>
            </a:endParaRPr>
          </a:p>
        </p:txBody>
      </p:sp>
      <p:sp>
        <p:nvSpPr>
          <p:cNvPr id="211" name="椭圆 210">
            <a:extLst>
              <a:ext uri="{FF2B5EF4-FFF2-40B4-BE49-F238E27FC236}">
                <a16:creationId xmlns:a16="http://schemas.microsoft.com/office/drawing/2014/main" id="{9D145A62-82D0-9ECC-7BCC-5E36076A9C42}"/>
              </a:ext>
            </a:extLst>
          </p:cNvPr>
          <p:cNvSpPr/>
          <p:nvPr/>
        </p:nvSpPr>
        <p:spPr>
          <a:xfrm>
            <a:off x="4364948" y="1184273"/>
            <a:ext cx="3478958" cy="3478958"/>
          </a:xfrm>
          <a:prstGeom prst="ellipse">
            <a:avLst/>
          </a:prstGeom>
          <a:solidFill>
            <a:srgbClr val="FFFFFF"/>
          </a:solidFill>
          <a:ln w="12700" cap="flat" cmpd="sng" algn="ctr">
            <a:gradFill>
              <a:gsLst>
                <a:gs pos="0">
                  <a:srgbClr val="1E6BDC">
                    <a:alpha val="10000"/>
                  </a:srgbClr>
                </a:gs>
                <a:gs pos="68000">
                  <a:srgbClr val="0A4F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212" name="矩形: 圆角 211">
            <a:extLst>
              <a:ext uri="{FF2B5EF4-FFF2-40B4-BE49-F238E27FC236}">
                <a16:creationId xmlns:a16="http://schemas.microsoft.com/office/drawing/2014/main" id="{3688AC71-4EFA-2B25-B188-DF9D32596759}"/>
              </a:ext>
            </a:extLst>
          </p:cNvPr>
          <p:cNvSpPr/>
          <p:nvPr/>
        </p:nvSpPr>
        <p:spPr>
          <a:xfrm>
            <a:off x="5296682" y="2116010"/>
            <a:ext cx="1615491" cy="1615485"/>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lt1"/>
              </a:solidFill>
              <a:cs typeface="+mn-ea"/>
              <a:sym typeface="+mn-lt"/>
            </a:endParaRPr>
          </a:p>
        </p:txBody>
      </p:sp>
      <p:grpSp>
        <p:nvGrpSpPr>
          <p:cNvPr id="213" name="组合 212">
            <a:extLst>
              <a:ext uri="{FF2B5EF4-FFF2-40B4-BE49-F238E27FC236}">
                <a16:creationId xmlns:a16="http://schemas.microsoft.com/office/drawing/2014/main" id="{344D2C97-6092-A5DF-F45C-6960DBD9F466}"/>
              </a:ext>
            </a:extLst>
          </p:cNvPr>
          <p:cNvGrpSpPr/>
          <p:nvPr/>
        </p:nvGrpSpPr>
        <p:grpSpPr>
          <a:xfrm>
            <a:off x="4982667" y="1801991"/>
            <a:ext cx="2243520" cy="2243520"/>
            <a:chOff x="1174744" y="2214262"/>
            <a:chExt cx="1841625" cy="1841989"/>
          </a:xfrm>
        </p:grpSpPr>
        <p:cxnSp>
          <p:nvCxnSpPr>
            <p:cNvPr id="214" name="直接连接符 213">
              <a:extLst>
                <a:ext uri="{FF2B5EF4-FFF2-40B4-BE49-F238E27FC236}">
                  <a16:creationId xmlns:a16="http://schemas.microsoft.com/office/drawing/2014/main" id="{0FF09786-E3AE-7D2D-82BD-5A1EF91ABE6D}"/>
                </a:ext>
              </a:extLst>
            </p:cNvPr>
            <p:cNvCxnSpPr/>
            <p:nvPr/>
          </p:nvCxnSpPr>
          <p:spPr>
            <a:xfrm rot="16200000">
              <a:off x="1220296" y="3089705"/>
              <a:ext cx="0" cy="91104"/>
            </a:xfrm>
            <a:prstGeom prst="line">
              <a:avLst/>
            </a:prstGeom>
            <a:noFill/>
            <a:ln w="6350" cap="flat" cmpd="sng" algn="ctr">
              <a:solidFill>
                <a:srgbClr val="1D69DA">
                  <a:lumMod val="60000"/>
                  <a:lumOff val="40000"/>
                </a:srgbClr>
              </a:solidFill>
              <a:prstDash val="solid"/>
              <a:miter lim="800000"/>
            </a:ln>
            <a:effectLst/>
          </p:spPr>
        </p:cxnSp>
        <p:cxnSp>
          <p:nvCxnSpPr>
            <p:cNvPr id="215" name="直接连接符 214">
              <a:extLst>
                <a:ext uri="{FF2B5EF4-FFF2-40B4-BE49-F238E27FC236}">
                  <a16:creationId xmlns:a16="http://schemas.microsoft.com/office/drawing/2014/main" id="{FA73038D-27BF-8B86-C568-E5461B20E7FC}"/>
                </a:ext>
              </a:extLst>
            </p:cNvPr>
            <p:cNvCxnSpPr/>
            <p:nvPr/>
          </p:nvCxnSpPr>
          <p:spPr>
            <a:xfrm rot="16480519">
              <a:off x="1223210" y="3018333"/>
              <a:ext cx="0" cy="91104"/>
            </a:xfrm>
            <a:prstGeom prst="line">
              <a:avLst/>
            </a:prstGeom>
            <a:noFill/>
            <a:ln w="6350" cap="flat" cmpd="sng" algn="ctr">
              <a:solidFill>
                <a:srgbClr val="1D69DA">
                  <a:lumMod val="60000"/>
                  <a:lumOff val="40000"/>
                </a:srgbClr>
              </a:solidFill>
              <a:prstDash val="solid"/>
              <a:miter lim="800000"/>
            </a:ln>
            <a:effectLst/>
          </p:spPr>
        </p:cxnSp>
        <p:cxnSp>
          <p:nvCxnSpPr>
            <p:cNvPr id="216" name="直接连接符 215">
              <a:extLst>
                <a:ext uri="{FF2B5EF4-FFF2-40B4-BE49-F238E27FC236}">
                  <a16:creationId xmlns:a16="http://schemas.microsoft.com/office/drawing/2014/main" id="{60830136-2A9E-BDC5-DE9F-49AC0E2CA323}"/>
                </a:ext>
              </a:extLst>
            </p:cNvPr>
            <p:cNvCxnSpPr/>
            <p:nvPr/>
          </p:nvCxnSpPr>
          <p:spPr>
            <a:xfrm rot="16761039">
              <a:off x="1231931" y="2947437"/>
              <a:ext cx="0" cy="91104"/>
            </a:xfrm>
            <a:prstGeom prst="line">
              <a:avLst/>
            </a:prstGeom>
            <a:noFill/>
            <a:ln w="6350" cap="flat" cmpd="sng" algn="ctr">
              <a:solidFill>
                <a:srgbClr val="1D69DA">
                  <a:lumMod val="60000"/>
                  <a:lumOff val="40000"/>
                </a:srgbClr>
              </a:solidFill>
              <a:prstDash val="solid"/>
              <a:miter lim="800000"/>
            </a:ln>
            <a:effectLst/>
          </p:spPr>
        </p:cxnSp>
        <p:cxnSp>
          <p:nvCxnSpPr>
            <p:cNvPr id="217" name="直接连接符 216">
              <a:extLst>
                <a:ext uri="{FF2B5EF4-FFF2-40B4-BE49-F238E27FC236}">
                  <a16:creationId xmlns:a16="http://schemas.microsoft.com/office/drawing/2014/main" id="{92A552F1-4890-C78D-95F8-94BE7C26CA22}"/>
                </a:ext>
              </a:extLst>
            </p:cNvPr>
            <p:cNvCxnSpPr/>
            <p:nvPr/>
          </p:nvCxnSpPr>
          <p:spPr>
            <a:xfrm rot="17041558">
              <a:off x="1246402" y="2877487"/>
              <a:ext cx="0" cy="91104"/>
            </a:xfrm>
            <a:prstGeom prst="line">
              <a:avLst/>
            </a:prstGeom>
            <a:noFill/>
            <a:ln w="6350" cap="flat" cmpd="sng" algn="ctr">
              <a:solidFill>
                <a:srgbClr val="1D69DA">
                  <a:lumMod val="60000"/>
                  <a:lumOff val="40000"/>
                </a:srgbClr>
              </a:solidFill>
              <a:prstDash val="solid"/>
              <a:miter lim="800000"/>
            </a:ln>
            <a:effectLst/>
          </p:spPr>
        </p:cxnSp>
        <p:cxnSp>
          <p:nvCxnSpPr>
            <p:cNvPr id="218" name="直接连接符 217">
              <a:extLst>
                <a:ext uri="{FF2B5EF4-FFF2-40B4-BE49-F238E27FC236}">
                  <a16:creationId xmlns:a16="http://schemas.microsoft.com/office/drawing/2014/main" id="{F90D9F27-7F4C-A308-8A9D-B1B9AA6E8124}"/>
                </a:ext>
              </a:extLst>
            </p:cNvPr>
            <p:cNvCxnSpPr/>
            <p:nvPr/>
          </p:nvCxnSpPr>
          <p:spPr>
            <a:xfrm rot="17322078">
              <a:off x="1266527" y="2808949"/>
              <a:ext cx="0" cy="91104"/>
            </a:xfrm>
            <a:prstGeom prst="line">
              <a:avLst/>
            </a:prstGeom>
            <a:noFill/>
            <a:ln w="6350" cap="flat" cmpd="sng" algn="ctr">
              <a:solidFill>
                <a:srgbClr val="1D69DA">
                  <a:lumMod val="60000"/>
                  <a:lumOff val="40000"/>
                </a:srgbClr>
              </a:solidFill>
              <a:prstDash val="solid"/>
              <a:miter lim="800000"/>
            </a:ln>
            <a:effectLst/>
          </p:spPr>
        </p:cxnSp>
        <p:cxnSp>
          <p:nvCxnSpPr>
            <p:cNvPr id="219" name="直接连接符 218">
              <a:extLst>
                <a:ext uri="{FF2B5EF4-FFF2-40B4-BE49-F238E27FC236}">
                  <a16:creationId xmlns:a16="http://schemas.microsoft.com/office/drawing/2014/main" id="{D91B9CA8-CB86-B298-D8E0-6CFE86F0FCC2}"/>
                </a:ext>
              </a:extLst>
            </p:cNvPr>
            <p:cNvCxnSpPr/>
            <p:nvPr/>
          </p:nvCxnSpPr>
          <p:spPr>
            <a:xfrm rot="17602598">
              <a:off x="1292171" y="2742280"/>
              <a:ext cx="0" cy="91104"/>
            </a:xfrm>
            <a:prstGeom prst="line">
              <a:avLst/>
            </a:prstGeom>
            <a:noFill/>
            <a:ln w="6350" cap="flat" cmpd="sng" algn="ctr">
              <a:solidFill>
                <a:srgbClr val="1D69DA">
                  <a:lumMod val="60000"/>
                  <a:lumOff val="40000"/>
                </a:srgbClr>
              </a:solidFill>
              <a:prstDash val="solid"/>
              <a:miter lim="800000"/>
            </a:ln>
            <a:effectLst/>
          </p:spPr>
        </p:cxnSp>
        <p:cxnSp>
          <p:nvCxnSpPr>
            <p:cNvPr id="220" name="直接连接符 219">
              <a:extLst>
                <a:ext uri="{FF2B5EF4-FFF2-40B4-BE49-F238E27FC236}">
                  <a16:creationId xmlns:a16="http://schemas.microsoft.com/office/drawing/2014/main" id="{14B13074-36A7-092D-5969-EA26595C0EBF}"/>
                </a:ext>
              </a:extLst>
            </p:cNvPr>
            <p:cNvCxnSpPr/>
            <p:nvPr/>
          </p:nvCxnSpPr>
          <p:spPr>
            <a:xfrm rot="17883117">
              <a:off x="1323163" y="2677923"/>
              <a:ext cx="0" cy="91104"/>
            </a:xfrm>
            <a:prstGeom prst="line">
              <a:avLst/>
            </a:prstGeom>
            <a:noFill/>
            <a:ln w="6350" cap="flat" cmpd="sng" algn="ctr">
              <a:solidFill>
                <a:srgbClr val="1D69DA">
                  <a:lumMod val="60000"/>
                  <a:lumOff val="40000"/>
                </a:srgbClr>
              </a:solidFill>
              <a:prstDash val="solid"/>
              <a:miter lim="800000"/>
            </a:ln>
            <a:effectLst/>
          </p:spPr>
        </p:cxnSp>
        <p:cxnSp>
          <p:nvCxnSpPr>
            <p:cNvPr id="221" name="直接连接符 220">
              <a:extLst>
                <a:ext uri="{FF2B5EF4-FFF2-40B4-BE49-F238E27FC236}">
                  <a16:creationId xmlns:a16="http://schemas.microsoft.com/office/drawing/2014/main" id="{B4586F32-6E54-ADC5-D5FD-DDC291032564}"/>
                </a:ext>
              </a:extLst>
            </p:cNvPr>
            <p:cNvCxnSpPr/>
            <p:nvPr/>
          </p:nvCxnSpPr>
          <p:spPr>
            <a:xfrm rot="18163636">
              <a:off x="1359299" y="2616306"/>
              <a:ext cx="0" cy="91104"/>
            </a:xfrm>
            <a:prstGeom prst="line">
              <a:avLst/>
            </a:prstGeom>
            <a:noFill/>
            <a:ln w="6350" cap="flat" cmpd="sng" algn="ctr">
              <a:solidFill>
                <a:srgbClr val="1D69DA">
                  <a:lumMod val="60000"/>
                  <a:lumOff val="40000"/>
                </a:srgbClr>
              </a:solidFill>
              <a:prstDash val="solid"/>
              <a:miter lim="800000"/>
            </a:ln>
            <a:effectLst/>
          </p:spPr>
        </p:cxnSp>
        <p:cxnSp>
          <p:nvCxnSpPr>
            <p:cNvPr id="222" name="直接连接符 221">
              <a:extLst>
                <a:ext uri="{FF2B5EF4-FFF2-40B4-BE49-F238E27FC236}">
                  <a16:creationId xmlns:a16="http://schemas.microsoft.com/office/drawing/2014/main" id="{F6A3E9CD-5357-091E-D5E3-9C70BFB11ECF}"/>
                </a:ext>
              </a:extLst>
            </p:cNvPr>
            <p:cNvCxnSpPr/>
            <p:nvPr/>
          </p:nvCxnSpPr>
          <p:spPr>
            <a:xfrm rot="18444156">
              <a:off x="1400336" y="2557839"/>
              <a:ext cx="0" cy="91104"/>
            </a:xfrm>
            <a:prstGeom prst="line">
              <a:avLst/>
            </a:prstGeom>
            <a:noFill/>
            <a:ln w="6350" cap="flat" cmpd="sng" algn="ctr">
              <a:solidFill>
                <a:srgbClr val="1D69DA">
                  <a:lumMod val="60000"/>
                  <a:lumOff val="40000"/>
                </a:srgbClr>
              </a:solidFill>
              <a:prstDash val="solid"/>
              <a:miter lim="800000"/>
            </a:ln>
            <a:effectLst/>
          </p:spPr>
        </p:cxnSp>
        <p:cxnSp>
          <p:nvCxnSpPr>
            <p:cNvPr id="223" name="直接连接符 222">
              <a:extLst>
                <a:ext uri="{FF2B5EF4-FFF2-40B4-BE49-F238E27FC236}">
                  <a16:creationId xmlns:a16="http://schemas.microsoft.com/office/drawing/2014/main" id="{BD29BB39-C556-1B38-5FF5-525659C8F163}"/>
                </a:ext>
              </a:extLst>
            </p:cNvPr>
            <p:cNvCxnSpPr/>
            <p:nvPr/>
          </p:nvCxnSpPr>
          <p:spPr>
            <a:xfrm rot="18724675">
              <a:off x="1446003" y="2502913"/>
              <a:ext cx="0" cy="91104"/>
            </a:xfrm>
            <a:prstGeom prst="line">
              <a:avLst/>
            </a:prstGeom>
            <a:noFill/>
            <a:ln w="6350" cap="flat" cmpd="sng" algn="ctr">
              <a:solidFill>
                <a:srgbClr val="1D69DA">
                  <a:lumMod val="60000"/>
                  <a:lumOff val="40000"/>
                </a:srgbClr>
              </a:solidFill>
              <a:prstDash val="solid"/>
              <a:miter lim="800000"/>
            </a:ln>
            <a:effectLst/>
          </p:spPr>
        </p:cxnSp>
        <p:cxnSp>
          <p:nvCxnSpPr>
            <p:cNvPr id="224" name="直接连接符 223">
              <a:extLst>
                <a:ext uri="{FF2B5EF4-FFF2-40B4-BE49-F238E27FC236}">
                  <a16:creationId xmlns:a16="http://schemas.microsoft.com/office/drawing/2014/main" id="{7A5BD875-3858-0387-159C-98E09A0627EF}"/>
                </a:ext>
              </a:extLst>
            </p:cNvPr>
            <p:cNvCxnSpPr/>
            <p:nvPr/>
          </p:nvCxnSpPr>
          <p:spPr>
            <a:xfrm rot="19005195">
              <a:off x="1495994" y="2451891"/>
              <a:ext cx="0" cy="91104"/>
            </a:xfrm>
            <a:prstGeom prst="line">
              <a:avLst/>
            </a:prstGeom>
            <a:noFill/>
            <a:ln w="6350" cap="flat" cmpd="sng" algn="ctr">
              <a:solidFill>
                <a:srgbClr val="1D69DA">
                  <a:lumMod val="60000"/>
                  <a:lumOff val="40000"/>
                </a:srgbClr>
              </a:solidFill>
              <a:prstDash val="solid"/>
              <a:miter lim="800000"/>
            </a:ln>
            <a:effectLst/>
          </p:spPr>
        </p:cxnSp>
        <p:cxnSp>
          <p:nvCxnSpPr>
            <p:cNvPr id="225" name="直接连接符 224">
              <a:extLst>
                <a:ext uri="{FF2B5EF4-FFF2-40B4-BE49-F238E27FC236}">
                  <a16:creationId xmlns:a16="http://schemas.microsoft.com/office/drawing/2014/main" id="{983A8215-FDC1-7410-75B2-11864C11D9BE}"/>
                </a:ext>
              </a:extLst>
            </p:cNvPr>
            <p:cNvCxnSpPr/>
            <p:nvPr/>
          </p:nvCxnSpPr>
          <p:spPr>
            <a:xfrm rot="19285714">
              <a:off x="1549978" y="2405114"/>
              <a:ext cx="0" cy="91104"/>
            </a:xfrm>
            <a:prstGeom prst="line">
              <a:avLst/>
            </a:prstGeom>
            <a:noFill/>
            <a:ln w="6350" cap="flat" cmpd="sng" algn="ctr">
              <a:solidFill>
                <a:srgbClr val="1D69DA">
                  <a:lumMod val="60000"/>
                  <a:lumOff val="40000"/>
                </a:srgbClr>
              </a:solidFill>
              <a:prstDash val="solid"/>
              <a:miter lim="800000"/>
            </a:ln>
            <a:effectLst/>
          </p:spPr>
        </p:cxnSp>
        <p:cxnSp>
          <p:nvCxnSpPr>
            <p:cNvPr id="226" name="直接连接符 225">
              <a:extLst>
                <a:ext uri="{FF2B5EF4-FFF2-40B4-BE49-F238E27FC236}">
                  <a16:creationId xmlns:a16="http://schemas.microsoft.com/office/drawing/2014/main" id="{A0C0E716-9A48-BE38-89C5-F318006D1604}"/>
                </a:ext>
              </a:extLst>
            </p:cNvPr>
            <p:cNvCxnSpPr/>
            <p:nvPr/>
          </p:nvCxnSpPr>
          <p:spPr>
            <a:xfrm rot="19566234">
              <a:off x="1607595" y="2362892"/>
              <a:ext cx="0" cy="91104"/>
            </a:xfrm>
            <a:prstGeom prst="line">
              <a:avLst/>
            </a:prstGeom>
            <a:noFill/>
            <a:ln w="6350" cap="flat" cmpd="sng" algn="ctr">
              <a:solidFill>
                <a:srgbClr val="1D69DA">
                  <a:lumMod val="60000"/>
                  <a:lumOff val="40000"/>
                </a:srgbClr>
              </a:solidFill>
              <a:prstDash val="solid"/>
              <a:miter lim="800000"/>
            </a:ln>
            <a:effectLst/>
          </p:spPr>
        </p:cxnSp>
        <p:cxnSp>
          <p:nvCxnSpPr>
            <p:cNvPr id="227" name="直接连接符 226">
              <a:extLst>
                <a:ext uri="{FF2B5EF4-FFF2-40B4-BE49-F238E27FC236}">
                  <a16:creationId xmlns:a16="http://schemas.microsoft.com/office/drawing/2014/main" id="{B2CE6095-9B12-F94B-A57D-6A48A0D51766}"/>
                </a:ext>
              </a:extLst>
            </p:cNvPr>
            <p:cNvCxnSpPr/>
            <p:nvPr/>
          </p:nvCxnSpPr>
          <p:spPr>
            <a:xfrm rot="19846753">
              <a:off x="1668462" y="2325507"/>
              <a:ext cx="0" cy="91104"/>
            </a:xfrm>
            <a:prstGeom prst="line">
              <a:avLst/>
            </a:prstGeom>
            <a:noFill/>
            <a:ln w="6350" cap="flat" cmpd="sng" algn="ctr">
              <a:solidFill>
                <a:srgbClr val="1D69DA">
                  <a:lumMod val="60000"/>
                  <a:lumOff val="40000"/>
                </a:srgbClr>
              </a:solidFill>
              <a:prstDash val="solid"/>
              <a:miter lim="800000"/>
            </a:ln>
            <a:effectLst/>
          </p:spPr>
        </p:cxnSp>
        <p:cxnSp>
          <p:nvCxnSpPr>
            <p:cNvPr id="228" name="直接连接符 227">
              <a:extLst>
                <a:ext uri="{FF2B5EF4-FFF2-40B4-BE49-F238E27FC236}">
                  <a16:creationId xmlns:a16="http://schemas.microsoft.com/office/drawing/2014/main" id="{463EC21E-4D19-88F3-6AFD-1762B6B80179}"/>
                </a:ext>
              </a:extLst>
            </p:cNvPr>
            <p:cNvCxnSpPr/>
            <p:nvPr/>
          </p:nvCxnSpPr>
          <p:spPr>
            <a:xfrm rot="20127273">
              <a:off x="1732173" y="2293208"/>
              <a:ext cx="0" cy="91104"/>
            </a:xfrm>
            <a:prstGeom prst="line">
              <a:avLst/>
            </a:prstGeom>
            <a:noFill/>
            <a:ln w="6350" cap="flat" cmpd="sng" algn="ctr">
              <a:solidFill>
                <a:srgbClr val="1D69DA">
                  <a:lumMod val="60000"/>
                  <a:lumOff val="40000"/>
                </a:srgbClr>
              </a:solidFill>
              <a:prstDash val="solid"/>
              <a:miter lim="800000"/>
            </a:ln>
            <a:effectLst/>
          </p:spPr>
        </p:cxnSp>
        <p:cxnSp>
          <p:nvCxnSpPr>
            <p:cNvPr id="229" name="直接连接符 228">
              <a:extLst>
                <a:ext uri="{FF2B5EF4-FFF2-40B4-BE49-F238E27FC236}">
                  <a16:creationId xmlns:a16="http://schemas.microsoft.com/office/drawing/2014/main" id="{8A97F259-5109-5BB5-1902-CF99E325FBDD}"/>
                </a:ext>
              </a:extLst>
            </p:cNvPr>
            <p:cNvCxnSpPr/>
            <p:nvPr/>
          </p:nvCxnSpPr>
          <p:spPr>
            <a:xfrm rot="20407792">
              <a:off x="1798305" y="2266210"/>
              <a:ext cx="0" cy="91104"/>
            </a:xfrm>
            <a:prstGeom prst="line">
              <a:avLst/>
            </a:prstGeom>
            <a:noFill/>
            <a:ln w="6350" cap="flat" cmpd="sng" algn="ctr">
              <a:solidFill>
                <a:srgbClr val="1D69DA">
                  <a:lumMod val="60000"/>
                  <a:lumOff val="40000"/>
                </a:srgbClr>
              </a:solidFill>
              <a:prstDash val="solid"/>
              <a:miter lim="800000"/>
            </a:ln>
            <a:effectLst/>
          </p:spPr>
        </p:cxnSp>
        <p:cxnSp>
          <p:nvCxnSpPr>
            <p:cNvPr id="230" name="直接连接符 229">
              <a:extLst>
                <a:ext uri="{FF2B5EF4-FFF2-40B4-BE49-F238E27FC236}">
                  <a16:creationId xmlns:a16="http://schemas.microsoft.com/office/drawing/2014/main" id="{B4A9D2AC-C556-0B28-3CC7-C8F80051C943}"/>
                </a:ext>
              </a:extLst>
            </p:cNvPr>
            <p:cNvCxnSpPr/>
            <p:nvPr/>
          </p:nvCxnSpPr>
          <p:spPr>
            <a:xfrm rot="20688312">
              <a:off x="1866418" y="2244692"/>
              <a:ext cx="0" cy="91104"/>
            </a:xfrm>
            <a:prstGeom prst="line">
              <a:avLst/>
            </a:prstGeom>
            <a:noFill/>
            <a:ln w="6350" cap="flat" cmpd="sng" algn="ctr">
              <a:solidFill>
                <a:srgbClr val="1D69DA">
                  <a:lumMod val="60000"/>
                  <a:lumOff val="40000"/>
                </a:srgbClr>
              </a:solidFill>
              <a:prstDash val="solid"/>
              <a:miter lim="800000"/>
            </a:ln>
            <a:effectLst/>
          </p:spPr>
        </p:cxnSp>
        <p:cxnSp>
          <p:nvCxnSpPr>
            <p:cNvPr id="231" name="直接连接符 230">
              <a:extLst>
                <a:ext uri="{FF2B5EF4-FFF2-40B4-BE49-F238E27FC236}">
                  <a16:creationId xmlns:a16="http://schemas.microsoft.com/office/drawing/2014/main" id="{5C6EF9FC-0B72-C6F5-05A7-ACFC53BE3A08}"/>
                </a:ext>
              </a:extLst>
            </p:cNvPr>
            <p:cNvCxnSpPr/>
            <p:nvPr/>
          </p:nvCxnSpPr>
          <p:spPr>
            <a:xfrm rot="20968831">
              <a:off x="1936059" y="2228796"/>
              <a:ext cx="0" cy="91104"/>
            </a:xfrm>
            <a:prstGeom prst="line">
              <a:avLst/>
            </a:prstGeom>
            <a:noFill/>
            <a:ln w="6350" cap="flat" cmpd="sng" algn="ctr">
              <a:solidFill>
                <a:srgbClr val="1D69DA">
                  <a:lumMod val="60000"/>
                  <a:lumOff val="40000"/>
                </a:srgbClr>
              </a:solidFill>
              <a:prstDash val="solid"/>
              <a:miter lim="800000"/>
            </a:ln>
            <a:effectLst/>
          </p:spPr>
        </p:cxnSp>
        <p:cxnSp>
          <p:nvCxnSpPr>
            <p:cNvPr id="232" name="直接连接符 231">
              <a:extLst>
                <a:ext uri="{FF2B5EF4-FFF2-40B4-BE49-F238E27FC236}">
                  <a16:creationId xmlns:a16="http://schemas.microsoft.com/office/drawing/2014/main" id="{ACE34C3F-7DB1-25E6-0471-26EE2F93FC5A}"/>
                </a:ext>
              </a:extLst>
            </p:cNvPr>
            <p:cNvCxnSpPr/>
            <p:nvPr/>
          </p:nvCxnSpPr>
          <p:spPr>
            <a:xfrm rot="21249351">
              <a:off x="2006763" y="2218631"/>
              <a:ext cx="0" cy="91104"/>
            </a:xfrm>
            <a:prstGeom prst="line">
              <a:avLst/>
            </a:prstGeom>
            <a:noFill/>
            <a:ln w="6350" cap="flat" cmpd="sng" algn="ctr">
              <a:solidFill>
                <a:srgbClr val="1D69DA">
                  <a:lumMod val="60000"/>
                  <a:lumOff val="40000"/>
                </a:srgbClr>
              </a:solidFill>
              <a:prstDash val="solid"/>
              <a:miter lim="800000"/>
            </a:ln>
            <a:effectLst/>
          </p:spPr>
        </p:cxnSp>
        <p:cxnSp>
          <p:nvCxnSpPr>
            <p:cNvPr id="233" name="直接连接符 232">
              <a:extLst>
                <a:ext uri="{FF2B5EF4-FFF2-40B4-BE49-F238E27FC236}">
                  <a16:creationId xmlns:a16="http://schemas.microsoft.com/office/drawing/2014/main" id="{0B2B610E-40C8-6D13-D88C-37087D080C0E}"/>
                </a:ext>
              </a:extLst>
            </p:cNvPr>
            <p:cNvCxnSpPr/>
            <p:nvPr/>
          </p:nvCxnSpPr>
          <p:spPr>
            <a:xfrm rot="21529870">
              <a:off x="2078059" y="2214262"/>
              <a:ext cx="0" cy="91104"/>
            </a:xfrm>
            <a:prstGeom prst="line">
              <a:avLst/>
            </a:prstGeom>
            <a:noFill/>
            <a:ln w="6350" cap="flat" cmpd="sng" algn="ctr">
              <a:solidFill>
                <a:srgbClr val="1D69DA">
                  <a:lumMod val="60000"/>
                  <a:lumOff val="40000"/>
                </a:srgbClr>
              </a:solidFill>
              <a:prstDash val="solid"/>
              <a:miter lim="800000"/>
            </a:ln>
            <a:effectLst/>
          </p:spPr>
        </p:cxnSp>
        <p:cxnSp>
          <p:nvCxnSpPr>
            <p:cNvPr id="234" name="直接连接符 233">
              <a:extLst>
                <a:ext uri="{FF2B5EF4-FFF2-40B4-BE49-F238E27FC236}">
                  <a16:creationId xmlns:a16="http://schemas.microsoft.com/office/drawing/2014/main" id="{745256C4-D468-8E84-0597-1ABC76B383DD}"/>
                </a:ext>
              </a:extLst>
            </p:cNvPr>
            <p:cNvCxnSpPr/>
            <p:nvPr/>
          </p:nvCxnSpPr>
          <p:spPr>
            <a:xfrm rot="210390">
              <a:off x="2149476" y="2215719"/>
              <a:ext cx="0" cy="91104"/>
            </a:xfrm>
            <a:prstGeom prst="line">
              <a:avLst/>
            </a:prstGeom>
            <a:noFill/>
            <a:ln w="6350" cap="flat" cmpd="sng" algn="ctr">
              <a:solidFill>
                <a:srgbClr val="1D69DA">
                  <a:lumMod val="60000"/>
                  <a:lumOff val="40000"/>
                </a:srgbClr>
              </a:solidFill>
              <a:prstDash val="solid"/>
              <a:miter lim="800000"/>
            </a:ln>
            <a:effectLst/>
          </p:spPr>
        </p:cxnSp>
        <p:cxnSp>
          <p:nvCxnSpPr>
            <p:cNvPr id="235" name="直接连接符 234">
              <a:extLst>
                <a:ext uri="{FF2B5EF4-FFF2-40B4-BE49-F238E27FC236}">
                  <a16:creationId xmlns:a16="http://schemas.microsoft.com/office/drawing/2014/main" id="{17ACC188-8756-66A3-96AF-1A9A54F4E3F3}"/>
                </a:ext>
              </a:extLst>
            </p:cNvPr>
            <p:cNvCxnSpPr/>
            <p:nvPr/>
          </p:nvCxnSpPr>
          <p:spPr>
            <a:xfrm rot="490909">
              <a:off x="2220535" y="2222993"/>
              <a:ext cx="0" cy="91104"/>
            </a:xfrm>
            <a:prstGeom prst="line">
              <a:avLst/>
            </a:prstGeom>
            <a:noFill/>
            <a:ln w="6350" cap="flat" cmpd="sng" algn="ctr">
              <a:solidFill>
                <a:srgbClr val="1D69DA">
                  <a:lumMod val="60000"/>
                  <a:lumOff val="40000"/>
                </a:srgbClr>
              </a:solidFill>
              <a:prstDash val="solid"/>
              <a:miter lim="800000"/>
            </a:ln>
            <a:effectLst/>
          </p:spPr>
        </p:cxnSp>
        <p:cxnSp>
          <p:nvCxnSpPr>
            <p:cNvPr id="236" name="直接连接符 235">
              <a:extLst>
                <a:ext uri="{FF2B5EF4-FFF2-40B4-BE49-F238E27FC236}">
                  <a16:creationId xmlns:a16="http://schemas.microsoft.com/office/drawing/2014/main" id="{8338E6BD-7177-73B8-B8F5-65396BD35279}"/>
                </a:ext>
              </a:extLst>
            </p:cNvPr>
            <p:cNvCxnSpPr/>
            <p:nvPr/>
          </p:nvCxnSpPr>
          <p:spPr>
            <a:xfrm rot="771429">
              <a:off x="2290766" y="2236034"/>
              <a:ext cx="0" cy="91104"/>
            </a:xfrm>
            <a:prstGeom prst="line">
              <a:avLst/>
            </a:prstGeom>
            <a:noFill/>
            <a:ln w="6350" cap="flat" cmpd="sng" algn="ctr">
              <a:solidFill>
                <a:srgbClr val="1D69DA">
                  <a:lumMod val="60000"/>
                  <a:lumOff val="40000"/>
                </a:srgbClr>
              </a:solidFill>
              <a:prstDash val="solid"/>
              <a:miter lim="800000"/>
            </a:ln>
            <a:effectLst/>
          </p:spPr>
        </p:cxnSp>
        <p:cxnSp>
          <p:nvCxnSpPr>
            <p:cNvPr id="237" name="直接连接符 236">
              <a:extLst>
                <a:ext uri="{FF2B5EF4-FFF2-40B4-BE49-F238E27FC236}">
                  <a16:creationId xmlns:a16="http://schemas.microsoft.com/office/drawing/2014/main" id="{ADC6C918-B1AC-7707-90EC-7367D9DB362A}"/>
                </a:ext>
              </a:extLst>
            </p:cNvPr>
            <p:cNvCxnSpPr/>
            <p:nvPr/>
          </p:nvCxnSpPr>
          <p:spPr>
            <a:xfrm rot="1051948">
              <a:off x="2359700" y="2254756"/>
              <a:ext cx="0" cy="91104"/>
            </a:xfrm>
            <a:prstGeom prst="line">
              <a:avLst/>
            </a:prstGeom>
            <a:noFill/>
            <a:ln w="6350" cap="flat" cmpd="sng" algn="ctr">
              <a:solidFill>
                <a:srgbClr val="1D69DA">
                  <a:lumMod val="60000"/>
                  <a:lumOff val="40000"/>
                </a:srgbClr>
              </a:solidFill>
              <a:prstDash val="solid"/>
              <a:miter lim="800000"/>
            </a:ln>
            <a:effectLst/>
          </p:spPr>
        </p:cxnSp>
        <p:cxnSp>
          <p:nvCxnSpPr>
            <p:cNvPr id="238" name="直接连接符 237">
              <a:extLst>
                <a:ext uri="{FF2B5EF4-FFF2-40B4-BE49-F238E27FC236}">
                  <a16:creationId xmlns:a16="http://schemas.microsoft.com/office/drawing/2014/main" id="{8C9604D6-4990-6EB4-D16D-E779B1B3B212}"/>
                </a:ext>
              </a:extLst>
            </p:cNvPr>
            <p:cNvCxnSpPr/>
            <p:nvPr/>
          </p:nvCxnSpPr>
          <p:spPr>
            <a:xfrm rot="1332468">
              <a:off x="2426878" y="2279034"/>
              <a:ext cx="0" cy="91104"/>
            </a:xfrm>
            <a:prstGeom prst="line">
              <a:avLst/>
            </a:prstGeom>
            <a:noFill/>
            <a:ln w="6350" cap="flat" cmpd="sng" algn="ctr">
              <a:solidFill>
                <a:srgbClr val="1D69DA">
                  <a:lumMod val="60000"/>
                  <a:lumOff val="40000"/>
                </a:srgbClr>
              </a:solidFill>
              <a:prstDash val="solid"/>
              <a:miter lim="800000"/>
            </a:ln>
            <a:effectLst/>
          </p:spPr>
        </p:cxnSp>
        <p:cxnSp>
          <p:nvCxnSpPr>
            <p:cNvPr id="239" name="直接连接符 238">
              <a:extLst>
                <a:ext uri="{FF2B5EF4-FFF2-40B4-BE49-F238E27FC236}">
                  <a16:creationId xmlns:a16="http://schemas.microsoft.com/office/drawing/2014/main" id="{98B47754-C0B8-1189-E63B-C22DBBB7DC7D}"/>
                </a:ext>
              </a:extLst>
            </p:cNvPr>
            <p:cNvCxnSpPr/>
            <p:nvPr/>
          </p:nvCxnSpPr>
          <p:spPr>
            <a:xfrm rot="1612987">
              <a:off x="2491854" y="2308708"/>
              <a:ext cx="0" cy="91104"/>
            </a:xfrm>
            <a:prstGeom prst="line">
              <a:avLst/>
            </a:prstGeom>
            <a:noFill/>
            <a:ln w="6350" cap="flat" cmpd="sng" algn="ctr">
              <a:solidFill>
                <a:srgbClr val="1D69DA">
                  <a:lumMod val="60000"/>
                  <a:lumOff val="40000"/>
                </a:srgbClr>
              </a:solidFill>
              <a:prstDash val="solid"/>
              <a:miter lim="800000"/>
            </a:ln>
            <a:effectLst/>
          </p:spPr>
        </p:cxnSp>
        <p:cxnSp>
          <p:nvCxnSpPr>
            <p:cNvPr id="240" name="直接连接符 239">
              <a:extLst>
                <a:ext uri="{FF2B5EF4-FFF2-40B4-BE49-F238E27FC236}">
                  <a16:creationId xmlns:a16="http://schemas.microsoft.com/office/drawing/2014/main" id="{B63B63AD-3A48-5898-A73E-98E26FB4AB62}"/>
                </a:ext>
              </a:extLst>
            </p:cNvPr>
            <p:cNvCxnSpPr/>
            <p:nvPr/>
          </p:nvCxnSpPr>
          <p:spPr>
            <a:xfrm rot="1893506">
              <a:off x="2554195" y="2343578"/>
              <a:ext cx="0" cy="91104"/>
            </a:xfrm>
            <a:prstGeom prst="line">
              <a:avLst/>
            </a:prstGeom>
            <a:noFill/>
            <a:ln w="6350" cap="flat" cmpd="sng" algn="ctr">
              <a:solidFill>
                <a:srgbClr val="1D69DA">
                  <a:lumMod val="60000"/>
                  <a:lumOff val="40000"/>
                </a:srgbClr>
              </a:solidFill>
              <a:prstDash val="solid"/>
              <a:miter lim="800000"/>
            </a:ln>
            <a:effectLst/>
          </p:spPr>
        </p:cxnSp>
        <p:cxnSp>
          <p:nvCxnSpPr>
            <p:cNvPr id="241" name="直接连接符 240">
              <a:extLst>
                <a:ext uri="{FF2B5EF4-FFF2-40B4-BE49-F238E27FC236}">
                  <a16:creationId xmlns:a16="http://schemas.microsoft.com/office/drawing/2014/main" id="{62DD9D80-C547-3D47-6BDE-8A1A18E0F4DF}"/>
                </a:ext>
              </a:extLst>
            </p:cNvPr>
            <p:cNvCxnSpPr/>
            <p:nvPr/>
          </p:nvCxnSpPr>
          <p:spPr>
            <a:xfrm rot="2174026">
              <a:off x="2613486" y="2383415"/>
              <a:ext cx="0" cy="91104"/>
            </a:xfrm>
            <a:prstGeom prst="line">
              <a:avLst/>
            </a:prstGeom>
            <a:noFill/>
            <a:ln w="6350" cap="flat" cmpd="sng" algn="ctr">
              <a:solidFill>
                <a:srgbClr val="1D69DA">
                  <a:lumMod val="60000"/>
                  <a:lumOff val="40000"/>
                </a:srgbClr>
              </a:solidFill>
              <a:prstDash val="solid"/>
              <a:miter lim="800000"/>
            </a:ln>
            <a:effectLst/>
          </p:spPr>
        </p:cxnSp>
        <p:cxnSp>
          <p:nvCxnSpPr>
            <p:cNvPr id="242" name="直接连接符 241">
              <a:extLst>
                <a:ext uri="{FF2B5EF4-FFF2-40B4-BE49-F238E27FC236}">
                  <a16:creationId xmlns:a16="http://schemas.microsoft.com/office/drawing/2014/main" id="{0C209896-3A38-3234-22E8-9D54C5A248E1}"/>
                </a:ext>
              </a:extLst>
            </p:cNvPr>
            <p:cNvCxnSpPr/>
            <p:nvPr/>
          </p:nvCxnSpPr>
          <p:spPr>
            <a:xfrm rot="2454546">
              <a:off x="2669333" y="2427951"/>
              <a:ext cx="0" cy="91104"/>
            </a:xfrm>
            <a:prstGeom prst="line">
              <a:avLst/>
            </a:prstGeom>
            <a:noFill/>
            <a:ln w="6350" cap="flat" cmpd="sng" algn="ctr">
              <a:solidFill>
                <a:srgbClr val="1D69DA">
                  <a:lumMod val="60000"/>
                  <a:lumOff val="40000"/>
                </a:srgbClr>
              </a:solidFill>
              <a:prstDash val="solid"/>
              <a:miter lim="800000"/>
            </a:ln>
            <a:effectLst/>
          </p:spPr>
        </p:cxnSp>
        <p:cxnSp>
          <p:nvCxnSpPr>
            <p:cNvPr id="243" name="直接连接符 242">
              <a:extLst>
                <a:ext uri="{FF2B5EF4-FFF2-40B4-BE49-F238E27FC236}">
                  <a16:creationId xmlns:a16="http://schemas.microsoft.com/office/drawing/2014/main" id="{CEC8E8DD-575A-1FBE-19A8-0B9535269E4E}"/>
                </a:ext>
              </a:extLst>
            </p:cNvPr>
            <p:cNvCxnSpPr/>
            <p:nvPr/>
          </p:nvCxnSpPr>
          <p:spPr>
            <a:xfrm rot="2735065">
              <a:off x="2721365" y="2476892"/>
              <a:ext cx="0" cy="91104"/>
            </a:xfrm>
            <a:prstGeom prst="line">
              <a:avLst/>
            </a:prstGeom>
            <a:noFill/>
            <a:ln w="6350" cap="flat" cmpd="sng" algn="ctr">
              <a:solidFill>
                <a:srgbClr val="1D69DA">
                  <a:lumMod val="60000"/>
                  <a:lumOff val="40000"/>
                </a:srgbClr>
              </a:solidFill>
              <a:prstDash val="solid"/>
              <a:miter lim="800000"/>
            </a:ln>
            <a:effectLst/>
          </p:spPr>
        </p:cxnSp>
        <p:cxnSp>
          <p:nvCxnSpPr>
            <p:cNvPr id="244" name="直接连接符 243">
              <a:extLst>
                <a:ext uri="{FF2B5EF4-FFF2-40B4-BE49-F238E27FC236}">
                  <a16:creationId xmlns:a16="http://schemas.microsoft.com/office/drawing/2014/main" id="{912B10E3-7E03-90F7-AE16-F8610CC256DF}"/>
                </a:ext>
              </a:extLst>
            </p:cNvPr>
            <p:cNvCxnSpPr/>
            <p:nvPr/>
          </p:nvCxnSpPr>
          <p:spPr>
            <a:xfrm rot="3015584">
              <a:off x="2769233" y="2529910"/>
              <a:ext cx="0" cy="91104"/>
            </a:xfrm>
            <a:prstGeom prst="line">
              <a:avLst/>
            </a:prstGeom>
            <a:noFill/>
            <a:ln w="6350" cap="flat" cmpd="sng" algn="ctr">
              <a:solidFill>
                <a:srgbClr val="1D69DA">
                  <a:lumMod val="60000"/>
                  <a:lumOff val="40000"/>
                </a:srgbClr>
              </a:solidFill>
              <a:prstDash val="solid"/>
              <a:miter lim="800000"/>
            </a:ln>
            <a:effectLst/>
          </p:spPr>
        </p:cxnSp>
        <p:cxnSp>
          <p:nvCxnSpPr>
            <p:cNvPr id="245" name="直接连接符 244">
              <a:extLst>
                <a:ext uri="{FF2B5EF4-FFF2-40B4-BE49-F238E27FC236}">
                  <a16:creationId xmlns:a16="http://schemas.microsoft.com/office/drawing/2014/main" id="{AF0FF2B0-C6E1-0AC7-8347-71C5FBFFE3D0}"/>
                </a:ext>
              </a:extLst>
            </p:cNvPr>
            <p:cNvCxnSpPr/>
            <p:nvPr/>
          </p:nvCxnSpPr>
          <p:spPr>
            <a:xfrm rot="3296104">
              <a:off x="2812621" y="2586654"/>
              <a:ext cx="0" cy="91104"/>
            </a:xfrm>
            <a:prstGeom prst="line">
              <a:avLst/>
            </a:prstGeom>
            <a:noFill/>
            <a:ln w="6350" cap="flat" cmpd="sng" algn="ctr">
              <a:solidFill>
                <a:srgbClr val="1D69DA">
                  <a:lumMod val="60000"/>
                  <a:lumOff val="40000"/>
                </a:srgbClr>
              </a:solidFill>
              <a:prstDash val="solid"/>
              <a:miter lim="800000"/>
            </a:ln>
            <a:effectLst/>
          </p:spPr>
        </p:cxnSp>
        <p:cxnSp>
          <p:nvCxnSpPr>
            <p:cNvPr id="246" name="直接连接符 245">
              <a:extLst>
                <a:ext uri="{FF2B5EF4-FFF2-40B4-BE49-F238E27FC236}">
                  <a16:creationId xmlns:a16="http://schemas.microsoft.com/office/drawing/2014/main" id="{AA347F32-0FED-AAC5-4099-1912EE6719D6}"/>
                </a:ext>
              </a:extLst>
            </p:cNvPr>
            <p:cNvCxnSpPr/>
            <p:nvPr/>
          </p:nvCxnSpPr>
          <p:spPr>
            <a:xfrm rot="3576623">
              <a:off x="2851239" y="2646745"/>
              <a:ext cx="0" cy="91104"/>
            </a:xfrm>
            <a:prstGeom prst="line">
              <a:avLst/>
            </a:prstGeom>
            <a:noFill/>
            <a:ln w="6350" cap="flat" cmpd="sng" algn="ctr">
              <a:solidFill>
                <a:srgbClr val="1D69DA">
                  <a:lumMod val="60000"/>
                  <a:lumOff val="40000"/>
                </a:srgbClr>
              </a:solidFill>
              <a:prstDash val="solid"/>
              <a:miter lim="800000"/>
            </a:ln>
            <a:effectLst/>
          </p:spPr>
        </p:cxnSp>
        <p:cxnSp>
          <p:nvCxnSpPr>
            <p:cNvPr id="247" name="直接连接符 246">
              <a:extLst>
                <a:ext uri="{FF2B5EF4-FFF2-40B4-BE49-F238E27FC236}">
                  <a16:creationId xmlns:a16="http://schemas.microsoft.com/office/drawing/2014/main" id="{1836FAD0-A274-08DC-1AFA-5186A4865EBB}"/>
                </a:ext>
              </a:extLst>
            </p:cNvPr>
            <p:cNvCxnSpPr/>
            <p:nvPr/>
          </p:nvCxnSpPr>
          <p:spPr>
            <a:xfrm rot="3857143">
              <a:off x="2884831" y="2709785"/>
              <a:ext cx="0" cy="91104"/>
            </a:xfrm>
            <a:prstGeom prst="line">
              <a:avLst/>
            </a:prstGeom>
            <a:noFill/>
            <a:ln w="6350" cap="flat" cmpd="sng" algn="ctr">
              <a:solidFill>
                <a:srgbClr val="1D69DA">
                  <a:lumMod val="60000"/>
                  <a:lumOff val="40000"/>
                </a:srgbClr>
              </a:solidFill>
              <a:prstDash val="solid"/>
              <a:miter lim="800000"/>
            </a:ln>
            <a:effectLst/>
          </p:spPr>
        </p:cxnSp>
        <p:cxnSp>
          <p:nvCxnSpPr>
            <p:cNvPr id="248" name="直接连接符 247">
              <a:extLst>
                <a:ext uri="{FF2B5EF4-FFF2-40B4-BE49-F238E27FC236}">
                  <a16:creationId xmlns:a16="http://schemas.microsoft.com/office/drawing/2014/main" id="{2791ABA5-3A47-4796-9A63-6A13105E4C9D}"/>
                </a:ext>
              </a:extLst>
            </p:cNvPr>
            <p:cNvCxnSpPr/>
            <p:nvPr/>
          </p:nvCxnSpPr>
          <p:spPr>
            <a:xfrm rot="4137662">
              <a:off x="2913173" y="2775353"/>
              <a:ext cx="0" cy="91104"/>
            </a:xfrm>
            <a:prstGeom prst="line">
              <a:avLst/>
            </a:prstGeom>
            <a:noFill/>
            <a:ln w="6350" cap="flat" cmpd="sng" algn="ctr">
              <a:solidFill>
                <a:srgbClr val="1D69DA">
                  <a:lumMod val="60000"/>
                  <a:lumOff val="40000"/>
                </a:srgbClr>
              </a:solidFill>
              <a:prstDash val="solid"/>
              <a:miter lim="800000"/>
            </a:ln>
            <a:effectLst/>
          </p:spPr>
        </p:cxnSp>
        <p:cxnSp>
          <p:nvCxnSpPr>
            <p:cNvPr id="249" name="直接连接符 248">
              <a:extLst>
                <a:ext uri="{FF2B5EF4-FFF2-40B4-BE49-F238E27FC236}">
                  <a16:creationId xmlns:a16="http://schemas.microsoft.com/office/drawing/2014/main" id="{33D7B8BD-0FFB-9AA8-EA61-280F2AC6F0AA}"/>
                </a:ext>
              </a:extLst>
            </p:cNvPr>
            <p:cNvCxnSpPr/>
            <p:nvPr/>
          </p:nvCxnSpPr>
          <p:spPr>
            <a:xfrm rot="4418182">
              <a:off x="2936077" y="2843013"/>
              <a:ext cx="0" cy="91104"/>
            </a:xfrm>
            <a:prstGeom prst="line">
              <a:avLst/>
            </a:prstGeom>
            <a:noFill/>
            <a:ln w="6350" cap="flat" cmpd="sng" algn="ctr">
              <a:solidFill>
                <a:srgbClr val="1D69DA">
                  <a:lumMod val="60000"/>
                  <a:lumOff val="40000"/>
                </a:srgbClr>
              </a:solidFill>
              <a:prstDash val="solid"/>
              <a:miter lim="800000"/>
            </a:ln>
            <a:effectLst/>
          </p:spPr>
        </p:cxnSp>
        <p:cxnSp>
          <p:nvCxnSpPr>
            <p:cNvPr id="250" name="直接连接符 249">
              <a:extLst>
                <a:ext uri="{FF2B5EF4-FFF2-40B4-BE49-F238E27FC236}">
                  <a16:creationId xmlns:a16="http://schemas.microsoft.com/office/drawing/2014/main" id="{69950410-E474-C6DB-8A8C-21DCC88EFD79}"/>
                </a:ext>
              </a:extLst>
            </p:cNvPr>
            <p:cNvCxnSpPr/>
            <p:nvPr/>
          </p:nvCxnSpPr>
          <p:spPr>
            <a:xfrm rot="4698701">
              <a:off x="2953389" y="2912314"/>
              <a:ext cx="0" cy="91104"/>
            </a:xfrm>
            <a:prstGeom prst="line">
              <a:avLst/>
            </a:prstGeom>
            <a:noFill/>
            <a:ln w="6350" cap="flat" cmpd="sng" algn="ctr">
              <a:solidFill>
                <a:srgbClr val="1D69DA">
                  <a:lumMod val="60000"/>
                  <a:lumOff val="40000"/>
                </a:srgbClr>
              </a:solidFill>
              <a:prstDash val="solid"/>
              <a:miter lim="800000"/>
            </a:ln>
            <a:effectLst/>
          </p:spPr>
        </p:cxnSp>
        <p:cxnSp>
          <p:nvCxnSpPr>
            <p:cNvPr id="251" name="直接连接符 250">
              <a:extLst>
                <a:ext uri="{FF2B5EF4-FFF2-40B4-BE49-F238E27FC236}">
                  <a16:creationId xmlns:a16="http://schemas.microsoft.com/office/drawing/2014/main" id="{C88AD199-A24D-6944-EAF3-4F75161DE92F}"/>
                </a:ext>
              </a:extLst>
            </p:cNvPr>
            <p:cNvCxnSpPr/>
            <p:nvPr/>
          </p:nvCxnSpPr>
          <p:spPr>
            <a:xfrm rot="4979221">
              <a:off x="2964995" y="2982795"/>
              <a:ext cx="0" cy="91104"/>
            </a:xfrm>
            <a:prstGeom prst="line">
              <a:avLst/>
            </a:prstGeom>
            <a:noFill/>
            <a:ln w="6350" cap="flat" cmpd="sng" algn="ctr">
              <a:solidFill>
                <a:srgbClr val="1D69DA">
                  <a:lumMod val="60000"/>
                  <a:lumOff val="40000"/>
                </a:srgbClr>
              </a:solidFill>
              <a:prstDash val="solid"/>
              <a:miter lim="800000"/>
            </a:ln>
            <a:effectLst/>
          </p:spPr>
        </p:cxnSp>
        <p:cxnSp>
          <p:nvCxnSpPr>
            <p:cNvPr id="252" name="直接连接符 251">
              <a:extLst>
                <a:ext uri="{FF2B5EF4-FFF2-40B4-BE49-F238E27FC236}">
                  <a16:creationId xmlns:a16="http://schemas.microsoft.com/office/drawing/2014/main" id="{D564B709-93D2-8940-892F-946180D810ED}"/>
                </a:ext>
              </a:extLst>
            </p:cNvPr>
            <p:cNvCxnSpPr/>
            <p:nvPr/>
          </p:nvCxnSpPr>
          <p:spPr>
            <a:xfrm rot="5259740">
              <a:off x="2970817" y="3053989"/>
              <a:ext cx="0" cy="91104"/>
            </a:xfrm>
            <a:prstGeom prst="line">
              <a:avLst/>
            </a:prstGeom>
            <a:noFill/>
            <a:ln w="6350" cap="flat" cmpd="sng" algn="ctr">
              <a:solidFill>
                <a:srgbClr val="1D69DA">
                  <a:lumMod val="60000"/>
                  <a:lumOff val="40000"/>
                </a:srgbClr>
              </a:solidFill>
              <a:prstDash val="solid"/>
              <a:miter lim="800000"/>
            </a:ln>
            <a:effectLst/>
          </p:spPr>
        </p:cxnSp>
        <p:cxnSp>
          <p:nvCxnSpPr>
            <p:cNvPr id="253" name="直接连接符 252">
              <a:extLst>
                <a:ext uri="{FF2B5EF4-FFF2-40B4-BE49-F238E27FC236}">
                  <a16:creationId xmlns:a16="http://schemas.microsoft.com/office/drawing/2014/main" id="{2057D6B8-CA0D-8F25-ABFD-CE119FD83CC2}"/>
                </a:ext>
              </a:extLst>
            </p:cNvPr>
            <p:cNvCxnSpPr/>
            <p:nvPr/>
          </p:nvCxnSpPr>
          <p:spPr>
            <a:xfrm rot="5540260">
              <a:off x="2970817" y="3125420"/>
              <a:ext cx="0" cy="91104"/>
            </a:xfrm>
            <a:prstGeom prst="line">
              <a:avLst/>
            </a:prstGeom>
            <a:noFill/>
            <a:ln w="6350" cap="flat" cmpd="sng" algn="ctr">
              <a:solidFill>
                <a:srgbClr val="1D69DA">
                  <a:lumMod val="60000"/>
                  <a:lumOff val="40000"/>
                </a:srgbClr>
              </a:solidFill>
              <a:prstDash val="solid"/>
              <a:miter lim="800000"/>
            </a:ln>
            <a:effectLst/>
          </p:spPr>
        </p:cxnSp>
        <p:cxnSp>
          <p:nvCxnSpPr>
            <p:cNvPr id="254" name="直接连接符 253">
              <a:extLst>
                <a:ext uri="{FF2B5EF4-FFF2-40B4-BE49-F238E27FC236}">
                  <a16:creationId xmlns:a16="http://schemas.microsoft.com/office/drawing/2014/main" id="{B12F5E60-0405-5593-BA28-D07F73038C2A}"/>
                </a:ext>
              </a:extLst>
            </p:cNvPr>
            <p:cNvCxnSpPr/>
            <p:nvPr/>
          </p:nvCxnSpPr>
          <p:spPr>
            <a:xfrm rot="5820779">
              <a:off x="2964995" y="3196613"/>
              <a:ext cx="0" cy="91104"/>
            </a:xfrm>
            <a:prstGeom prst="line">
              <a:avLst/>
            </a:prstGeom>
            <a:noFill/>
            <a:ln w="6350" cap="flat" cmpd="sng" algn="ctr">
              <a:solidFill>
                <a:srgbClr val="1D69DA">
                  <a:lumMod val="60000"/>
                  <a:lumOff val="40000"/>
                </a:srgbClr>
              </a:solidFill>
              <a:prstDash val="solid"/>
              <a:miter lim="800000"/>
            </a:ln>
            <a:effectLst/>
          </p:spPr>
        </p:cxnSp>
        <p:cxnSp>
          <p:nvCxnSpPr>
            <p:cNvPr id="255" name="直接连接符 254">
              <a:extLst>
                <a:ext uri="{FF2B5EF4-FFF2-40B4-BE49-F238E27FC236}">
                  <a16:creationId xmlns:a16="http://schemas.microsoft.com/office/drawing/2014/main" id="{6B7F49B5-E079-F2E6-472B-DF84DE759672}"/>
                </a:ext>
              </a:extLst>
            </p:cNvPr>
            <p:cNvCxnSpPr/>
            <p:nvPr/>
          </p:nvCxnSpPr>
          <p:spPr>
            <a:xfrm rot="6101299">
              <a:off x="2953389" y="3267095"/>
              <a:ext cx="0" cy="91104"/>
            </a:xfrm>
            <a:prstGeom prst="line">
              <a:avLst/>
            </a:prstGeom>
            <a:noFill/>
            <a:ln w="6350" cap="flat" cmpd="sng" algn="ctr">
              <a:solidFill>
                <a:srgbClr val="1D69DA">
                  <a:lumMod val="60000"/>
                  <a:lumOff val="40000"/>
                </a:srgbClr>
              </a:solidFill>
              <a:prstDash val="solid"/>
              <a:miter lim="800000"/>
            </a:ln>
            <a:effectLst/>
          </p:spPr>
        </p:cxnSp>
        <p:cxnSp>
          <p:nvCxnSpPr>
            <p:cNvPr id="256" name="直接连接符 255">
              <a:extLst>
                <a:ext uri="{FF2B5EF4-FFF2-40B4-BE49-F238E27FC236}">
                  <a16:creationId xmlns:a16="http://schemas.microsoft.com/office/drawing/2014/main" id="{262407C4-3FC5-127D-7B86-B71B990C746F}"/>
                </a:ext>
              </a:extLst>
            </p:cNvPr>
            <p:cNvCxnSpPr/>
            <p:nvPr/>
          </p:nvCxnSpPr>
          <p:spPr>
            <a:xfrm rot="6381818">
              <a:off x="2936077" y="3336397"/>
              <a:ext cx="0" cy="91104"/>
            </a:xfrm>
            <a:prstGeom prst="line">
              <a:avLst/>
            </a:prstGeom>
            <a:noFill/>
            <a:ln w="6350" cap="flat" cmpd="sng" algn="ctr">
              <a:solidFill>
                <a:srgbClr val="1D69DA">
                  <a:lumMod val="60000"/>
                  <a:lumOff val="40000"/>
                </a:srgbClr>
              </a:solidFill>
              <a:prstDash val="solid"/>
              <a:miter lim="800000"/>
            </a:ln>
            <a:effectLst/>
          </p:spPr>
        </p:cxnSp>
        <p:cxnSp>
          <p:nvCxnSpPr>
            <p:cNvPr id="257" name="直接连接符 256">
              <a:extLst>
                <a:ext uri="{FF2B5EF4-FFF2-40B4-BE49-F238E27FC236}">
                  <a16:creationId xmlns:a16="http://schemas.microsoft.com/office/drawing/2014/main" id="{BCF87713-8ED2-1A4D-D027-70BE46F1DCBE}"/>
                </a:ext>
              </a:extLst>
            </p:cNvPr>
            <p:cNvCxnSpPr/>
            <p:nvPr/>
          </p:nvCxnSpPr>
          <p:spPr>
            <a:xfrm rot="6662338">
              <a:off x="2913173" y="3404056"/>
              <a:ext cx="0" cy="91104"/>
            </a:xfrm>
            <a:prstGeom prst="line">
              <a:avLst/>
            </a:prstGeom>
            <a:noFill/>
            <a:ln w="6350" cap="flat" cmpd="sng" algn="ctr">
              <a:solidFill>
                <a:srgbClr val="1D69DA">
                  <a:lumMod val="60000"/>
                  <a:lumOff val="40000"/>
                </a:srgbClr>
              </a:solidFill>
              <a:prstDash val="solid"/>
              <a:miter lim="800000"/>
            </a:ln>
            <a:effectLst/>
          </p:spPr>
        </p:cxnSp>
        <p:cxnSp>
          <p:nvCxnSpPr>
            <p:cNvPr id="258" name="直接连接符 257">
              <a:extLst>
                <a:ext uri="{FF2B5EF4-FFF2-40B4-BE49-F238E27FC236}">
                  <a16:creationId xmlns:a16="http://schemas.microsoft.com/office/drawing/2014/main" id="{721569D5-A5A1-3302-1C44-6C878988E1A4}"/>
                </a:ext>
              </a:extLst>
            </p:cNvPr>
            <p:cNvCxnSpPr/>
            <p:nvPr/>
          </p:nvCxnSpPr>
          <p:spPr>
            <a:xfrm rot="6942857">
              <a:off x="2884831" y="3469624"/>
              <a:ext cx="0" cy="91104"/>
            </a:xfrm>
            <a:prstGeom prst="line">
              <a:avLst/>
            </a:prstGeom>
            <a:noFill/>
            <a:ln w="6350" cap="flat" cmpd="sng" algn="ctr">
              <a:solidFill>
                <a:srgbClr val="1D69DA">
                  <a:lumMod val="60000"/>
                  <a:lumOff val="40000"/>
                </a:srgbClr>
              </a:solidFill>
              <a:prstDash val="solid"/>
              <a:miter lim="800000"/>
            </a:ln>
            <a:effectLst/>
          </p:spPr>
        </p:cxnSp>
        <p:cxnSp>
          <p:nvCxnSpPr>
            <p:cNvPr id="259" name="直接连接符 258">
              <a:extLst>
                <a:ext uri="{FF2B5EF4-FFF2-40B4-BE49-F238E27FC236}">
                  <a16:creationId xmlns:a16="http://schemas.microsoft.com/office/drawing/2014/main" id="{EAB1C168-50D0-21FF-1864-9846AF3F4AF6}"/>
                </a:ext>
              </a:extLst>
            </p:cNvPr>
            <p:cNvCxnSpPr/>
            <p:nvPr/>
          </p:nvCxnSpPr>
          <p:spPr>
            <a:xfrm rot="7223377">
              <a:off x="2851239" y="3532664"/>
              <a:ext cx="0" cy="91104"/>
            </a:xfrm>
            <a:prstGeom prst="line">
              <a:avLst/>
            </a:prstGeom>
            <a:noFill/>
            <a:ln w="6350" cap="flat" cmpd="sng" algn="ctr">
              <a:solidFill>
                <a:srgbClr val="1D69DA">
                  <a:lumMod val="60000"/>
                  <a:lumOff val="40000"/>
                </a:srgbClr>
              </a:solidFill>
              <a:prstDash val="solid"/>
              <a:miter lim="800000"/>
            </a:ln>
            <a:effectLst/>
          </p:spPr>
        </p:cxnSp>
        <p:cxnSp>
          <p:nvCxnSpPr>
            <p:cNvPr id="260" name="直接连接符 259">
              <a:extLst>
                <a:ext uri="{FF2B5EF4-FFF2-40B4-BE49-F238E27FC236}">
                  <a16:creationId xmlns:a16="http://schemas.microsoft.com/office/drawing/2014/main" id="{35304465-6936-E584-8849-A80B5E9761E6}"/>
                </a:ext>
              </a:extLst>
            </p:cNvPr>
            <p:cNvCxnSpPr/>
            <p:nvPr/>
          </p:nvCxnSpPr>
          <p:spPr>
            <a:xfrm rot="7503896">
              <a:off x="2812621" y="3592755"/>
              <a:ext cx="0" cy="91104"/>
            </a:xfrm>
            <a:prstGeom prst="line">
              <a:avLst/>
            </a:prstGeom>
            <a:noFill/>
            <a:ln w="6350" cap="flat" cmpd="sng" algn="ctr">
              <a:solidFill>
                <a:srgbClr val="1D69DA">
                  <a:lumMod val="60000"/>
                  <a:lumOff val="40000"/>
                </a:srgbClr>
              </a:solidFill>
              <a:prstDash val="solid"/>
              <a:miter lim="800000"/>
            </a:ln>
            <a:effectLst/>
          </p:spPr>
        </p:cxnSp>
        <p:cxnSp>
          <p:nvCxnSpPr>
            <p:cNvPr id="261" name="直接连接符 260">
              <a:extLst>
                <a:ext uri="{FF2B5EF4-FFF2-40B4-BE49-F238E27FC236}">
                  <a16:creationId xmlns:a16="http://schemas.microsoft.com/office/drawing/2014/main" id="{E2D923F1-B927-3892-3AD6-AB31C5BBE101}"/>
                </a:ext>
              </a:extLst>
            </p:cNvPr>
            <p:cNvCxnSpPr/>
            <p:nvPr/>
          </p:nvCxnSpPr>
          <p:spPr>
            <a:xfrm rot="7784416">
              <a:off x="2769233" y="3649499"/>
              <a:ext cx="0" cy="91104"/>
            </a:xfrm>
            <a:prstGeom prst="line">
              <a:avLst/>
            </a:prstGeom>
            <a:noFill/>
            <a:ln w="6350" cap="flat" cmpd="sng" algn="ctr">
              <a:solidFill>
                <a:srgbClr val="1D69DA">
                  <a:lumMod val="60000"/>
                  <a:lumOff val="40000"/>
                </a:srgbClr>
              </a:solidFill>
              <a:prstDash val="solid"/>
              <a:miter lim="800000"/>
            </a:ln>
            <a:effectLst/>
          </p:spPr>
        </p:cxnSp>
        <p:cxnSp>
          <p:nvCxnSpPr>
            <p:cNvPr id="262" name="直接连接符 261">
              <a:extLst>
                <a:ext uri="{FF2B5EF4-FFF2-40B4-BE49-F238E27FC236}">
                  <a16:creationId xmlns:a16="http://schemas.microsoft.com/office/drawing/2014/main" id="{576E4610-169A-A677-973D-5CEE6A0756CE}"/>
                </a:ext>
              </a:extLst>
            </p:cNvPr>
            <p:cNvCxnSpPr/>
            <p:nvPr/>
          </p:nvCxnSpPr>
          <p:spPr>
            <a:xfrm rot="8064935">
              <a:off x="2721365" y="3702517"/>
              <a:ext cx="0" cy="91104"/>
            </a:xfrm>
            <a:prstGeom prst="line">
              <a:avLst/>
            </a:prstGeom>
            <a:noFill/>
            <a:ln w="6350" cap="flat" cmpd="sng" algn="ctr">
              <a:solidFill>
                <a:srgbClr val="1D69DA">
                  <a:lumMod val="60000"/>
                  <a:lumOff val="40000"/>
                </a:srgbClr>
              </a:solidFill>
              <a:prstDash val="solid"/>
              <a:miter lim="800000"/>
            </a:ln>
            <a:effectLst/>
          </p:spPr>
        </p:cxnSp>
        <p:cxnSp>
          <p:nvCxnSpPr>
            <p:cNvPr id="263" name="直接连接符 262">
              <a:extLst>
                <a:ext uri="{FF2B5EF4-FFF2-40B4-BE49-F238E27FC236}">
                  <a16:creationId xmlns:a16="http://schemas.microsoft.com/office/drawing/2014/main" id="{CFDFE9EF-99B7-D7FF-3E6A-439BBB074AEF}"/>
                </a:ext>
              </a:extLst>
            </p:cNvPr>
            <p:cNvCxnSpPr/>
            <p:nvPr/>
          </p:nvCxnSpPr>
          <p:spPr>
            <a:xfrm rot="8345455">
              <a:off x="2669333" y="3751458"/>
              <a:ext cx="0" cy="91104"/>
            </a:xfrm>
            <a:prstGeom prst="line">
              <a:avLst/>
            </a:prstGeom>
            <a:noFill/>
            <a:ln w="6350" cap="flat" cmpd="sng" algn="ctr">
              <a:solidFill>
                <a:srgbClr val="1D69DA">
                  <a:lumMod val="60000"/>
                  <a:lumOff val="40000"/>
                </a:srgbClr>
              </a:solidFill>
              <a:prstDash val="solid"/>
              <a:miter lim="800000"/>
            </a:ln>
            <a:effectLst/>
          </p:spPr>
        </p:cxnSp>
        <p:cxnSp>
          <p:nvCxnSpPr>
            <p:cNvPr id="264" name="直接连接符 263">
              <a:extLst>
                <a:ext uri="{FF2B5EF4-FFF2-40B4-BE49-F238E27FC236}">
                  <a16:creationId xmlns:a16="http://schemas.microsoft.com/office/drawing/2014/main" id="{A698AB90-1F08-A721-B85A-7E7E0F90F4A0}"/>
                </a:ext>
              </a:extLst>
            </p:cNvPr>
            <p:cNvCxnSpPr/>
            <p:nvPr/>
          </p:nvCxnSpPr>
          <p:spPr>
            <a:xfrm rot="8625974">
              <a:off x="2613486" y="3795994"/>
              <a:ext cx="0" cy="91104"/>
            </a:xfrm>
            <a:prstGeom prst="line">
              <a:avLst/>
            </a:prstGeom>
            <a:noFill/>
            <a:ln w="6350" cap="flat" cmpd="sng" algn="ctr">
              <a:solidFill>
                <a:srgbClr val="1D69DA">
                  <a:lumMod val="60000"/>
                  <a:lumOff val="40000"/>
                </a:srgbClr>
              </a:solidFill>
              <a:prstDash val="solid"/>
              <a:miter lim="800000"/>
            </a:ln>
            <a:effectLst/>
          </p:spPr>
        </p:cxnSp>
        <p:cxnSp>
          <p:nvCxnSpPr>
            <p:cNvPr id="265" name="直接连接符 264">
              <a:extLst>
                <a:ext uri="{FF2B5EF4-FFF2-40B4-BE49-F238E27FC236}">
                  <a16:creationId xmlns:a16="http://schemas.microsoft.com/office/drawing/2014/main" id="{FABF2E5C-D197-67CD-0F81-07F345FF6A04}"/>
                </a:ext>
              </a:extLst>
            </p:cNvPr>
            <p:cNvCxnSpPr/>
            <p:nvPr/>
          </p:nvCxnSpPr>
          <p:spPr>
            <a:xfrm rot="8906494">
              <a:off x="2554195" y="3835831"/>
              <a:ext cx="0" cy="91104"/>
            </a:xfrm>
            <a:prstGeom prst="line">
              <a:avLst/>
            </a:prstGeom>
            <a:noFill/>
            <a:ln w="6350" cap="flat" cmpd="sng" algn="ctr">
              <a:solidFill>
                <a:srgbClr val="1D69DA">
                  <a:lumMod val="60000"/>
                  <a:lumOff val="40000"/>
                </a:srgbClr>
              </a:solidFill>
              <a:prstDash val="solid"/>
              <a:miter lim="800000"/>
            </a:ln>
            <a:effectLst/>
          </p:spPr>
        </p:cxnSp>
        <p:cxnSp>
          <p:nvCxnSpPr>
            <p:cNvPr id="266" name="直接连接符 265">
              <a:extLst>
                <a:ext uri="{FF2B5EF4-FFF2-40B4-BE49-F238E27FC236}">
                  <a16:creationId xmlns:a16="http://schemas.microsoft.com/office/drawing/2014/main" id="{785BD181-65C8-4CA7-C1BA-8A921871AA9D}"/>
                </a:ext>
              </a:extLst>
            </p:cNvPr>
            <p:cNvCxnSpPr/>
            <p:nvPr/>
          </p:nvCxnSpPr>
          <p:spPr>
            <a:xfrm rot="9187013">
              <a:off x="2491854" y="3870701"/>
              <a:ext cx="0" cy="91104"/>
            </a:xfrm>
            <a:prstGeom prst="line">
              <a:avLst/>
            </a:prstGeom>
            <a:noFill/>
            <a:ln w="6350" cap="flat" cmpd="sng" algn="ctr">
              <a:solidFill>
                <a:srgbClr val="1D69DA">
                  <a:lumMod val="60000"/>
                  <a:lumOff val="40000"/>
                </a:srgbClr>
              </a:solidFill>
              <a:prstDash val="solid"/>
              <a:miter lim="800000"/>
            </a:ln>
            <a:effectLst/>
          </p:spPr>
        </p:cxnSp>
        <p:cxnSp>
          <p:nvCxnSpPr>
            <p:cNvPr id="267" name="直接连接符 266">
              <a:extLst>
                <a:ext uri="{FF2B5EF4-FFF2-40B4-BE49-F238E27FC236}">
                  <a16:creationId xmlns:a16="http://schemas.microsoft.com/office/drawing/2014/main" id="{0C832CC5-47BD-33E9-1591-4F86A206766D}"/>
                </a:ext>
              </a:extLst>
            </p:cNvPr>
            <p:cNvCxnSpPr/>
            <p:nvPr/>
          </p:nvCxnSpPr>
          <p:spPr>
            <a:xfrm rot="9467532">
              <a:off x="2426878" y="3900375"/>
              <a:ext cx="0" cy="91104"/>
            </a:xfrm>
            <a:prstGeom prst="line">
              <a:avLst/>
            </a:prstGeom>
            <a:noFill/>
            <a:ln w="6350" cap="flat" cmpd="sng" algn="ctr">
              <a:solidFill>
                <a:srgbClr val="1D69DA">
                  <a:lumMod val="60000"/>
                  <a:lumOff val="40000"/>
                </a:srgbClr>
              </a:solidFill>
              <a:prstDash val="solid"/>
              <a:miter lim="800000"/>
            </a:ln>
            <a:effectLst/>
          </p:spPr>
        </p:cxnSp>
        <p:cxnSp>
          <p:nvCxnSpPr>
            <p:cNvPr id="268" name="直接连接符 267">
              <a:extLst>
                <a:ext uri="{FF2B5EF4-FFF2-40B4-BE49-F238E27FC236}">
                  <a16:creationId xmlns:a16="http://schemas.microsoft.com/office/drawing/2014/main" id="{8B658EAB-CCFE-3BF1-79BC-B4D4C98D60DA}"/>
                </a:ext>
              </a:extLst>
            </p:cNvPr>
            <p:cNvCxnSpPr/>
            <p:nvPr/>
          </p:nvCxnSpPr>
          <p:spPr>
            <a:xfrm rot="9748052">
              <a:off x="2359700" y="3924653"/>
              <a:ext cx="0" cy="91104"/>
            </a:xfrm>
            <a:prstGeom prst="line">
              <a:avLst/>
            </a:prstGeom>
            <a:noFill/>
            <a:ln w="6350" cap="flat" cmpd="sng" algn="ctr">
              <a:solidFill>
                <a:srgbClr val="1D69DA">
                  <a:lumMod val="60000"/>
                  <a:lumOff val="40000"/>
                </a:srgbClr>
              </a:solidFill>
              <a:prstDash val="solid"/>
              <a:miter lim="800000"/>
            </a:ln>
            <a:effectLst/>
          </p:spPr>
        </p:cxnSp>
        <p:cxnSp>
          <p:nvCxnSpPr>
            <p:cNvPr id="269" name="直接连接符 268">
              <a:extLst>
                <a:ext uri="{FF2B5EF4-FFF2-40B4-BE49-F238E27FC236}">
                  <a16:creationId xmlns:a16="http://schemas.microsoft.com/office/drawing/2014/main" id="{FC292DD0-D608-4B56-0F2A-730B011D0A45}"/>
                </a:ext>
              </a:extLst>
            </p:cNvPr>
            <p:cNvCxnSpPr/>
            <p:nvPr/>
          </p:nvCxnSpPr>
          <p:spPr>
            <a:xfrm rot="10028571">
              <a:off x="2290766" y="3943375"/>
              <a:ext cx="0" cy="91104"/>
            </a:xfrm>
            <a:prstGeom prst="line">
              <a:avLst/>
            </a:prstGeom>
            <a:noFill/>
            <a:ln w="6350" cap="flat" cmpd="sng" algn="ctr">
              <a:solidFill>
                <a:srgbClr val="1D69DA">
                  <a:lumMod val="60000"/>
                  <a:lumOff val="40000"/>
                </a:srgbClr>
              </a:solidFill>
              <a:prstDash val="solid"/>
              <a:miter lim="800000"/>
            </a:ln>
            <a:effectLst/>
          </p:spPr>
        </p:cxnSp>
        <p:cxnSp>
          <p:nvCxnSpPr>
            <p:cNvPr id="270" name="直接连接符 269">
              <a:extLst>
                <a:ext uri="{FF2B5EF4-FFF2-40B4-BE49-F238E27FC236}">
                  <a16:creationId xmlns:a16="http://schemas.microsoft.com/office/drawing/2014/main" id="{C5493260-31D3-B21E-115D-86EC9400DEF8}"/>
                </a:ext>
              </a:extLst>
            </p:cNvPr>
            <p:cNvCxnSpPr/>
            <p:nvPr/>
          </p:nvCxnSpPr>
          <p:spPr>
            <a:xfrm rot="10309091">
              <a:off x="2220535" y="3956416"/>
              <a:ext cx="0" cy="91104"/>
            </a:xfrm>
            <a:prstGeom prst="line">
              <a:avLst/>
            </a:prstGeom>
            <a:noFill/>
            <a:ln w="6350" cap="flat" cmpd="sng" algn="ctr">
              <a:solidFill>
                <a:srgbClr val="1D69DA">
                  <a:lumMod val="60000"/>
                  <a:lumOff val="40000"/>
                </a:srgbClr>
              </a:solidFill>
              <a:prstDash val="solid"/>
              <a:miter lim="800000"/>
            </a:ln>
            <a:effectLst/>
          </p:spPr>
        </p:cxnSp>
        <p:cxnSp>
          <p:nvCxnSpPr>
            <p:cNvPr id="271" name="直接连接符 270">
              <a:extLst>
                <a:ext uri="{FF2B5EF4-FFF2-40B4-BE49-F238E27FC236}">
                  <a16:creationId xmlns:a16="http://schemas.microsoft.com/office/drawing/2014/main" id="{F1E20882-F68B-BEF7-ACB9-13AA3793B228}"/>
                </a:ext>
              </a:extLst>
            </p:cNvPr>
            <p:cNvCxnSpPr/>
            <p:nvPr/>
          </p:nvCxnSpPr>
          <p:spPr>
            <a:xfrm rot="10589610">
              <a:off x="2149476" y="3963690"/>
              <a:ext cx="0" cy="91104"/>
            </a:xfrm>
            <a:prstGeom prst="line">
              <a:avLst/>
            </a:prstGeom>
            <a:noFill/>
            <a:ln w="6350" cap="flat" cmpd="sng" algn="ctr">
              <a:solidFill>
                <a:srgbClr val="1D69DA">
                  <a:lumMod val="60000"/>
                  <a:lumOff val="40000"/>
                </a:srgbClr>
              </a:solidFill>
              <a:prstDash val="solid"/>
              <a:miter lim="800000"/>
            </a:ln>
            <a:effectLst/>
          </p:spPr>
        </p:cxnSp>
        <p:cxnSp>
          <p:nvCxnSpPr>
            <p:cNvPr id="272" name="直接连接符 271">
              <a:extLst>
                <a:ext uri="{FF2B5EF4-FFF2-40B4-BE49-F238E27FC236}">
                  <a16:creationId xmlns:a16="http://schemas.microsoft.com/office/drawing/2014/main" id="{40F98E1F-6E88-6572-F662-D2E3D048F8B7}"/>
                </a:ext>
              </a:extLst>
            </p:cNvPr>
            <p:cNvCxnSpPr/>
            <p:nvPr/>
          </p:nvCxnSpPr>
          <p:spPr>
            <a:xfrm rot="10870130">
              <a:off x="2078059" y="3965147"/>
              <a:ext cx="0" cy="91104"/>
            </a:xfrm>
            <a:prstGeom prst="line">
              <a:avLst/>
            </a:prstGeom>
            <a:noFill/>
            <a:ln w="6350" cap="flat" cmpd="sng" algn="ctr">
              <a:solidFill>
                <a:srgbClr val="1D69DA">
                  <a:lumMod val="60000"/>
                  <a:lumOff val="40000"/>
                </a:srgbClr>
              </a:solidFill>
              <a:prstDash val="solid"/>
              <a:miter lim="800000"/>
            </a:ln>
            <a:effectLst/>
          </p:spPr>
        </p:cxnSp>
        <p:cxnSp>
          <p:nvCxnSpPr>
            <p:cNvPr id="273" name="直接连接符 272">
              <a:extLst>
                <a:ext uri="{FF2B5EF4-FFF2-40B4-BE49-F238E27FC236}">
                  <a16:creationId xmlns:a16="http://schemas.microsoft.com/office/drawing/2014/main" id="{8D79F87F-15FC-7212-E75D-581120BF8D7C}"/>
                </a:ext>
              </a:extLst>
            </p:cNvPr>
            <p:cNvCxnSpPr/>
            <p:nvPr/>
          </p:nvCxnSpPr>
          <p:spPr>
            <a:xfrm rot="11150650">
              <a:off x="2006763" y="3960779"/>
              <a:ext cx="0" cy="91104"/>
            </a:xfrm>
            <a:prstGeom prst="line">
              <a:avLst/>
            </a:prstGeom>
            <a:noFill/>
            <a:ln w="6350" cap="flat" cmpd="sng" algn="ctr">
              <a:solidFill>
                <a:srgbClr val="1D69DA">
                  <a:lumMod val="60000"/>
                  <a:lumOff val="40000"/>
                </a:srgbClr>
              </a:solidFill>
              <a:prstDash val="solid"/>
              <a:miter lim="800000"/>
            </a:ln>
            <a:effectLst/>
          </p:spPr>
        </p:cxnSp>
        <p:cxnSp>
          <p:nvCxnSpPr>
            <p:cNvPr id="274" name="直接连接符 273">
              <a:extLst>
                <a:ext uri="{FF2B5EF4-FFF2-40B4-BE49-F238E27FC236}">
                  <a16:creationId xmlns:a16="http://schemas.microsoft.com/office/drawing/2014/main" id="{0BAF8027-A3EE-A1AF-CCF9-F70BEC8D66A7}"/>
                </a:ext>
              </a:extLst>
            </p:cNvPr>
            <p:cNvCxnSpPr/>
            <p:nvPr/>
          </p:nvCxnSpPr>
          <p:spPr>
            <a:xfrm rot="11431169">
              <a:off x="1936059" y="3950613"/>
              <a:ext cx="0" cy="91104"/>
            </a:xfrm>
            <a:prstGeom prst="line">
              <a:avLst/>
            </a:prstGeom>
            <a:noFill/>
            <a:ln w="6350" cap="flat" cmpd="sng" algn="ctr">
              <a:solidFill>
                <a:srgbClr val="1D69DA">
                  <a:lumMod val="60000"/>
                  <a:lumOff val="40000"/>
                </a:srgbClr>
              </a:solidFill>
              <a:prstDash val="solid"/>
              <a:miter lim="800000"/>
            </a:ln>
            <a:effectLst/>
          </p:spPr>
        </p:cxnSp>
        <p:cxnSp>
          <p:nvCxnSpPr>
            <p:cNvPr id="275" name="直接连接符 274">
              <a:extLst>
                <a:ext uri="{FF2B5EF4-FFF2-40B4-BE49-F238E27FC236}">
                  <a16:creationId xmlns:a16="http://schemas.microsoft.com/office/drawing/2014/main" id="{9538119A-9E79-C696-A13B-3E92E4B6BF78}"/>
                </a:ext>
              </a:extLst>
            </p:cNvPr>
            <p:cNvCxnSpPr/>
            <p:nvPr/>
          </p:nvCxnSpPr>
          <p:spPr>
            <a:xfrm rot="11711689">
              <a:off x="1866418" y="3934718"/>
              <a:ext cx="0" cy="91104"/>
            </a:xfrm>
            <a:prstGeom prst="line">
              <a:avLst/>
            </a:prstGeom>
            <a:noFill/>
            <a:ln w="6350" cap="flat" cmpd="sng" algn="ctr">
              <a:solidFill>
                <a:srgbClr val="1D69DA">
                  <a:lumMod val="60000"/>
                  <a:lumOff val="40000"/>
                </a:srgbClr>
              </a:solidFill>
              <a:prstDash val="solid"/>
              <a:miter lim="800000"/>
            </a:ln>
            <a:effectLst/>
          </p:spPr>
        </p:cxnSp>
        <p:cxnSp>
          <p:nvCxnSpPr>
            <p:cNvPr id="276" name="直接连接符 275">
              <a:extLst>
                <a:ext uri="{FF2B5EF4-FFF2-40B4-BE49-F238E27FC236}">
                  <a16:creationId xmlns:a16="http://schemas.microsoft.com/office/drawing/2014/main" id="{D7215647-78B4-8702-6D95-FE24E9CCE15D}"/>
                </a:ext>
              </a:extLst>
            </p:cNvPr>
            <p:cNvCxnSpPr/>
            <p:nvPr/>
          </p:nvCxnSpPr>
          <p:spPr>
            <a:xfrm rot="11992208">
              <a:off x="1798305" y="3913199"/>
              <a:ext cx="0" cy="91104"/>
            </a:xfrm>
            <a:prstGeom prst="line">
              <a:avLst/>
            </a:prstGeom>
            <a:noFill/>
            <a:ln w="6350" cap="flat" cmpd="sng" algn="ctr">
              <a:solidFill>
                <a:srgbClr val="1D69DA">
                  <a:lumMod val="60000"/>
                  <a:lumOff val="40000"/>
                </a:srgbClr>
              </a:solidFill>
              <a:prstDash val="solid"/>
              <a:miter lim="800000"/>
            </a:ln>
            <a:effectLst/>
          </p:spPr>
        </p:cxnSp>
        <p:cxnSp>
          <p:nvCxnSpPr>
            <p:cNvPr id="277" name="直接连接符 276">
              <a:extLst>
                <a:ext uri="{FF2B5EF4-FFF2-40B4-BE49-F238E27FC236}">
                  <a16:creationId xmlns:a16="http://schemas.microsoft.com/office/drawing/2014/main" id="{EF054EAC-BC92-B5B8-56F6-4C0E08A063E8}"/>
                </a:ext>
              </a:extLst>
            </p:cNvPr>
            <p:cNvCxnSpPr/>
            <p:nvPr/>
          </p:nvCxnSpPr>
          <p:spPr>
            <a:xfrm rot="12272727">
              <a:off x="1732173" y="3886201"/>
              <a:ext cx="0" cy="91104"/>
            </a:xfrm>
            <a:prstGeom prst="line">
              <a:avLst/>
            </a:prstGeom>
            <a:noFill/>
            <a:ln w="6350" cap="flat" cmpd="sng" algn="ctr">
              <a:solidFill>
                <a:srgbClr val="1D69DA">
                  <a:lumMod val="60000"/>
                  <a:lumOff val="40000"/>
                </a:srgbClr>
              </a:solidFill>
              <a:prstDash val="solid"/>
              <a:miter lim="800000"/>
            </a:ln>
            <a:effectLst/>
          </p:spPr>
        </p:cxnSp>
        <p:cxnSp>
          <p:nvCxnSpPr>
            <p:cNvPr id="278" name="直接连接符 277">
              <a:extLst>
                <a:ext uri="{FF2B5EF4-FFF2-40B4-BE49-F238E27FC236}">
                  <a16:creationId xmlns:a16="http://schemas.microsoft.com/office/drawing/2014/main" id="{F0BB6880-67EE-D5F0-6D99-76195C6CF0FB}"/>
                </a:ext>
              </a:extLst>
            </p:cNvPr>
            <p:cNvCxnSpPr/>
            <p:nvPr/>
          </p:nvCxnSpPr>
          <p:spPr>
            <a:xfrm rot="12553247">
              <a:off x="1668462" y="3853902"/>
              <a:ext cx="0" cy="91104"/>
            </a:xfrm>
            <a:prstGeom prst="line">
              <a:avLst/>
            </a:prstGeom>
            <a:noFill/>
            <a:ln w="6350" cap="flat" cmpd="sng" algn="ctr">
              <a:solidFill>
                <a:srgbClr val="1D69DA">
                  <a:lumMod val="60000"/>
                  <a:lumOff val="40000"/>
                </a:srgbClr>
              </a:solidFill>
              <a:prstDash val="solid"/>
              <a:miter lim="800000"/>
            </a:ln>
            <a:effectLst/>
          </p:spPr>
        </p:cxnSp>
        <p:cxnSp>
          <p:nvCxnSpPr>
            <p:cNvPr id="279" name="直接连接符 278">
              <a:extLst>
                <a:ext uri="{FF2B5EF4-FFF2-40B4-BE49-F238E27FC236}">
                  <a16:creationId xmlns:a16="http://schemas.microsoft.com/office/drawing/2014/main" id="{A1750BF4-A14B-8C7C-A81A-E8A52D7AA663}"/>
                </a:ext>
              </a:extLst>
            </p:cNvPr>
            <p:cNvCxnSpPr/>
            <p:nvPr/>
          </p:nvCxnSpPr>
          <p:spPr>
            <a:xfrm rot="12833766">
              <a:off x="1607595" y="3816517"/>
              <a:ext cx="0" cy="91104"/>
            </a:xfrm>
            <a:prstGeom prst="line">
              <a:avLst/>
            </a:prstGeom>
            <a:noFill/>
            <a:ln w="6350" cap="flat" cmpd="sng" algn="ctr">
              <a:solidFill>
                <a:srgbClr val="1D69DA">
                  <a:lumMod val="60000"/>
                  <a:lumOff val="40000"/>
                </a:srgbClr>
              </a:solidFill>
              <a:prstDash val="solid"/>
              <a:miter lim="800000"/>
            </a:ln>
            <a:effectLst/>
          </p:spPr>
        </p:cxnSp>
        <p:cxnSp>
          <p:nvCxnSpPr>
            <p:cNvPr id="280" name="直接连接符 279">
              <a:extLst>
                <a:ext uri="{FF2B5EF4-FFF2-40B4-BE49-F238E27FC236}">
                  <a16:creationId xmlns:a16="http://schemas.microsoft.com/office/drawing/2014/main" id="{5DB9E3DF-0544-1DDA-1BD5-D5F9C665CD1A}"/>
                </a:ext>
              </a:extLst>
            </p:cNvPr>
            <p:cNvCxnSpPr/>
            <p:nvPr/>
          </p:nvCxnSpPr>
          <p:spPr>
            <a:xfrm rot="13114286">
              <a:off x="1549978" y="3774295"/>
              <a:ext cx="0" cy="91104"/>
            </a:xfrm>
            <a:prstGeom prst="line">
              <a:avLst/>
            </a:prstGeom>
            <a:noFill/>
            <a:ln w="6350" cap="flat" cmpd="sng" algn="ctr">
              <a:solidFill>
                <a:srgbClr val="1D69DA">
                  <a:lumMod val="60000"/>
                  <a:lumOff val="40000"/>
                </a:srgbClr>
              </a:solidFill>
              <a:prstDash val="solid"/>
              <a:miter lim="800000"/>
            </a:ln>
            <a:effectLst/>
          </p:spPr>
        </p:cxnSp>
        <p:cxnSp>
          <p:nvCxnSpPr>
            <p:cNvPr id="281" name="直接连接符 280">
              <a:extLst>
                <a:ext uri="{FF2B5EF4-FFF2-40B4-BE49-F238E27FC236}">
                  <a16:creationId xmlns:a16="http://schemas.microsoft.com/office/drawing/2014/main" id="{024BA60F-38B5-F223-92EF-F30A90693101}"/>
                </a:ext>
              </a:extLst>
            </p:cNvPr>
            <p:cNvCxnSpPr/>
            <p:nvPr/>
          </p:nvCxnSpPr>
          <p:spPr>
            <a:xfrm rot="13394805">
              <a:off x="1495994" y="3727518"/>
              <a:ext cx="0" cy="91104"/>
            </a:xfrm>
            <a:prstGeom prst="line">
              <a:avLst/>
            </a:prstGeom>
            <a:noFill/>
            <a:ln w="6350" cap="flat" cmpd="sng" algn="ctr">
              <a:solidFill>
                <a:srgbClr val="1D69DA">
                  <a:lumMod val="60000"/>
                  <a:lumOff val="40000"/>
                </a:srgbClr>
              </a:solidFill>
              <a:prstDash val="solid"/>
              <a:miter lim="800000"/>
            </a:ln>
            <a:effectLst/>
          </p:spPr>
        </p:cxnSp>
        <p:cxnSp>
          <p:nvCxnSpPr>
            <p:cNvPr id="282" name="直接连接符 281">
              <a:extLst>
                <a:ext uri="{FF2B5EF4-FFF2-40B4-BE49-F238E27FC236}">
                  <a16:creationId xmlns:a16="http://schemas.microsoft.com/office/drawing/2014/main" id="{910CA478-2CED-D920-4818-18BCE7BAD809}"/>
                </a:ext>
              </a:extLst>
            </p:cNvPr>
            <p:cNvCxnSpPr/>
            <p:nvPr/>
          </p:nvCxnSpPr>
          <p:spPr>
            <a:xfrm rot="13675324">
              <a:off x="1446003" y="3676497"/>
              <a:ext cx="0" cy="91104"/>
            </a:xfrm>
            <a:prstGeom prst="line">
              <a:avLst/>
            </a:prstGeom>
            <a:noFill/>
            <a:ln w="6350" cap="flat" cmpd="sng" algn="ctr">
              <a:solidFill>
                <a:srgbClr val="1D69DA">
                  <a:lumMod val="60000"/>
                  <a:lumOff val="40000"/>
                </a:srgbClr>
              </a:solidFill>
              <a:prstDash val="solid"/>
              <a:miter lim="800000"/>
            </a:ln>
            <a:effectLst/>
          </p:spPr>
        </p:cxnSp>
        <p:cxnSp>
          <p:nvCxnSpPr>
            <p:cNvPr id="283" name="直接连接符 282">
              <a:extLst>
                <a:ext uri="{FF2B5EF4-FFF2-40B4-BE49-F238E27FC236}">
                  <a16:creationId xmlns:a16="http://schemas.microsoft.com/office/drawing/2014/main" id="{E915BEC5-0DF8-1F4F-F945-73B9EFC0F3A3}"/>
                </a:ext>
              </a:extLst>
            </p:cNvPr>
            <p:cNvCxnSpPr/>
            <p:nvPr/>
          </p:nvCxnSpPr>
          <p:spPr>
            <a:xfrm rot="13955844">
              <a:off x="1400336" y="3621570"/>
              <a:ext cx="0" cy="91104"/>
            </a:xfrm>
            <a:prstGeom prst="line">
              <a:avLst/>
            </a:prstGeom>
            <a:noFill/>
            <a:ln w="6350" cap="flat" cmpd="sng" algn="ctr">
              <a:solidFill>
                <a:srgbClr val="1D69DA">
                  <a:lumMod val="60000"/>
                  <a:lumOff val="40000"/>
                </a:srgbClr>
              </a:solidFill>
              <a:prstDash val="solid"/>
              <a:miter lim="800000"/>
            </a:ln>
            <a:effectLst/>
          </p:spPr>
        </p:cxnSp>
        <p:cxnSp>
          <p:nvCxnSpPr>
            <p:cNvPr id="284" name="直接连接符 283">
              <a:extLst>
                <a:ext uri="{FF2B5EF4-FFF2-40B4-BE49-F238E27FC236}">
                  <a16:creationId xmlns:a16="http://schemas.microsoft.com/office/drawing/2014/main" id="{2A1F0DA3-3295-124D-9B72-C6B8C62356D6}"/>
                </a:ext>
              </a:extLst>
            </p:cNvPr>
            <p:cNvCxnSpPr/>
            <p:nvPr/>
          </p:nvCxnSpPr>
          <p:spPr>
            <a:xfrm rot="14236363">
              <a:off x="1359299" y="3563103"/>
              <a:ext cx="0" cy="91104"/>
            </a:xfrm>
            <a:prstGeom prst="line">
              <a:avLst/>
            </a:prstGeom>
            <a:noFill/>
            <a:ln w="6350" cap="flat" cmpd="sng" algn="ctr">
              <a:solidFill>
                <a:srgbClr val="1D69DA">
                  <a:lumMod val="60000"/>
                  <a:lumOff val="40000"/>
                </a:srgbClr>
              </a:solidFill>
              <a:prstDash val="solid"/>
              <a:miter lim="800000"/>
            </a:ln>
            <a:effectLst/>
          </p:spPr>
        </p:cxnSp>
        <p:cxnSp>
          <p:nvCxnSpPr>
            <p:cNvPr id="285" name="直接连接符 284">
              <a:extLst>
                <a:ext uri="{FF2B5EF4-FFF2-40B4-BE49-F238E27FC236}">
                  <a16:creationId xmlns:a16="http://schemas.microsoft.com/office/drawing/2014/main" id="{5F715E39-7C1A-3502-4CC2-1B01B4B27D79}"/>
                </a:ext>
              </a:extLst>
            </p:cNvPr>
            <p:cNvCxnSpPr/>
            <p:nvPr/>
          </p:nvCxnSpPr>
          <p:spPr>
            <a:xfrm rot="14516884">
              <a:off x="1323163" y="3501486"/>
              <a:ext cx="0" cy="91104"/>
            </a:xfrm>
            <a:prstGeom prst="line">
              <a:avLst/>
            </a:prstGeom>
            <a:noFill/>
            <a:ln w="6350" cap="flat" cmpd="sng" algn="ctr">
              <a:solidFill>
                <a:srgbClr val="1D69DA">
                  <a:lumMod val="60000"/>
                  <a:lumOff val="40000"/>
                </a:srgbClr>
              </a:solidFill>
              <a:prstDash val="solid"/>
              <a:miter lim="800000"/>
            </a:ln>
            <a:effectLst/>
          </p:spPr>
        </p:cxnSp>
        <p:cxnSp>
          <p:nvCxnSpPr>
            <p:cNvPr id="286" name="直接连接符 285">
              <a:extLst>
                <a:ext uri="{FF2B5EF4-FFF2-40B4-BE49-F238E27FC236}">
                  <a16:creationId xmlns:a16="http://schemas.microsoft.com/office/drawing/2014/main" id="{D56818EC-A503-E74E-8C6D-F29629742910}"/>
                </a:ext>
              </a:extLst>
            </p:cNvPr>
            <p:cNvCxnSpPr/>
            <p:nvPr/>
          </p:nvCxnSpPr>
          <p:spPr>
            <a:xfrm rot="14797403">
              <a:off x="1292171" y="3437129"/>
              <a:ext cx="0" cy="91104"/>
            </a:xfrm>
            <a:prstGeom prst="line">
              <a:avLst/>
            </a:prstGeom>
            <a:noFill/>
            <a:ln w="6350" cap="flat" cmpd="sng" algn="ctr">
              <a:solidFill>
                <a:srgbClr val="1D69DA">
                  <a:lumMod val="60000"/>
                  <a:lumOff val="40000"/>
                </a:srgbClr>
              </a:solidFill>
              <a:prstDash val="solid"/>
              <a:miter lim="800000"/>
            </a:ln>
            <a:effectLst/>
          </p:spPr>
        </p:cxnSp>
        <p:cxnSp>
          <p:nvCxnSpPr>
            <p:cNvPr id="287" name="直接连接符 286">
              <a:extLst>
                <a:ext uri="{FF2B5EF4-FFF2-40B4-BE49-F238E27FC236}">
                  <a16:creationId xmlns:a16="http://schemas.microsoft.com/office/drawing/2014/main" id="{A08A9D4F-EC9F-72E8-65E5-15C07923CB7E}"/>
                </a:ext>
              </a:extLst>
            </p:cNvPr>
            <p:cNvCxnSpPr/>
            <p:nvPr/>
          </p:nvCxnSpPr>
          <p:spPr>
            <a:xfrm rot="15077922">
              <a:off x="1266527" y="3370460"/>
              <a:ext cx="0" cy="91104"/>
            </a:xfrm>
            <a:prstGeom prst="line">
              <a:avLst/>
            </a:prstGeom>
            <a:noFill/>
            <a:ln w="6350" cap="flat" cmpd="sng" algn="ctr">
              <a:solidFill>
                <a:srgbClr val="1D69DA">
                  <a:lumMod val="60000"/>
                  <a:lumOff val="40000"/>
                </a:srgbClr>
              </a:solidFill>
              <a:prstDash val="solid"/>
              <a:miter lim="800000"/>
            </a:ln>
            <a:effectLst/>
          </p:spPr>
        </p:cxnSp>
        <p:cxnSp>
          <p:nvCxnSpPr>
            <p:cNvPr id="288" name="直接连接符 287">
              <a:extLst>
                <a:ext uri="{FF2B5EF4-FFF2-40B4-BE49-F238E27FC236}">
                  <a16:creationId xmlns:a16="http://schemas.microsoft.com/office/drawing/2014/main" id="{C474A5ED-B742-4609-63DD-FCB289B38720}"/>
                </a:ext>
              </a:extLst>
            </p:cNvPr>
            <p:cNvCxnSpPr/>
            <p:nvPr/>
          </p:nvCxnSpPr>
          <p:spPr>
            <a:xfrm rot="15358442">
              <a:off x="1246402" y="3301923"/>
              <a:ext cx="0" cy="91104"/>
            </a:xfrm>
            <a:prstGeom prst="line">
              <a:avLst/>
            </a:prstGeom>
            <a:noFill/>
            <a:ln w="6350" cap="flat" cmpd="sng" algn="ctr">
              <a:solidFill>
                <a:srgbClr val="1D69DA">
                  <a:lumMod val="60000"/>
                  <a:lumOff val="40000"/>
                </a:srgbClr>
              </a:solidFill>
              <a:prstDash val="solid"/>
              <a:miter lim="800000"/>
            </a:ln>
            <a:effectLst/>
          </p:spPr>
        </p:cxnSp>
        <p:cxnSp>
          <p:nvCxnSpPr>
            <p:cNvPr id="289" name="直接连接符 288">
              <a:extLst>
                <a:ext uri="{FF2B5EF4-FFF2-40B4-BE49-F238E27FC236}">
                  <a16:creationId xmlns:a16="http://schemas.microsoft.com/office/drawing/2014/main" id="{AA12C9AF-F4F2-E23F-69DE-B6ED1F1BE0AB}"/>
                </a:ext>
              </a:extLst>
            </p:cNvPr>
            <p:cNvCxnSpPr/>
            <p:nvPr/>
          </p:nvCxnSpPr>
          <p:spPr>
            <a:xfrm rot="15638961">
              <a:off x="1231931" y="3231973"/>
              <a:ext cx="0" cy="91104"/>
            </a:xfrm>
            <a:prstGeom prst="line">
              <a:avLst/>
            </a:prstGeom>
            <a:noFill/>
            <a:ln w="6350" cap="flat" cmpd="sng" algn="ctr">
              <a:solidFill>
                <a:srgbClr val="1D69DA">
                  <a:lumMod val="60000"/>
                  <a:lumOff val="40000"/>
                </a:srgbClr>
              </a:solidFill>
              <a:prstDash val="solid"/>
              <a:miter lim="800000"/>
            </a:ln>
            <a:effectLst/>
          </p:spPr>
        </p:cxnSp>
        <p:cxnSp>
          <p:nvCxnSpPr>
            <p:cNvPr id="290" name="直接连接符 289">
              <a:extLst>
                <a:ext uri="{FF2B5EF4-FFF2-40B4-BE49-F238E27FC236}">
                  <a16:creationId xmlns:a16="http://schemas.microsoft.com/office/drawing/2014/main" id="{D0B46175-9E3A-D96D-C977-764E4313C217}"/>
                </a:ext>
              </a:extLst>
            </p:cNvPr>
            <p:cNvCxnSpPr/>
            <p:nvPr/>
          </p:nvCxnSpPr>
          <p:spPr>
            <a:xfrm rot="15919481">
              <a:off x="1223210" y="3161076"/>
              <a:ext cx="0" cy="91104"/>
            </a:xfrm>
            <a:prstGeom prst="line">
              <a:avLst/>
            </a:prstGeom>
            <a:noFill/>
            <a:ln w="6350" cap="flat" cmpd="sng" algn="ctr">
              <a:solidFill>
                <a:srgbClr val="1D69DA">
                  <a:lumMod val="60000"/>
                  <a:lumOff val="40000"/>
                </a:srgbClr>
              </a:solidFill>
              <a:prstDash val="solid"/>
              <a:miter lim="800000"/>
            </a:ln>
            <a:effectLst/>
          </p:spPr>
        </p:cxnSp>
      </p:grpSp>
      <p:sp>
        <p:nvSpPr>
          <p:cNvPr id="291" name="弧形 290">
            <a:extLst>
              <a:ext uri="{FF2B5EF4-FFF2-40B4-BE49-F238E27FC236}">
                <a16:creationId xmlns:a16="http://schemas.microsoft.com/office/drawing/2014/main" id="{BD09B32F-35D0-58C5-A20E-D1352C7EAC39}"/>
              </a:ext>
            </a:extLst>
          </p:cNvPr>
          <p:cNvSpPr/>
          <p:nvPr/>
        </p:nvSpPr>
        <p:spPr>
          <a:xfrm>
            <a:off x="4707848" y="1527176"/>
            <a:ext cx="2793158" cy="2793150"/>
          </a:xfrm>
          <a:prstGeom prst="arc">
            <a:avLst>
              <a:gd name="adj1" fmla="val 7493102"/>
              <a:gd name="adj2" fmla="val 3111297"/>
            </a:avLst>
          </a:prstGeom>
          <a:noFill/>
          <a:ln w="190500" cap="rnd" cmpd="sng" algn="ctr">
            <a:solidFill>
              <a:srgbClr val="FFFFFF">
                <a:lumMod val="8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292" name="弧形 291">
            <a:extLst>
              <a:ext uri="{FF2B5EF4-FFF2-40B4-BE49-F238E27FC236}">
                <a16:creationId xmlns:a16="http://schemas.microsoft.com/office/drawing/2014/main" id="{272F53D5-38DE-11F3-6350-77C5FBF4CD87}"/>
              </a:ext>
            </a:extLst>
          </p:cNvPr>
          <p:cNvSpPr/>
          <p:nvPr/>
        </p:nvSpPr>
        <p:spPr>
          <a:xfrm>
            <a:off x="4707848" y="1527176"/>
            <a:ext cx="2793158" cy="2793150"/>
          </a:xfrm>
          <a:prstGeom prst="arc">
            <a:avLst>
              <a:gd name="adj1" fmla="val 7495758"/>
              <a:gd name="adj2" fmla="val 10329433"/>
            </a:avLst>
          </a:prstGeom>
          <a:noFill/>
          <a:ln w="190500" cap="rnd" cmpd="sng" algn="ctr">
            <a:gradFill>
              <a:gsLst>
                <a:gs pos="0">
                  <a:srgbClr val="FEDE9D"/>
                </a:gs>
                <a:gs pos="100000">
                  <a:srgbClr val="884110"/>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295" name="文本框 294">
            <a:extLst>
              <a:ext uri="{FF2B5EF4-FFF2-40B4-BE49-F238E27FC236}">
                <a16:creationId xmlns:a16="http://schemas.microsoft.com/office/drawing/2014/main" id="{A2727A4A-ED23-8625-42E1-E11EE1889134}"/>
              </a:ext>
            </a:extLst>
          </p:cNvPr>
          <p:cNvSpPr txBox="1"/>
          <p:nvPr/>
        </p:nvSpPr>
        <p:spPr>
          <a:xfrm>
            <a:off x="5420485" y="2631365"/>
            <a:ext cx="1367885" cy="584775"/>
          </a:xfrm>
          <a:prstGeom prst="rect">
            <a:avLst/>
          </a:prstGeom>
          <a:noFill/>
        </p:spPr>
        <p:txBody>
          <a:bodyPr wrap="square" rtlCol="0">
            <a:spAutoFit/>
          </a:bodyPr>
          <a:lstStyle/>
          <a:p>
            <a:pPr algn="ctr"/>
            <a:r>
              <a:rPr lang="en-US" altLang="zh-CN" sz="3200" dirty="0">
                <a:solidFill>
                  <a:srgbClr val="FFFFFF"/>
                </a:solidFill>
                <a:cs typeface="+mn-ea"/>
                <a:sym typeface="+mn-lt"/>
              </a:rPr>
              <a:t>22</a:t>
            </a:r>
            <a:r>
              <a:rPr lang="en-US" altLang="zh-CN" dirty="0">
                <a:solidFill>
                  <a:srgbClr val="FFFFFF"/>
                </a:solidFill>
                <a:cs typeface="+mn-ea"/>
                <a:sym typeface="+mn-lt"/>
              </a:rPr>
              <a:t>%</a:t>
            </a:r>
            <a:endParaRPr lang="zh-CN" altLang="en-US" sz="2800" dirty="0">
              <a:solidFill>
                <a:srgbClr val="FFFFFF"/>
              </a:solidFill>
              <a:cs typeface="+mn-ea"/>
              <a:sym typeface="+mn-lt"/>
            </a:endParaRPr>
          </a:p>
        </p:txBody>
      </p:sp>
      <p:sp>
        <p:nvSpPr>
          <p:cNvPr id="296" name="椭圆 295">
            <a:extLst>
              <a:ext uri="{FF2B5EF4-FFF2-40B4-BE49-F238E27FC236}">
                <a16:creationId xmlns:a16="http://schemas.microsoft.com/office/drawing/2014/main" id="{3B5E1AF7-21E5-50FC-B200-0689BB124C48}"/>
              </a:ext>
            </a:extLst>
          </p:cNvPr>
          <p:cNvSpPr/>
          <p:nvPr/>
        </p:nvSpPr>
        <p:spPr>
          <a:xfrm>
            <a:off x="8092917" y="1184273"/>
            <a:ext cx="3478958" cy="3478958"/>
          </a:xfrm>
          <a:prstGeom prst="ellipse">
            <a:avLst/>
          </a:prstGeom>
          <a:solidFill>
            <a:srgbClr val="FFFFFF"/>
          </a:solidFill>
          <a:ln w="12700" cap="flat" cmpd="sng" algn="ctr">
            <a:gradFill>
              <a:gsLst>
                <a:gs pos="0">
                  <a:srgbClr val="1E6BDC">
                    <a:alpha val="10000"/>
                  </a:srgbClr>
                </a:gs>
                <a:gs pos="68000">
                  <a:srgbClr val="0A4F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297" name="矩形: 圆角 296">
            <a:extLst>
              <a:ext uri="{FF2B5EF4-FFF2-40B4-BE49-F238E27FC236}">
                <a16:creationId xmlns:a16="http://schemas.microsoft.com/office/drawing/2014/main" id="{CBCB7C97-CB94-5CBD-2B0B-2FBCFB1D12D5}"/>
              </a:ext>
            </a:extLst>
          </p:cNvPr>
          <p:cNvSpPr/>
          <p:nvPr/>
        </p:nvSpPr>
        <p:spPr>
          <a:xfrm>
            <a:off x="9024651" y="2116010"/>
            <a:ext cx="1615491" cy="1615485"/>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schemeClr val="lt1"/>
              </a:solidFill>
              <a:cs typeface="+mn-ea"/>
              <a:sym typeface="+mn-lt"/>
            </a:endParaRPr>
          </a:p>
        </p:txBody>
      </p:sp>
      <p:grpSp>
        <p:nvGrpSpPr>
          <p:cNvPr id="298" name="组合 297">
            <a:extLst>
              <a:ext uri="{FF2B5EF4-FFF2-40B4-BE49-F238E27FC236}">
                <a16:creationId xmlns:a16="http://schemas.microsoft.com/office/drawing/2014/main" id="{8762DB01-207B-825B-00ED-87D9BBC591F3}"/>
              </a:ext>
            </a:extLst>
          </p:cNvPr>
          <p:cNvGrpSpPr/>
          <p:nvPr/>
        </p:nvGrpSpPr>
        <p:grpSpPr>
          <a:xfrm>
            <a:off x="8710636" y="1801991"/>
            <a:ext cx="2243520" cy="2243520"/>
            <a:chOff x="1174744" y="2214262"/>
            <a:chExt cx="1841625" cy="1841989"/>
          </a:xfrm>
        </p:grpSpPr>
        <p:cxnSp>
          <p:nvCxnSpPr>
            <p:cNvPr id="299" name="直接连接符 298">
              <a:extLst>
                <a:ext uri="{FF2B5EF4-FFF2-40B4-BE49-F238E27FC236}">
                  <a16:creationId xmlns:a16="http://schemas.microsoft.com/office/drawing/2014/main" id="{846B11A0-B8D1-1068-1F1C-FEC00E57DA4F}"/>
                </a:ext>
              </a:extLst>
            </p:cNvPr>
            <p:cNvCxnSpPr/>
            <p:nvPr/>
          </p:nvCxnSpPr>
          <p:spPr>
            <a:xfrm rot="16200000">
              <a:off x="1220296" y="3089705"/>
              <a:ext cx="0" cy="91104"/>
            </a:xfrm>
            <a:prstGeom prst="line">
              <a:avLst/>
            </a:prstGeom>
            <a:noFill/>
            <a:ln w="6350" cap="flat" cmpd="sng" algn="ctr">
              <a:solidFill>
                <a:srgbClr val="1D69DA">
                  <a:lumMod val="60000"/>
                  <a:lumOff val="40000"/>
                </a:srgbClr>
              </a:solidFill>
              <a:prstDash val="solid"/>
              <a:miter lim="800000"/>
            </a:ln>
            <a:effectLst/>
          </p:spPr>
        </p:cxnSp>
        <p:cxnSp>
          <p:nvCxnSpPr>
            <p:cNvPr id="300" name="直接连接符 299">
              <a:extLst>
                <a:ext uri="{FF2B5EF4-FFF2-40B4-BE49-F238E27FC236}">
                  <a16:creationId xmlns:a16="http://schemas.microsoft.com/office/drawing/2014/main" id="{1DCBC582-092C-969F-3AAE-1BE5D52588A1}"/>
                </a:ext>
              </a:extLst>
            </p:cNvPr>
            <p:cNvCxnSpPr/>
            <p:nvPr/>
          </p:nvCxnSpPr>
          <p:spPr>
            <a:xfrm rot="16480519">
              <a:off x="1223210" y="3018333"/>
              <a:ext cx="0" cy="91104"/>
            </a:xfrm>
            <a:prstGeom prst="line">
              <a:avLst/>
            </a:prstGeom>
            <a:noFill/>
            <a:ln w="6350" cap="flat" cmpd="sng" algn="ctr">
              <a:solidFill>
                <a:srgbClr val="1D69DA">
                  <a:lumMod val="60000"/>
                  <a:lumOff val="40000"/>
                </a:srgbClr>
              </a:solidFill>
              <a:prstDash val="solid"/>
              <a:miter lim="800000"/>
            </a:ln>
            <a:effectLst/>
          </p:spPr>
        </p:cxnSp>
        <p:cxnSp>
          <p:nvCxnSpPr>
            <p:cNvPr id="301" name="直接连接符 300">
              <a:extLst>
                <a:ext uri="{FF2B5EF4-FFF2-40B4-BE49-F238E27FC236}">
                  <a16:creationId xmlns:a16="http://schemas.microsoft.com/office/drawing/2014/main" id="{79078BD5-DB97-5A57-4A82-295C990645B1}"/>
                </a:ext>
              </a:extLst>
            </p:cNvPr>
            <p:cNvCxnSpPr/>
            <p:nvPr/>
          </p:nvCxnSpPr>
          <p:spPr>
            <a:xfrm rot="16761039">
              <a:off x="1231931" y="2947437"/>
              <a:ext cx="0" cy="91104"/>
            </a:xfrm>
            <a:prstGeom prst="line">
              <a:avLst/>
            </a:prstGeom>
            <a:noFill/>
            <a:ln w="6350" cap="flat" cmpd="sng" algn="ctr">
              <a:solidFill>
                <a:srgbClr val="1D69DA">
                  <a:lumMod val="60000"/>
                  <a:lumOff val="40000"/>
                </a:srgbClr>
              </a:solidFill>
              <a:prstDash val="solid"/>
              <a:miter lim="800000"/>
            </a:ln>
            <a:effectLst/>
          </p:spPr>
        </p:cxnSp>
        <p:cxnSp>
          <p:nvCxnSpPr>
            <p:cNvPr id="302" name="直接连接符 301">
              <a:extLst>
                <a:ext uri="{FF2B5EF4-FFF2-40B4-BE49-F238E27FC236}">
                  <a16:creationId xmlns:a16="http://schemas.microsoft.com/office/drawing/2014/main" id="{7D7A80CC-E30F-51A8-C0AC-59D5CD55DE71}"/>
                </a:ext>
              </a:extLst>
            </p:cNvPr>
            <p:cNvCxnSpPr/>
            <p:nvPr/>
          </p:nvCxnSpPr>
          <p:spPr>
            <a:xfrm rot="17041558">
              <a:off x="1246402" y="2877487"/>
              <a:ext cx="0" cy="91104"/>
            </a:xfrm>
            <a:prstGeom prst="line">
              <a:avLst/>
            </a:prstGeom>
            <a:noFill/>
            <a:ln w="6350" cap="flat" cmpd="sng" algn="ctr">
              <a:solidFill>
                <a:srgbClr val="1D69DA">
                  <a:lumMod val="60000"/>
                  <a:lumOff val="40000"/>
                </a:srgbClr>
              </a:solidFill>
              <a:prstDash val="solid"/>
              <a:miter lim="800000"/>
            </a:ln>
            <a:effectLst/>
          </p:spPr>
        </p:cxnSp>
        <p:cxnSp>
          <p:nvCxnSpPr>
            <p:cNvPr id="303" name="直接连接符 302">
              <a:extLst>
                <a:ext uri="{FF2B5EF4-FFF2-40B4-BE49-F238E27FC236}">
                  <a16:creationId xmlns:a16="http://schemas.microsoft.com/office/drawing/2014/main" id="{CE4CB572-DC34-31A7-40AE-A96B45094241}"/>
                </a:ext>
              </a:extLst>
            </p:cNvPr>
            <p:cNvCxnSpPr/>
            <p:nvPr/>
          </p:nvCxnSpPr>
          <p:spPr>
            <a:xfrm rot="17322078">
              <a:off x="1266527" y="2808949"/>
              <a:ext cx="0" cy="91104"/>
            </a:xfrm>
            <a:prstGeom prst="line">
              <a:avLst/>
            </a:prstGeom>
            <a:noFill/>
            <a:ln w="6350" cap="flat" cmpd="sng" algn="ctr">
              <a:solidFill>
                <a:srgbClr val="1D69DA">
                  <a:lumMod val="60000"/>
                  <a:lumOff val="40000"/>
                </a:srgbClr>
              </a:solidFill>
              <a:prstDash val="solid"/>
              <a:miter lim="800000"/>
            </a:ln>
            <a:effectLst/>
          </p:spPr>
        </p:cxnSp>
        <p:cxnSp>
          <p:nvCxnSpPr>
            <p:cNvPr id="304" name="直接连接符 303">
              <a:extLst>
                <a:ext uri="{FF2B5EF4-FFF2-40B4-BE49-F238E27FC236}">
                  <a16:creationId xmlns:a16="http://schemas.microsoft.com/office/drawing/2014/main" id="{8F6CDC36-74D3-F973-5DCB-EEEFCAA721F3}"/>
                </a:ext>
              </a:extLst>
            </p:cNvPr>
            <p:cNvCxnSpPr/>
            <p:nvPr/>
          </p:nvCxnSpPr>
          <p:spPr>
            <a:xfrm rot="17602598">
              <a:off x="1292171" y="2742280"/>
              <a:ext cx="0" cy="91104"/>
            </a:xfrm>
            <a:prstGeom prst="line">
              <a:avLst/>
            </a:prstGeom>
            <a:noFill/>
            <a:ln w="6350" cap="flat" cmpd="sng" algn="ctr">
              <a:solidFill>
                <a:srgbClr val="1D69DA">
                  <a:lumMod val="60000"/>
                  <a:lumOff val="40000"/>
                </a:srgbClr>
              </a:solidFill>
              <a:prstDash val="solid"/>
              <a:miter lim="800000"/>
            </a:ln>
            <a:effectLst/>
          </p:spPr>
        </p:cxnSp>
        <p:cxnSp>
          <p:nvCxnSpPr>
            <p:cNvPr id="305" name="直接连接符 304">
              <a:extLst>
                <a:ext uri="{FF2B5EF4-FFF2-40B4-BE49-F238E27FC236}">
                  <a16:creationId xmlns:a16="http://schemas.microsoft.com/office/drawing/2014/main" id="{2F1AAB93-551F-6851-BEB4-39AFC4E83008}"/>
                </a:ext>
              </a:extLst>
            </p:cNvPr>
            <p:cNvCxnSpPr/>
            <p:nvPr/>
          </p:nvCxnSpPr>
          <p:spPr>
            <a:xfrm rot="17883117">
              <a:off x="1323163" y="2677923"/>
              <a:ext cx="0" cy="91104"/>
            </a:xfrm>
            <a:prstGeom prst="line">
              <a:avLst/>
            </a:prstGeom>
            <a:noFill/>
            <a:ln w="6350" cap="flat" cmpd="sng" algn="ctr">
              <a:solidFill>
                <a:srgbClr val="1D69DA">
                  <a:lumMod val="60000"/>
                  <a:lumOff val="40000"/>
                </a:srgbClr>
              </a:solidFill>
              <a:prstDash val="solid"/>
              <a:miter lim="800000"/>
            </a:ln>
            <a:effectLst/>
          </p:spPr>
        </p:cxnSp>
        <p:cxnSp>
          <p:nvCxnSpPr>
            <p:cNvPr id="306" name="直接连接符 305">
              <a:extLst>
                <a:ext uri="{FF2B5EF4-FFF2-40B4-BE49-F238E27FC236}">
                  <a16:creationId xmlns:a16="http://schemas.microsoft.com/office/drawing/2014/main" id="{99EFB05D-CE38-FE15-7072-29959B4C6464}"/>
                </a:ext>
              </a:extLst>
            </p:cNvPr>
            <p:cNvCxnSpPr/>
            <p:nvPr/>
          </p:nvCxnSpPr>
          <p:spPr>
            <a:xfrm rot="18163636">
              <a:off x="1359299" y="2616306"/>
              <a:ext cx="0" cy="91104"/>
            </a:xfrm>
            <a:prstGeom prst="line">
              <a:avLst/>
            </a:prstGeom>
            <a:noFill/>
            <a:ln w="6350" cap="flat" cmpd="sng" algn="ctr">
              <a:solidFill>
                <a:srgbClr val="1D69DA">
                  <a:lumMod val="60000"/>
                  <a:lumOff val="40000"/>
                </a:srgbClr>
              </a:solidFill>
              <a:prstDash val="solid"/>
              <a:miter lim="800000"/>
            </a:ln>
            <a:effectLst/>
          </p:spPr>
        </p:cxnSp>
        <p:cxnSp>
          <p:nvCxnSpPr>
            <p:cNvPr id="307" name="直接连接符 306">
              <a:extLst>
                <a:ext uri="{FF2B5EF4-FFF2-40B4-BE49-F238E27FC236}">
                  <a16:creationId xmlns:a16="http://schemas.microsoft.com/office/drawing/2014/main" id="{02A74EA4-B652-AEE8-B060-C1CF4CD2D8FE}"/>
                </a:ext>
              </a:extLst>
            </p:cNvPr>
            <p:cNvCxnSpPr/>
            <p:nvPr/>
          </p:nvCxnSpPr>
          <p:spPr>
            <a:xfrm rot="18444156">
              <a:off x="1400336" y="2557839"/>
              <a:ext cx="0" cy="91104"/>
            </a:xfrm>
            <a:prstGeom prst="line">
              <a:avLst/>
            </a:prstGeom>
            <a:noFill/>
            <a:ln w="6350" cap="flat" cmpd="sng" algn="ctr">
              <a:solidFill>
                <a:srgbClr val="1D69DA">
                  <a:lumMod val="60000"/>
                  <a:lumOff val="40000"/>
                </a:srgbClr>
              </a:solidFill>
              <a:prstDash val="solid"/>
              <a:miter lim="800000"/>
            </a:ln>
            <a:effectLst/>
          </p:spPr>
        </p:cxnSp>
        <p:cxnSp>
          <p:nvCxnSpPr>
            <p:cNvPr id="308" name="直接连接符 307">
              <a:extLst>
                <a:ext uri="{FF2B5EF4-FFF2-40B4-BE49-F238E27FC236}">
                  <a16:creationId xmlns:a16="http://schemas.microsoft.com/office/drawing/2014/main" id="{C0731717-DD56-1358-D2A6-AC539466FA34}"/>
                </a:ext>
              </a:extLst>
            </p:cNvPr>
            <p:cNvCxnSpPr/>
            <p:nvPr/>
          </p:nvCxnSpPr>
          <p:spPr>
            <a:xfrm rot="18724675">
              <a:off x="1446003" y="2502913"/>
              <a:ext cx="0" cy="91104"/>
            </a:xfrm>
            <a:prstGeom prst="line">
              <a:avLst/>
            </a:prstGeom>
            <a:noFill/>
            <a:ln w="6350" cap="flat" cmpd="sng" algn="ctr">
              <a:solidFill>
                <a:srgbClr val="1D69DA">
                  <a:lumMod val="60000"/>
                  <a:lumOff val="40000"/>
                </a:srgbClr>
              </a:solidFill>
              <a:prstDash val="solid"/>
              <a:miter lim="800000"/>
            </a:ln>
            <a:effectLst/>
          </p:spPr>
        </p:cxnSp>
        <p:cxnSp>
          <p:nvCxnSpPr>
            <p:cNvPr id="309" name="直接连接符 308">
              <a:extLst>
                <a:ext uri="{FF2B5EF4-FFF2-40B4-BE49-F238E27FC236}">
                  <a16:creationId xmlns:a16="http://schemas.microsoft.com/office/drawing/2014/main" id="{C9C2182D-1DFA-B63C-E751-369B9DFF695C}"/>
                </a:ext>
              </a:extLst>
            </p:cNvPr>
            <p:cNvCxnSpPr/>
            <p:nvPr/>
          </p:nvCxnSpPr>
          <p:spPr>
            <a:xfrm rot="19005195">
              <a:off x="1495994" y="2451891"/>
              <a:ext cx="0" cy="91104"/>
            </a:xfrm>
            <a:prstGeom prst="line">
              <a:avLst/>
            </a:prstGeom>
            <a:noFill/>
            <a:ln w="6350" cap="flat" cmpd="sng" algn="ctr">
              <a:solidFill>
                <a:srgbClr val="1D69DA">
                  <a:lumMod val="60000"/>
                  <a:lumOff val="40000"/>
                </a:srgbClr>
              </a:solidFill>
              <a:prstDash val="solid"/>
              <a:miter lim="800000"/>
            </a:ln>
            <a:effectLst/>
          </p:spPr>
        </p:cxnSp>
        <p:cxnSp>
          <p:nvCxnSpPr>
            <p:cNvPr id="310" name="直接连接符 309">
              <a:extLst>
                <a:ext uri="{FF2B5EF4-FFF2-40B4-BE49-F238E27FC236}">
                  <a16:creationId xmlns:a16="http://schemas.microsoft.com/office/drawing/2014/main" id="{495CE1E6-F17F-9E37-0D25-CCF2B9495C0E}"/>
                </a:ext>
              </a:extLst>
            </p:cNvPr>
            <p:cNvCxnSpPr/>
            <p:nvPr/>
          </p:nvCxnSpPr>
          <p:spPr>
            <a:xfrm rot="19285714">
              <a:off x="1549978" y="2405114"/>
              <a:ext cx="0" cy="91104"/>
            </a:xfrm>
            <a:prstGeom prst="line">
              <a:avLst/>
            </a:prstGeom>
            <a:noFill/>
            <a:ln w="6350" cap="flat" cmpd="sng" algn="ctr">
              <a:solidFill>
                <a:srgbClr val="1D69DA">
                  <a:lumMod val="60000"/>
                  <a:lumOff val="40000"/>
                </a:srgbClr>
              </a:solidFill>
              <a:prstDash val="solid"/>
              <a:miter lim="800000"/>
            </a:ln>
            <a:effectLst/>
          </p:spPr>
        </p:cxnSp>
        <p:cxnSp>
          <p:nvCxnSpPr>
            <p:cNvPr id="311" name="直接连接符 310">
              <a:extLst>
                <a:ext uri="{FF2B5EF4-FFF2-40B4-BE49-F238E27FC236}">
                  <a16:creationId xmlns:a16="http://schemas.microsoft.com/office/drawing/2014/main" id="{B3180DBC-2F4F-632E-0762-C0523FCDB1AD}"/>
                </a:ext>
              </a:extLst>
            </p:cNvPr>
            <p:cNvCxnSpPr/>
            <p:nvPr/>
          </p:nvCxnSpPr>
          <p:spPr>
            <a:xfrm rot="19566234">
              <a:off x="1607595" y="2362892"/>
              <a:ext cx="0" cy="91104"/>
            </a:xfrm>
            <a:prstGeom prst="line">
              <a:avLst/>
            </a:prstGeom>
            <a:noFill/>
            <a:ln w="6350" cap="flat" cmpd="sng" algn="ctr">
              <a:solidFill>
                <a:srgbClr val="1D69DA">
                  <a:lumMod val="60000"/>
                  <a:lumOff val="40000"/>
                </a:srgbClr>
              </a:solidFill>
              <a:prstDash val="solid"/>
              <a:miter lim="800000"/>
            </a:ln>
            <a:effectLst/>
          </p:spPr>
        </p:cxnSp>
        <p:cxnSp>
          <p:nvCxnSpPr>
            <p:cNvPr id="312" name="直接连接符 311">
              <a:extLst>
                <a:ext uri="{FF2B5EF4-FFF2-40B4-BE49-F238E27FC236}">
                  <a16:creationId xmlns:a16="http://schemas.microsoft.com/office/drawing/2014/main" id="{4637CC68-3DA0-EDBE-063D-21E7BE94C1BA}"/>
                </a:ext>
              </a:extLst>
            </p:cNvPr>
            <p:cNvCxnSpPr/>
            <p:nvPr/>
          </p:nvCxnSpPr>
          <p:spPr>
            <a:xfrm rot="19846753">
              <a:off x="1668462" y="2325507"/>
              <a:ext cx="0" cy="91104"/>
            </a:xfrm>
            <a:prstGeom prst="line">
              <a:avLst/>
            </a:prstGeom>
            <a:noFill/>
            <a:ln w="6350" cap="flat" cmpd="sng" algn="ctr">
              <a:solidFill>
                <a:srgbClr val="1D69DA">
                  <a:lumMod val="60000"/>
                  <a:lumOff val="40000"/>
                </a:srgbClr>
              </a:solidFill>
              <a:prstDash val="solid"/>
              <a:miter lim="800000"/>
            </a:ln>
            <a:effectLst/>
          </p:spPr>
        </p:cxnSp>
        <p:cxnSp>
          <p:nvCxnSpPr>
            <p:cNvPr id="313" name="直接连接符 312">
              <a:extLst>
                <a:ext uri="{FF2B5EF4-FFF2-40B4-BE49-F238E27FC236}">
                  <a16:creationId xmlns:a16="http://schemas.microsoft.com/office/drawing/2014/main" id="{D75B6CD3-BCC8-2474-B5A7-1E939B9B8B97}"/>
                </a:ext>
              </a:extLst>
            </p:cNvPr>
            <p:cNvCxnSpPr/>
            <p:nvPr/>
          </p:nvCxnSpPr>
          <p:spPr>
            <a:xfrm rot="20127273">
              <a:off x="1732173" y="2293208"/>
              <a:ext cx="0" cy="91104"/>
            </a:xfrm>
            <a:prstGeom prst="line">
              <a:avLst/>
            </a:prstGeom>
            <a:noFill/>
            <a:ln w="6350" cap="flat" cmpd="sng" algn="ctr">
              <a:solidFill>
                <a:srgbClr val="1D69DA">
                  <a:lumMod val="60000"/>
                  <a:lumOff val="40000"/>
                </a:srgbClr>
              </a:solidFill>
              <a:prstDash val="solid"/>
              <a:miter lim="800000"/>
            </a:ln>
            <a:effectLst/>
          </p:spPr>
        </p:cxnSp>
        <p:cxnSp>
          <p:nvCxnSpPr>
            <p:cNvPr id="314" name="直接连接符 313">
              <a:extLst>
                <a:ext uri="{FF2B5EF4-FFF2-40B4-BE49-F238E27FC236}">
                  <a16:creationId xmlns:a16="http://schemas.microsoft.com/office/drawing/2014/main" id="{69DF8111-14EC-AC29-EE43-AA0795AA4D01}"/>
                </a:ext>
              </a:extLst>
            </p:cNvPr>
            <p:cNvCxnSpPr/>
            <p:nvPr/>
          </p:nvCxnSpPr>
          <p:spPr>
            <a:xfrm rot="20407792">
              <a:off x="1798305" y="2266210"/>
              <a:ext cx="0" cy="91104"/>
            </a:xfrm>
            <a:prstGeom prst="line">
              <a:avLst/>
            </a:prstGeom>
            <a:noFill/>
            <a:ln w="6350" cap="flat" cmpd="sng" algn="ctr">
              <a:solidFill>
                <a:srgbClr val="1D69DA">
                  <a:lumMod val="60000"/>
                  <a:lumOff val="40000"/>
                </a:srgbClr>
              </a:solidFill>
              <a:prstDash val="solid"/>
              <a:miter lim="800000"/>
            </a:ln>
            <a:effectLst/>
          </p:spPr>
        </p:cxnSp>
        <p:cxnSp>
          <p:nvCxnSpPr>
            <p:cNvPr id="315" name="直接连接符 314">
              <a:extLst>
                <a:ext uri="{FF2B5EF4-FFF2-40B4-BE49-F238E27FC236}">
                  <a16:creationId xmlns:a16="http://schemas.microsoft.com/office/drawing/2014/main" id="{A6EE95A2-73B0-CF6C-7DB8-65F0BD363628}"/>
                </a:ext>
              </a:extLst>
            </p:cNvPr>
            <p:cNvCxnSpPr/>
            <p:nvPr/>
          </p:nvCxnSpPr>
          <p:spPr>
            <a:xfrm rot="20688312">
              <a:off x="1866418" y="2244692"/>
              <a:ext cx="0" cy="91104"/>
            </a:xfrm>
            <a:prstGeom prst="line">
              <a:avLst/>
            </a:prstGeom>
            <a:noFill/>
            <a:ln w="6350" cap="flat" cmpd="sng" algn="ctr">
              <a:solidFill>
                <a:srgbClr val="1D69DA">
                  <a:lumMod val="60000"/>
                  <a:lumOff val="40000"/>
                </a:srgbClr>
              </a:solidFill>
              <a:prstDash val="solid"/>
              <a:miter lim="800000"/>
            </a:ln>
            <a:effectLst/>
          </p:spPr>
        </p:cxnSp>
        <p:cxnSp>
          <p:nvCxnSpPr>
            <p:cNvPr id="316" name="直接连接符 315">
              <a:extLst>
                <a:ext uri="{FF2B5EF4-FFF2-40B4-BE49-F238E27FC236}">
                  <a16:creationId xmlns:a16="http://schemas.microsoft.com/office/drawing/2014/main" id="{D65FFCF1-0DF0-44AD-5AB8-FA595B29A45B}"/>
                </a:ext>
              </a:extLst>
            </p:cNvPr>
            <p:cNvCxnSpPr/>
            <p:nvPr/>
          </p:nvCxnSpPr>
          <p:spPr>
            <a:xfrm rot="20968831">
              <a:off x="1936059" y="2228796"/>
              <a:ext cx="0" cy="91104"/>
            </a:xfrm>
            <a:prstGeom prst="line">
              <a:avLst/>
            </a:prstGeom>
            <a:noFill/>
            <a:ln w="6350" cap="flat" cmpd="sng" algn="ctr">
              <a:solidFill>
                <a:srgbClr val="1D69DA">
                  <a:lumMod val="60000"/>
                  <a:lumOff val="40000"/>
                </a:srgbClr>
              </a:solidFill>
              <a:prstDash val="solid"/>
              <a:miter lim="800000"/>
            </a:ln>
            <a:effectLst/>
          </p:spPr>
        </p:cxnSp>
        <p:cxnSp>
          <p:nvCxnSpPr>
            <p:cNvPr id="317" name="直接连接符 316">
              <a:extLst>
                <a:ext uri="{FF2B5EF4-FFF2-40B4-BE49-F238E27FC236}">
                  <a16:creationId xmlns:a16="http://schemas.microsoft.com/office/drawing/2014/main" id="{416623AB-8A74-31EE-E128-34E32C04C107}"/>
                </a:ext>
              </a:extLst>
            </p:cNvPr>
            <p:cNvCxnSpPr/>
            <p:nvPr/>
          </p:nvCxnSpPr>
          <p:spPr>
            <a:xfrm rot="21249351">
              <a:off x="2006763" y="2218631"/>
              <a:ext cx="0" cy="91104"/>
            </a:xfrm>
            <a:prstGeom prst="line">
              <a:avLst/>
            </a:prstGeom>
            <a:noFill/>
            <a:ln w="6350" cap="flat" cmpd="sng" algn="ctr">
              <a:solidFill>
                <a:srgbClr val="1D69DA">
                  <a:lumMod val="60000"/>
                  <a:lumOff val="40000"/>
                </a:srgbClr>
              </a:solidFill>
              <a:prstDash val="solid"/>
              <a:miter lim="800000"/>
            </a:ln>
            <a:effectLst/>
          </p:spPr>
        </p:cxnSp>
        <p:cxnSp>
          <p:nvCxnSpPr>
            <p:cNvPr id="318" name="直接连接符 317">
              <a:extLst>
                <a:ext uri="{FF2B5EF4-FFF2-40B4-BE49-F238E27FC236}">
                  <a16:creationId xmlns:a16="http://schemas.microsoft.com/office/drawing/2014/main" id="{0BC121E9-5920-E83E-D1D9-1426888AF890}"/>
                </a:ext>
              </a:extLst>
            </p:cNvPr>
            <p:cNvCxnSpPr/>
            <p:nvPr/>
          </p:nvCxnSpPr>
          <p:spPr>
            <a:xfrm rot="21529870">
              <a:off x="2078059" y="2214262"/>
              <a:ext cx="0" cy="91104"/>
            </a:xfrm>
            <a:prstGeom prst="line">
              <a:avLst/>
            </a:prstGeom>
            <a:noFill/>
            <a:ln w="6350" cap="flat" cmpd="sng" algn="ctr">
              <a:solidFill>
                <a:srgbClr val="1D69DA">
                  <a:lumMod val="60000"/>
                  <a:lumOff val="40000"/>
                </a:srgbClr>
              </a:solidFill>
              <a:prstDash val="solid"/>
              <a:miter lim="800000"/>
            </a:ln>
            <a:effectLst/>
          </p:spPr>
        </p:cxnSp>
        <p:cxnSp>
          <p:nvCxnSpPr>
            <p:cNvPr id="319" name="直接连接符 318">
              <a:extLst>
                <a:ext uri="{FF2B5EF4-FFF2-40B4-BE49-F238E27FC236}">
                  <a16:creationId xmlns:a16="http://schemas.microsoft.com/office/drawing/2014/main" id="{263A63BD-8DA3-1C56-6E4C-91188A22BE76}"/>
                </a:ext>
              </a:extLst>
            </p:cNvPr>
            <p:cNvCxnSpPr/>
            <p:nvPr/>
          </p:nvCxnSpPr>
          <p:spPr>
            <a:xfrm rot="210390">
              <a:off x="2149476" y="2215719"/>
              <a:ext cx="0" cy="91104"/>
            </a:xfrm>
            <a:prstGeom prst="line">
              <a:avLst/>
            </a:prstGeom>
            <a:noFill/>
            <a:ln w="6350" cap="flat" cmpd="sng" algn="ctr">
              <a:solidFill>
                <a:srgbClr val="1D69DA">
                  <a:lumMod val="60000"/>
                  <a:lumOff val="40000"/>
                </a:srgbClr>
              </a:solidFill>
              <a:prstDash val="solid"/>
              <a:miter lim="800000"/>
            </a:ln>
            <a:effectLst/>
          </p:spPr>
        </p:cxnSp>
        <p:cxnSp>
          <p:nvCxnSpPr>
            <p:cNvPr id="320" name="直接连接符 319">
              <a:extLst>
                <a:ext uri="{FF2B5EF4-FFF2-40B4-BE49-F238E27FC236}">
                  <a16:creationId xmlns:a16="http://schemas.microsoft.com/office/drawing/2014/main" id="{AA5583E1-FE14-9B5B-8AB2-EACB3BF0B3C7}"/>
                </a:ext>
              </a:extLst>
            </p:cNvPr>
            <p:cNvCxnSpPr/>
            <p:nvPr/>
          </p:nvCxnSpPr>
          <p:spPr>
            <a:xfrm rot="490909">
              <a:off x="2220535" y="2222993"/>
              <a:ext cx="0" cy="91104"/>
            </a:xfrm>
            <a:prstGeom prst="line">
              <a:avLst/>
            </a:prstGeom>
            <a:noFill/>
            <a:ln w="6350" cap="flat" cmpd="sng" algn="ctr">
              <a:solidFill>
                <a:srgbClr val="1D69DA">
                  <a:lumMod val="60000"/>
                  <a:lumOff val="40000"/>
                </a:srgbClr>
              </a:solidFill>
              <a:prstDash val="solid"/>
              <a:miter lim="800000"/>
            </a:ln>
            <a:effectLst/>
          </p:spPr>
        </p:cxnSp>
        <p:cxnSp>
          <p:nvCxnSpPr>
            <p:cNvPr id="321" name="直接连接符 320">
              <a:extLst>
                <a:ext uri="{FF2B5EF4-FFF2-40B4-BE49-F238E27FC236}">
                  <a16:creationId xmlns:a16="http://schemas.microsoft.com/office/drawing/2014/main" id="{F77982AE-32AD-7777-1E60-E793D44B0A23}"/>
                </a:ext>
              </a:extLst>
            </p:cNvPr>
            <p:cNvCxnSpPr/>
            <p:nvPr/>
          </p:nvCxnSpPr>
          <p:spPr>
            <a:xfrm rot="771429">
              <a:off x="2290766" y="2236034"/>
              <a:ext cx="0" cy="91104"/>
            </a:xfrm>
            <a:prstGeom prst="line">
              <a:avLst/>
            </a:prstGeom>
            <a:noFill/>
            <a:ln w="6350" cap="flat" cmpd="sng" algn="ctr">
              <a:solidFill>
                <a:srgbClr val="1D69DA">
                  <a:lumMod val="60000"/>
                  <a:lumOff val="40000"/>
                </a:srgbClr>
              </a:solidFill>
              <a:prstDash val="solid"/>
              <a:miter lim="800000"/>
            </a:ln>
            <a:effectLst/>
          </p:spPr>
        </p:cxnSp>
        <p:cxnSp>
          <p:nvCxnSpPr>
            <p:cNvPr id="322" name="直接连接符 321">
              <a:extLst>
                <a:ext uri="{FF2B5EF4-FFF2-40B4-BE49-F238E27FC236}">
                  <a16:creationId xmlns:a16="http://schemas.microsoft.com/office/drawing/2014/main" id="{F434C4A3-845F-9470-593C-A3A0C8C59F2F}"/>
                </a:ext>
              </a:extLst>
            </p:cNvPr>
            <p:cNvCxnSpPr/>
            <p:nvPr/>
          </p:nvCxnSpPr>
          <p:spPr>
            <a:xfrm rot="1051948">
              <a:off x="2359700" y="2254756"/>
              <a:ext cx="0" cy="91104"/>
            </a:xfrm>
            <a:prstGeom prst="line">
              <a:avLst/>
            </a:prstGeom>
            <a:noFill/>
            <a:ln w="6350" cap="flat" cmpd="sng" algn="ctr">
              <a:solidFill>
                <a:srgbClr val="1D69DA">
                  <a:lumMod val="60000"/>
                  <a:lumOff val="40000"/>
                </a:srgbClr>
              </a:solidFill>
              <a:prstDash val="solid"/>
              <a:miter lim="800000"/>
            </a:ln>
            <a:effectLst/>
          </p:spPr>
        </p:cxnSp>
        <p:cxnSp>
          <p:nvCxnSpPr>
            <p:cNvPr id="323" name="直接连接符 322">
              <a:extLst>
                <a:ext uri="{FF2B5EF4-FFF2-40B4-BE49-F238E27FC236}">
                  <a16:creationId xmlns:a16="http://schemas.microsoft.com/office/drawing/2014/main" id="{34272CDF-D01F-7F32-4354-CD799AFDCC63}"/>
                </a:ext>
              </a:extLst>
            </p:cNvPr>
            <p:cNvCxnSpPr/>
            <p:nvPr/>
          </p:nvCxnSpPr>
          <p:spPr>
            <a:xfrm rot="1332468">
              <a:off x="2426878" y="2279034"/>
              <a:ext cx="0" cy="91104"/>
            </a:xfrm>
            <a:prstGeom prst="line">
              <a:avLst/>
            </a:prstGeom>
            <a:noFill/>
            <a:ln w="6350" cap="flat" cmpd="sng" algn="ctr">
              <a:solidFill>
                <a:srgbClr val="1D69DA">
                  <a:lumMod val="60000"/>
                  <a:lumOff val="40000"/>
                </a:srgbClr>
              </a:solidFill>
              <a:prstDash val="solid"/>
              <a:miter lim="800000"/>
            </a:ln>
            <a:effectLst/>
          </p:spPr>
        </p:cxnSp>
        <p:cxnSp>
          <p:nvCxnSpPr>
            <p:cNvPr id="324" name="直接连接符 323">
              <a:extLst>
                <a:ext uri="{FF2B5EF4-FFF2-40B4-BE49-F238E27FC236}">
                  <a16:creationId xmlns:a16="http://schemas.microsoft.com/office/drawing/2014/main" id="{E3A429A4-E325-C708-E74C-8E3474B64979}"/>
                </a:ext>
              </a:extLst>
            </p:cNvPr>
            <p:cNvCxnSpPr/>
            <p:nvPr/>
          </p:nvCxnSpPr>
          <p:spPr>
            <a:xfrm rot="1612987">
              <a:off x="2491854" y="2308708"/>
              <a:ext cx="0" cy="91104"/>
            </a:xfrm>
            <a:prstGeom prst="line">
              <a:avLst/>
            </a:prstGeom>
            <a:noFill/>
            <a:ln w="6350" cap="flat" cmpd="sng" algn="ctr">
              <a:solidFill>
                <a:srgbClr val="1D69DA">
                  <a:lumMod val="60000"/>
                  <a:lumOff val="40000"/>
                </a:srgbClr>
              </a:solidFill>
              <a:prstDash val="solid"/>
              <a:miter lim="800000"/>
            </a:ln>
            <a:effectLst/>
          </p:spPr>
        </p:cxnSp>
        <p:cxnSp>
          <p:nvCxnSpPr>
            <p:cNvPr id="325" name="直接连接符 324">
              <a:extLst>
                <a:ext uri="{FF2B5EF4-FFF2-40B4-BE49-F238E27FC236}">
                  <a16:creationId xmlns:a16="http://schemas.microsoft.com/office/drawing/2014/main" id="{0E69243C-269E-54A7-05CE-9ECD2DE9ED7B}"/>
                </a:ext>
              </a:extLst>
            </p:cNvPr>
            <p:cNvCxnSpPr/>
            <p:nvPr/>
          </p:nvCxnSpPr>
          <p:spPr>
            <a:xfrm rot="1893506">
              <a:off x="2554195" y="2343578"/>
              <a:ext cx="0" cy="91104"/>
            </a:xfrm>
            <a:prstGeom prst="line">
              <a:avLst/>
            </a:prstGeom>
            <a:noFill/>
            <a:ln w="6350" cap="flat" cmpd="sng" algn="ctr">
              <a:solidFill>
                <a:srgbClr val="1D69DA">
                  <a:lumMod val="60000"/>
                  <a:lumOff val="40000"/>
                </a:srgbClr>
              </a:solidFill>
              <a:prstDash val="solid"/>
              <a:miter lim="800000"/>
            </a:ln>
            <a:effectLst/>
          </p:spPr>
        </p:cxnSp>
        <p:cxnSp>
          <p:nvCxnSpPr>
            <p:cNvPr id="326" name="直接连接符 325">
              <a:extLst>
                <a:ext uri="{FF2B5EF4-FFF2-40B4-BE49-F238E27FC236}">
                  <a16:creationId xmlns:a16="http://schemas.microsoft.com/office/drawing/2014/main" id="{0F4D8482-EC0C-AFA5-3228-9EAEC8F12B30}"/>
                </a:ext>
              </a:extLst>
            </p:cNvPr>
            <p:cNvCxnSpPr/>
            <p:nvPr/>
          </p:nvCxnSpPr>
          <p:spPr>
            <a:xfrm rot="2174026">
              <a:off x="2613486" y="2383415"/>
              <a:ext cx="0" cy="91104"/>
            </a:xfrm>
            <a:prstGeom prst="line">
              <a:avLst/>
            </a:prstGeom>
            <a:noFill/>
            <a:ln w="6350" cap="flat" cmpd="sng" algn="ctr">
              <a:solidFill>
                <a:srgbClr val="1D69DA">
                  <a:lumMod val="60000"/>
                  <a:lumOff val="40000"/>
                </a:srgbClr>
              </a:solidFill>
              <a:prstDash val="solid"/>
              <a:miter lim="800000"/>
            </a:ln>
            <a:effectLst/>
          </p:spPr>
        </p:cxnSp>
        <p:cxnSp>
          <p:nvCxnSpPr>
            <p:cNvPr id="327" name="直接连接符 326">
              <a:extLst>
                <a:ext uri="{FF2B5EF4-FFF2-40B4-BE49-F238E27FC236}">
                  <a16:creationId xmlns:a16="http://schemas.microsoft.com/office/drawing/2014/main" id="{50A263E5-034A-FF81-1991-4016C1CAC773}"/>
                </a:ext>
              </a:extLst>
            </p:cNvPr>
            <p:cNvCxnSpPr/>
            <p:nvPr/>
          </p:nvCxnSpPr>
          <p:spPr>
            <a:xfrm rot="2454546">
              <a:off x="2669333" y="2427951"/>
              <a:ext cx="0" cy="91104"/>
            </a:xfrm>
            <a:prstGeom prst="line">
              <a:avLst/>
            </a:prstGeom>
            <a:noFill/>
            <a:ln w="6350" cap="flat" cmpd="sng" algn="ctr">
              <a:solidFill>
                <a:srgbClr val="1D69DA">
                  <a:lumMod val="60000"/>
                  <a:lumOff val="40000"/>
                </a:srgbClr>
              </a:solidFill>
              <a:prstDash val="solid"/>
              <a:miter lim="800000"/>
            </a:ln>
            <a:effectLst/>
          </p:spPr>
        </p:cxnSp>
        <p:cxnSp>
          <p:nvCxnSpPr>
            <p:cNvPr id="328" name="直接连接符 327">
              <a:extLst>
                <a:ext uri="{FF2B5EF4-FFF2-40B4-BE49-F238E27FC236}">
                  <a16:creationId xmlns:a16="http://schemas.microsoft.com/office/drawing/2014/main" id="{B82401DD-60A7-3310-6787-EF9C8C2A72F3}"/>
                </a:ext>
              </a:extLst>
            </p:cNvPr>
            <p:cNvCxnSpPr/>
            <p:nvPr/>
          </p:nvCxnSpPr>
          <p:spPr>
            <a:xfrm rot="2735065">
              <a:off x="2721365" y="2476892"/>
              <a:ext cx="0" cy="91104"/>
            </a:xfrm>
            <a:prstGeom prst="line">
              <a:avLst/>
            </a:prstGeom>
            <a:noFill/>
            <a:ln w="6350" cap="flat" cmpd="sng" algn="ctr">
              <a:solidFill>
                <a:srgbClr val="1D69DA">
                  <a:lumMod val="60000"/>
                  <a:lumOff val="40000"/>
                </a:srgbClr>
              </a:solidFill>
              <a:prstDash val="solid"/>
              <a:miter lim="800000"/>
            </a:ln>
            <a:effectLst/>
          </p:spPr>
        </p:cxnSp>
        <p:cxnSp>
          <p:nvCxnSpPr>
            <p:cNvPr id="329" name="直接连接符 328">
              <a:extLst>
                <a:ext uri="{FF2B5EF4-FFF2-40B4-BE49-F238E27FC236}">
                  <a16:creationId xmlns:a16="http://schemas.microsoft.com/office/drawing/2014/main" id="{311D3220-4DB9-79F1-9D06-31C7E954484A}"/>
                </a:ext>
              </a:extLst>
            </p:cNvPr>
            <p:cNvCxnSpPr/>
            <p:nvPr/>
          </p:nvCxnSpPr>
          <p:spPr>
            <a:xfrm rot="3015584">
              <a:off x="2769233" y="2529910"/>
              <a:ext cx="0" cy="91104"/>
            </a:xfrm>
            <a:prstGeom prst="line">
              <a:avLst/>
            </a:prstGeom>
            <a:noFill/>
            <a:ln w="6350" cap="flat" cmpd="sng" algn="ctr">
              <a:solidFill>
                <a:srgbClr val="1D69DA">
                  <a:lumMod val="60000"/>
                  <a:lumOff val="40000"/>
                </a:srgbClr>
              </a:solidFill>
              <a:prstDash val="solid"/>
              <a:miter lim="800000"/>
            </a:ln>
            <a:effectLst/>
          </p:spPr>
        </p:cxnSp>
        <p:cxnSp>
          <p:nvCxnSpPr>
            <p:cNvPr id="330" name="直接连接符 329">
              <a:extLst>
                <a:ext uri="{FF2B5EF4-FFF2-40B4-BE49-F238E27FC236}">
                  <a16:creationId xmlns:a16="http://schemas.microsoft.com/office/drawing/2014/main" id="{1B0A3B73-F3F9-20D2-A1F9-652D085666C0}"/>
                </a:ext>
              </a:extLst>
            </p:cNvPr>
            <p:cNvCxnSpPr/>
            <p:nvPr/>
          </p:nvCxnSpPr>
          <p:spPr>
            <a:xfrm rot="3296104">
              <a:off x="2812621" y="2586654"/>
              <a:ext cx="0" cy="91104"/>
            </a:xfrm>
            <a:prstGeom prst="line">
              <a:avLst/>
            </a:prstGeom>
            <a:noFill/>
            <a:ln w="6350" cap="flat" cmpd="sng" algn="ctr">
              <a:solidFill>
                <a:srgbClr val="1D69DA">
                  <a:lumMod val="60000"/>
                  <a:lumOff val="40000"/>
                </a:srgbClr>
              </a:solidFill>
              <a:prstDash val="solid"/>
              <a:miter lim="800000"/>
            </a:ln>
            <a:effectLst/>
          </p:spPr>
        </p:cxnSp>
        <p:cxnSp>
          <p:nvCxnSpPr>
            <p:cNvPr id="331" name="直接连接符 330">
              <a:extLst>
                <a:ext uri="{FF2B5EF4-FFF2-40B4-BE49-F238E27FC236}">
                  <a16:creationId xmlns:a16="http://schemas.microsoft.com/office/drawing/2014/main" id="{E2D373D6-A91B-8631-99DC-5C21C394B15D}"/>
                </a:ext>
              </a:extLst>
            </p:cNvPr>
            <p:cNvCxnSpPr/>
            <p:nvPr/>
          </p:nvCxnSpPr>
          <p:spPr>
            <a:xfrm rot="3576623">
              <a:off x="2851239" y="2646745"/>
              <a:ext cx="0" cy="91104"/>
            </a:xfrm>
            <a:prstGeom prst="line">
              <a:avLst/>
            </a:prstGeom>
            <a:noFill/>
            <a:ln w="6350" cap="flat" cmpd="sng" algn="ctr">
              <a:solidFill>
                <a:srgbClr val="1D69DA">
                  <a:lumMod val="60000"/>
                  <a:lumOff val="40000"/>
                </a:srgbClr>
              </a:solidFill>
              <a:prstDash val="solid"/>
              <a:miter lim="800000"/>
            </a:ln>
            <a:effectLst/>
          </p:spPr>
        </p:cxnSp>
        <p:cxnSp>
          <p:nvCxnSpPr>
            <p:cNvPr id="332" name="直接连接符 331">
              <a:extLst>
                <a:ext uri="{FF2B5EF4-FFF2-40B4-BE49-F238E27FC236}">
                  <a16:creationId xmlns:a16="http://schemas.microsoft.com/office/drawing/2014/main" id="{F2B87202-C53F-77B8-4F8D-A508364015B4}"/>
                </a:ext>
              </a:extLst>
            </p:cNvPr>
            <p:cNvCxnSpPr/>
            <p:nvPr/>
          </p:nvCxnSpPr>
          <p:spPr>
            <a:xfrm rot="3857143">
              <a:off x="2884831" y="2709785"/>
              <a:ext cx="0" cy="91104"/>
            </a:xfrm>
            <a:prstGeom prst="line">
              <a:avLst/>
            </a:prstGeom>
            <a:noFill/>
            <a:ln w="6350" cap="flat" cmpd="sng" algn="ctr">
              <a:solidFill>
                <a:srgbClr val="1D69DA">
                  <a:lumMod val="60000"/>
                  <a:lumOff val="40000"/>
                </a:srgbClr>
              </a:solidFill>
              <a:prstDash val="solid"/>
              <a:miter lim="800000"/>
            </a:ln>
            <a:effectLst/>
          </p:spPr>
        </p:cxnSp>
        <p:cxnSp>
          <p:nvCxnSpPr>
            <p:cNvPr id="333" name="直接连接符 332">
              <a:extLst>
                <a:ext uri="{FF2B5EF4-FFF2-40B4-BE49-F238E27FC236}">
                  <a16:creationId xmlns:a16="http://schemas.microsoft.com/office/drawing/2014/main" id="{6CD2B216-8C1A-3FFF-5EEE-77D076D01F23}"/>
                </a:ext>
              </a:extLst>
            </p:cNvPr>
            <p:cNvCxnSpPr/>
            <p:nvPr/>
          </p:nvCxnSpPr>
          <p:spPr>
            <a:xfrm rot="4137662">
              <a:off x="2913173" y="2775353"/>
              <a:ext cx="0" cy="91104"/>
            </a:xfrm>
            <a:prstGeom prst="line">
              <a:avLst/>
            </a:prstGeom>
            <a:noFill/>
            <a:ln w="6350" cap="flat" cmpd="sng" algn="ctr">
              <a:solidFill>
                <a:srgbClr val="1D69DA">
                  <a:lumMod val="60000"/>
                  <a:lumOff val="40000"/>
                </a:srgbClr>
              </a:solidFill>
              <a:prstDash val="solid"/>
              <a:miter lim="800000"/>
            </a:ln>
            <a:effectLst/>
          </p:spPr>
        </p:cxnSp>
        <p:cxnSp>
          <p:nvCxnSpPr>
            <p:cNvPr id="334" name="直接连接符 333">
              <a:extLst>
                <a:ext uri="{FF2B5EF4-FFF2-40B4-BE49-F238E27FC236}">
                  <a16:creationId xmlns:a16="http://schemas.microsoft.com/office/drawing/2014/main" id="{C7863496-2B65-38F0-6EB4-57B8B6C2335C}"/>
                </a:ext>
              </a:extLst>
            </p:cNvPr>
            <p:cNvCxnSpPr/>
            <p:nvPr/>
          </p:nvCxnSpPr>
          <p:spPr>
            <a:xfrm rot="4418182">
              <a:off x="2936077" y="2843013"/>
              <a:ext cx="0" cy="91104"/>
            </a:xfrm>
            <a:prstGeom prst="line">
              <a:avLst/>
            </a:prstGeom>
            <a:noFill/>
            <a:ln w="6350" cap="flat" cmpd="sng" algn="ctr">
              <a:solidFill>
                <a:srgbClr val="1D69DA">
                  <a:lumMod val="60000"/>
                  <a:lumOff val="40000"/>
                </a:srgbClr>
              </a:solidFill>
              <a:prstDash val="solid"/>
              <a:miter lim="800000"/>
            </a:ln>
            <a:effectLst/>
          </p:spPr>
        </p:cxnSp>
        <p:cxnSp>
          <p:nvCxnSpPr>
            <p:cNvPr id="335" name="直接连接符 334">
              <a:extLst>
                <a:ext uri="{FF2B5EF4-FFF2-40B4-BE49-F238E27FC236}">
                  <a16:creationId xmlns:a16="http://schemas.microsoft.com/office/drawing/2014/main" id="{E4FB9B48-3BF4-1D5C-0155-A488A72C6D93}"/>
                </a:ext>
              </a:extLst>
            </p:cNvPr>
            <p:cNvCxnSpPr/>
            <p:nvPr/>
          </p:nvCxnSpPr>
          <p:spPr>
            <a:xfrm rot="4698701">
              <a:off x="2953389" y="2912314"/>
              <a:ext cx="0" cy="91104"/>
            </a:xfrm>
            <a:prstGeom prst="line">
              <a:avLst/>
            </a:prstGeom>
            <a:noFill/>
            <a:ln w="6350" cap="flat" cmpd="sng" algn="ctr">
              <a:solidFill>
                <a:srgbClr val="1D69DA">
                  <a:lumMod val="60000"/>
                  <a:lumOff val="40000"/>
                </a:srgbClr>
              </a:solidFill>
              <a:prstDash val="solid"/>
              <a:miter lim="800000"/>
            </a:ln>
            <a:effectLst/>
          </p:spPr>
        </p:cxnSp>
        <p:cxnSp>
          <p:nvCxnSpPr>
            <p:cNvPr id="336" name="直接连接符 335">
              <a:extLst>
                <a:ext uri="{FF2B5EF4-FFF2-40B4-BE49-F238E27FC236}">
                  <a16:creationId xmlns:a16="http://schemas.microsoft.com/office/drawing/2014/main" id="{3D559644-CA2B-9415-2A0D-11BD47304DE6}"/>
                </a:ext>
              </a:extLst>
            </p:cNvPr>
            <p:cNvCxnSpPr/>
            <p:nvPr/>
          </p:nvCxnSpPr>
          <p:spPr>
            <a:xfrm rot="4979221">
              <a:off x="2964995" y="2982795"/>
              <a:ext cx="0" cy="91104"/>
            </a:xfrm>
            <a:prstGeom prst="line">
              <a:avLst/>
            </a:prstGeom>
            <a:noFill/>
            <a:ln w="6350" cap="flat" cmpd="sng" algn="ctr">
              <a:solidFill>
                <a:srgbClr val="1D69DA">
                  <a:lumMod val="60000"/>
                  <a:lumOff val="40000"/>
                </a:srgbClr>
              </a:solidFill>
              <a:prstDash val="solid"/>
              <a:miter lim="800000"/>
            </a:ln>
            <a:effectLst/>
          </p:spPr>
        </p:cxnSp>
        <p:cxnSp>
          <p:nvCxnSpPr>
            <p:cNvPr id="337" name="直接连接符 336">
              <a:extLst>
                <a:ext uri="{FF2B5EF4-FFF2-40B4-BE49-F238E27FC236}">
                  <a16:creationId xmlns:a16="http://schemas.microsoft.com/office/drawing/2014/main" id="{15AC4D85-6AF3-FEF8-DDEE-F93F041187AB}"/>
                </a:ext>
              </a:extLst>
            </p:cNvPr>
            <p:cNvCxnSpPr/>
            <p:nvPr/>
          </p:nvCxnSpPr>
          <p:spPr>
            <a:xfrm rot="5259740">
              <a:off x="2970817" y="3053989"/>
              <a:ext cx="0" cy="91104"/>
            </a:xfrm>
            <a:prstGeom prst="line">
              <a:avLst/>
            </a:prstGeom>
            <a:noFill/>
            <a:ln w="6350" cap="flat" cmpd="sng" algn="ctr">
              <a:solidFill>
                <a:srgbClr val="1D69DA">
                  <a:lumMod val="60000"/>
                  <a:lumOff val="40000"/>
                </a:srgbClr>
              </a:solidFill>
              <a:prstDash val="solid"/>
              <a:miter lim="800000"/>
            </a:ln>
            <a:effectLst/>
          </p:spPr>
        </p:cxnSp>
        <p:cxnSp>
          <p:nvCxnSpPr>
            <p:cNvPr id="338" name="直接连接符 337">
              <a:extLst>
                <a:ext uri="{FF2B5EF4-FFF2-40B4-BE49-F238E27FC236}">
                  <a16:creationId xmlns:a16="http://schemas.microsoft.com/office/drawing/2014/main" id="{3CF9A213-D1E1-B07C-F0F0-102D686BD8DA}"/>
                </a:ext>
              </a:extLst>
            </p:cNvPr>
            <p:cNvCxnSpPr/>
            <p:nvPr/>
          </p:nvCxnSpPr>
          <p:spPr>
            <a:xfrm rot="5540260">
              <a:off x="2970817" y="3125420"/>
              <a:ext cx="0" cy="91104"/>
            </a:xfrm>
            <a:prstGeom prst="line">
              <a:avLst/>
            </a:prstGeom>
            <a:noFill/>
            <a:ln w="6350" cap="flat" cmpd="sng" algn="ctr">
              <a:solidFill>
                <a:srgbClr val="1D69DA">
                  <a:lumMod val="60000"/>
                  <a:lumOff val="40000"/>
                </a:srgbClr>
              </a:solidFill>
              <a:prstDash val="solid"/>
              <a:miter lim="800000"/>
            </a:ln>
            <a:effectLst/>
          </p:spPr>
        </p:cxnSp>
        <p:cxnSp>
          <p:nvCxnSpPr>
            <p:cNvPr id="339" name="直接连接符 338">
              <a:extLst>
                <a:ext uri="{FF2B5EF4-FFF2-40B4-BE49-F238E27FC236}">
                  <a16:creationId xmlns:a16="http://schemas.microsoft.com/office/drawing/2014/main" id="{535BAECF-7BF5-1AB5-EE07-D7ED4153E6DD}"/>
                </a:ext>
              </a:extLst>
            </p:cNvPr>
            <p:cNvCxnSpPr/>
            <p:nvPr/>
          </p:nvCxnSpPr>
          <p:spPr>
            <a:xfrm rot="5820779">
              <a:off x="2964995" y="3196613"/>
              <a:ext cx="0" cy="91104"/>
            </a:xfrm>
            <a:prstGeom prst="line">
              <a:avLst/>
            </a:prstGeom>
            <a:noFill/>
            <a:ln w="6350" cap="flat" cmpd="sng" algn="ctr">
              <a:solidFill>
                <a:srgbClr val="1D69DA">
                  <a:lumMod val="60000"/>
                  <a:lumOff val="40000"/>
                </a:srgbClr>
              </a:solidFill>
              <a:prstDash val="solid"/>
              <a:miter lim="800000"/>
            </a:ln>
            <a:effectLst/>
          </p:spPr>
        </p:cxnSp>
        <p:cxnSp>
          <p:nvCxnSpPr>
            <p:cNvPr id="340" name="直接连接符 339">
              <a:extLst>
                <a:ext uri="{FF2B5EF4-FFF2-40B4-BE49-F238E27FC236}">
                  <a16:creationId xmlns:a16="http://schemas.microsoft.com/office/drawing/2014/main" id="{1CC2FB8E-30FE-E2DD-8C84-1A9D06A42175}"/>
                </a:ext>
              </a:extLst>
            </p:cNvPr>
            <p:cNvCxnSpPr/>
            <p:nvPr/>
          </p:nvCxnSpPr>
          <p:spPr>
            <a:xfrm rot="6101299">
              <a:off x="2953389" y="3267095"/>
              <a:ext cx="0" cy="91104"/>
            </a:xfrm>
            <a:prstGeom prst="line">
              <a:avLst/>
            </a:prstGeom>
            <a:noFill/>
            <a:ln w="6350" cap="flat" cmpd="sng" algn="ctr">
              <a:solidFill>
                <a:srgbClr val="1D69DA">
                  <a:lumMod val="60000"/>
                  <a:lumOff val="40000"/>
                </a:srgbClr>
              </a:solidFill>
              <a:prstDash val="solid"/>
              <a:miter lim="800000"/>
            </a:ln>
            <a:effectLst/>
          </p:spPr>
        </p:cxnSp>
        <p:cxnSp>
          <p:nvCxnSpPr>
            <p:cNvPr id="341" name="直接连接符 340">
              <a:extLst>
                <a:ext uri="{FF2B5EF4-FFF2-40B4-BE49-F238E27FC236}">
                  <a16:creationId xmlns:a16="http://schemas.microsoft.com/office/drawing/2014/main" id="{BC5D397C-4FA6-3FB1-CC90-11F49019C4A7}"/>
                </a:ext>
              </a:extLst>
            </p:cNvPr>
            <p:cNvCxnSpPr/>
            <p:nvPr/>
          </p:nvCxnSpPr>
          <p:spPr>
            <a:xfrm rot="6381818">
              <a:off x="2936077" y="3336397"/>
              <a:ext cx="0" cy="91104"/>
            </a:xfrm>
            <a:prstGeom prst="line">
              <a:avLst/>
            </a:prstGeom>
            <a:noFill/>
            <a:ln w="6350" cap="flat" cmpd="sng" algn="ctr">
              <a:solidFill>
                <a:srgbClr val="1D69DA">
                  <a:lumMod val="60000"/>
                  <a:lumOff val="40000"/>
                </a:srgbClr>
              </a:solidFill>
              <a:prstDash val="solid"/>
              <a:miter lim="800000"/>
            </a:ln>
            <a:effectLst/>
          </p:spPr>
        </p:cxnSp>
        <p:cxnSp>
          <p:nvCxnSpPr>
            <p:cNvPr id="342" name="直接连接符 341">
              <a:extLst>
                <a:ext uri="{FF2B5EF4-FFF2-40B4-BE49-F238E27FC236}">
                  <a16:creationId xmlns:a16="http://schemas.microsoft.com/office/drawing/2014/main" id="{5A3594D1-B384-0948-7D26-E27455D712BC}"/>
                </a:ext>
              </a:extLst>
            </p:cNvPr>
            <p:cNvCxnSpPr/>
            <p:nvPr/>
          </p:nvCxnSpPr>
          <p:spPr>
            <a:xfrm rot="6662338">
              <a:off x="2913173" y="3404056"/>
              <a:ext cx="0" cy="91104"/>
            </a:xfrm>
            <a:prstGeom prst="line">
              <a:avLst/>
            </a:prstGeom>
            <a:noFill/>
            <a:ln w="6350" cap="flat" cmpd="sng" algn="ctr">
              <a:solidFill>
                <a:srgbClr val="1D69DA">
                  <a:lumMod val="60000"/>
                  <a:lumOff val="40000"/>
                </a:srgbClr>
              </a:solidFill>
              <a:prstDash val="solid"/>
              <a:miter lim="800000"/>
            </a:ln>
            <a:effectLst/>
          </p:spPr>
        </p:cxnSp>
        <p:cxnSp>
          <p:nvCxnSpPr>
            <p:cNvPr id="343" name="直接连接符 342">
              <a:extLst>
                <a:ext uri="{FF2B5EF4-FFF2-40B4-BE49-F238E27FC236}">
                  <a16:creationId xmlns:a16="http://schemas.microsoft.com/office/drawing/2014/main" id="{9A73F6D4-6695-7320-3FD9-9F54A4ED1232}"/>
                </a:ext>
              </a:extLst>
            </p:cNvPr>
            <p:cNvCxnSpPr/>
            <p:nvPr/>
          </p:nvCxnSpPr>
          <p:spPr>
            <a:xfrm rot="6942857">
              <a:off x="2884831" y="3469624"/>
              <a:ext cx="0" cy="91104"/>
            </a:xfrm>
            <a:prstGeom prst="line">
              <a:avLst/>
            </a:prstGeom>
            <a:noFill/>
            <a:ln w="6350" cap="flat" cmpd="sng" algn="ctr">
              <a:solidFill>
                <a:srgbClr val="1D69DA">
                  <a:lumMod val="60000"/>
                  <a:lumOff val="40000"/>
                </a:srgbClr>
              </a:solidFill>
              <a:prstDash val="solid"/>
              <a:miter lim="800000"/>
            </a:ln>
            <a:effectLst/>
          </p:spPr>
        </p:cxnSp>
        <p:cxnSp>
          <p:nvCxnSpPr>
            <p:cNvPr id="344" name="直接连接符 343">
              <a:extLst>
                <a:ext uri="{FF2B5EF4-FFF2-40B4-BE49-F238E27FC236}">
                  <a16:creationId xmlns:a16="http://schemas.microsoft.com/office/drawing/2014/main" id="{15CF6142-BE22-2FDB-E2F4-97724C6FDC10}"/>
                </a:ext>
              </a:extLst>
            </p:cNvPr>
            <p:cNvCxnSpPr/>
            <p:nvPr/>
          </p:nvCxnSpPr>
          <p:spPr>
            <a:xfrm rot="7223377">
              <a:off x="2851239" y="3532664"/>
              <a:ext cx="0" cy="91104"/>
            </a:xfrm>
            <a:prstGeom prst="line">
              <a:avLst/>
            </a:prstGeom>
            <a:noFill/>
            <a:ln w="6350" cap="flat" cmpd="sng" algn="ctr">
              <a:solidFill>
                <a:srgbClr val="1D69DA">
                  <a:lumMod val="60000"/>
                  <a:lumOff val="40000"/>
                </a:srgbClr>
              </a:solidFill>
              <a:prstDash val="solid"/>
              <a:miter lim="800000"/>
            </a:ln>
            <a:effectLst/>
          </p:spPr>
        </p:cxnSp>
        <p:cxnSp>
          <p:nvCxnSpPr>
            <p:cNvPr id="345" name="直接连接符 344">
              <a:extLst>
                <a:ext uri="{FF2B5EF4-FFF2-40B4-BE49-F238E27FC236}">
                  <a16:creationId xmlns:a16="http://schemas.microsoft.com/office/drawing/2014/main" id="{B27F7D22-CF9F-4C93-4DFF-372B7F12D190}"/>
                </a:ext>
              </a:extLst>
            </p:cNvPr>
            <p:cNvCxnSpPr/>
            <p:nvPr/>
          </p:nvCxnSpPr>
          <p:spPr>
            <a:xfrm rot="7503896">
              <a:off x="2812621" y="3592755"/>
              <a:ext cx="0" cy="91104"/>
            </a:xfrm>
            <a:prstGeom prst="line">
              <a:avLst/>
            </a:prstGeom>
            <a:noFill/>
            <a:ln w="6350" cap="flat" cmpd="sng" algn="ctr">
              <a:solidFill>
                <a:srgbClr val="1D69DA">
                  <a:lumMod val="60000"/>
                  <a:lumOff val="40000"/>
                </a:srgbClr>
              </a:solidFill>
              <a:prstDash val="solid"/>
              <a:miter lim="800000"/>
            </a:ln>
            <a:effectLst/>
          </p:spPr>
        </p:cxnSp>
        <p:cxnSp>
          <p:nvCxnSpPr>
            <p:cNvPr id="346" name="直接连接符 345">
              <a:extLst>
                <a:ext uri="{FF2B5EF4-FFF2-40B4-BE49-F238E27FC236}">
                  <a16:creationId xmlns:a16="http://schemas.microsoft.com/office/drawing/2014/main" id="{D4881D2D-11BC-ED0A-3AE5-41804D7CFE8B}"/>
                </a:ext>
              </a:extLst>
            </p:cNvPr>
            <p:cNvCxnSpPr/>
            <p:nvPr/>
          </p:nvCxnSpPr>
          <p:spPr>
            <a:xfrm rot="7784416">
              <a:off x="2769233" y="3649499"/>
              <a:ext cx="0" cy="91104"/>
            </a:xfrm>
            <a:prstGeom prst="line">
              <a:avLst/>
            </a:prstGeom>
            <a:noFill/>
            <a:ln w="6350" cap="flat" cmpd="sng" algn="ctr">
              <a:solidFill>
                <a:srgbClr val="1D69DA">
                  <a:lumMod val="60000"/>
                  <a:lumOff val="40000"/>
                </a:srgbClr>
              </a:solidFill>
              <a:prstDash val="solid"/>
              <a:miter lim="800000"/>
            </a:ln>
            <a:effectLst/>
          </p:spPr>
        </p:cxnSp>
        <p:cxnSp>
          <p:nvCxnSpPr>
            <p:cNvPr id="347" name="直接连接符 346">
              <a:extLst>
                <a:ext uri="{FF2B5EF4-FFF2-40B4-BE49-F238E27FC236}">
                  <a16:creationId xmlns:a16="http://schemas.microsoft.com/office/drawing/2014/main" id="{925F8C16-844C-5EAC-E6FF-BCA94D53C508}"/>
                </a:ext>
              </a:extLst>
            </p:cNvPr>
            <p:cNvCxnSpPr/>
            <p:nvPr/>
          </p:nvCxnSpPr>
          <p:spPr>
            <a:xfrm rot="8064935">
              <a:off x="2721365" y="3702517"/>
              <a:ext cx="0" cy="91104"/>
            </a:xfrm>
            <a:prstGeom prst="line">
              <a:avLst/>
            </a:prstGeom>
            <a:noFill/>
            <a:ln w="6350" cap="flat" cmpd="sng" algn="ctr">
              <a:solidFill>
                <a:srgbClr val="1D69DA">
                  <a:lumMod val="60000"/>
                  <a:lumOff val="40000"/>
                </a:srgbClr>
              </a:solidFill>
              <a:prstDash val="solid"/>
              <a:miter lim="800000"/>
            </a:ln>
            <a:effectLst/>
          </p:spPr>
        </p:cxnSp>
        <p:cxnSp>
          <p:nvCxnSpPr>
            <p:cNvPr id="348" name="直接连接符 347">
              <a:extLst>
                <a:ext uri="{FF2B5EF4-FFF2-40B4-BE49-F238E27FC236}">
                  <a16:creationId xmlns:a16="http://schemas.microsoft.com/office/drawing/2014/main" id="{70FBFC70-2A2E-C7F8-29C4-5E26EDE6E9F5}"/>
                </a:ext>
              </a:extLst>
            </p:cNvPr>
            <p:cNvCxnSpPr/>
            <p:nvPr/>
          </p:nvCxnSpPr>
          <p:spPr>
            <a:xfrm rot="8345455">
              <a:off x="2669333" y="3751458"/>
              <a:ext cx="0" cy="91104"/>
            </a:xfrm>
            <a:prstGeom prst="line">
              <a:avLst/>
            </a:prstGeom>
            <a:noFill/>
            <a:ln w="6350" cap="flat" cmpd="sng" algn="ctr">
              <a:solidFill>
                <a:srgbClr val="1D69DA">
                  <a:lumMod val="60000"/>
                  <a:lumOff val="40000"/>
                </a:srgbClr>
              </a:solidFill>
              <a:prstDash val="solid"/>
              <a:miter lim="800000"/>
            </a:ln>
            <a:effectLst/>
          </p:spPr>
        </p:cxnSp>
        <p:cxnSp>
          <p:nvCxnSpPr>
            <p:cNvPr id="349" name="直接连接符 348">
              <a:extLst>
                <a:ext uri="{FF2B5EF4-FFF2-40B4-BE49-F238E27FC236}">
                  <a16:creationId xmlns:a16="http://schemas.microsoft.com/office/drawing/2014/main" id="{FF8E1153-4DFA-5C39-D62F-741702C671A0}"/>
                </a:ext>
              </a:extLst>
            </p:cNvPr>
            <p:cNvCxnSpPr/>
            <p:nvPr/>
          </p:nvCxnSpPr>
          <p:spPr>
            <a:xfrm rot="8625974">
              <a:off x="2613486" y="3795994"/>
              <a:ext cx="0" cy="91104"/>
            </a:xfrm>
            <a:prstGeom prst="line">
              <a:avLst/>
            </a:prstGeom>
            <a:noFill/>
            <a:ln w="6350" cap="flat" cmpd="sng" algn="ctr">
              <a:solidFill>
                <a:srgbClr val="1D69DA">
                  <a:lumMod val="60000"/>
                  <a:lumOff val="40000"/>
                </a:srgbClr>
              </a:solidFill>
              <a:prstDash val="solid"/>
              <a:miter lim="800000"/>
            </a:ln>
            <a:effectLst/>
          </p:spPr>
        </p:cxnSp>
        <p:cxnSp>
          <p:nvCxnSpPr>
            <p:cNvPr id="350" name="直接连接符 349">
              <a:extLst>
                <a:ext uri="{FF2B5EF4-FFF2-40B4-BE49-F238E27FC236}">
                  <a16:creationId xmlns:a16="http://schemas.microsoft.com/office/drawing/2014/main" id="{86B9211D-A62B-B04E-72B0-5EE09CE5C233}"/>
                </a:ext>
              </a:extLst>
            </p:cNvPr>
            <p:cNvCxnSpPr/>
            <p:nvPr/>
          </p:nvCxnSpPr>
          <p:spPr>
            <a:xfrm rot="8906494">
              <a:off x="2554195" y="3835831"/>
              <a:ext cx="0" cy="91104"/>
            </a:xfrm>
            <a:prstGeom prst="line">
              <a:avLst/>
            </a:prstGeom>
            <a:noFill/>
            <a:ln w="6350" cap="flat" cmpd="sng" algn="ctr">
              <a:solidFill>
                <a:srgbClr val="1D69DA">
                  <a:lumMod val="60000"/>
                  <a:lumOff val="40000"/>
                </a:srgbClr>
              </a:solidFill>
              <a:prstDash val="solid"/>
              <a:miter lim="800000"/>
            </a:ln>
            <a:effectLst/>
          </p:spPr>
        </p:cxnSp>
        <p:cxnSp>
          <p:nvCxnSpPr>
            <p:cNvPr id="351" name="直接连接符 350">
              <a:extLst>
                <a:ext uri="{FF2B5EF4-FFF2-40B4-BE49-F238E27FC236}">
                  <a16:creationId xmlns:a16="http://schemas.microsoft.com/office/drawing/2014/main" id="{67675C48-C088-956B-F0BF-4A42777BC537}"/>
                </a:ext>
              </a:extLst>
            </p:cNvPr>
            <p:cNvCxnSpPr/>
            <p:nvPr/>
          </p:nvCxnSpPr>
          <p:spPr>
            <a:xfrm rot="9187013">
              <a:off x="2491854" y="3870701"/>
              <a:ext cx="0" cy="91104"/>
            </a:xfrm>
            <a:prstGeom prst="line">
              <a:avLst/>
            </a:prstGeom>
            <a:noFill/>
            <a:ln w="6350" cap="flat" cmpd="sng" algn="ctr">
              <a:solidFill>
                <a:srgbClr val="1D69DA">
                  <a:lumMod val="60000"/>
                  <a:lumOff val="40000"/>
                </a:srgbClr>
              </a:solidFill>
              <a:prstDash val="solid"/>
              <a:miter lim="800000"/>
            </a:ln>
            <a:effectLst/>
          </p:spPr>
        </p:cxnSp>
        <p:cxnSp>
          <p:nvCxnSpPr>
            <p:cNvPr id="352" name="直接连接符 351">
              <a:extLst>
                <a:ext uri="{FF2B5EF4-FFF2-40B4-BE49-F238E27FC236}">
                  <a16:creationId xmlns:a16="http://schemas.microsoft.com/office/drawing/2014/main" id="{CA78C68B-9232-2BBE-4774-2999727CD695}"/>
                </a:ext>
              </a:extLst>
            </p:cNvPr>
            <p:cNvCxnSpPr/>
            <p:nvPr/>
          </p:nvCxnSpPr>
          <p:spPr>
            <a:xfrm rot="9467532">
              <a:off x="2426878" y="3900375"/>
              <a:ext cx="0" cy="91104"/>
            </a:xfrm>
            <a:prstGeom prst="line">
              <a:avLst/>
            </a:prstGeom>
            <a:noFill/>
            <a:ln w="6350" cap="flat" cmpd="sng" algn="ctr">
              <a:solidFill>
                <a:srgbClr val="1D69DA">
                  <a:lumMod val="60000"/>
                  <a:lumOff val="40000"/>
                </a:srgbClr>
              </a:solidFill>
              <a:prstDash val="solid"/>
              <a:miter lim="800000"/>
            </a:ln>
            <a:effectLst/>
          </p:spPr>
        </p:cxnSp>
        <p:cxnSp>
          <p:nvCxnSpPr>
            <p:cNvPr id="353" name="直接连接符 352">
              <a:extLst>
                <a:ext uri="{FF2B5EF4-FFF2-40B4-BE49-F238E27FC236}">
                  <a16:creationId xmlns:a16="http://schemas.microsoft.com/office/drawing/2014/main" id="{971C1770-E843-51EF-6BC4-78978963CA9D}"/>
                </a:ext>
              </a:extLst>
            </p:cNvPr>
            <p:cNvCxnSpPr/>
            <p:nvPr/>
          </p:nvCxnSpPr>
          <p:spPr>
            <a:xfrm rot="9748052">
              <a:off x="2359700" y="3924653"/>
              <a:ext cx="0" cy="91104"/>
            </a:xfrm>
            <a:prstGeom prst="line">
              <a:avLst/>
            </a:prstGeom>
            <a:noFill/>
            <a:ln w="6350" cap="flat" cmpd="sng" algn="ctr">
              <a:solidFill>
                <a:srgbClr val="1D69DA">
                  <a:lumMod val="60000"/>
                  <a:lumOff val="40000"/>
                </a:srgbClr>
              </a:solidFill>
              <a:prstDash val="solid"/>
              <a:miter lim="800000"/>
            </a:ln>
            <a:effectLst/>
          </p:spPr>
        </p:cxnSp>
        <p:cxnSp>
          <p:nvCxnSpPr>
            <p:cNvPr id="354" name="直接连接符 353">
              <a:extLst>
                <a:ext uri="{FF2B5EF4-FFF2-40B4-BE49-F238E27FC236}">
                  <a16:creationId xmlns:a16="http://schemas.microsoft.com/office/drawing/2014/main" id="{AEF8084B-34DA-3640-7D3A-10C6603DA4F6}"/>
                </a:ext>
              </a:extLst>
            </p:cNvPr>
            <p:cNvCxnSpPr/>
            <p:nvPr/>
          </p:nvCxnSpPr>
          <p:spPr>
            <a:xfrm rot="10028571">
              <a:off x="2290766" y="3943375"/>
              <a:ext cx="0" cy="91104"/>
            </a:xfrm>
            <a:prstGeom prst="line">
              <a:avLst/>
            </a:prstGeom>
            <a:noFill/>
            <a:ln w="6350" cap="flat" cmpd="sng" algn="ctr">
              <a:solidFill>
                <a:srgbClr val="1D69DA">
                  <a:lumMod val="60000"/>
                  <a:lumOff val="40000"/>
                </a:srgbClr>
              </a:solidFill>
              <a:prstDash val="solid"/>
              <a:miter lim="800000"/>
            </a:ln>
            <a:effectLst/>
          </p:spPr>
        </p:cxnSp>
        <p:cxnSp>
          <p:nvCxnSpPr>
            <p:cNvPr id="355" name="直接连接符 354">
              <a:extLst>
                <a:ext uri="{FF2B5EF4-FFF2-40B4-BE49-F238E27FC236}">
                  <a16:creationId xmlns:a16="http://schemas.microsoft.com/office/drawing/2014/main" id="{EF46E96C-7353-72A2-2A03-1160A617E4D3}"/>
                </a:ext>
              </a:extLst>
            </p:cNvPr>
            <p:cNvCxnSpPr/>
            <p:nvPr/>
          </p:nvCxnSpPr>
          <p:spPr>
            <a:xfrm rot="10309091">
              <a:off x="2220535" y="3956416"/>
              <a:ext cx="0" cy="91104"/>
            </a:xfrm>
            <a:prstGeom prst="line">
              <a:avLst/>
            </a:prstGeom>
            <a:noFill/>
            <a:ln w="6350" cap="flat" cmpd="sng" algn="ctr">
              <a:solidFill>
                <a:srgbClr val="1D69DA">
                  <a:lumMod val="60000"/>
                  <a:lumOff val="40000"/>
                </a:srgbClr>
              </a:solidFill>
              <a:prstDash val="solid"/>
              <a:miter lim="800000"/>
            </a:ln>
            <a:effectLst/>
          </p:spPr>
        </p:cxnSp>
        <p:cxnSp>
          <p:nvCxnSpPr>
            <p:cNvPr id="356" name="直接连接符 355">
              <a:extLst>
                <a:ext uri="{FF2B5EF4-FFF2-40B4-BE49-F238E27FC236}">
                  <a16:creationId xmlns:a16="http://schemas.microsoft.com/office/drawing/2014/main" id="{7BD34448-9A0A-C0F9-9B7D-E66965771D57}"/>
                </a:ext>
              </a:extLst>
            </p:cNvPr>
            <p:cNvCxnSpPr/>
            <p:nvPr/>
          </p:nvCxnSpPr>
          <p:spPr>
            <a:xfrm rot="10589610">
              <a:off x="2149476" y="3963690"/>
              <a:ext cx="0" cy="91104"/>
            </a:xfrm>
            <a:prstGeom prst="line">
              <a:avLst/>
            </a:prstGeom>
            <a:noFill/>
            <a:ln w="6350" cap="flat" cmpd="sng" algn="ctr">
              <a:solidFill>
                <a:srgbClr val="1D69DA">
                  <a:lumMod val="60000"/>
                  <a:lumOff val="40000"/>
                </a:srgbClr>
              </a:solidFill>
              <a:prstDash val="solid"/>
              <a:miter lim="800000"/>
            </a:ln>
            <a:effectLst/>
          </p:spPr>
        </p:cxnSp>
        <p:cxnSp>
          <p:nvCxnSpPr>
            <p:cNvPr id="357" name="直接连接符 356">
              <a:extLst>
                <a:ext uri="{FF2B5EF4-FFF2-40B4-BE49-F238E27FC236}">
                  <a16:creationId xmlns:a16="http://schemas.microsoft.com/office/drawing/2014/main" id="{4399B645-0C66-792D-096F-BE8CCF9B4553}"/>
                </a:ext>
              </a:extLst>
            </p:cNvPr>
            <p:cNvCxnSpPr/>
            <p:nvPr/>
          </p:nvCxnSpPr>
          <p:spPr>
            <a:xfrm rot="10870130">
              <a:off x="2078059" y="3965147"/>
              <a:ext cx="0" cy="91104"/>
            </a:xfrm>
            <a:prstGeom prst="line">
              <a:avLst/>
            </a:prstGeom>
            <a:noFill/>
            <a:ln w="6350" cap="flat" cmpd="sng" algn="ctr">
              <a:solidFill>
                <a:srgbClr val="1D69DA">
                  <a:lumMod val="60000"/>
                  <a:lumOff val="40000"/>
                </a:srgbClr>
              </a:solidFill>
              <a:prstDash val="solid"/>
              <a:miter lim="800000"/>
            </a:ln>
            <a:effectLst/>
          </p:spPr>
        </p:cxnSp>
        <p:cxnSp>
          <p:nvCxnSpPr>
            <p:cNvPr id="358" name="直接连接符 357">
              <a:extLst>
                <a:ext uri="{FF2B5EF4-FFF2-40B4-BE49-F238E27FC236}">
                  <a16:creationId xmlns:a16="http://schemas.microsoft.com/office/drawing/2014/main" id="{DE9100B3-EFA9-C062-2837-F53649004462}"/>
                </a:ext>
              </a:extLst>
            </p:cNvPr>
            <p:cNvCxnSpPr/>
            <p:nvPr/>
          </p:nvCxnSpPr>
          <p:spPr>
            <a:xfrm rot="11150650">
              <a:off x="2006763" y="3960779"/>
              <a:ext cx="0" cy="91104"/>
            </a:xfrm>
            <a:prstGeom prst="line">
              <a:avLst/>
            </a:prstGeom>
            <a:noFill/>
            <a:ln w="6350" cap="flat" cmpd="sng" algn="ctr">
              <a:solidFill>
                <a:srgbClr val="1D69DA">
                  <a:lumMod val="60000"/>
                  <a:lumOff val="40000"/>
                </a:srgbClr>
              </a:solidFill>
              <a:prstDash val="solid"/>
              <a:miter lim="800000"/>
            </a:ln>
            <a:effectLst/>
          </p:spPr>
        </p:cxnSp>
        <p:cxnSp>
          <p:nvCxnSpPr>
            <p:cNvPr id="359" name="直接连接符 358">
              <a:extLst>
                <a:ext uri="{FF2B5EF4-FFF2-40B4-BE49-F238E27FC236}">
                  <a16:creationId xmlns:a16="http://schemas.microsoft.com/office/drawing/2014/main" id="{16F8BC17-0848-47FA-50DC-CA889681DAA8}"/>
                </a:ext>
              </a:extLst>
            </p:cNvPr>
            <p:cNvCxnSpPr/>
            <p:nvPr/>
          </p:nvCxnSpPr>
          <p:spPr>
            <a:xfrm rot="11431169">
              <a:off x="1936059" y="3950613"/>
              <a:ext cx="0" cy="91104"/>
            </a:xfrm>
            <a:prstGeom prst="line">
              <a:avLst/>
            </a:prstGeom>
            <a:noFill/>
            <a:ln w="6350" cap="flat" cmpd="sng" algn="ctr">
              <a:solidFill>
                <a:srgbClr val="1D69DA">
                  <a:lumMod val="60000"/>
                  <a:lumOff val="40000"/>
                </a:srgbClr>
              </a:solidFill>
              <a:prstDash val="solid"/>
              <a:miter lim="800000"/>
            </a:ln>
            <a:effectLst/>
          </p:spPr>
        </p:cxnSp>
        <p:cxnSp>
          <p:nvCxnSpPr>
            <p:cNvPr id="360" name="直接连接符 359">
              <a:extLst>
                <a:ext uri="{FF2B5EF4-FFF2-40B4-BE49-F238E27FC236}">
                  <a16:creationId xmlns:a16="http://schemas.microsoft.com/office/drawing/2014/main" id="{E0DD531C-3D8D-14B4-3FA4-78C469DC5DBB}"/>
                </a:ext>
              </a:extLst>
            </p:cNvPr>
            <p:cNvCxnSpPr/>
            <p:nvPr/>
          </p:nvCxnSpPr>
          <p:spPr>
            <a:xfrm rot="11711689">
              <a:off x="1866418" y="3934718"/>
              <a:ext cx="0" cy="91104"/>
            </a:xfrm>
            <a:prstGeom prst="line">
              <a:avLst/>
            </a:prstGeom>
            <a:noFill/>
            <a:ln w="6350" cap="flat" cmpd="sng" algn="ctr">
              <a:solidFill>
                <a:srgbClr val="1D69DA">
                  <a:lumMod val="60000"/>
                  <a:lumOff val="40000"/>
                </a:srgbClr>
              </a:solidFill>
              <a:prstDash val="solid"/>
              <a:miter lim="800000"/>
            </a:ln>
            <a:effectLst/>
          </p:spPr>
        </p:cxnSp>
        <p:cxnSp>
          <p:nvCxnSpPr>
            <p:cNvPr id="361" name="直接连接符 360">
              <a:extLst>
                <a:ext uri="{FF2B5EF4-FFF2-40B4-BE49-F238E27FC236}">
                  <a16:creationId xmlns:a16="http://schemas.microsoft.com/office/drawing/2014/main" id="{A7976FA9-948F-6F3F-B9A1-E3439F7A5F65}"/>
                </a:ext>
              </a:extLst>
            </p:cNvPr>
            <p:cNvCxnSpPr/>
            <p:nvPr/>
          </p:nvCxnSpPr>
          <p:spPr>
            <a:xfrm rot="11992208">
              <a:off x="1798305" y="3913199"/>
              <a:ext cx="0" cy="91104"/>
            </a:xfrm>
            <a:prstGeom prst="line">
              <a:avLst/>
            </a:prstGeom>
            <a:noFill/>
            <a:ln w="6350" cap="flat" cmpd="sng" algn="ctr">
              <a:solidFill>
                <a:srgbClr val="1D69DA">
                  <a:lumMod val="60000"/>
                  <a:lumOff val="40000"/>
                </a:srgbClr>
              </a:solidFill>
              <a:prstDash val="solid"/>
              <a:miter lim="800000"/>
            </a:ln>
            <a:effectLst/>
          </p:spPr>
        </p:cxnSp>
        <p:cxnSp>
          <p:nvCxnSpPr>
            <p:cNvPr id="362" name="直接连接符 361">
              <a:extLst>
                <a:ext uri="{FF2B5EF4-FFF2-40B4-BE49-F238E27FC236}">
                  <a16:creationId xmlns:a16="http://schemas.microsoft.com/office/drawing/2014/main" id="{0EC491F6-8E91-F629-3A47-E335831D1CBB}"/>
                </a:ext>
              </a:extLst>
            </p:cNvPr>
            <p:cNvCxnSpPr/>
            <p:nvPr/>
          </p:nvCxnSpPr>
          <p:spPr>
            <a:xfrm rot="12272727">
              <a:off x="1732173" y="3886201"/>
              <a:ext cx="0" cy="91104"/>
            </a:xfrm>
            <a:prstGeom prst="line">
              <a:avLst/>
            </a:prstGeom>
            <a:noFill/>
            <a:ln w="6350" cap="flat" cmpd="sng" algn="ctr">
              <a:solidFill>
                <a:srgbClr val="1D69DA">
                  <a:lumMod val="60000"/>
                  <a:lumOff val="40000"/>
                </a:srgbClr>
              </a:solidFill>
              <a:prstDash val="solid"/>
              <a:miter lim="800000"/>
            </a:ln>
            <a:effectLst/>
          </p:spPr>
        </p:cxnSp>
        <p:cxnSp>
          <p:nvCxnSpPr>
            <p:cNvPr id="363" name="直接连接符 362">
              <a:extLst>
                <a:ext uri="{FF2B5EF4-FFF2-40B4-BE49-F238E27FC236}">
                  <a16:creationId xmlns:a16="http://schemas.microsoft.com/office/drawing/2014/main" id="{46328522-507B-5AFE-029F-5101583A2B42}"/>
                </a:ext>
              </a:extLst>
            </p:cNvPr>
            <p:cNvCxnSpPr/>
            <p:nvPr/>
          </p:nvCxnSpPr>
          <p:spPr>
            <a:xfrm rot="12553247">
              <a:off x="1668462" y="3853902"/>
              <a:ext cx="0" cy="91104"/>
            </a:xfrm>
            <a:prstGeom prst="line">
              <a:avLst/>
            </a:prstGeom>
            <a:noFill/>
            <a:ln w="6350" cap="flat" cmpd="sng" algn="ctr">
              <a:solidFill>
                <a:srgbClr val="1D69DA">
                  <a:lumMod val="60000"/>
                  <a:lumOff val="40000"/>
                </a:srgbClr>
              </a:solidFill>
              <a:prstDash val="solid"/>
              <a:miter lim="800000"/>
            </a:ln>
            <a:effectLst/>
          </p:spPr>
        </p:cxnSp>
        <p:cxnSp>
          <p:nvCxnSpPr>
            <p:cNvPr id="364" name="直接连接符 363">
              <a:extLst>
                <a:ext uri="{FF2B5EF4-FFF2-40B4-BE49-F238E27FC236}">
                  <a16:creationId xmlns:a16="http://schemas.microsoft.com/office/drawing/2014/main" id="{3C474020-1CE8-B60D-F418-3B95797F8E6A}"/>
                </a:ext>
              </a:extLst>
            </p:cNvPr>
            <p:cNvCxnSpPr/>
            <p:nvPr/>
          </p:nvCxnSpPr>
          <p:spPr>
            <a:xfrm rot="12833766">
              <a:off x="1607595" y="3816517"/>
              <a:ext cx="0" cy="91104"/>
            </a:xfrm>
            <a:prstGeom prst="line">
              <a:avLst/>
            </a:prstGeom>
            <a:noFill/>
            <a:ln w="6350" cap="flat" cmpd="sng" algn="ctr">
              <a:solidFill>
                <a:srgbClr val="1D69DA">
                  <a:lumMod val="60000"/>
                  <a:lumOff val="40000"/>
                </a:srgbClr>
              </a:solidFill>
              <a:prstDash val="solid"/>
              <a:miter lim="800000"/>
            </a:ln>
            <a:effectLst/>
          </p:spPr>
        </p:cxnSp>
        <p:cxnSp>
          <p:nvCxnSpPr>
            <p:cNvPr id="365" name="直接连接符 364">
              <a:extLst>
                <a:ext uri="{FF2B5EF4-FFF2-40B4-BE49-F238E27FC236}">
                  <a16:creationId xmlns:a16="http://schemas.microsoft.com/office/drawing/2014/main" id="{E2DE38C4-6EB5-05B6-4A8B-B5E01E6B90C1}"/>
                </a:ext>
              </a:extLst>
            </p:cNvPr>
            <p:cNvCxnSpPr/>
            <p:nvPr/>
          </p:nvCxnSpPr>
          <p:spPr>
            <a:xfrm rot="13114286">
              <a:off x="1549978" y="3774295"/>
              <a:ext cx="0" cy="91104"/>
            </a:xfrm>
            <a:prstGeom prst="line">
              <a:avLst/>
            </a:prstGeom>
            <a:noFill/>
            <a:ln w="6350" cap="flat" cmpd="sng" algn="ctr">
              <a:solidFill>
                <a:srgbClr val="1D69DA">
                  <a:lumMod val="60000"/>
                  <a:lumOff val="40000"/>
                </a:srgbClr>
              </a:solidFill>
              <a:prstDash val="solid"/>
              <a:miter lim="800000"/>
            </a:ln>
            <a:effectLst/>
          </p:spPr>
        </p:cxnSp>
        <p:cxnSp>
          <p:nvCxnSpPr>
            <p:cNvPr id="366" name="直接连接符 365">
              <a:extLst>
                <a:ext uri="{FF2B5EF4-FFF2-40B4-BE49-F238E27FC236}">
                  <a16:creationId xmlns:a16="http://schemas.microsoft.com/office/drawing/2014/main" id="{D076CEE8-0C00-FCD1-2D51-271F22856DA8}"/>
                </a:ext>
              </a:extLst>
            </p:cNvPr>
            <p:cNvCxnSpPr/>
            <p:nvPr/>
          </p:nvCxnSpPr>
          <p:spPr>
            <a:xfrm rot="13394805">
              <a:off x="1495994" y="3727518"/>
              <a:ext cx="0" cy="91104"/>
            </a:xfrm>
            <a:prstGeom prst="line">
              <a:avLst/>
            </a:prstGeom>
            <a:noFill/>
            <a:ln w="6350" cap="flat" cmpd="sng" algn="ctr">
              <a:solidFill>
                <a:srgbClr val="1D69DA">
                  <a:lumMod val="60000"/>
                  <a:lumOff val="40000"/>
                </a:srgbClr>
              </a:solidFill>
              <a:prstDash val="solid"/>
              <a:miter lim="800000"/>
            </a:ln>
            <a:effectLst/>
          </p:spPr>
        </p:cxnSp>
        <p:cxnSp>
          <p:nvCxnSpPr>
            <p:cNvPr id="367" name="直接连接符 366">
              <a:extLst>
                <a:ext uri="{FF2B5EF4-FFF2-40B4-BE49-F238E27FC236}">
                  <a16:creationId xmlns:a16="http://schemas.microsoft.com/office/drawing/2014/main" id="{8D8C8812-0237-B4F8-5594-33FAC0007FA8}"/>
                </a:ext>
              </a:extLst>
            </p:cNvPr>
            <p:cNvCxnSpPr/>
            <p:nvPr/>
          </p:nvCxnSpPr>
          <p:spPr>
            <a:xfrm rot="13675324">
              <a:off x="1446003" y="3676497"/>
              <a:ext cx="0" cy="91104"/>
            </a:xfrm>
            <a:prstGeom prst="line">
              <a:avLst/>
            </a:prstGeom>
            <a:noFill/>
            <a:ln w="6350" cap="flat" cmpd="sng" algn="ctr">
              <a:solidFill>
                <a:srgbClr val="1D69DA">
                  <a:lumMod val="60000"/>
                  <a:lumOff val="40000"/>
                </a:srgbClr>
              </a:solidFill>
              <a:prstDash val="solid"/>
              <a:miter lim="800000"/>
            </a:ln>
            <a:effectLst/>
          </p:spPr>
        </p:cxnSp>
        <p:cxnSp>
          <p:nvCxnSpPr>
            <p:cNvPr id="368" name="直接连接符 367">
              <a:extLst>
                <a:ext uri="{FF2B5EF4-FFF2-40B4-BE49-F238E27FC236}">
                  <a16:creationId xmlns:a16="http://schemas.microsoft.com/office/drawing/2014/main" id="{B150AAC3-8D68-2FDF-ADED-1CA26D97969A}"/>
                </a:ext>
              </a:extLst>
            </p:cNvPr>
            <p:cNvCxnSpPr/>
            <p:nvPr/>
          </p:nvCxnSpPr>
          <p:spPr>
            <a:xfrm rot="13955844">
              <a:off x="1400336" y="3621570"/>
              <a:ext cx="0" cy="91104"/>
            </a:xfrm>
            <a:prstGeom prst="line">
              <a:avLst/>
            </a:prstGeom>
            <a:noFill/>
            <a:ln w="6350" cap="flat" cmpd="sng" algn="ctr">
              <a:solidFill>
                <a:srgbClr val="1D69DA">
                  <a:lumMod val="60000"/>
                  <a:lumOff val="40000"/>
                </a:srgbClr>
              </a:solidFill>
              <a:prstDash val="solid"/>
              <a:miter lim="800000"/>
            </a:ln>
            <a:effectLst/>
          </p:spPr>
        </p:cxnSp>
        <p:cxnSp>
          <p:nvCxnSpPr>
            <p:cNvPr id="369" name="直接连接符 368">
              <a:extLst>
                <a:ext uri="{FF2B5EF4-FFF2-40B4-BE49-F238E27FC236}">
                  <a16:creationId xmlns:a16="http://schemas.microsoft.com/office/drawing/2014/main" id="{FD1BE2DE-17ED-1A9D-E004-CDDB595815D1}"/>
                </a:ext>
              </a:extLst>
            </p:cNvPr>
            <p:cNvCxnSpPr/>
            <p:nvPr/>
          </p:nvCxnSpPr>
          <p:spPr>
            <a:xfrm rot="14236363">
              <a:off x="1359299" y="3563103"/>
              <a:ext cx="0" cy="91104"/>
            </a:xfrm>
            <a:prstGeom prst="line">
              <a:avLst/>
            </a:prstGeom>
            <a:noFill/>
            <a:ln w="6350" cap="flat" cmpd="sng" algn="ctr">
              <a:solidFill>
                <a:srgbClr val="1D69DA">
                  <a:lumMod val="60000"/>
                  <a:lumOff val="40000"/>
                </a:srgbClr>
              </a:solidFill>
              <a:prstDash val="solid"/>
              <a:miter lim="800000"/>
            </a:ln>
            <a:effectLst/>
          </p:spPr>
        </p:cxnSp>
        <p:cxnSp>
          <p:nvCxnSpPr>
            <p:cNvPr id="370" name="直接连接符 369">
              <a:extLst>
                <a:ext uri="{FF2B5EF4-FFF2-40B4-BE49-F238E27FC236}">
                  <a16:creationId xmlns:a16="http://schemas.microsoft.com/office/drawing/2014/main" id="{58D17D62-F100-409E-E944-62132C80CAB5}"/>
                </a:ext>
              </a:extLst>
            </p:cNvPr>
            <p:cNvCxnSpPr/>
            <p:nvPr/>
          </p:nvCxnSpPr>
          <p:spPr>
            <a:xfrm rot="14516884">
              <a:off x="1323163" y="3501486"/>
              <a:ext cx="0" cy="91104"/>
            </a:xfrm>
            <a:prstGeom prst="line">
              <a:avLst/>
            </a:prstGeom>
            <a:noFill/>
            <a:ln w="6350" cap="flat" cmpd="sng" algn="ctr">
              <a:solidFill>
                <a:srgbClr val="1D69DA">
                  <a:lumMod val="60000"/>
                  <a:lumOff val="40000"/>
                </a:srgbClr>
              </a:solidFill>
              <a:prstDash val="solid"/>
              <a:miter lim="800000"/>
            </a:ln>
            <a:effectLst/>
          </p:spPr>
        </p:cxnSp>
        <p:cxnSp>
          <p:nvCxnSpPr>
            <p:cNvPr id="371" name="直接连接符 370">
              <a:extLst>
                <a:ext uri="{FF2B5EF4-FFF2-40B4-BE49-F238E27FC236}">
                  <a16:creationId xmlns:a16="http://schemas.microsoft.com/office/drawing/2014/main" id="{BF828B84-1E9E-D9B6-DB14-CD6696984B18}"/>
                </a:ext>
              </a:extLst>
            </p:cNvPr>
            <p:cNvCxnSpPr/>
            <p:nvPr/>
          </p:nvCxnSpPr>
          <p:spPr>
            <a:xfrm rot="14797403">
              <a:off x="1292171" y="3437129"/>
              <a:ext cx="0" cy="91104"/>
            </a:xfrm>
            <a:prstGeom prst="line">
              <a:avLst/>
            </a:prstGeom>
            <a:noFill/>
            <a:ln w="6350" cap="flat" cmpd="sng" algn="ctr">
              <a:solidFill>
                <a:srgbClr val="1D69DA">
                  <a:lumMod val="60000"/>
                  <a:lumOff val="40000"/>
                </a:srgbClr>
              </a:solidFill>
              <a:prstDash val="solid"/>
              <a:miter lim="800000"/>
            </a:ln>
            <a:effectLst/>
          </p:spPr>
        </p:cxnSp>
        <p:cxnSp>
          <p:nvCxnSpPr>
            <p:cNvPr id="372" name="直接连接符 371">
              <a:extLst>
                <a:ext uri="{FF2B5EF4-FFF2-40B4-BE49-F238E27FC236}">
                  <a16:creationId xmlns:a16="http://schemas.microsoft.com/office/drawing/2014/main" id="{C99098E4-0B23-BDD1-C35E-662FEAF12F65}"/>
                </a:ext>
              </a:extLst>
            </p:cNvPr>
            <p:cNvCxnSpPr/>
            <p:nvPr/>
          </p:nvCxnSpPr>
          <p:spPr>
            <a:xfrm rot="15077922">
              <a:off x="1266527" y="3370460"/>
              <a:ext cx="0" cy="91104"/>
            </a:xfrm>
            <a:prstGeom prst="line">
              <a:avLst/>
            </a:prstGeom>
            <a:noFill/>
            <a:ln w="6350" cap="flat" cmpd="sng" algn="ctr">
              <a:solidFill>
                <a:srgbClr val="1D69DA">
                  <a:lumMod val="60000"/>
                  <a:lumOff val="40000"/>
                </a:srgbClr>
              </a:solidFill>
              <a:prstDash val="solid"/>
              <a:miter lim="800000"/>
            </a:ln>
            <a:effectLst/>
          </p:spPr>
        </p:cxnSp>
        <p:cxnSp>
          <p:nvCxnSpPr>
            <p:cNvPr id="373" name="直接连接符 372">
              <a:extLst>
                <a:ext uri="{FF2B5EF4-FFF2-40B4-BE49-F238E27FC236}">
                  <a16:creationId xmlns:a16="http://schemas.microsoft.com/office/drawing/2014/main" id="{C00CCEFA-7B5F-FC7C-EBBF-4373A8F1AA66}"/>
                </a:ext>
              </a:extLst>
            </p:cNvPr>
            <p:cNvCxnSpPr/>
            <p:nvPr/>
          </p:nvCxnSpPr>
          <p:spPr>
            <a:xfrm rot="15358442">
              <a:off x="1246402" y="3301923"/>
              <a:ext cx="0" cy="91104"/>
            </a:xfrm>
            <a:prstGeom prst="line">
              <a:avLst/>
            </a:prstGeom>
            <a:noFill/>
            <a:ln w="6350" cap="flat" cmpd="sng" algn="ctr">
              <a:solidFill>
                <a:srgbClr val="1D69DA">
                  <a:lumMod val="60000"/>
                  <a:lumOff val="40000"/>
                </a:srgbClr>
              </a:solidFill>
              <a:prstDash val="solid"/>
              <a:miter lim="800000"/>
            </a:ln>
            <a:effectLst/>
          </p:spPr>
        </p:cxnSp>
        <p:cxnSp>
          <p:nvCxnSpPr>
            <p:cNvPr id="374" name="直接连接符 373">
              <a:extLst>
                <a:ext uri="{FF2B5EF4-FFF2-40B4-BE49-F238E27FC236}">
                  <a16:creationId xmlns:a16="http://schemas.microsoft.com/office/drawing/2014/main" id="{419CBF44-84BD-F85A-6EDC-D1C5F5D7AC1D}"/>
                </a:ext>
              </a:extLst>
            </p:cNvPr>
            <p:cNvCxnSpPr/>
            <p:nvPr/>
          </p:nvCxnSpPr>
          <p:spPr>
            <a:xfrm rot="15638961">
              <a:off x="1231931" y="3231973"/>
              <a:ext cx="0" cy="91104"/>
            </a:xfrm>
            <a:prstGeom prst="line">
              <a:avLst/>
            </a:prstGeom>
            <a:noFill/>
            <a:ln w="6350" cap="flat" cmpd="sng" algn="ctr">
              <a:solidFill>
                <a:srgbClr val="1D69DA">
                  <a:lumMod val="60000"/>
                  <a:lumOff val="40000"/>
                </a:srgbClr>
              </a:solidFill>
              <a:prstDash val="solid"/>
              <a:miter lim="800000"/>
            </a:ln>
            <a:effectLst/>
          </p:spPr>
        </p:cxnSp>
        <p:cxnSp>
          <p:nvCxnSpPr>
            <p:cNvPr id="375" name="直接连接符 374">
              <a:extLst>
                <a:ext uri="{FF2B5EF4-FFF2-40B4-BE49-F238E27FC236}">
                  <a16:creationId xmlns:a16="http://schemas.microsoft.com/office/drawing/2014/main" id="{02C5EA62-F024-4055-86CB-BF8E971FAAF0}"/>
                </a:ext>
              </a:extLst>
            </p:cNvPr>
            <p:cNvCxnSpPr/>
            <p:nvPr/>
          </p:nvCxnSpPr>
          <p:spPr>
            <a:xfrm rot="15919481">
              <a:off x="1223210" y="3161076"/>
              <a:ext cx="0" cy="91104"/>
            </a:xfrm>
            <a:prstGeom prst="line">
              <a:avLst/>
            </a:prstGeom>
            <a:noFill/>
            <a:ln w="6350" cap="flat" cmpd="sng" algn="ctr">
              <a:solidFill>
                <a:srgbClr val="1D69DA">
                  <a:lumMod val="60000"/>
                  <a:lumOff val="40000"/>
                </a:srgbClr>
              </a:solidFill>
              <a:prstDash val="solid"/>
              <a:miter lim="800000"/>
            </a:ln>
            <a:effectLst/>
          </p:spPr>
        </p:cxnSp>
      </p:grpSp>
      <p:sp>
        <p:nvSpPr>
          <p:cNvPr id="376" name="弧形 375">
            <a:extLst>
              <a:ext uri="{FF2B5EF4-FFF2-40B4-BE49-F238E27FC236}">
                <a16:creationId xmlns:a16="http://schemas.microsoft.com/office/drawing/2014/main" id="{03C8C83E-3052-91AA-7A0E-61F4DD7F1DB4}"/>
              </a:ext>
            </a:extLst>
          </p:cNvPr>
          <p:cNvSpPr/>
          <p:nvPr/>
        </p:nvSpPr>
        <p:spPr>
          <a:xfrm>
            <a:off x="8435817" y="1527176"/>
            <a:ext cx="2793158" cy="2793150"/>
          </a:xfrm>
          <a:prstGeom prst="arc">
            <a:avLst>
              <a:gd name="adj1" fmla="val 7493102"/>
              <a:gd name="adj2" fmla="val 3111297"/>
            </a:avLst>
          </a:prstGeom>
          <a:noFill/>
          <a:ln w="190500" cap="rnd" cmpd="sng" algn="ctr">
            <a:solidFill>
              <a:srgbClr val="FFFFFF">
                <a:lumMod val="8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377" name="弧形 376">
            <a:extLst>
              <a:ext uri="{FF2B5EF4-FFF2-40B4-BE49-F238E27FC236}">
                <a16:creationId xmlns:a16="http://schemas.microsoft.com/office/drawing/2014/main" id="{226BF0CB-BD68-4486-8107-81456CD65967}"/>
              </a:ext>
            </a:extLst>
          </p:cNvPr>
          <p:cNvSpPr/>
          <p:nvPr/>
        </p:nvSpPr>
        <p:spPr>
          <a:xfrm>
            <a:off x="8435817" y="1527176"/>
            <a:ext cx="2793158" cy="2793150"/>
          </a:xfrm>
          <a:prstGeom prst="arc">
            <a:avLst>
              <a:gd name="adj1" fmla="val 7495758"/>
              <a:gd name="adj2" fmla="val 2006884"/>
            </a:avLst>
          </a:prstGeom>
          <a:noFill/>
          <a:ln w="190500" cap="rnd" cmpd="sng" algn="ctr">
            <a:gradFill>
              <a:gsLst>
                <a:gs pos="0">
                  <a:srgbClr val="FEDE9D"/>
                </a:gs>
                <a:gs pos="100000">
                  <a:srgbClr val="884110"/>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380" name="文本框 379">
            <a:extLst>
              <a:ext uri="{FF2B5EF4-FFF2-40B4-BE49-F238E27FC236}">
                <a16:creationId xmlns:a16="http://schemas.microsoft.com/office/drawing/2014/main" id="{2E48F030-6C48-55DD-4DC5-20788988925F}"/>
              </a:ext>
            </a:extLst>
          </p:cNvPr>
          <p:cNvSpPr txBox="1"/>
          <p:nvPr/>
        </p:nvSpPr>
        <p:spPr>
          <a:xfrm>
            <a:off x="9054376" y="2631365"/>
            <a:ext cx="1556042" cy="584775"/>
          </a:xfrm>
          <a:prstGeom prst="rect">
            <a:avLst/>
          </a:prstGeom>
          <a:noFill/>
        </p:spPr>
        <p:txBody>
          <a:bodyPr wrap="square" rtlCol="0">
            <a:spAutoFit/>
          </a:bodyPr>
          <a:lstStyle/>
          <a:p>
            <a:pPr algn="ctr"/>
            <a:r>
              <a:rPr lang="en-US" altLang="zh-CN" sz="3200" dirty="0">
                <a:solidFill>
                  <a:srgbClr val="FFFFFF"/>
                </a:solidFill>
                <a:cs typeface="+mn-ea"/>
                <a:sym typeface="+mn-lt"/>
              </a:rPr>
              <a:t>89</a:t>
            </a:r>
            <a:r>
              <a:rPr lang="en-US" altLang="zh-CN" dirty="0">
                <a:solidFill>
                  <a:srgbClr val="FFFFFF"/>
                </a:solidFill>
                <a:cs typeface="+mn-ea"/>
                <a:sym typeface="+mn-lt"/>
              </a:rPr>
              <a:t>%</a:t>
            </a:r>
            <a:endParaRPr lang="zh-CN" altLang="en-US" sz="2800" dirty="0">
              <a:solidFill>
                <a:srgbClr val="FFFFFF"/>
              </a:solidFill>
              <a:cs typeface="+mn-ea"/>
              <a:sym typeface="+mn-lt"/>
            </a:endParaRPr>
          </a:p>
        </p:txBody>
      </p:sp>
      <p:sp>
        <p:nvSpPr>
          <p:cNvPr id="382" name="文本框 381">
            <a:extLst>
              <a:ext uri="{FF2B5EF4-FFF2-40B4-BE49-F238E27FC236}">
                <a16:creationId xmlns:a16="http://schemas.microsoft.com/office/drawing/2014/main" id="{224BC625-0F39-3961-4D54-0B747F0019DC}"/>
              </a:ext>
            </a:extLst>
          </p:cNvPr>
          <p:cNvSpPr txBox="1"/>
          <p:nvPr/>
        </p:nvSpPr>
        <p:spPr>
          <a:xfrm>
            <a:off x="906165" y="4289857"/>
            <a:ext cx="2876550" cy="400110"/>
          </a:xfrm>
          <a:prstGeom prst="rect">
            <a:avLst/>
          </a:prstGeom>
          <a:noFill/>
        </p:spPr>
        <p:txBody>
          <a:bodyPr wrap="square">
            <a:spAutoFit/>
          </a:bodyPr>
          <a:lstStyle>
            <a:defPPr>
              <a:defRPr lang="zh-CN"/>
            </a:defPPr>
            <a:lvl1pPr>
              <a:defRPr sz="4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ctr"/>
            <a:r>
              <a:rPr lang="zh-CN" altLang="en-US" sz="2000" dirty="0">
                <a:latin typeface="+mn-lt"/>
                <a:ea typeface="+mn-ea"/>
                <a:cs typeface="+mn-ea"/>
                <a:sym typeface="+mn-lt"/>
              </a:rPr>
              <a:t>大数据及数据服务</a:t>
            </a:r>
          </a:p>
        </p:txBody>
      </p:sp>
      <p:sp>
        <p:nvSpPr>
          <p:cNvPr id="383" name="文本框 382">
            <a:extLst>
              <a:ext uri="{FF2B5EF4-FFF2-40B4-BE49-F238E27FC236}">
                <a16:creationId xmlns:a16="http://schemas.microsoft.com/office/drawing/2014/main" id="{DA997140-445B-4137-2841-83408038CA80}"/>
              </a:ext>
            </a:extLst>
          </p:cNvPr>
          <p:cNvSpPr txBox="1"/>
          <p:nvPr/>
        </p:nvSpPr>
        <p:spPr>
          <a:xfrm>
            <a:off x="5035488" y="4289857"/>
            <a:ext cx="2048000" cy="400110"/>
          </a:xfrm>
          <a:prstGeom prst="rect">
            <a:avLst/>
          </a:prstGeom>
          <a:noFill/>
        </p:spPr>
        <p:txBody>
          <a:bodyPr wrap="square">
            <a:spAutoFit/>
          </a:bodyPr>
          <a:lstStyle>
            <a:defPPr>
              <a:defRPr lang="zh-CN"/>
            </a:defPPr>
            <a:lvl1pPr>
              <a:defRPr sz="4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ctr"/>
            <a:r>
              <a:rPr lang="zh-CN" altLang="en-US" sz="2000" dirty="0">
                <a:latin typeface="+mn-lt"/>
                <a:ea typeface="+mn-ea"/>
                <a:cs typeface="+mn-ea"/>
                <a:sym typeface="+mn-lt"/>
              </a:rPr>
              <a:t>智能机器人</a:t>
            </a:r>
          </a:p>
        </p:txBody>
      </p:sp>
      <p:sp>
        <p:nvSpPr>
          <p:cNvPr id="384" name="文本框 383">
            <a:extLst>
              <a:ext uri="{FF2B5EF4-FFF2-40B4-BE49-F238E27FC236}">
                <a16:creationId xmlns:a16="http://schemas.microsoft.com/office/drawing/2014/main" id="{191F0C1F-A9FB-CB5A-BABE-B3EFA7CD2C3B}"/>
              </a:ext>
            </a:extLst>
          </p:cNvPr>
          <p:cNvSpPr txBox="1"/>
          <p:nvPr/>
        </p:nvSpPr>
        <p:spPr>
          <a:xfrm>
            <a:off x="8875012" y="4289857"/>
            <a:ext cx="2048000" cy="400110"/>
          </a:xfrm>
          <a:prstGeom prst="rect">
            <a:avLst/>
          </a:prstGeom>
          <a:noFill/>
        </p:spPr>
        <p:txBody>
          <a:bodyPr wrap="square">
            <a:spAutoFit/>
          </a:bodyPr>
          <a:lstStyle>
            <a:defPPr>
              <a:defRPr lang="zh-CN"/>
            </a:defPPr>
            <a:lvl1pPr>
              <a:defRPr sz="4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ctr"/>
            <a:r>
              <a:rPr lang="zh-CN" altLang="en-US" sz="2000" dirty="0">
                <a:latin typeface="+mn-lt"/>
                <a:ea typeface="+mn-ea"/>
                <a:cs typeface="+mn-ea"/>
                <a:sym typeface="+mn-lt"/>
              </a:rPr>
              <a:t>智能驾驶</a:t>
            </a:r>
          </a:p>
        </p:txBody>
      </p:sp>
      <p:sp>
        <p:nvSpPr>
          <p:cNvPr id="385" name="矩形: 圆角 384">
            <a:extLst>
              <a:ext uri="{FF2B5EF4-FFF2-40B4-BE49-F238E27FC236}">
                <a16:creationId xmlns:a16="http://schemas.microsoft.com/office/drawing/2014/main" id="{857218C4-A2CD-B6D8-DBB8-2A9AF532C7E5}"/>
              </a:ext>
            </a:extLst>
          </p:cNvPr>
          <p:cNvSpPr/>
          <p:nvPr/>
        </p:nvSpPr>
        <p:spPr>
          <a:xfrm>
            <a:off x="774605" y="4734997"/>
            <a:ext cx="2970189" cy="1318869"/>
          </a:xfrm>
          <a:prstGeom prst="roundRect">
            <a:avLst>
              <a:gd name="adj" fmla="val 3364"/>
            </a:avLst>
          </a:prstGeom>
          <a:gradFill flip="none" rotWithShape="1">
            <a:gsLst>
              <a:gs pos="0">
                <a:srgbClr val="FFFFFF">
                  <a:alpha val="82000"/>
                </a:srgbClr>
              </a:gs>
              <a:gs pos="100000">
                <a:srgbClr val="206BDB">
                  <a:lumMod val="15000"/>
                  <a:lumOff val="85000"/>
                </a:srgbClr>
              </a:gs>
            </a:gsLst>
            <a:lin ang="2700000" scaled="0"/>
            <a:tileRect/>
          </a:gradFill>
          <a:ln w="12700" cap="flat" cmpd="sng" algn="ctr">
            <a:gradFill>
              <a:gsLst>
                <a:gs pos="0">
                  <a:srgbClr val="206BD1">
                    <a:lumMod val="20000"/>
                    <a:lumOff val="80000"/>
                    <a:alpha val="70000"/>
                  </a:srgbClr>
                </a:gs>
                <a:gs pos="100000">
                  <a:srgbClr val="FFFFFF">
                    <a:alpha val="70000"/>
                  </a:srgbClr>
                </a:gs>
              </a:gsLst>
              <a:lin ang="5400000" scaled="1"/>
            </a:gradFill>
            <a:prstDash val="solid"/>
            <a:miter lim="800000"/>
          </a:ln>
          <a:effectLst>
            <a:outerShdw blurRad="304800" dist="101600" dir="2700000" algn="tl" rotWithShape="0">
              <a:srgbClr val="206BD1">
                <a:lumMod val="5000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386" name="矩形: 圆角 385">
            <a:extLst>
              <a:ext uri="{FF2B5EF4-FFF2-40B4-BE49-F238E27FC236}">
                <a16:creationId xmlns:a16="http://schemas.microsoft.com/office/drawing/2014/main" id="{E2ACC581-646B-189B-BFBF-7FCD4C1273EB}"/>
              </a:ext>
            </a:extLst>
          </p:cNvPr>
          <p:cNvSpPr/>
          <p:nvPr/>
        </p:nvSpPr>
        <p:spPr>
          <a:xfrm>
            <a:off x="4592099" y="4734997"/>
            <a:ext cx="2970189" cy="1318869"/>
          </a:xfrm>
          <a:prstGeom prst="roundRect">
            <a:avLst>
              <a:gd name="adj" fmla="val 3364"/>
            </a:avLst>
          </a:prstGeom>
          <a:gradFill flip="none" rotWithShape="1">
            <a:gsLst>
              <a:gs pos="0">
                <a:srgbClr val="FFFFFF">
                  <a:alpha val="82000"/>
                </a:srgbClr>
              </a:gs>
              <a:gs pos="100000">
                <a:srgbClr val="206BDB">
                  <a:lumMod val="15000"/>
                  <a:lumOff val="85000"/>
                </a:srgbClr>
              </a:gs>
            </a:gsLst>
            <a:lin ang="2700000" scaled="0"/>
            <a:tileRect/>
          </a:gradFill>
          <a:ln w="12700" cap="flat" cmpd="sng" algn="ctr">
            <a:gradFill>
              <a:gsLst>
                <a:gs pos="0">
                  <a:srgbClr val="206BD1">
                    <a:lumMod val="20000"/>
                    <a:lumOff val="80000"/>
                    <a:alpha val="70000"/>
                  </a:srgbClr>
                </a:gs>
                <a:gs pos="100000">
                  <a:srgbClr val="FFFFFF">
                    <a:alpha val="70000"/>
                  </a:srgbClr>
                </a:gs>
              </a:gsLst>
              <a:lin ang="5400000" scaled="1"/>
            </a:gradFill>
            <a:prstDash val="solid"/>
            <a:miter lim="800000"/>
          </a:ln>
          <a:effectLst>
            <a:outerShdw blurRad="304800" dist="101600" dir="2700000" algn="tl" rotWithShape="0">
              <a:srgbClr val="206BD1">
                <a:lumMod val="5000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387" name="矩形: 圆角 386">
            <a:extLst>
              <a:ext uri="{FF2B5EF4-FFF2-40B4-BE49-F238E27FC236}">
                <a16:creationId xmlns:a16="http://schemas.microsoft.com/office/drawing/2014/main" id="{A571ADF2-8323-07DE-786E-85EF72915586}"/>
              </a:ext>
            </a:extLst>
          </p:cNvPr>
          <p:cNvSpPr/>
          <p:nvPr/>
        </p:nvSpPr>
        <p:spPr>
          <a:xfrm>
            <a:off x="8409593" y="4734997"/>
            <a:ext cx="2970189" cy="1318869"/>
          </a:xfrm>
          <a:prstGeom prst="roundRect">
            <a:avLst>
              <a:gd name="adj" fmla="val 3364"/>
            </a:avLst>
          </a:prstGeom>
          <a:gradFill flip="none" rotWithShape="1">
            <a:gsLst>
              <a:gs pos="0">
                <a:srgbClr val="FFFFFF">
                  <a:alpha val="82000"/>
                </a:srgbClr>
              </a:gs>
              <a:gs pos="100000">
                <a:srgbClr val="206BDB">
                  <a:lumMod val="15000"/>
                  <a:lumOff val="85000"/>
                </a:srgbClr>
              </a:gs>
            </a:gsLst>
            <a:lin ang="2700000" scaled="0"/>
            <a:tileRect/>
          </a:gradFill>
          <a:ln w="12700" cap="flat" cmpd="sng" algn="ctr">
            <a:gradFill>
              <a:gsLst>
                <a:gs pos="0">
                  <a:srgbClr val="206BD1">
                    <a:lumMod val="20000"/>
                    <a:lumOff val="80000"/>
                    <a:alpha val="70000"/>
                  </a:srgbClr>
                </a:gs>
                <a:gs pos="100000">
                  <a:srgbClr val="FFFFFF">
                    <a:alpha val="70000"/>
                  </a:srgbClr>
                </a:gs>
              </a:gsLst>
              <a:lin ang="5400000" scaled="1"/>
            </a:gradFill>
            <a:prstDash val="solid"/>
            <a:miter lim="800000"/>
          </a:ln>
          <a:effectLst>
            <a:outerShdw blurRad="304800" dist="101600" dir="2700000" algn="tl" rotWithShape="0">
              <a:srgbClr val="206BD1">
                <a:lumMod val="5000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388" name="文本框 387">
            <a:extLst>
              <a:ext uri="{FF2B5EF4-FFF2-40B4-BE49-F238E27FC236}">
                <a16:creationId xmlns:a16="http://schemas.microsoft.com/office/drawing/2014/main" id="{7156E50F-02C7-A221-25DD-1A4A433A1E85}"/>
              </a:ext>
            </a:extLst>
          </p:cNvPr>
          <p:cNvSpPr txBox="1"/>
          <p:nvPr/>
        </p:nvSpPr>
        <p:spPr>
          <a:xfrm>
            <a:off x="1104883" y="4940988"/>
            <a:ext cx="2272243" cy="891783"/>
          </a:xfrm>
          <a:prstGeom prst="rect">
            <a:avLst/>
          </a:prstGeom>
          <a:noFill/>
        </p:spPr>
        <p:txBody>
          <a:bodyPr wrap="square">
            <a:spAutoFit/>
          </a:bodyPr>
          <a:lstStyle/>
          <a:p>
            <a:pPr algn="just">
              <a:lnSpc>
                <a:spcPct val="150000"/>
              </a:lnSpc>
              <a:defRPr/>
            </a:pPr>
            <a:r>
              <a:rPr lang="zh-CN" altLang="en-US" sz="1200" dirty="0">
                <a:cs typeface="+mn-ea"/>
                <a:sym typeface="+mn-lt"/>
              </a:rPr>
              <a:t>通过使用大数据技术，我们可以更好地理解客户的需求，提高服务质量，降低运营成本。</a:t>
            </a:r>
          </a:p>
        </p:txBody>
      </p:sp>
      <p:sp>
        <p:nvSpPr>
          <p:cNvPr id="389" name="文本框 388">
            <a:extLst>
              <a:ext uri="{FF2B5EF4-FFF2-40B4-BE49-F238E27FC236}">
                <a16:creationId xmlns:a16="http://schemas.microsoft.com/office/drawing/2014/main" id="{DCD4ED70-4BCA-BBBF-28D1-03ECC4EC9C71}"/>
              </a:ext>
            </a:extLst>
          </p:cNvPr>
          <p:cNvSpPr txBox="1"/>
          <p:nvPr/>
        </p:nvSpPr>
        <p:spPr>
          <a:xfrm>
            <a:off x="4847492" y="4818382"/>
            <a:ext cx="2698924" cy="1168781"/>
          </a:xfrm>
          <a:prstGeom prst="rect">
            <a:avLst/>
          </a:prstGeom>
          <a:noFill/>
        </p:spPr>
        <p:txBody>
          <a:bodyPr wrap="square">
            <a:spAutoFit/>
          </a:bodyPr>
          <a:lstStyle/>
          <a:p>
            <a:pPr algn="just">
              <a:lnSpc>
                <a:spcPct val="150000"/>
              </a:lnSpc>
              <a:defRPr/>
            </a:pPr>
            <a:r>
              <a:rPr lang="zh-CN" altLang="en-US" sz="1200">
                <a:cs typeface="+mn-ea"/>
                <a:sym typeface="+mn-lt"/>
              </a:rPr>
              <a:t>智能机器人是计算机网络技术发展的另一个重要领域。智能机器人可以通过人工智能技术实现自主决策、自主行动，提高工作效率，降低人力成本。</a:t>
            </a:r>
            <a:endParaRPr lang="zh-CN" altLang="en-US" sz="1200" dirty="0">
              <a:cs typeface="+mn-ea"/>
              <a:sym typeface="+mn-lt"/>
            </a:endParaRPr>
          </a:p>
        </p:txBody>
      </p:sp>
      <p:sp>
        <p:nvSpPr>
          <p:cNvPr id="390" name="文本框 389">
            <a:extLst>
              <a:ext uri="{FF2B5EF4-FFF2-40B4-BE49-F238E27FC236}">
                <a16:creationId xmlns:a16="http://schemas.microsoft.com/office/drawing/2014/main" id="{B4131F5E-D42E-1479-2E8C-EA2DE428AD98}"/>
              </a:ext>
            </a:extLst>
          </p:cNvPr>
          <p:cNvSpPr txBox="1"/>
          <p:nvPr/>
        </p:nvSpPr>
        <p:spPr>
          <a:xfrm>
            <a:off x="8904627" y="4913185"/>
            <a:ext cx="2020324" cy="891783"/>
          </a:xfrm>
          <a:prstGeom prst="rect">
            <a:avLst/>
          </a:prstGeom>
          <a:noFill/>
        </p:spPr>
        <p:txBody>
          <a:bodyPr wrap="square">
            <a:spAutoFit/>
          </a:bodyPr>
          <a:lstStyle/>
          <a:p>
            <a:pPr algn="just">
              <a:lnSpc>
                <a:spcPct val="150000"/>
              </a:lnSpc>
              <a:defRPr/>
            </a:pPr>
            <a:r>
              <a:rPr lang="zh-CN" altLang="en-US" sz="1200">
                <a:cs typeface="+mn-ea"/>
                <a:sym typeface="+mn-lt"/>
              </a:rPr>
              <a:t>随着自动驾驶技术的不断发展，未来智能驾驶将会成为一种新的交通方式。</a:t>
            </a:r>
            <a:endParaRPr lang="zh-CN" altLang="en-US" sz="1200" dirty="0">
              <a:cs typeface="+mn-ea"/>
              <a:sym typeface="+mn-lt"/>
            </a:endParaRPr>
          </a:p>
        </p:txBody>
      </p:sp>
    </p:spTree>
    <p:extLst>
      <p:ext uri="{BB962C8B-B14F-4D97-AF65-F5344CB8AC3E}">
        <p14:creationId xmlns:p14="http://schemas.microsoft.com/office/powerpoint/2010/main" val="2375377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6" cstate="email">
            <a:duotone>
              <a:prstClr val="black"/>
              <a:srgbClr val="0A4FB6">
                <a:tint val="45000"/>
                <a:satMod val="400000"/>
              </a:srgbClr>
            </a:duotone>
            <a:extLst>
              <a:ext uri="{BEBA8EAE-BF5A-486C-A8C5-ECC9F3942E4B}">
                <a14:imgProps xmlns:a14="http://schemas.microsoft.com/office/drawing/2010/main">
                  <a14:imgLayer r:embed="rId7">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02</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研究目的与阐述</a:t>
            </a: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2" name="任意多边形: 形状 1">
            <a:extLst>
              <a:ext uri="{FF2B5EF4-FFF2-40B4-BE49-F238E27FC236}">
                <a16:creationId xmlns:a16="http://schemas.microsoft.com/office/drawing/2014/main" id="{3421D84F-BC93-C3BA-7496-2D2DBF5B9278}"/>
              </a:ext>
            </a:extLst>
          </p:cNvPr>
          <p:cNvSpPr/>
          <p:nvPr/>
        </p:nvSpPr>
        <p:spPr>
          <a:xfrm rot="16200000">
            <a:off x="5267966" y="-476788"/>
            <a:ext cx="6514671" cy="8697739"/>
          </a:xfrm>
          <a:custGeom>
            <a:avLst/>
            <a:gdLst>
              <a:gd name="connsiteX0" fmla="*/ 7939782 w 7939782"/>
              <a:gd name="connsiteY0" fmla="*/ 7078743 h 7078743"/>
              <a:gd name="connsiteX1" fmla="*/ 0 w 7939782"/>
              <a:gd name="connsiteY1" fmla="*/ 7078739 h 7078743"/>
              <a:gd name="connsiteX2" fmla="*/ 32489 w 7939782"/>
              <a:gd name="connsiteY2" fmla="*/ 7054492 h 7078743"/>
              <a:gd name="connsiteX3" fmla="*/ 2158606 w 7939782"/>
              <a:gd name="connsiteY3" fmla="*/ 2400599 h 7078743"/>
              <a:gd name="connsiteX4" fmla="*/ 2590006 w 7939782"/>
              <a:gd name="connsiteY4" fmla="*/ 356924 h 7078743"/>
              <a:gd name="connsiteX5" fmla="*/ 2631557 w 7939782"/>
              <a:gd name="connsiteY5" fmla="*/ 70139 h 7078743"/>
              <a:gd name="connsiteX6" fmla="*/ 2682581 w 7939782"/>
              <a:gd name="connsiteY6" fmla="*/ 101137 h 7078743"/>
              <a:gd name="connsiteX7" fmla="*/ 3907551 w 7939782"/>
              <a:gd name="connsiteY7" fmla="*/ 411311 h 7078743"/>
              <a:gd name="connsiteX8" fmla="*/ 5132521 w 7939782"/>
              <a:gd name="connsiteY8" fmla="*/ 101138 h 7078743"/>
              <a:gd name="connsiteX9" fmla="*/ 5298998 w 7939782"/>
              <a:gd name="connsiteY9" fmla="*/ 0 h 7078743"/>
              <a:gd name="connsiteX10" fmla="*/ 5304681 w 7939782"/>
              <a:gd name="connsiteY10" fmla="*/ 45677 h 7078743"/>
              <a:gd name="connsiteX11" fmla="*/ 5781176 w 7939782"/>
              <a:gd name="connsiteY11" fmla="*/ 2400599 h 7078743"/>
              <a:gd name="connsiteX12" fmla="*/ 7907290 w 7939782"/>
              <a:gd name="connsiteY12" fmla="*/ 7054493 h 707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39782" h="7078743">
                <a:moveTo>
                  <a:pt x="7939782" y="7078743"/>
                </a:moveTo>
                <a:lnTo>
                  <a:pt x="0" y="7078739"/>
                </a:lnTo>
                <a:lnTo>
                  <a:pt x="32489" y="7054492"/>
                </a:lnTo>
                <a:cubicBezTo>
                  <a:pt x="696404" y="6514263"/>
                  <a:pt x="1561427" y="4667964"/>
                  <a:pt x="2158606" y="2400599"/>
                </a:cubicBezTo>
                <a:cubicBezTo>
                  <a:pt x="2348096" y="1681147"/>
                  <a:pt x="2492119" y="989539"/>
                  <a:pt x="2590006" y="356924"/>
                </a:cubicBezTo>
                <a:lnTo>
                  <a:pt x="2631557" y="70139"/>
                </a:lnTo>
                <a:lnTo>
                  <a:pt x="2682581" y="101137"/>
                </a:lnTo>
                <a:cubicBezTo>
                  <a:pt x="3046720" y="298949"/>
                  <a:pt x="3464014" y="411311"/>
                  <a:pt x="3907551" y="411311"/>
                </a:cubicBezTo>
                <a:cubicBezTo>
                  <a:pt x="4351089" y="411311"/>
                  <a:pt x="4768382" y="298950"/>
                  <a:pt x="5132521" y="101138"/>
                </a:cubicBezTo>
                <a:lnTo>
                  <a:pt x="5298998" y="0"/>
                </a:lnTo>
                <a:lnTo>
                  <a:pt x="5304681" y="45677"/>
                </a:lnTo>
                <a:cubicBezTo>
                  <a:pt x="5400918" y="759776"/>
                  <a:pt x="5560104" y="1561238"/>
                  <a:pt x="5781176" y="2400599"/>
                </a:cubicBezTo>
                <a:cubicBezTo>
                  <a:pt x="6378355" y="4667965"/>
                  <a:pt x="7243375" y="6514264"/>
                  <a:pt x="7907290" y="7054493"/>
                </a:cubicBezTo>
                <a:close/>
              </a:path>
            </a:pathLst>
          </a:custGeom>
          <a:gradFill flip="none" rotWithShape="1">
            <a:gsLst>
              <a:gs pos="0">
                <a:sysClr val="window" lastClr="FFFFFF">
                  <a:alpha val="28000"/>
                </a:sysClr>
              </a:gs>
              <a:gs pos="91000">
                <a:srgbClr val="002FA7">
                  <a:alpha val="0"/>
                </a:srgbClr>
              </a:gs>
            </a:gsLst>
            <a:lin ang="5400000" scaled="0"/>
            <a:tileRect/>
          </a:gradFill>
          <a:ln w="12700" cap="flat" cmpd="sng" algn="ctr">
            <a:gradFill>
              <a:gsLst>
                <a:gs pos="32900">
                  <a:srgbClr val="1E6BDC"/>
                </a:gs>
                <a:gs pos="0">
                  <a:srgbClr val="0A4FB6">
                    <a:alpha val="0"/>
                  </a:srgbClr>
                </a:gs>
                <a:gs pos="100000">
                  <a:srgbClr val="0A4FB6">
                    <a:alpha val="0"/>
                  </a:srgbClr>
                </a:gs>
              </a:gsLst>
              <a:lin ang="5400000" scaled="0"/>
            </a:gradFill>
            <a:prstDash val="solid"/>
            <a:miter lim="800000"/>
          </a:ln>
          <a:effectLst/>
        </p:spPr>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mn-lt"/>
              <a:ea typeface="+mn-ea"/>
              <a:cs typeface="+mn-ea"/>
              <a:sym typeface="+mn-lt"/>
            </a:endParaRPr>
          </a:p>
        </p:txBody>
      </p:sp>
      <p:sp>
        <p:nvSpPr>
          <p:cNvPr id="3" name="椭圆 2">
            <a:extLst>
              <a:ext uri="{FF2B5EF4-FFF2-40B4-BE49-F238E27FC236}">
                <a16:creationId xmlns:a16="http://schemas.microsoft.com/office/drawing/2014/main" id="{4CF81A6D-D60B-067C-1B22-4E7E5469D752}"/>
              </a:ext>
            </a:extLst>
          </p:cNvPr>
          <p:cNvSpPr/>
          <p:nvPr/>
        </p:nvSpPr>
        <p:spPr>
          <a:xfrm>
            <a:off x="179601" y="1329644"/>
            <a:ext cx="4913643" cy="4913643"/>
          </a:xfrm>
          <a:prstGeom prst="ellipse">
            <a:avLst/>
          </a:prstGeom>
          <a:gradFill flip="none" rotWithShape="1">
            <a:gsLst>
              <a:gs pos="100000">
                <a:srgbClr val="002FA7">
                  <a:lumMod val="20000"/>
                  <a:lumOff val="80000"/>
                </a:srgbClr>
              </a:gs>
              <a:gs pos="43000">
                <a:srgbClr val="002FA7">
                  <a:lumMod val="20000"/>
                  <a:lumOff val="80000"/>
                  <a:alpha val="0"/>
                </a:srgbClr>
              </a:gs>
            </a:gsLst>
            <a:path path="circle">
              <a:fillToRect l="50000" t="50000" r="50000" b="50000"/>
            </a:path>
            <a:tileRect/>
          </a:gradFill>
          <a:ln w="9525" cap="rnd" cmpd="sng" algn="ctr">
            <a:solidFill>
              <a:srgbClr val="002FA7">
                <a:alpha val="50000"/>
              </a:srgbClr>
            </a:solidFill>
            <a:prstDash val="sysDot"/>
            <a:miter lim="800000"/>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cs typeface="+mn-ea"/>
              <a:sym typeface="+mn-lt"/>
            </a:endParaRPr>
          </a:p>
        </p:txBody>
      </p:sp>
      <p:grpSp>
        <p:nvGrpSpPr>
          <p:cNvPr id="4" name="组合 3">
            <a:extLst>
              <a:ext uri="{FF2B5EF4-FFF2-40B4-BE49-F238E27FC236}">
                <a16:creationId xmlns:a16="http://schemas.microsoft.com/office/drawing/2014/main" id="{8D49F194-BD5E-B4C3-8B0C-CD866B8B7EF1}"/>
              </a:ext>
            </a:extLst>
          </p:cNvPr>
          <p:cNvGrpSpPr>
            <a:grpSpLocks/>
          </p:cNvGrpSpPr>
          <p:nvPr/>
        </p:nvGrpSpPr>
        <p:grpSpPr bwMode="auto">
          <a:xfrm>
            <a:off x="179298" y="1329495"/>
            <a:ext cx="4914553" cy="4914553"/>
            <a:chOff x="2474983" y="2896622"/>
            <a:chExt cx="1613394" cy="1613396"/>
          </a:xfrm>
        </p:grpSpPr>
        <p:sp>
          <p:nvSpPr>
            <p:cNvPr id="5" name="弧形 4">
              <a:extLst>
                <a:ext uri="{FF2B5EF4-FFF2-40B4-BE49-F238E27FC236}">
                  <a16:creationId xmlns:a16="http://schemas.microsoft.com/office/drawing/2014/main" id="{E5C97F2E-92A2-47F9-A7E3-509596DF0938}"/>
                </a:ext>
              </a:extLst>
            </p:cNvPr>
            <p:cNvSpPr/>
            <p:nvPr/>
          </p:nvSpPr>
          <p:spPr>
            <a:xfrm rot="18364987">
              <a:off x="2474982" y="2896623"/>
              <a:ext cx="1613396" cy="1613394"/>
            </a:xfrm>
            <a:prstGeom prst="arc">
              <a:avLst/>
            </a:prstGeom>
            <a:noFill/>
            <a:ln w="12700" cap="flat" cmpd="sng" algn="ctr">
              <a:gradFill flip="none" rotWithShape="1">
                <a:gsLst>
                  <a:gs pos="0">
                    <a:srgbClr val="1E6BDC"/>
                  </a:gs>
                  <a:gs pos="100000">
                    <a:srgbClr val="0A4FB6">
                      <a:alpha val="0"/>
                    </a:srgbClr>
                  </a:gs>
                </a:gsLst>
                <a:lin ang="16200000" scaled="1"/>
                <a:tileRect/>
              </a:gra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dirty="0">
                <a:ln>
                  <a:noFill/>
                </a:ln>
                <a:solidFill>
                  <a:prstClr val="white"/>
                </a:solidFill>
                <a:effectLst/>
                <a:uLnTx/>
                <a:uFillTx/>
                <a:cs typeface="+mn-ea"/>
                <a:sym typeface="+mn-lt"/>
              </a:endParaRPr>
            </a:p>
          </p:txBody>
        </p:sp>
        <p:sp>
          <p:nvSpPr>
            <p:cNvPr id="6" name="弧形 5">
              <a:extLst>
                <a:ext uri="{FF2B5EF4-FFF2-40B4-BE49-F238E27FC236}">
                  <a16:creationId xmlns:a16="http://schemas.microsoft.com/office/drawing/2014/main" id="{04568A85-F937-949A-A4D6-88D1598B086B}"/>
                </a:ext>
              </a:extLst>
            </p:cNvPr>
            <p:cNvSpPr/>
            <p:nvPr/>
          </p:nvSpPr>
          <p:spPr>
            <a:xfrm rot="7564987">
              <a:off x="2474982" y="2896623"/>
              <a:ext cx="1613396" cy="1613394"/>
            </a:xfrm>
            <a:prstGeom prst="arc">
              <a:avLst/>
            </a:prstGeom>
            <a:noFill/>
            <a:ln w="12700" cap="flat" cmpd="sng" algn="ctr">
              <a:gradFill flip="none" rotWithShape="1">
                <a:gsLst>
                  <a:gs pos="0">
                    <a:srgbClr val="1E6BDC"/>
                  </a:gs>
                  <a:gs pos="100000">
                    <a:srgbClr val="0A4FB6">
                      <a:alpha val="0"/>
                    </a:srgbClr>
                  </a:gs>
                </a:gsLst>
                <a:lin ang="16200000" scaled="1"/>
                <a:tileRect/>
              </a:gra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0" i="0" u="none" strike="noStrike" kern="0" cap="none" spc="0" normalizeH="0" baseline="0" noProof="0">
                <a:ln>
                  <a:noFill/>
                </a:ln>
                <a:solidFill>
                  <a:prstClr val="white"/>
                </a:solidFill>
                <a:effectLst/>
                <a:uLnTx/>
                <a:uFillTx/>
                <a:cs typeface="+mn-ea"/>
                <a:sym typeface="+mn-lt"/>
              </a:endParaRPr>
            </a:p>
          </p:txBody>
        </p:sp>
      </p:grpSp>
      <p:sp>
        <p:nvSpPr>
          <p:cNvPr id="11" name="椭圆 10">
            <a:extLst>
              <a:ext uri="{FF2B5EF4-FFF2-40B4-BE49-F238E27FC236}">
                <a16:creationId xmlns:a16="http://schemas.microsoft.com/office/drawing/2014/main" id="{F89D481C-5756-31F4-8138-627A6B92F296}"/>
              </a:ext>
            </a:extLst>
          </p:cNvPr>
          <p:cNvSpPr/>
          <p:nvPr/>
        </p:nvSpPr>
        <p:spPr>
          <a:xfrm>
            <a:off x="1984892" y="1449362"/>
            <a:ext cx="1301848" cy="1301848"/>
          </a:xfrm>
          <a:prstGeom prst="ellipse">
            <a:avLst/>
          </a:prstGeom>
          <a:solidFill>
            <a:sysClr val="window" lastClr="FFFFFF"/>
          </a:solidFill>
          <a:ln w="12700" cap="flat" cmpd="sng" algn="ctr">
            <a:noFill/>
            <a:prstDash val="solid"/>
            <a:miter lim="800000"/>
          </a:ln>
          <a:effectLst>
            <a:outerShdw blurRad="254000" dist="88900" dir="4200000" sx="98000" sy="98000" algn="tl" rotWithShape="0">
              <a:srgbClr val="002FA7">
                <a:alpha val="12000"/>
              </a:srgbClr>
            </a:outerShdw>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cs typeface="+mn-ea"/>
              <a:sym typeface="+mn-lt"/>
            </a:endParaRPr>
          </a:p>
        </p:txBody>
      </p:sp>
      <p:sp>
        <p:nvSpPr>
          <p:cNvPr id="12" name="椭圆 11">
            <a:extLst>
              <a:ext uri="{FF2B5EF4-FFF2-40B4-BE49-F238E27FC236}">
                <a16:creationId xmlns:a16="http://schemas.microsoft.com/office/drawing/2014/main" id="{4F355757-2E0C-F4F6-051A-3F7081290E3F}"/>
              </a:ext>
            </a:extLst>
          </p:cNvPr>
          <p:cNvSpPr/>
          <p:nvPr/>
        </p:nvSpPr>
        <p:spPr>
          <a:xfrm rot="3600000">
            <a:off x="3446057" y="2292984"/>
            <a:ext cx="1301848" cy="1301848"/>
          </a:xfrm>
          <a:prstGeom prst="ellipse">
            <a:avLst/>
          </a:prstGeom>
          <a:solidFill>
            <a:sysClr val="window" lastClr="FFFFFF"/>
          </a:solidFill>
          <a:ln w="12700" cap="flat" cmpd="sng" algn="ctr">
            <a:noFill/>
            <a:prstDash val="solid"/>
            <a:miter lim="800000"/>
          </a:ln>
          <a:effectLst>
            <a:outerShdw blurRad="254000" dist="88900" dir="4200000" sx="98000" sy="98000" algn="tl" rotWithShape="0">
              <a:srgbClr val="002FA7">
                <a:alpha val="12000"/>
              </a:srgbClr>
            </a:outerShdw>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cs typeface="+mn-ea"/>
              <a:sym typeface="+mn-lt"/>
            </a:endParaRPr>
          </a:p>
        </p:txBody>
      </p:sp>
      <p:sp>
        <p:nvSpPr>
          <p:cNvPr id="13" name="椭圆 12">
            <a:extLst>
              <a:ext uri="{FF2B5EF4-FFF2-40B4-BE49-F238E27FC236}">
                <a16:creationId xmlns:a16="http://schemas.microsoft.com/office/drawing/2014/main" id="{5CA36963-C197-E6B4-3853-2AD4167F72E6}"/>
              </a:ext>
            </a:extLst>
          </p:cNvPr>
          <p:cNvSpPr/>
          <p:nvPr/>
        </p:nvSpPr>
        <p:spPr>
          <a:xfrm rot="7200000">
            <a:off x="3446057" y="3978711"/>
            <a:ext cx="1301848" cy="1301848"/>
          </a:xfrm>
          <a:prstGeom prst="ellipse">
            <a:avLst/>
          </a:prstGeom>
          <a:solidFill>
            <a:sysClr val="window" lastClr="FFFFFF"/>
          </a:solidFill>
          <a:ln w="12700" cap="flat" cmpd="sng" algn="ctr">
            <a:noFill/>
            <a:prstDash val="solid"/>
            <a:miter lim="800000"/>
          </a:ln>
          <a:effectLst>
            <a:outerShdw blurRad="254000" dist="88900" dir="4200000" sx="98000" sy="98000" algn="tl" rotWithShape="0">
              <a:srgbClr val="002FA7">
                <a:alpha val="12000"/>
              </a:srgbClr>
            </a:outerShdw>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cs typeface="+mn-ea"/>
              <a:sym typeface="+mn-lt"/>
            </a:endParaRPr>
          </a:p>
        </p:txBody>
      </p:sp>
      <p:sp>
        <p:nvSpPr>
          <p:cNvPr id="15" name="椭圆 14">
            <a:extLst>
              <a:ext uri="{FF2B5EF4-FFF2-40B4-BE49-F238E27FC236}">
                <a16:creationId xmlns:a16="http://schemas.microsoft.com/office/drawing/2014/main" id="{AC437BF3-F326-CFB7-4F18-FF3E4313112F}"/>
              </a:ext>
            </a:extLst>
          </p:cNvPr>
          <p:cNvSpPr/>
          <p:nvPr/>
        </p:nvSpPr>
        <p:spPr>
          <a:xfrm rot="10800000">
            <a:off x="1984892" y="4820815"/>
            <a:ext cx="1301848" cy="1301848"/>
          </a:xfrm>
          <a:prstGeom prst="ellipse">
            <a:avLst/>
          </a:prstGeom>
          <a:solidFill>
            <a:sysClr val="window" lastClr="FFFFFF"/>
          </a:solidFill>
          <a:ln w="12700" cap="flat" cmpd="sng" algn="ctr">
            <a:noFill/>
            <a:prstDash val="solid"/>
            <a:miter lim="800000"/>
          </a:ln>
          <a:effectLst>
            <a:outerShdw blurRad="254000" dist="88900" dir="4200000" sx="98000" sy="98000" algn="tl" rotWithShape="0">
              <a:srgbClr val="002FA7">
                <a:alpha val="12000"/>
              </a:srgbClr>
            </a:outerShdw>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cs typeface="+mn-ea"/>
              <a:sym typeface="+mn-lt"/>
            </a:endParaRPr>
          </a:p>
        </p:txBody>
      </p:sp>
      <p:sp>
        <p:nvSpPr>
          <p:cNvPr id="16" name="椭圆 15">
            <a:extLst>
              <a:ext uri="{FF2B5EF4-FFF2-40B4-BE49-F238E27FC236}">
                <a16:creationId xmlns:a16="http://schemas.microsoft.com/office/drawing/2014/main" id="{59852B88-C398-9B01-1C17-D0C6198BA892}"/>
              </a:ext>
            </a:extLst>
          </p:cNvPr>
          <p:cNvSpPr/>
          <p:nvPr/>
        </p:nvSpPr>
        <p:spPr>
          <a:xfrm rot="14400000">
            <a:off x="525244" y="3978711"/>
            <a:ext cx="1301848" cy="1301848"/>
          </a:xfrm>
          <a:prstGeom prst="ellipse">
            <a:avLst/>
          </a:prstGeom>
          <a:solidFill>
            <a:sysClr val="window" lastClr="FFFFFF"/>
          </a:solidFill>
          <a:ln w="12700" cap="flat" cmpd="sng" algn="ctr">
            <a:noFill/>
            <a:prstDash val="solid"/>
            <a:miter lim="800000"/>
          </a:ln>
          <a:effectLst>
            <a:outerShdw blurRad="254000" dist="88900" dir="4200000" sx="98000" sy="98000" algn="tl" rotWithShape="0">
              <a:srgbClr val="002FA7">
                <a:alpha val="12000"/>
              </a:srgbClr>
            </a:outerShdw>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cs typeface="+mn-ea"/>
              <a:sym typeface="+mn-lt"/>
            </a:endParaRPr>
          </a:p>
        </p:txBody>
      </p:sp>
      <p:sp>
        <p:nvSpPr>
          <p:cNvPr id="17" name="椭圆 16">
            <a:extLst>
              <a:ext uri="{FF2B5EF4-FFF2-40B4-BE49-F238E27FC236}">
                <a16:creationId xmlns:a16="http://schemas.microsoft.com/office/drawing/2014/main" id="{A1BE7EEE-8D4F-26C2-6817-218DA80AF540}"/>
              </a:ext>
            </a:extLst>
          </p:cNvPr>
          <p:cNvSpPr/>
          <p:nvPr/>
        </p:nvSpPr>
        <p:spPr>
          <a:xfrm rot="18000000">
            <a:off x="525244" y="2292984"/>
            <a:ext cx="1301848" cy="1301848"/>
          </a:xfrm>
          <a:prstGeom prst="ellipse">
            <a:avLst/>
          </a:prstGeom>
          <a:solidFill>
            <a:sysClr val="window" lastClr="FFFFFF"/>
          </a:solidFill>
          <a:ln w="12700" cap="flat" cmpd="sng" algn="ctr">
            <a:noFill/>
            <a:prstDash val="solid"/>
            <a:miter lim="800000"/>
          </a:ln>
          <a:effectLst>
            <a:outerShdw blurRad="254000" dist="88900" dir="4200000" sx="98000" sy="98000" algn="tl" rotWithShape="0">
              <a:srgbClr val="002FA7">
                <a:alpha val="12000"/>
              </a:srgbClr>
            </a:outerShdw>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prstClr val="white"/>
                </a:solidFill>
                <a:effectLst/>
                <a:uLnTx/>
                <a:uFillTx/>
                <a:cs typeface="+mn-ea"/>
                <a:sym typeface="+mn-lt"/>
              </a:rPr>
              <a:t>广泛</a:t>
            </a:r>
          </a:p>
          <a:p>
            <a:pPr marL="0" marR="0" lvl="0" indent="0" algn="ctr" defTabSz="91440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a:ln>
                  <a:noFill/>
                </a:ln>
                <a:solidFill>
                  <a:prstClr val="white"/>
                </a:solidFill>
                <a:effectLst/>
                <a:uLnTx/>
                <a:uFillTx/>
                <a:cs typeface="+mn-ea"/>
                <a:sym typeface="+mn-lt"/>
              </a:rPr>
              <a:t>曝光</a:t>
            </a:r>
            <a:endParaRPr kumimoji="0" lang="zh-CN" altLang="en-US" sz="1600" b="0" i="0" u="none" strike="noStrike" kern="0" cap="none" spc="0" normalizeH="0" baseline="0" noProof="0" dirty="0">
              <a:ln>
                <a:noFill/>
              </a:ln>
              <a:solidFill>
                <a:prstClr val="white"/>
              </a:solidFill>
              <a:effectLst/>
              <a:uLnTx/>
              <a:uFillTx/>
              <a:cs typeface="+mn-ea"/>
              <a:sym typeface="+mn-lt"/>
            </a:endParaRPr>
          </a:p>
        </p:txBody>
      </p:sp>
      <p:sp>
        <p:nvSpPr>
          <p:cNvPr id="18" name="椭圆 17">
            <a:extLst>
              <a:ext uri="{FF2B5EF4-FFF2-40B4-BE49-F238E27FC236}">
                <a16:creationId xmlns:a16="http://schemas.microsoft.com/office/drawing/2014/main" id="{7B6472A6-2B31-546B-F59D-E2DA9E89C87E}"/>
              </a:ext>
            </a:extLst>
          </p:cNvPr>
          <p:cNvSpPr/>
          <p:nvPr/>
        </p:nvSpPr>
        <p:spPr>
          <a:xfrm>
            <a:off x="1682826" y="2832869"/>
            <a:ext cx="1907193" cy="1907193"/>
          </a:xfrm>
          <a:prstGeom prst="ellipse">
            <a:avLst/>
          </a:prstGeom>
          <a:gradFill flip="none" rotWithShape="1">
            <a:gsLst>
              <a:gs pos="12000">
                <a:srgbClr val="FEDE9D"/>
              </a:gs>
              <a:gs pos="100000">
                <a:srgbClr val="884110"/>
              </a:gs>
            </a:gsLst>
            <a:path path="circle">
              <a:fillToRect r="100000" b="100000"/>
            </a:path>
            <a:tileRect l="-100000" t="-100000"/>
          </a:gradFill>
          <a:ln>
            <a:no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9" name="文本框 26">
            <a:extLst>
              <a:ext uri="{FF2B5EF4-FFF2-40B4-BE49-F238E27FC236}">
                <a16:creationId xmlns:a16="http://schemas.microsoft.com/office/drawing/2014/main" id="{66D2CB1A-093E-087D-CBEF-BFC86EC0D74F}"/>
              </a:ext>
            </a:extLst>
          </p:cNvPr>
          <p:cNvSpPr txBox="1">
            <a:spLocks noChangeArrowheads="1"/>
          </p:cNvSpPr>
          <p:nvPr/>
        </p:nvSpPr>
        <p:spPr bwMode="auto">
          <a:xfrm>
            <a:off x="774365" y="2670187"/>
            <a:ext cx="664726" cy="584775"/>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r>
              <a:rPr lang="zh-CN" altLang="en-US" sz="1600">
                <a:effectLst>
                  <a:outerShdw blurRad="127000" dist="114300" dir="2700000" algn="tl" rotWithShape="0">
                    <a:srgbClr val="0A4FB6">
                      <a:alpha val="16000"/>
                    </a:srgbClr>
                  </a:outerShdw>
                </a:effectLst>
                <a:latin typeface="+mn-lt"/>
                <a:ea typeface="+mn-ea"/>
                <a:cs typeface="+mn-ea"/>
                <a:sym typeface="+mn-lt"/>
              </a:rPr>
              <a:t>性能优化</a:t>
            </a:r>
            <a:endParaRPr lang="zh-CN" altLang="en-US" sz="1600" dirty="0">
              <a:effectLst>
                <a:outerShdw blurRad="127000" dist="114300" dir="2700000" algn="tl" rotWithShape="0">
                  <a:srgbClr val="0A4FB6">
                    <a:alpha val="16000"/>
                  </a:srgbClr>
                </a:outerShdw>
              </a:effectLst>
              <a:latin typeface="+mn-lt"/>
              <a:ea typeface="+mn-ea"/>
              <a:cs typeface="+mn-ea"/>
              <a:sym typeface="+mn-lt"/>
            </a:endParaRPr>
          </a:p>
        </p:txBody>
      </p:sp>
      <p:sp>
        <p:nvSpPr>
          <p:cNvPr id="20" name="文本框 28">
            <a:extLst>
              <a:ext uri="{FF2B5EF4-FFF2-40B4-BE49-F238E27FC236}">
                <a16:creationId xmlns:a16="http://schemas.microsoft.com/office/drawing/2014/main" id="{7E5567D3-B816-65FA-7497-478327643647}"/>
              </a:ext>
            </a:extLst>
          </p:cNvPr>
          <p:cNvSpPr txBox="1">
            <a:spLocks noChangeArrowheads="1"/>
          </p:cNvSpPr>
          <p:nvPr/>
        </p:nvSpPr>
        <p:spPr bwMode="auto">
          <a:xfrm>
            <a:off x="1952628" y="3469039"/>
            <a:ext cx="138071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zh-CN" altLang="en-US" sz="2000" dirty="0">
                <a:solidFill>
                  <a:prstClr val="white"/>
                </a:solidFill>
                <a:latin typeface="+mn-lt"/>
                <a:ea typeface="+mn-ea"/>
                <a:cs typeface="+mn-ea"/>
                <a:sym typeface="+mn-lt"/>
              </a:rPr>
              <a:t>性能优化方法研究</a:t>
            </a:r>
          </a:p>
        </p:txBody>
      </p:sp>
      <p:sp>
        <p:nvSpPr>
          <p:cNvPr id="21" name="文本框 29">
            <a:extLst>
              <a:ext uri="{FF2B5EF4-FFF2-40B4-BE49-F238E27FC236}">
                <a16:creationId xmlns:a16="http://schemas.microsoft.com/office/drawing/2014/main" id="{4CDCE050-BE2C-7878-19BA-4226FF63A8E5}"/>
              </a:ext>
            </a:extLst>
          </p:cNvPr>
          <p:cNvSpPr txBox="1">
            <a:spLocks noChangeArrowheads="1"/>
          </p:cNvSpPr>
          <p:nvPr/>
        </p:nvSpPr>
        <p:spPr bwMode="auto">
          <a:xfrm>
            <a:off x="2205436" y="1912302"/>
            <a:ext cx="845139" cy="338554"/>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r>
              <a:rPr lang="zh-CN" altLang="en-US" sz="1600" dirty="0">
                <a:effectLst>
                  <a:outerShdw blurRad="127000" dist="114300" dir="2700000" algn="tl" rotWithShape="0">
                    <a:srgbClr val="0A4FB6">
                      <a:alpha val="16000"/>
                    </a:srgbClr>
                  </a:outerShdw>
                </a:effectLst>
                <a:latin typeface="+mn-lt"/>
                <a:ea typeface="+mn-ea"/>
                <a:cs typeface="+mn-ea"/>
                <a:sym typeface="+mn-lt"/>
              </a:rPr>
              <a:t>网络</a:t>
            </a:r>
          </a:p>
        </p:txBody>
      </p:sp>
      <p:sp>
        <p:nvSpPr>
          <p:cNvPr id="22" name="文本框 30">
            <a:extLst>
              <a:ext uri="{FF2B5EF4-FFF2-40B4-BE49-F238E27FC236}">
                <a16:creationId xmlns:a16="http://schemas.microsoft.com/office/drawing/2014/main" id="{22FB5B78-A69F-472C-D7FA-AC3BED782208}"/>
              </a:ext>
            </a:extLst>
          </p:cNvPr>
          <p:cNvSpPr txBox="1">
            <a:spLocks noChangeArrowheads="1"/>
          </p:cNvSpPr>
          <p:nvPr/>
        </p:nvSpPr>
        <p:spPr bwMode="auto">
          <a:xfrm>
            <a:off x="3740529" y="2651520"/>
            <a:ext cx="712904" cy="584775"/>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r>
              <a:rPr lang="zh-CN" altLang="en-US" sz="1600">
                <a:effectLst>
                  <a:outerShdw blurRad="127000" dist="114300" dir="2700000" algn="tl" rotWithShape="0">
                    <a:srgbClr val="0A4FB6">
                      <a:alpha val="16000"/>
                    </a:srgbClr>
                  </a:outerShdw>
                </a:effectLst>
                <a:latin typeface="+mn-lt"/>
                <a:ea typeface="+mn-ea"/>
                <a:cs typeface="+mn-ea"/>
                <a:sym typeface="+mn-lt"/>
              </a:rPr>
              <a:t>硬件设备</a:t>
            </a:r>
            <a:endParaRPr lang="zh-CN" altLang="en-US" sz="1600" dirty="0">
              <a:effectLst>
                <a:outerShdw blurRad="127000" dist="114300" dir="2700000" algn="tl" rotWithShape="0">
                  <a:srgbClr val="0A4FB6">
                    <a:alpha val="16000"/>
                  </a:srgbClr>
                </a:outerShdw>
              </a:effectLst>
              <a:latin typeface="+mn-lt"/>
              <a:ea typeface="+mn-ea"/>
              <a:cs typeface="+mn-ea"/>
              <a:sym typeface="+mn-lt"/>
            </a:endParaRPr>
          </a:p>
        </p:txBody>
      </p:sp>
      <p:sp>
        <p:nvSpPr>
          <p:cNvPr id="23" name="文本框 31">
            <a:extLst>
              <a:ext uri="{FF2B5EF4-FFF2-40B4-BE49-F238E27FC236}">
                <a16:creationId xmlns:a16="http://schemas.microsoft.com/office/drawing/2014/main" id="{8C3D6BC5-23DE-F27F-21D8-AB4AB5514F06}"/>
              </a:ext>
            </a:extLst>
          </p:cNvPr>
          <p:cNvSpPr txBox="1">
            <a:spLocks noChangeArrowheads="1"/>
          </p:cNvSpPr>
          <p:nvPr/>
        </p:nvSpPr>
        <p:spPr bwMode="auto">
          <a:xfrm>
            <a:off x="3737354" y="4358397"/>
            <a:ext cx="654521" cy="584775"/>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r>
              <a:rPr lang="zh-CN" altLang="en-US" sz="1600">
                <a:effectLst>
                  <a:outerShdw blurRad="127000" dist="114300" dir="2700000" algn="tl" rotWithShape="0">
                    <a:srgbClr val="0A4FB6">
                      <a:alpha val="16000"/>
                    </a:srgbClr>
                  </a:outerShdw>
                </a:effectLst>
                <a:latin typeface="+mn-lt"/>
                <a:ea typeface="+mn-ea"/>
                <a:cs typeface="+mn-ea"/>
                <a:sym typeface="+mn-lt"/>
              </a:rPr>
              <a:t>传输协议</a:t>
            </a:r>
            <a:endParaRPr lang="zh-CN" altLang="en-US" sz="1600" dirty="0">
              <a:effectLst>
                <a:outerShdw blurRad="127000" dist="114300" dir="2700000" algn="tl" rotWithShape="0">
                  <a:srgbClr val="0A4FB6">
                    <a:alpha val="16000"/>
                  </a:srgbClr>
                </a:outerShdw>
              </a:effectLst>
              <a:latin typeface="+mn-lt"/>
              <a:ea typeface="+mn-ea"/>
              <a:cs typeface="+mn-ea"/>
              <a:sym typeface="+mn-lt"/>
            </a:endParaRPr>
          </a:p>
        </p:txBody>
      </p:sp>
      <p:sp>
        <p:nvSpPr>
          <p:cNvPr id="24" name="文本框 32">
            <a:extLst>
              <a:ext uri="{FF2B5EF4-FFF2-40B4-BE49-F238E27FC236}">
                <a16:creationId xmlns:a16="http://schemas.microsoft.com/office/drawing/2014/main" id="{8794A3EC-3BD0-E34D-A9A9-BC934533A4F2}"/>
              </a:ext>
            </a:extLst>
          </p:cNvPr>
          <p:cNvSpPr txBox="1">
            <a:spLocks noChangeArrowheads="1"/>
          </p:cNvSpPr>
          <p:nvPr/>
        </p:nvSpPr>
        <p:spPr bwMode="auto">
          <a:xfrm>
            <a:off x="2323848" y="5226106"/>
            <a:ext cx="631190" cy="584775"/>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r>
              <a:rPr lang="zh-CN" altLang="en-US" sz="1600" dirty="0">
                <a:effectLst>
                  <a:outerShdw blurRad="127000" dist="114300" dir="2700000" algn="tl" rotWithShape="0">
                    <a:srgbClr val="0A4FB6">
                      <a:alpha val="16000"/>
                    </a:srgbClr>
                  </a:outerShdw>
                </a:effectLst>
                <a:latin typeface="+mn-lt"/>
                <a:ea typeface="+mn-ea"/>
                <a:cs typeface="+mn-ea"/>
                <a:sym typeface="+mn-lt"/>
              </a:rPr>
              <a:t>路由算法</a:t>
            </a:r>
          </a:p>
        </p:txBody>
      </p:sp>
      <p:sp>
        <p:nvSpPr>
          <p:cNvPr id="25" name="文本框 39">
            <a:extLst>
              <a:ext uri="{FF2B5EF4-FFF2-40B4-BE49-F238E27FC236}">
                <a16:creationId xmlns:a16="http://schemas.microsoft.com/office/drawing/2014/main" id="{02374C39-C0BC-D9A5-E603-B21B008E3D5C}"/>
              </a:ext>
            </a:extLst>
          </p:cNvPr>
          <p:cNvSpPr txBox="1">
            <a:spLocks noChangeArrowheads="1"/>
          </p:cNvSpPr>
          <p:nvPr/>
        </p:nvSpPr>
        <p:spPr bwMode="auto">
          <a:xfrm>
            <a:off x="816298" y="4337981"/>
            <a:ext cx="676935" cy="584775"/>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r>
              <a:rPr lang="zh-CN" altLang="en-US" sz="1600">
                <a:effectLst>
                  <a:outerShdw blurRad="127000" dist="114300" dir="2700000" algn="tl" rotWithShape="0">
                    <a:srgbClr val="0A4FB6">
                      <a:alpha val="16000"/>
                    </a:srgbClr>
                  </a:outerShdw>
                </a:effectLst>
                <a:latin typeface="+mn-lt"/>
                <a:ea typeface="+mn-ea"/>
                <a:cs typeface="+mn-ea"/>
                <a:sym typeface="+mn-lt"/>
              </a:rPr>
              <a:t>拓扑结构</a:t>
            </a:r>
            <a:endParaRPr lang="zh-CN" altLang="en-US" sz="1600" dirty="0">
              <a:effectLst>
                <a:outerShdw blurRad="127000" dist="114300" dir="2700000" algn="tl" rotWithShape="0">
                  <a:srgbClr val="0A4FB6">
                    <a:alpha val="16000"/>
                  </a:srgbClr>
                </a:outerShdw>
              </a:effectLst>
              <a:latin typeface="+mn-lt"/>
              <a:ea typeface="+mn-ea"/>
              <a:cs typeface="+mn-ea"/>
              <a:sym typeface="+mn-lt"/>
            </a:endParaRPr>
          </a:p>
        </p:txBody>
      </p:sp>
      <p:sp>
        <p:nvSpPr>
          <p:cNvPr id="26" name="矩形: 圆角 25">
            <a:extLst>
              <a:ext uri="{FF2B5EF4-FFF2-40B4-BE49-F238E27FC236}">
                <a16:creationId xmlns:a16="http://schemas.microsoft.com/office/drawing/2014/main" id="{59E2C984-7221-804C-5C78-746715C7D834}"/>
              </a:ext>
            </a:extLst>
          </p:cNvPr>
          <p:cNvSpPr/>
          <p:nvPr/>
        </p:nvSpPr>
        <p:spPr>
          <a:xfrm>
            <a:off x="5793324" y="2962574"/>
            <a:ext cx="1777035" cy="386671"/>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dirty="0">
                <a:solidFill>
                  <a:schemeClr val="lt1"/>
                </a:solidFill>
                <a:cs typeface="+mn-ea"/>
                <a:sym typeface="+mn-lt"/>
              </a:rPr>
              <a:t>基础及其发展</a:t>
            </a:r>
          </a:p>
        </p:txBody>
      </p:sp>
      <p:sp>
        <p:nvSpPr>
          <p:cNvPr id="27" name="文本框 33">
            <a:extLst>
              <a:ext uri="{FF2B5EF4-FFF2-40B4-BE49-F238E27FC236}">
                <a16:creationId xmlns:a16="http://schemas.microsoft.com/office/drawing/2014/main" id="{705D52D4-51CA-8747-081C-919B92D312DA}"/>
              </a:ext>
            </a:extLst>
          </p:cNvPr>
          <p:cNvSpPr txBox="1">
            <a:spLocks noChangeArrowheads="1"/>
          </p:cNvSpPr>
          <p:nvPr/>
        </p:nvSpPr>
        <p:spPr bwMode="auto">
          <a:xfrm>
            <a:off x="5867224" y="3539085"/>
            <a:ext cx="1834607" cy="1364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fontAlgn="base">
              <a:lnSpc>
                <a:spcPct val="120000"/>
              </a:lnSpc>
              <a:spcBef>
                <a:spcPct val="0"/>
              </a:spcBef>
              <a:spcAft>
                <a:spcPct val="0"/>
              </a:spcAft>
              <a:buFontTx/>
              <a:buNone/>
            </a:pPr>
            <a:r>
              <a:rPr lang="zh-CN" altLang="en-US" sz="1400" dirty="0">
                <a:solidFill>
                  <a:prstClr val="black"/>
                </a:solidFill>
                <a:latin typeface="+mn-lt"/>
                <a:ea typeface="+mn-ea"/>
                <a:cs typeface="+mn-ea"/>
                <a:sym typeface="+mn-lt"/>
              </a:rPr>
              <a:t>计算机网络论文需要阐述计算机网络的基本概念、组成、工作原理、协议、拓扑结构等基础知识。</a:t>
            </a:r>
            <a:endParaRPr lang="LID4096" altLang="en-US" sz="1400" dirty="0">
              <a:solidFill>
                <a:prstClr val="black"/>
              </a:solidFill>
              <a:latin typeface="+mn-lt"/>
              <a:ea typeface="+mn-ea"/>
              <a:cs typeface="+mn-ea"/>
              <a:sym typeface="+mn-lt"/>
            </a:endParaRPr>
          </a:p>
        </p:txBody>
      </p:sp>
      <p:sp>
        <p:nvSpPr>
          <p:cNvPr id="28" name="矩形: 圆角 27">
            <a:extLst>
              <a:ext uri="{FF2B5EF4-FFF2-40B4-BE49-F238E27FC236}">
                <a16:creationId xmlns:a16="http://schemas.microsoft.com/office/drawing/2014/main" id="{17D818C1-9E15-2125-6DF7-8D38DE924993}"/>
              </a:ext>
            </a:extLst>
          </p:cNvPr>
          <p:cNvSpPr/>
          <p:nvPr/>
        </p:nvSpPr>
        <p:spPr>
          <a:xfrm>
            <a:off x="7830977" y="2962574"/>
            <a:ext cx="1777035" cy="386671"/>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dirty="0">
                <a:solidFill>
                  <a:schemeClr val="lt1"/>
                </a:solidFill>
                <a:cs typeface="+mn-ea"/>
                <a:sym typeface="+mn-lt"/>
              </a:rPr>
              <a:t>安全与隐私保护</a:t>
            </a:r>
          </a:p>
        </p:txBody>
      </p:sp>
      <p:sp>
        <p:nvSpPr>
          <p:cNvPr id="30" name="文本框 33">
            <a:extLst>
              <a:ext uri="{FF2B5EF4-FFF2-40B4-BE49-F238E27FC236}">
                <a16:creationId xmlns:a16="http://schemas.microsoft.com/office/drawing/2014/main" id="{6F91A33A-0FD2-DFC0-7ACF-44ED405410DC}"/>
              </a:ext>
            </a:extLst>
          </p:cNvPr>
          <p:cNvSpPr txBox="1">
            <a:spLocks noChangeArrowheads="1"/>
          </p:cNvSpPr>
          <p:nvPr/>
        </p:nvSpPr>
        <p:spPr bwMode="auto">
          <a:xfrm>
            <a:off x="7920688" y="3542641"/>
            <a:ext cx="1777035" cy="1364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fontAlgn="base">
              <a:lnSpc>
                <a:spcPct val="120000"/>
              </a:lnSpc>
              <a:spcBef>
                <a:spcPct val="0"/>
              </a:spcBef>
              <a:spcAft>
                <a:spcPct val="0"/>
              </a:spcAft>
              <a:buFontTx/>
              <a:buNone/>
            </a:pPr>
            <a:r>
              <a:rPr lang="zh-CN" altLang="en-US" sz="1400" dirty="0">
                <a:solidFill>
                  <a:prstClr val="black"/>
                </a:solidFill>
                <a:latin typeface="+mn-lt"/>
                <a:ea typeface="+mn-ea"/>
                <a:cs typeface="+mn-ea"/>
                <a:sym typeface="+mn-lt"/>
              </a:rPr>
              <a:t>计算机网络论文需要探讨计算机网络的安全问题，包括病毒、黑客攻击、网络钓鱼等。</a:t>
            </a:r>
            <a:endParaRPr lang="LID4096" altLang="en-US" sz="1400" dirty="0">
              <a:solidFill>
                <a:prstClr val="black"/>
              </a:solidFill>
              <a:latin typeface="+mn-lt"/>
              <a:ea typeface="+mn-ea"/>
              <a:cs typeface="+mn-ea"/>
              <a:sym typeface="+mn-lt"/>
            </a:endParaRPr>
          </a:p>
        </p:txBody>
      </p:sp>
      <p:sp>
        <p:nvSpPr>
          <p:cNvPr id="31" name="矩形: 圆角 30">
            <a:extLst>
              <a:ext uri="{FF2B5EF4-FFF2-40B4-BE49-F238E27FC236}">
                <a16:creationId xmlns:a16="http://schemas.microsoft.com/office/drawing/2014/main" id="{85F3FA35-A581-458C-E4F5-AB75646D83CA}"/>
              </a:ext>
            </a:extLst>
          </p:cNvPr>
          <p:cNvSpPr/>
          <p:nvPr/>
        </p:nvSpPr>
        <p:spPr>
          <a:xfrm>
            <a:off x="9868629" y="2962574"/>
            <a:ext cx="1777035" cy="386671"/>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dirty="0">
                <a:solidFill>
                  <a:schemeClr val="lt1"/>
                </a:solidFill>
                <a:cs typeface="+mn-ea"/>
                <a:sym typeface="+mn-lt"/>
              </a:rPr>
              <a:t>应用与发展趋势</a:t>
            </a:r>
          </a:p>
        </p:txBody>
      </p:sp>
      <p:sp>
        <p:nvSpPr>
          <p:cNvPr id="32" name="文本框 33">
            <a:extLst>
              <a:ext uri="{FF2B5EF4-FFF2-40B4-BE49-F238E27FC236}">
                <a16:creationId xmlns:a16="http://schemas.microsoft.com/office/drawing/2014/main" id="{A698C30B-14C1-9943-8470-AC791EF921A5}"/>
              </a:ext>
            </a:extLst>
          </p:cNvPr>
          <p:cNvSpPr txBox="1">
            <a:spLocks noChangeArrowheads="1"/>
          </p:cNvSpPr>
          <p:nvPr/>
        </p:nvSpPr>
        <p:spPr bwMode="auto">
          <a:xfrm>
            <a:off x="9977948" y="3539085"/>
            <a:ext cx="1595938" cy="162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fontAlgn="base">
              <a:lnSpc>
                <a:spcPct val="120000"/>
              </a:lnSpc>
              <a:spcBef>
                <a:spcPct val="0"/>
              </a:spcBef>
              <a:spcAft>
                <a:spcPct val="0"/>
              </a:spcAft>
              <a:buFontTx/>
              <a:buNone/>
            </a:pPr>
            <a:r>
              <a:rPr lang="zh-CN" altLang="en-US" sz="1400" dirty="0">
                <a:solidFill>
                  <a:prstClr val="black"/>
                </a:solidFill>
                <a:latin typeface="+mn-lt"/>
                <a:ea typeface="+mn-ea"/>
                <a:cs typeface="+mn-ea"/>
                <a:sym typeface="+mn-lt"/>
              </a:rPr>
              <a:t>计算机网络的应用范围非常广泛，包括企业信息化、物联网、智能家居、远程医疗、在线教育等。</a:t>
            </a:r>
            <a:endParaRPr lang="LID4096" altLang="en-US" sz="1400" dirty="0">
              <a:solidFill>
                <a:prstClr val="black"/>
              </a:solidFill>
              <a:latin typeface="+mn-lt"/>
              <a:ea typeface="+mn-ea"/>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Tree>
    <p:extLst>
      <p:ext uri="{BB962C8B-B14F-4D97-AF65-F5344CB8AC3E}">
        <p14:creationId xmlns:p14="http://schemas.microsoft.com/office/powerpoint/2010/main" val="27288624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stretch>
              <a:fillRect/>
            </a:stretch>
          </p:blipFill>
          <p:spPr>
            <a:xfrm>
              <a:off x="-2" y="2315"/>
              <a:ext cx="12192002" cy="6855685"/>
            </a:xfrm>
            <a:prstGeom prst="rect">
              <a:avLst/>
            </a:prstGeom>
          </p:spPr>
        </p:pic>
      </p:gr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4" cstate="email">
            <a:duotone>
              <a:prstClr val="black"/>
              <a:srgbClr val="0A4FB6">
                <a:tint val="45000"/>
                <a:satMod val="400000"/>
              </a:srgbClr>
            </a:duotone>
            <a:extLst>
              <a:ext uri="{BEBA8EAE-BF5A-486C-A8C5-ECC9F3942E4B}">
                <a14:imgProps xmlns:a14="http://schemas.microsoft.com/office/drawing/2010/main">
                  <a14:imgLayer r:embed="rId5">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pic>
        <p:nvPicPr>
          <p:cNvPr id="427" name="图片 426" descr="黑白色的标志&#10;&#10;中度可信度描述已自动生成">
            <a:extLst>
              <a:ext uri="{FF2B5EF4-FFF2-40B4-BE49-F238E27FC236}">
                <a16:creationId xmlns:a16="http://schemas.microsoft.com/office/drawing/2014/main" id="{6B2768FC-5C55-AB3B-4E70-48B05F5D15A1}"/>
              </a:ext>
            </a:extLst>
          </p:cNvPr>
          <p:cNvPicPr>
            <a:picLocks noChangeAspect="1"/>
          </p:cNvPicPr>
          <p:nvPr/>
        </p:nvPicPr>
        <p:blipFill>
          <a:blip r:embed="rId6" cstate="email">
            <a:alphaModFix amt="47000"/>
            <a:extLst>
              <a:ext uri="{BEBA8EAE-BF5A-486C-A8C5-ECC9F3942E4B}">
                <a14:imgProps xmlns:a14="http://schemas.microsoft.com/office/drawing/2010/main">
                  <a14:imgLayer r:embed="rId7">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4248868" y="328412"/>
            <a:ext cx="2035661" cy="2171940"/>
          </a:xfrm>
          <a:prstGeom prst="rect">
            <a:avLst/>
          </a:prstGeom>
        </p:spPr>
      </p:pic>
      <p:sp>
        <p:nvSpPr>
          <p:cNvPr id="428" name="方能演亦3">
            <a:extLst>
              <a:ext uri="{FF2B5EF4-FFF2-40B4-BE49-F238E27FC236}">
                <a16:creationId xmlns:a16="http://schemas.microsoft.com/office/drawing/2014/main" id="{05BB1300-8625-DC1C-7F3C-776D94D8B608}"/>
              </a:ext>
            </a:extLst>
          </p:cNvPr>
          <p:cNvSpPr txBox="1"/>
          <p:nvPr/>
        </p:nvSpPr>
        <p:spPr>
          <a:xfrm>
            <a:off x="7445181" y="857131"/>
            <a:ext cx="4124215" cy="3447098"/>
          </a:xfrm>
          <a:prstGeom prst="rect">
            <a:avLst/>
          </a:prstGeom>
          <a:noFill/>
        </p:spPr>
        <p:txBody>
          <a:bodyPr wrap="square" rtlCol="0">
            <a:spAutoFit/>
            <a:scene3d>
              <a:camera prst="isometricOffAxis1Right">
                <a:rot lat="480000" lon="20039998" rev="0"/>
              </a:camera>
              <a:lightRig rig="contrasting" dir="t"/>
            </a:scene3d>
            <a:sp3d extrusionH="635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800" b="1" i="0" u="none" strike="noStrike" kern="1200" cap="none" spc="0" normalizeH="0" baseline="0" noProof="0"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uLnTx/>
                <a:uFillTx/>
                <a:cs typeface="+mn-ea"/>
                <a:sym typeface="+mn-lt"/>
              </a:rPr>
              <a:t>03</a:t>
            </a:r>
            <a:endParaRPr kumimoji="0" lang="zh-CN" altLang="en-US" sz="21800" b="1" i="0" u="none" strike="noStrike" kern="1200" cap="none" spc="0" normalizeH="0" baseline="0" noProof="0"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uLnTx/>
              <a:uFillTx/>
              <a:cs typeface="+mn-ea"/>
              <a:sym typeface="+mn-lt"/>
            </a:endParaRPr>
          </a:p>
        </p:txBody>
      </p:sp>
      <p:sp>
        <p:nvSpPr>
          <p:cNvPr id="429" name="方能演亦10">
            <a:extLst>
              <a:ext uri="{FF2B5EF4-FFF2-40B4-BE49-F238E27FC236}">
                <a16:creationId xmlns:a16="http://schemas.microsoft.com/office/drawing/2014/main" id="{27319852-1D0F-B89A-9584-13FFC3D0CB27}"/>
              </a:ext>
            </a:extLst>
          </p:cNvPr>
          <p:cNvSpPr/>
          <p:nvPr/>
        </p:nvSpPr>
        <p:spPr>
          <a:xfrm rot="20115160">
            <a:off x="7332583" y="2467048"/>
            <a:ext cx="3972757" cy="457626"/>
          </a:xfrm>
          <a:prstGeom prst="arc">
            <a:avLst>
              <a:gd name="adj1" fmla="val 21347863"/>
              <a:gd name="adj2" fmla="val 11576334"/>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435" name="任意多边形: 形状 434">
            <a:extLst>
              <a:ext uri="{FF2B5EF4-FFF2-40B4-BE49-F238E27FC236}">
                <a16:creationId xmlns:a16="http://schemas.microsoft.com/office/drawing/2014/main" id="{3155078D-B0EC-DD6D-8A2F-5D1579E8BB7E}"/>
              </a:ext>
            </a:extLst>
          </p:cNvPr>
          <p:cNvSpPr/>
          <p:nvPr/>
        </p:nvSpPr>
        <p:spPr>
          <a:xfrm>
            <a:off x="-9884" y="0"/>
            <a:ext cx="7176572" cy="6529588"/>
          </a:xfrm>
          <a:custGeom>
            <a:avLst/>
            <a:gdLst>
              <a:gd name="connsiteX0" fmla="*/ 0 w 7176572"/>
              <a:gd name="connsiteY0" fmla="*/ 0 h 6529588"/>
              <a:gd name="connsiteX1" fmla="*/ 7176572 w 7176572"/>
              <a:gd name="connsiteY1" fmla="*/ 0 h 6529588"/>
              <a:gd name="connsiteX2" fmla="*/ 7126010 w 7176572"/>
              <a:gd name="connsiteY2" fmla="*/ 253080 h 6529588"/>
              <a:gd name="connsiteX3" fmla="*/ 110633 w 7176572"/>
              <a:gd name="connsiteY3" fmla="*/ 6529588 h 6529588"/>
              <a:gd name="connsiteX4" fmla="*/ 0 w 7176572"/>
              <a:gd name="connsiteY4" fmla="*/ 6526357 h 652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6572" h="6529588">
                <a:moveTo>
                  <a:pt x="0" y="0"/>
                </a:moveTo>
                <a:lnTo>
                  <a:pt x="7176572" y="0"/>
                </a:lnTo>
                <a:lnTo>
                  <a:pt x="7126010" y="253080"/>
                </a:lnTo>
                <a:cubicBezTo>
                  <a:pt x="6322126" y="3862500"/>
                  <a:pt x="3485996" y="6529588"/>
                  <a:pt x="110633" y="6529588"/>
                </a:cubicBezTo>
                <a:lnTo>
                  <a:pt x="0" y="6526357"/>
                </a:lnTo>
                <a:close/>
              </a:path>
            </a:pathLst>
          </a:custGeom>
          <a:blipFill>
            <a:blip r:embed="rId8"/>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grpSp>
        <p:nvGrpSpPr>
          <p:cNvPr id="54" name="组合 53">
            <a:extLst>
              <a:ext uri="{FF2B5EF4-FFF2-40B4-BE49-F238E27FC236}">
                <a16:creationId xmlns:a16="http://schemas.microsoft.com/office/drawing/2014/main" id="{35A90BCD-9270-11C7-54FF-3CC15D9C77D5}"/>
              </a:ext>
            </a:extLst>
          </p:cNvPr>
          <p:cNvGrpSpPr/>
          <p:nvPr/>
        </p:nvGrpSpPr>
        <p:grpSpPr>
          <a:xfrm>
            <a:off x="-1009650" y="-1028700"/>
            <a:ext cx="7989979" cy="8460314"/>
            <a:chOff x="-253672" y="-877151"/>
            <a:chExt cx="7234001" cy="8308766"/>
          </a:xfrm>
        </p:grpSpPr>
        <p:sp>
          <p:nvSpPr>
            <p:cNvPr id="47" name="任意多边形: 形状 46">
              <a:extLst>
                <a:ext uri="{FF2B5EF4-FFF2-40B4-BE49-F238E27FC236}">
                  <a16:creationId xmlns:a16="http://schemas.microsoft.com/office/drawing/2014/main" id="{DF2A2A32-A433-0757-0161-CF215D21134C}"/>
                </a:ext>
              </a:extLst>
            </p:cNvPr>
            <p:cNvSpPr/>
            <p:nvPr/>
          </p:nvSpPr>
          <p:spPr>
            <a:xfrm rot="410344">
              <a:off x="-253672" y="-594339"/>
              <a:ext cx="7118548" cy="7752203"/>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gradFill>
              <a:gsLst>
                <a:gs pos="100000">
                  <a:srgbClr val="FEDE9D"/>
                </a:gs>
                <a:gs pos="92000">
                  <a:srgbClr val="884110"/>
                </a:gs>
                <a:gs pos="35000">
                  <a:srgbClr val="D3A872"/>
                </a:gs>
                <a:gs pos="26000">
                  <a:srgbClr val="FEDE9D">
                    <a:lumMod val="87000"/>
                    <a:lumOff val="13000"/>
                  </a:srgbClr>
                </a:gs>
                <a:gs pos="0">
                  <a:srgbClr val="FEDE9D"/>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2" name="任意多边形: 形状 51">
              <a:extLst>
                <a:ext uri="{FF2B5EF4-FFF2-40B4-BE49-F238E27FC236}">
                  <a16:creationId xmlns:a16="http://schemas.microsoft.com/office/drawing/2014/main" id="{C35F798E-A009-B3E3-633E-EE1A03B2C053}"/>
                </a:ext>
              </a:extLst>
            </p:cNvPr>
            <p:cNvSpPr/>
            <p:nvPr/>
          </p:nvSpPr>
          <p:spPr>
            <a:xfrm rot="410344">
              <a:off x="382877" y="-877151"/>
              <a:ext cx="6596069" cy="8120194"/>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solidFill>
              <a:schemeClr val="bg1"/>
            </a:solidFill>
            <a:ln>
              <a:noFill/>
            </a:ln>
            <a:effectLst>
              <a:innerShdw>
                <a:srgbClr val="206BDB"/>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3" name="任意多边形: 形状 52">
              <a:extLst>
                <a:ext uri="{FF2B5EF4-FFF2-40B4-BE49-F238E27FC236}">
                  <a16:creationId xmlns:a16="http://schemas.microsoft.com/office/drawing/2014/main" id="{32884279-D254-57DF-296F-E61B61767BC3}"/>
                </a:ext>
              </a:extLst>
            </p:cNvPr>
            <p:cNvSpPr/>
            <p:nvPr/>
          </p:nvSpPr>
          <p:spPr>
            <a:xfrm rot="410344">
              <a:off x="-4661" y="-688579"/>
              <a:ext cx="6984990" cy="8120194"/>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grpSp>
      <p:grpSp>
        <p:nvGrpSpPr>
          <p:cNvPr id="426" name="组合 425">
            <a:extLst>
              <a:ext uri="{FF2B5EF4-FFF2-40B4-BE49-F238E27FC236}">
                <a16:creationId xmlns:a16="http://schemas.microsoft.com/office/drawing/2014/main" id="{446776D0-8D0F-8A6B-9480-1813FE6CA5BC}"/>
              </a:ext>
            </a:extLst>
          </p:cNvPr>
          <p:cNvGrpSpPr/>
          <p:nvPr/>
        </p:nvGrpSpPr>
        <p:grpSpPr>
          <a:xfrm>
            <a:off x="448889" y="939208"/>
            <a:ext cx="3681932" cy="6358077"/>
            <a:chOff x="356668" y="608717"/>
            <a:chExt cx="3924300" cy="6358077"/>
          </a:xfrm>
        </p:grpSpPr>
        <p:sp>
          <p:nvSpPr>
            <p:cNvPr id="425" name="矩形: 圆角 424">
              <a:extLst>
                <a:ext uri="{FF2B5EF4-FFF2-40B4-BE49-F238E27FC236}">
                  <a16:creationId xmlns:a16="http://schemas.microsoft.com/office/drawing/2014/main" id="{941665A8-6EE6-9892-FF29-BB140C035536}"/>
                </a:ext>
              </a:extLst>
            </p:cNvPr>
            <p:cNvSpPr/>
            <p:nvPr/>
          </p:nvSpPr>
          <p:spPr>
            <a:xfrm>
              <a:off x="356668" y="608717"/>
              <a:ext cx="3924300" cy="6143124"/>
            </a:xfrm>
            <a:prstGeom prst="roundRect">
              <a:avLst>
                <a:gd name="adj" fmla="val 50000"/>
              </a:avLst>
            </a:prstGeom>
            <a:gradFill>
              <a:gsLst>
                <a:gs pos="0">
                  <a:srgbClr val="FEDE9D">
                    <a:alpha val="9000"/>
                    <a:lumMod val="56000"/>
                    <a:lumOff val="44000"/>
                  </a:srgbClr>
                </a:gs>
                <a:gs pos="68000">
                  <a:srgbClr val="FEDE9D">
                    <a:alpha val="0"/>
                  </a:srgbClr>
                </a:gs>
              </a:gsLst>
              <a:lin ang="5400000" scaled="0"/>
            </a:gradFill>
            <a:ln>
              <a:gradFill>
                <a:gsLst>
                  <a:gs pos="0">
                    <a:srgbClr val="FEDE9D"/>
                  </a:gs>
                  <a:gs pos="69000">
                    <a:srgbClr val="FEDE9D">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
          <p:nvSpPr>
            <p:cNvPr id="424" name="矩形: 圆角 423">
              <a:extLst>
                <a:ext uri="{FF2B5EF4-FFF2-40B4-BE49-F238E27FC236}">
                  <a16:creationId xmlns:a16="http://schemas.microsoft.com/office/drawing/2014/main" id="{E14E1474-E700-B70C-D709-A2C81843A06C}"/>
                </a:ext>
              </a:extLst>
            </p:cNvPr>
            <p:cNvSpPr/>
            <p:nvPr/>
          </p:nvSpPr>
          <p:spPr>
            <a:xfrm>
              <a:off x="356668" y="823670"/>
              <a:ext cx="3924300" cy="6143124"/>
            </a:xfrm>
            <a:prstGeom prst="roundRect">
              <a:avLst>
                <a:gd name="adj" fmla="val 50000"/>
              </a:avLst>
            </a:prstGeom>
            <a:gradFill>
              <a:gsLst>
                <a:gs pos="0">
                  <a:srgbClr val="1E6BDC">
                    <a:alpha val="11000"/>
                    <a:lumMod val="0"/>
                    <a:lumOff val="100000"/>
                  </a:srgbClr>
                </a:gs>
                <a:gs pos="68000">
                  <a:srgbClr val="1E6BDC">
                    <a:alpha val="0"/>
                  </a:srgbClr>
                </a:gs>
              </a:gsLst>
              <a:lin ang="5400000" scaled="0"/>
            </a:gradFill>
            <a:ln>
              <a:gradFill>
                <a:gsLst>
                  <a:gs pos="0">
                    <a:schemeClr val="bg1">
                      <a:alpha val="40000"/>
                    </a:schemeClr>
                  </a:gs>
                  <a:gs pos="69000">
                    <a:srgbClr val="0A4FB6">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grpSp>
      <p:sp>
        <p:nvSpPr>
          <p:cNvPr id="2" name="任意多边形: 形状 1">
            <a:extLst>
              <a:ext uri="{FF2B5EF4-FFF2-40B4-BE49-F238E27FC236}">
                <a16:creationId xmlns:a16="http://schemas.microsoft.com/office/drawing/2014/main" id="{85ED8F26-D346-692F-50D1-CB452EB05D71}"/>
              </a:ext>
            </a:extLst>
          </p:cNvPr>
          <p:cNvSpPr/>
          <p:nvPr/>
        </p:nvSpPr>
        <p:spPr>
          <a:xfrm>
            <a:off x="-1286258" y="-57491"/>
            <a:ext cx="7152225" cy="7139823"/>
          </a:xfrm>
          <a:custGeom>
            <a:avLst/>
            <a:gdLst>
              <a:gd name="connsiteX0" fmla="*/ 2273499 w 5020088"/>
              <a:gd name="connsiteY0" fmla="*/ 4990095 h 5011384"/>
              <a:gd name="connsiteX1" fmla="*/ 2284144 w 5020088"/>
              <a:gd name="connsiteY1" fmla="*/ 5000740 h 5011384"/>
              <a:gd name="connsiteX2" fmla="*/ 2273499 w 5020088"/>
              <a:gd name="connsiteY2" fmla="*/ 5011384 h 5011384"/>
              <a:gd name="connsiteX3" fmla="*/ 2262855 w 5020088"/>
              <a:gd name="connsiteY3" fmla="*/ 5000740 h 5011384"/>
              <a:gd name="connsiteX4" fmla="*/ 2273499 w 5020088"/>
              <a:gd name="connsiteY4" fmla="*/ 4990095 h 5011384"/>
              <a:gd name="connsiteX5" fmla="*/ 2815270 w 5020088"/>
              <a:gd name="connsiteY5" fmla="*/ 4979450 h 5011384"/>
              <a:gd name="connsiteX6" fmla="*/ 2826880 w 5020088"/>
              <a:gd name="connsiteY6" fmla="*/ 4991060 h 5011384"/>
              <a:gd name="connsiteX7" fmla="*/ 2815270 w 5020088"/>
              <a:gd name="connsiteY7" fmla="*/ 5002669 h 5011384"/>
              <a:gd name="connsiteX8" fmla="*/ 2803661 w 5020088"/>
              <a:gd name="connsiteY8" fmla="*/ 4991060 h 5011384"/>
              <a:gd name="connsiteX9" fmla="*/ 2815270 w 5020088"/>
              <a:gd name="connsiteY9" fmla="*/ 4979450 h 5011384"/>
              <a:gd name="connsiteX10" fmla="*/ 2094523 w 5020088"/>
              <a:gd name="connsiteY10" fmla="*/ 4968806 h 5011384"/>
              <a:gd name="connsiteX11" fmla="*/ 2104193 w 5020088"/>
              <a:gd name="connsiteY11" fmla="*/ 4978486 h 5011384"/>
              <a:gd name="connsiteX12" fmla="*/ 2094523 w 5020088"/>
              <a:gd name="connsiteY12" fmla="*/ 4988155 h 5011384"/>
              <a:gd name="connsiteX13" fmla="*/ 2084844 w 5020088"/>
              <a:gd name="connsiteY13" fmla="*/ 4978486 h 5011384"/>
              <a:gd name="connsiteX14" fmla="*/ 2094523 w 5020088"/>
              <a:gd name="connsiteY14" fmla="*/ 4968806 h 5011384"/>
              <a:gd name="connsiteX15" fmla="*/ 2993280 w 5020088"/>
              <a:gd name="connsiteY15" fmla="*/ 4950422 h 5011384"/>
              <a:gd name="connsiteX16" fmla="*/ 3004890 w 5020088"/>
              <a:gd name="connsiteY16" fmla="*/ 4962032 h 5011384"/>
              <a:gd name="connsiteX17" fmla="*/ 2993280 w 5020088"/>
              <a:gd name="connsiteY17" fmla="*/ 4973641 h 5011384"/>
              <a:gd name="connsiteX18" fmla="*/ 2981671 w 5020088"/>
              <a:gd name="connsiteY18" fmla="*/ 4962032 h 5011384"/>
              <a:gd name="connsiteX19" fmla="*/ 2993280 w 5020088"/>
              <a:gd name="connsiteY19" fmla="*/ 4950422 h 5011384"/>
              <a:gd name="connsiteX20" fmla="*/ 1917478 w 5020088"/>
              <a:gd name="connsiteY20" fmla="*/ 4933013 h 5011384"/>
              <a:gd name="connsiteX21" fmla="*/ 1927158 w 5020088"/>
              <a:gd name="connsiteY21" fmla="*/ 4942693 h 5011384"/>
              <a:gd name="connsiteX22" fmla="*/ 1917478 w 5020088"/>
              <a:gd name="connsiteY22" fmla="*/ 4952362 h 5011384"/>
              <a:gd name="connsiteX23" fmla="*/ 1907809 w 5020088"/>
              <a:gd name="connsiteY23" fmla="*/ 4942693 h 5011384"/>
              <a:gd name="connsiteX24" fmla="*/ 1917478 w 5020088"/>
              <a:gd name="connsiteY24" fmla="*/ 4933013 h 5011384"/>
              <a:gd name="connsiteX25" fmla="*/ 3168386 w 5020088"/>
              <a:gd name="connsiteY25" fmla="*/ 4907864 h 5011384"/>
              <a:gd name="connsiteX26" fmla="*/ 3180971 w 5020088"/>
              <a:gd name="connsiteY26" fmla="*/ 4920439 h 5011384"/>
              <a:gd name="connsiteX27" fmla="*/ 3168386 w 5020088"/>
              <a:gd name="connsiteY27" fmla="*/ 4933013 h 5011384"/>
              <a:gd name="connsiteX28" fmla="*/ 3155812 w 5020088"/>
              <a:gd name="connsiteY28" fmla="*/ 4920439 h 5011384"/>
              <a:gd name="connsiteX29" fmla="*/ 3168386 w 5020088"/>
              <a:gd name="connsiteY29" fmla="*/ 4907864 h 5011384"/>
              <a:gd name="connsiteX30" fmla="*/ 1743347 w 5020088"/>
              <a:gd name="connsiteY30" fmla="*/ 4884645 h 5011384"/>
              <a:gd name="connsiteX31" fmla="*/ 1753017 w 5020088"/>
              <a:gd name="connsiteY31" fmla="*/ 4894325 h 5011384"/>
              <a:gd name="connsiteX32" fmla="*/ 1743347 w 5020088"/>
              <a:gd name="connsiteY32" fmla="*/ 4903994 h 5011384"/>
              <a:gd name="connsiteX33" fmla="*/ 1733668 w 5020088"/>
              <a:gd name="connsiteY33" fmla="*/ 4894325 h 5011384"/>
              <a:gd name="connsiteX34" fmla="*/ 1743347 w 5020088"/>
              <a:gd name="connsiteY34" fmla="*/ 4884645 h 5011384"/>
              <a:gd name="connsiteX35" fmla="*/ 3340597 w 5020088"/>
              <a:gd name="connsiteY35" fmla="*/ 4853677 h 5011384"/>
              <a:gd name="connsiteX36" fmla="*/ 3353172 w 5020088"/>
              <a:gd name="connsiteY36" fmla="*/ 4866252 h 5011384"/>
              <a:gd name="connsiteX37" fmla="*/ 3340597 w 5020088"/>
              <a:gd name="connsiteY37" fmla="*/ 4878826 h 5011384"/>
              <a:gd name="connsiteX38" fmla="*/ 3328023 w 5020088"/>
              <a:gd name="connsiteY38" fmla="*/ 4866252 h 5011384"/>
              <a:gd name="connsiteX39" fmla="*/ 3340597 w 5020088"/>
              <a:gd name="connsiteY39" fmla="*/ 4853677 h 5011384"/>
              <a:gd name="connsiteX40" fmla="*/ 1573066 w 5020088"/>
              <a:gd name="connsiteY40" fmla="*/ 4824658 h 5011384"/>
              <a:gd name="connsiteX41" fmla="*/ 1581781 w 5020088"/>
              <a:gd name="connsiteY41" fmla="*/ 4833363 h 5011384"/>
              <a:gd name="connsiteX42" fmla="*/ 1573066 w 5020088"/>
              <a:gd name="connsiteY42" fmla="*/ 4842077 h 5011384"/>
              <a:gd name="connsiteX43" fmla="*/ 1564362 w 5020088"/>
              <a:gd name="connsiteY43" fmla="*/ 4833363 h 5011384"/>
              <a:gd name="connsiteX44" fmla="*/ 1573066 w 5020088"/>
              <a:gd name="connsiteY44" fmla="*/ 4824658 h 5011384"/>
              <a:gd name="connsiteX45" fmla="*/ 3508928 w 5020088"/>
              <a:gd name="connsiteY45" fmla="*/ 4784995 h 5011384"/>
              <a:gd name="connsiteX46" fmla="*/ 3522477 w 5020088"/>
              <a:gd name="connsiteY46" fmla="*/ 4798534 h 5011384"/>
              <a:gd name="connsiteX47" fmla="*/ 3508928 w 5020088"/>
              <a:gd name="connsiteY47" fmla="*/ 4812083 h 5011384"/>
              <a:gd name="connsiteX48" fmla="*/ 3495389 w 5020088"/>
              <a:gd name="connsiteY48" fmla="*/ 4798534 h 5011384"/>
              <a:gd name="connsiteX49" fmla="*/ 3508928 w 5020088"/>
              <a:gd name="connsiteY49" fmla="*/ 4784995 h 5011384"/>
              <a:gd name="connsiteX50" fmla="*/ 2854943 w 5020088"/>
              <a:gd name="connsiteY50" fmla="*/ 4784030 h 5011384"/>
              <a:gd name="connsiteX51" fmla="*/ 2857848 w 5020088"/>
              <a:gd name="connsiteY51" fmla="*/ 4786935 h 5011384"/>
              <a:gd name="connsiteX52" fmla="*/ 2854943 w 5020088"/>
              <a:gd name="connsiteY52" fmla="*/ 4789840 h 5011384"/>
              <a:gd name="connsiteX53" fmla="*/ 2852038 w 5020088"/>
              <a:gd name="connsiteY53" fmla="*/ 4786935 h 5011384"/>
              <a:gd name="connsiteX54" fmla="*/ 2854943 w 5020088"/>
              <a:gd name="connsiteY54" fmla="*/ 4784030 h 5011384"/>
              <a:gd name="connsiteX55" fmla="*/ 2143866 w 5020088"/>
              <a:gd name="connsiteY55" fmla="*/ 4784020 h 5011384"/>
              <a:gd name="connsiteX56" fmla="*/ 2146771 w 5020088"/>
              <a:gd name="connsiteY56" fmla="*/ 4786925 h 5011384"/>
              <a:gd name="connsiteX57" fmla="*/ 2143866 w 5020088"/>
              <a:gd name="connsiteY57" fmla="*/ 4789830 h 5011384"/>
              <a:gd name="connsiteX58" fmla="*/ 2140961 w 5020088"/>
              <a:gd name="connsiteY58" fmla="*/ 4786925 h 5011384"/>
              <a:gd name="connsiteX59" fmla="*/ 2143866 w 5020088"/>
              <a:gd name="connsiteY59" fmla="*/ 4784020 h 5011384"/>
              <a:gd name="connsiteX60" fmla="*/ 1408594 w 5020088"/>
              <a:gd name="connsiteY60" fmla="*/ 4752097 h 5011384"/>
              <a:gd name="connsiteX61" fmla="*/ 1417299 w 5020088"/>
              <a:gd name="connsiteY61" fmla="*/ 4760802 h 5011384"/>
              <a:gd name="connsiteX62" fmla="*/ 1408594 w 5020088"/>
              <a:gd name="connsiteY62" fmla="*/ 4769516 h 5011384"/>
              <a:gd name="connsiteX63" fmla="*/ 1399890 w 5020088"/>
              <a:gd name="connsiteY63" fmla="*/ 4760802 h 5011384"/>
              <a:gd name="connsiteX64" fmla="*/ 1408594 w 5020088"/>
              <a:gd name="connsiteY64" fmla="*/ 4752097 h 5011384"/>
              <a:gd name="connsiteX65" fmla="*/ 3031013 w 5020088"/>
              <a:gd name="connsiteY65" fmla="*/ 4746297 h 5011384"/>
              <a:gd name="connsiteX66" fmla="*/ 3037778 w 5020088"/>
              <a:gd name="connsiteY66" fmla="*/ 4753072 h 5011384"/>
              <a:gd name="connsiteX67" fmla="*/ 3031013 w 5020088"/>
              <a:gd name="connsiteY67" fmla="*/ 4759836 h 5011384"/>
              <a:gd name="connsiteX68" fmla="*/ 3024239 w 5020088"/>
              <a:gd name="connsiteY68" fmla="*/ 4753072 h 5011384"/>
              <a:gd name="connsiteX69" fmla="*/ 3031013 w 5020088"/>
              <a:gd name="connsiteY69" fmla="*/ 4746297 h 5011384"/>
              <a:gd name="connsiteX70" fmla="*/ 1967785 w 5020088"/>
              <a:gd name="connsiteY70" fmla="*/ 4744357 h 5011384"/>
              <a:gd name="connsiteX71" fmla="*/ 1975525 w 5020088"/>
              <a:gd name="connsiteY71" fmla="*/ 4752097 h 5011384"/>
              <a:gd name="connsiteX72" fmla="*/ 1967785 w 5020088"/>
              <a:gd name="connsiteY72" fmla="*/ 4759836 h 5011384"/>
              <a:gd name="connsiteX73" fmla="*/ 1960046 w 5020088"/>
              <a:gd name="connsiteY73" fmla="*/ 4752097 h 5011384"/>
              <a:gd name="connsiteX74" fmla="*/ 1967785 w 5020088"/>
              <a:gd name="connsiteY74" fmla="*/ 4744357 h 5011384"/>
              <a:gd name="connsiteX75" fmla="*/ 3671459 w 5020088"/>
              <a:gd name="connsiteY75" fmla="*/ 4706624 h 5011384"/>
              <a:gd name="connsiteX76" fmla="*/ 3685008 w 5020088"/>
              <a:gd name="connsiteY76" fmla="*/ 4720163 h 5011384"/>
              <a:gd name="connsiteX77" fmla="*/ 3671459 w 5020088"/>
              <a:gd name="connsiteY77" fmla="*/ 4733712 h 5011384"/>
              <a:gd name="connsiteX78" fmla="*/ 3657920 w 5020088"/>
              <a:gd name="connsiteY78" fmla="*/ 4720163 h 5011384"/>
              <a:gd name="connsiteX79" fmla="*/ 3671459 w 5020088"/>
              <a:gd name="connsiteY79" fmla="*/ 4706624 h 5011384"/>
              <a:gd name="connsiteX80" fmla="*/ 3203214 w 5020088"/>
              <a:gd name="connsiteY80" fmla="*/ 4692120 h 5011384"/>
              <a:gd name="connsiteX81" fmla="*/ 3215799 w 5020088"/>
              <a:gd name="connsiteY81" fmla="*/ 4704695 h 5011384"/>
              <a:gd name="connsiteX82" fmla="*/ 3203214 w 5020088"/>
              <a:gd name="connsiteY82" fmla="*/ 4717269 h 5011384"/>
              <a:gd name="connsiteX83" fmla="*/ 3190640 w 5020088"/>
              <a:gd name="connsiteY83" fmla="*/ 4704695 h 5011384"/>
              <a:gd name="connsiteX84" fmla="*/ 3203214 w 5020088"/>
              <a:gd name="connsiteY84" fmla="*/ 4692120 h 5011384"/>
              <a:gd name="connsiteX85" fmla="*/ 1795574 w 5020088"/>
              <a:gd name="connsiteY85" fmla="*/ 4692120 h 5011384"/>
              <a:gd name="connsiteX86" fmla="*/ 1808159 w 5020088"/>
              <a:gd name="connsiteY86" fmla="*/ 4704695 h 5011384"/>
              <a:gd name="connsiteX87" fmla="*/ 1795574 w 5020088"/>
              <a:gd name="connsiteY87" fmla="*/ 4717269 h 5011384"/>
              <a:gd name="connsiteX88" fmla="*/ 1783000 w 5020088"/>
              <a:gd name="connsiteY88" fmla="*/ 4704695 h 5011384"/>
              <a:gd name="connsiteX89" fmla="*/ 1795574 w 5020088"/>
              <a:gd name="connsiteY89" fmla="*/ 4692120 h 5011384"/>
              <a:gd name="connsiteX90" fmla="*/ 1248968 w 5020088"/>
              <a:gd name="connsiteY90" fmla="*/ 4667936 h 5011384"/>
              <a:gd name="connsiteX91" fmla="*/ 1256708 w 5020088"/>
              <a:gd name="connsiteY91" fmla="*/ 4675676 h 5011384"/>
              <a:gd name="connsiteX92" fmla="*/ 1248968 w 5020088"/>
              <a:gd name="connsiteY92" fmla="*/ 4683415 h 5011384"/>
              <a:gd name="connsiteX93" fmla="*/ 1241229 w 5020088"/>
              <a:gd name="connsiteY93" fmla="*/ 4675676 h 5011384"/>
              <a:gd name="connsiteX94" fmla="*/ 1248968 w 5020088"/>
              <a:gd name="connsiteY94" fmla="*/ 4667936 h 5011384"/>
              <a:gd name="connsiteX95" fmla="*/ 1628218 w 5020088"/>
              <a:gd name="connsiteY95" fmla="*/ 4626333 h 5011384"/>
              <a:gd name="connsiteX96" fmla="*/ 1645627 w 5020088"/>
              <a:gd name="connsiteY96" fmla="*/ 4643752 h 5011384"/>
              <a:gd name="connsiteX97" fmla="*/ 1628218 w 5020088"/>
              <a:gd name="connsiteY97" fmla="*/ 4661161 h 5011384"/>
              <a:gd name="connsiteX98" fmla="*/ 1610799 w 5020088"/>
              <a:gd name="connsiteY98" fmla="*/ 4643752 h 5011384"/>
              <a:gd name="connsiteX99" fmla="*/ 1628218 w 5020088"/>
              <a:gd name="connsiteY99" fmla="*/ 4626333 h 5011384"/>
              <a:gd name="connsiteX100" fmla="*/ 3370591 w 5020088"/>
              <a:gd name="connsiteY100" fmla="*/ 4625358 h 5011384"/>
              <a:gd name="connsiteX101" fmla="*/ 3388965 w 5020088"/>
              <a:gd name="connsiteY101" fmla="*/ 4643742 h 5011384"/>
              <a:gd name="connsiteX102" fmla="*/ 3370591 w 5020088"/>
              <a:gd name="connsiteY102" fmla="*/ 4662126 h 5011384"/>
              <a:gd name="connsiteX103" fmla="*/ 3352207 w 5020088"/>
              <a:gd name="connsiteY103" fmla="*/ 4643742 h 5011384"/>
              <a:gd name="connsiteX104" fmla="*/ 3370591 w 5020088"/>
              <a:gd name="connsiteY104" fmla="*/ 4625358 h 5011384"/>
              <a:gd name="connsiteX105" fmla="*/ 3827226 w 5020088"/>
              <a:gd name="connsiteY105" fmla="*/ 4616654 h 5011384"/>
              <a:gd name="connsiteX106" fmla="*/ 3840765 w 5020088"/>
              <a:gd name="connsiteY106" fmla="*/ 4630194 h 5011384"/>
              <a:gd name="connsiteX107" fmla="*/ 3827226 w 5020088"/>
              <a:gd name="connsiteY107" fmla="*/ 4643743 h 5011384"/>
              <a:gd name="connsiteX108" fmla="*/ 3813677 w 5020088"/>
              <a:gd name="connsiteY108" fmla="*/ 4630194 h 5011384"/>
              <a:gd name="connsiteX109" fmla="*/ 3827226 w 5020088"/>
              <a:gd name="connsiteY109" fmla="*/ 4616654 h 5011384"/>
              <a:gd name="connsiteX110" fmla="*/ 2456344 w 5020088"/>
              <a:gd name="connsiteY110" fmla="*/ 4601175 h 5011384"/>
              <a:gd name="connsiteX111" fmla="*/ 2471823 w 5020088"/>
              <a:gd name="connsiteY111" fmla="*/ 4616654 h 5011384"/>
              <a:gd name="connsiteX112" fmla="*/ 2456344 w 5020088"/>
              <a:gd name="connsiteY112" fmla="*/ 4632133 h 5011384"/>
              <a:gd name="connsiteX113" fmla="*/ 2440865 w 5020088"/>
              <a:gd name="connsiteY113" fmla="*/ 4616654 h 5011384"/>
              <a:gd name="connsiteX114" fmla="*/ 2456344 w 5020088"/>
              <a:gd name="connsiteY114" fmla="*/ 4601175 h 5011384"/>
              <a:gd name="connsiteX115" fmla="*/ 2632425 w 5020088"/>
              <a:gd name="connsiteY115" fmla="*/ 4598280 h 5011384"/>
              <a:gd name="connsiteX116" fmla="*/ 2646939 w 5020088"/>
              <a:gd name="connsiteY116" fmla="*/ 4612794 h 5011384"/>
              <a:gd name="connsiteX117" fmla="*/ 2632425 w 5020088"/>
              <a:gd name="connsiteY117" fmla="*/ 4627298 h 5011384"/>
              <a:gd name="connsiteX118" fmla="*/ 2617911 w 5020088"/>
              <a:gd name="connsiteY118" fmla="*/ 4612794 h 5011384"/>
              <a:gd name="connsiteX119" fmla="*/ 2632425 w 5020088"/>
              <a:gd name="connsiteY119" fmla="*/ 4598280 h 5011384"/>
              <a:gd name="connsiteX120" fmla="*/ 2279298 w 5020088"/>
              <a:gd name="connsiteY120" fmla="*/ 4589565 h 5011384"/>
              <a:gd name="connsiteX121" fmla="*/ 2295752 w 5020088"/>
              <a:gd name="connsiteY121" fmla="*/ 4606009 h 5011384"/>
              <a:gd name="connsiteX122" fmla="*/ 2279298 w 5020088"/>
              <a:gd name="connsiteY122" fmla="*/ 4622463 h 5011384"/>
              <a:gd name="connsiteX123" fmla="*/ 2262854 w 5020088"/>
              <a:gd name="connsiteY123" fmla="*/ 4606009 h 5011384"/>
              <a:gd name="connsiteX124" fmla="*/ 2279298 w 5020088"/>
              <a:gd name="connsiteY124" fmla="*/ 4589565 h 5011384"/>
              <a:gd name="connsiteX125" fmla="*/ 2808505 w 5020088"/>
              <a:gd name="connsiteY125" fmla="*/ 4580861 h 5011384"/>
              <a:gd name="connsiteX126" fmla="*/ 2822045 w 5020088"/>
              <a:gd name="connsiteY126" fmla="*/ 4594400 h 5011384"/>
              <a:gd name="connsiteX127" fmla="*/ 2808505 w 5020088"/>
              <a:gd name="connsiteY127" fmla="*/ 4607949 h 5011384"/>
              <a:gd name="connsiteX128" fmla="*/ 2794956 w 5020088"/>
              <a:gd name="connsiteY128" fmla="*/ 4594400 h 5011384"/>
              <a:gd name="connsiteX129" fmla="*/ 2808505 w 5020088"/>
              <a:gd name="connsiteY129" fmla="*/ 4580861 h 5011384"/>
              <a:gd name="connsiteX130" fmla="*/ 1096116 w 5020088"/>
              <a:gd name="connsiteY130" fmla="*/ 4572156 h 5011384"/>
              <a:gd name="connsiteX131" fmla="*/ 1103856 w 5020088"/>
              <a:gd name="connsiteY131" fmla="*/ 4579896 h 5011384"/>
              <a:gd name="connsiteX132" fmla="*/ 1096116 w 5020088"/>
              <a:gd name="connsiteY132" fmla="*/ 4587635 h 5011384"/>
              <a:gd name="connsiteX133" fmla="*/ 1088377 w 5020088"/>
              <a:gd name="connsiteY133" fmla="*/ 4579896 h 5011384"/>
              <a:gd name="connsiteX134" fmla="*/ 1096116 w 5020088"/>
              <a:gd name="connsiteY134" fmla="*/ 4572156 h 5011384"/>
              <a:gd name="connsiteX135" fmla="*/ 2105168 w 5020088"/>
              <a:gd name="connsiteY135" fmla="*/ 4563441 h 5011384"/>
              <a:gd name="connsiteX136" fmla="*/ 2122577 w 5020088"/>
              <a:gd name="connsiteY136" fmla="*/ 4580860 h 5011384"/>
              <a:gd name="connsiteX137" fmla="*/ 2105168 w 5020088"/>
              <a:gd name="connsiteY137" fmla="*/ 4598269 h 5011384"/>
              <a:gd name="connsiteX138" fmla="*/ 2087749 w 5020088"/>
              <a:gd name="connsiteY138" fmla="*/ 4580860 h 5011384"/>
              <a:gd name="connsiteX139" fmla="*/ 2105168 w 5020088"/>
              <a:gd name="connsiteY139" fmla="*/ 4563441 h 5011384"/>
              <a:gd name="connsiteX140" fmla="*/ 2981671 w 5020088"/>
              <a:gd name="connsiteY140" fmla="*/ 4548937 h 5011384"/>
              <a:gd name="connsiteX141" fmla="*/ 2994256 w 5020088"/>
              <a:gd name="connsiteY141" fmla="*/ 4561512 h 5011384"/>
              <a:gd name="connsiteX142" fmla="*/ 2981671 w 5020088"/>
              <a:gd name="connsiteY142" fmla="*/ 4574096 h 5011384"/>
              <a:gd name="connsiteX143" fmla="*/ 2969097 w 5020088"/>
              <a:gd name="connsiteY143" fmla="*/ 4561512 h 5011384"/>
              <a:gd name="connsiteX144" fmla="*/ 2981671 w 5020088"/>
              <a:gd name="connsiteY144" fmla="*/ 4548937 h 5011384"/>
              <a:gd name="connsiteX145" fmla="*/ 1464712 w 5020088"/>
              <a:gd name="connsiteY145" fmla="*/ 4546032 h 5011384"/>
              <a:gd name="connsiteX146" fmla="*/ 1487931 w 5020088"/>
              <a:gd name="connsiteY146" fmla="*/ 4569251 h 5011384"/>
              <a:gd name="connsiteX147" fmla="*/ 1464712 w 5020088"/>
              <a:gd name="connsiteY147" fmla="*/ 4592470 h 5011384"/>
              <a:gd name="connsiteX148" fmla="*/ 1441493 w 5020088"/>
              <a:gd name="connsiteY148" fmla="*/ 4569251 h 5011384"/>
              <a:gd name="connsiteX149" fmla="*/ 1464712 w 5020088"/>
              <a:gd name="connsiteY149" fmla="*/ 4546032 h 5011384"/>
              <a:gd name="connsiteX150" fmla="*/ 3533121 w 5020088"/>
              <a:gd name="connsiteY150" fmla="*/ 4545067 h 5011384"/>
              <a:gd name="connsiteX151" fmla="*/ 3558270 w 5020088"/>
              <a:gd name="connsiteY151" fmla="*/ 4570216 h 5011384"/>
              <a:gd name="connsiteX152" fmla="*/ 3533121 w 5020088"/>
              <a:gd name="connsiteY152" fmla="*/ 4595374 h 5011384"/>
              <a:gd name="connsiteX153" fmla="*/ 3507963 w 5020088"/>
              <a:gd name="connsiteY153" fmla="*/ 4570216 h 5011384"/>
              <a:gd name="connsiteX154" fmla="*/ 3533121 w 5020088"/>
              <a:gd name="connsiteY154" fmla="*/ 4545067 h 5011384"/>
              <a:gd name="connsiteX155" fmla="*/ 1932957 w 5020088"/>
              <a:gd name="connsiteY155" fmla="*/ 4521849 h 5011384"/>
              <a:gd name="connsiteX156" fmla="*/ 1951331 w 5020088"/>
              <a:gd name="connsiteY156" fmla="*/ 4540233 h 5011384"/>
              <a:gd name="connsiteX157" fmla="*/ 1932957 w 5020088"/>
              <a:gd name="connsiteY157" fmla="*/ 4558617 h 5011384"/>
              <a:gd name="connsiteX158" fmla="*/ 1914573 w 5020088"/>
              <a:gd name="connsiteY158" fmla="*/ 4540233 h 5011384"/>
              <a:gd name="connsiteX159" fmla="*/ 1932957 w 5020088"/>
              <a:gd name="connsiteY159" fmla="*/ 4521849 h 5011384"/>
              <a:gd name="connsiteX160" fmla="*/ 3977173 w 5020088"/>
              <a:gd name="connsiteY160" fmla="*/ 4513134 h 5011384"/>
              <a:gd name="connsiteX161" fmla="*/ 3991677 w 5020088"/>
              <a:gd name="connsiteY161" fmla="*/ 4527648 h 5011384"/>
              <a:gd name="connsiteX162" fmla="*/ 3977173 w 5020088"/>
              <a:gd name="connsiteY162" fmla="*/ 4542152 h 5011384"/>
              <a:gd name="connsiteX163" fmla="*/ 3962659 w 5020088"/>
              <a:gd name="connsiteY163" fmla="*/ 4527648 h 5011384"/>
              <a:gd name="connsiteX164" fmla="*/ 3977173 w 5020088"/>
              <a:gd name="connsiteY164" fmla="*/ 4513134 h 5011384"/>
              <a:gd name="connsiteX165" fmla="*/ 3151942 w 5020088"/>
              <a:gd name="connsiteY165" fmla="*/ 4504430 h 5011384"/>
              <a:gd name="connsiteX166" fmla="*/ 3162577 w 5020088"/>
              <a:gd name="connsiteY166" fmla="*/ 4515075 h 5011384"/>
              <a:gd name="connsiteX167" fmla="*/ 3151942 w 5020088"/>
              <a:gd name="connsiteY167" fmla="*/ 4525719 h 5011384"/>
              <a:gd name="connsiteX168" fmla="*/ 3141298 w 5020088"/>
              <a:gd name="connsiteY168" fmla="*/ 4515075 h 5011384"/>
              <a:gd name="connsiteX169" fmla="*/ 3151942 w 5020088"/>
              <a:gd name="connsiteY169" fmla="*/ 4504430 h 5011384"/>
              <a:gd name="connsiteX170" fmla="*/ 1764626 w 5020088"/>
              <a:gd name="connsiteY170" fmla="*/ 4466696 h 5011384"/>
              <a:gd name="connsiteX171" fmla="*/ 1783975 w 5020088"/>
              <a:gd name="connsiteY171" fmla="*/ 4486045 h 5011384"/>
              <a:gd name="connsiteX172" fmla="*/ 1764626 w 5020088"/>
              <a:gd name="connsiteY172" fmla="*/ 4505394 h 5011384"/>
              <a:gd name="connsiteX173" fmla="*/ 1745277 w 5020088"/>
              <a:gd name="connsiteY173" fmla="*/ 4486045 h 5011384"/>
              <a:gd name="connsiteX174" fmla="*/ 1764626 w 5020088"/>
              <a:gd name="connsiteY174" fmla="*/ 4466696 h 5011384"/>
              <a:gd name="connsiteX175" fmla="*/ 950029 w 5020088"/>
              <a:gd name="connsiteY175" fmla="*/ 4464766 h 5011384"/>
              <a:gd name="connsiteX176" fmla="*/ 957769 w 5020088"/>
              <a:gd name="connsiteY176" fmla="*/ 4472506 h 5011384"/>
              <a:gd name="connsiteX177" fmla="*/ 950029 w 5020088"/>
              <a:gd name="connsiteY177" fmla="*/ 4480245 h 5011384"/>
              <a:gd name="connsiteX178" fmla="*/ 942290 w 5020088"/>
              <a:gd name="connsiteY178" fmla="*/ 4472506 h 5011384"/>
              <a:gd name="connsiteX179" fmla="*/ 950029 w 5020088"/>
              <a:gd name="connsiteY179" fmla="*/ 4464766 h 5011384"/>
              <a:gd name="connsiteX180" fmla="*/ 1308955 w 5020088"/>
              <a:gd name="connsiteY180" fmla="*/ 4453157 h 5011384"/>
              <a:gd name="connsiteX181" fmla="*/ 1338939 w 5020088"/>
              <a:gd name="connsiteY181" fmla="*/ 4483151 h 5011384"/>
              <a:gd name="connsiteX182" fmla="*/ 1308955 w 5020088"/>
              <a:gd name="connsiteY182" fmla="*/ 4513134 h 5011384"/>
              <a:gd name="connsiteX183" fmla="*/ 1278962 w 5020088"/>
              <a:gd name="connsiteY183" fmla="*/ 4483151 h 5011384"/>
              <a:gd name="connsiteX184" fmla="*/ 1308955 w 5020088"/>
              <a:gd name="connsiteY184" fmla="*/ 4453157 h 5011384"/>
              <a:gd name="connsiteX185" fmla="*/ 3689843 w 5020088"/>
              <a:gd name="connsiteY185" fmla="*/ 4452192 h 5011384"/>
              <a:gd name="connsiteX186" fmla="*/ 3720802 w 5020088"/>
              <a:gd name="connsiteY186" fmla="*/ 4483151 h 5011384"/>
              <a:gd name="connsiteX187" fmla="*/ 3689843 w 5020088"/>
              <a:gd name="connsiteY187" fmla="*/ 4514109 h 5011384"/>
              <a:gd name="connsiteX188" fmla="*/ 3658885 w 5020088"/>
              <a:gd name="connsiteY188" fmla="*/ 4483151 h 5011384"/>
              <a:gd name="connsiteX189" fmla="*/ 3689843 w 5020088"/>
              <a:gd name="connsiteY189" fmla="*/ 4452192 h 5011384"/>
              <a:gd name="connsiteX190" fmla="*/ 3317378 w 5020088"/>
              <a:gd name="connsiteY190" fmla="*/ 4444453 h 5011384"/>
              <a:gd name="connsiteX191" fmla="*/ 3327048 w 5020088"/>
              <a:gd name="connsiteY191" fmla="*/ 4454123 h 5011384"/>
              <a:gd name="connsiteX192" fmla="*/ 3317378 w 5020088"/>
              <a:gd name="connsiteY192" fmla="*/ 4463802 h 5011384"/>
              <a:gd name="connsiteX193" fmla="*/ 3307699 w 5020088"/>
              <a:gd name="connsiteY193" fmla="*/ 4454123 h 5011384"/>
              <a:gd name="connsiteX194" fmla="*/ 3317378 w 5020088"/>
              <a:gd name="connsiteY194" fmla="*/ 4444453 h 5011384"/>
              <a:gd name="connsiteX195" fmla="*/ 4118426 w 5020088"/>
              <a:gd name="connsiteY195" fmla="*/ 4401885 h 5011384"/>
              <a:gd name="connsiteX196" fmla="*/ 4132940 w 5020088"/>
              <a:gd name="connsiteY196" fmla="*/ 4416399 h 5011384"/>
              <a:gd name="connsiteX197" fmla="*/ 4118426 w 5020088"/>
              <a:gd name="connsiteY197" fmla="*/ 4430903 h 5011384"/>
              <a:gd name="connsiteX198" fmla="*/ 4103912 w 5020088"/>
              <a:gd name="connsiteY198" fmla="*/ 4416399 h 5011384"/>
              <a:gd name="connsiteX199" fmla="*/ 4118426 w 5020088"/>
              <a:gd name="connsiteY199" fmla="*/ 4401885 h 5011384"/>
              <a:gd name="connsiteX200" fmla="*/ 1602085 w 5020088"/>
              <a:gd name="connsiteY200" fmla="*/ 4397040 h 5011384"/>
              <a:gd name="connsiteX201" fmla="*/ 1622409 w 5020088"/>
              <a:gd name="connsiteY201" fmla="*/ 4417354 h 5011384"/>
              <a:gd name="connsiteX202" fmla="*/ 1602085 w 5020088"/>
              <a:gd name="connsiteY202" fmla="*/ 4437678 h 5011384"/>
              <a:gd name="connsiteX203" fmla="*/ 1581771 w 5020088"/>
              <a:gd name="connsiteY203" fmla="*/ 4417354 h 5011384"/>
              <a:gd name="connsiteX204" fmla="*/ 1602085 w 5020088"/>
              <a:gd name="connsiteY204" fmla="*/ 4397040 h 5011384"/>
              <a:gd name="connsiteX205" fmla="*/ 2543419 w 5020088"/>
              <a:gd name="connsiteY205" fmla="*/ 4391240 h 5011384"/>
              <a:gd name="connsiteX206" fmla="*/ 2572438 w 5020088"/>
              <a:gd name="connsiteY206" fmla="*/ 4420259 h 5011384"/>
              <a:gd name="connsiteX207" fmla="*/ 2543419 w 5020088"/>
              <a:gd name="connsiteY207" fmla="*/ 4449287 h 5011384"/>
              <a:gd name="connsiteX208" fmla="*/ 2514391 w 5020088"/>
              <a:gd name="connsiteY208" fmla="*/ 4420259 h 5011384"/>
              <a:gd name="connsiteX209" fmla="*/ 2543419 w 5020088"/>
              <a:gd name="connsiteY209" fmla="*/ 4391240 h 5011384"/>
              <a:gd name="connsiteX210" fmla="*/ 2369279 w 5020088"/>
              <a:gd name="connsiteY210" fmla="*/ 4387370 h 5011384"/>
              <a:gd name="connsiteX211" fmla="*/ 2399263 w 5020088"/>
              <a:gd name="connsiteY211" fmla="*/ 4417364 h 5011384"/>
              <a:gd name="connsiteX212" fmla="*/ 2369279 w 5020088"/>
              <a:gd name="connsiteY212" fmla="*/ 4447347 h 5011384"/>
              <a:gd name="connsiteX213" fmla="*/ 2339286 w 5020088"/>
              <a:gd name="connsiteY213" fmla="*/ 4417364 h 5011384"/>
              <a:gd name="connsiteX214" fmla="*/ 2369279 w 5020088"/>
              <a:gd name="connsiteY214" fmla="*/ 4387370 h 5011384"/>
              <a:gd name="connsiteX215" fmla="*/ 2717560 w 5020088"/>
              <a:gd name="connsiteY215" fmla="*/ 4380596 h 5011384"/>
              <a:gd name="connsiteX216" fmla="*/ 2745614 w 5020088"/>
              <a:gd name="connsiteY216" fmla="*/ 4408650 h 5011384"/>
              <a:gd name="connsiteX217" fmla="*/ 2717560 w 5020088"/>
              <a:gd name="connsiteY217" fmla="*/ 4436713 h 5011384"/>
              <a:gd name="connsiteX218" fmla="*/ 2689507 w 5020088"/>
              <a:gd name="connsiteY218" fmla="*/ 4408650 h 5011384"/>
              <a:gd name="connsiteX219" fmla="*/ 2717560 w 5020088"/>
              <a:gd name="connsiteY219" fmla="*/ 4380596 h 5011384"/>
              <a:gd name="connsiteX220" fmla="*/ 3477004 w 5020088"/>
              <a:gd name="connsiteY220" fmla="*/ 4369951 h 5011384"/>
              <a:gd name="connsiteX221" fmla="*/ 3485719 w 5020088"/>
              <a:gd name="connsiteY221" fmla="*/ 4378656 h 5011384"/>
              <a:gd name="connsiteX222" fmla="*/ 3477004 w 5020088"/>
              <a:gd name="connsiteY222" fmla="*/ 4387370 h 5011384"/>
              <a:gd name="connsiteX223" fmla="*/ 3468300 w 5020088"/>
              <a:gd name="connsiteY223" fmla="*/ 4378656 h 5011384"/>
              <a:gd name="connsiteX224" fmla="*/ 3477004 w 5020088"/>
              <a:gd name="connsiteY224" fmla="*/ 4369951 h 5011384"/>
              <a:gd name="connsiteX225" fmla="*/ 2196103 w 5020088"/>
              <a:gd name="connsiteY225" fmla="*/ 4365116 h 5011384"/>
              <a:gd name="connsiteX226" fmla="*/ 2228027 w 5020088"/>
              <a:gd name="connsiteY226" fmla="*/ 4397040 h 5011384"/>
              <a:gd name="connsiteX227" fmla="*/ 2196103 w 5020088"/>
              <a:gd name="connsiteY227" fmla="*/ 4428963 h 5011384"/>
              <a:gd name="connsiteX228" fmla="*/ 2164180 w 5020088"/>
              <a:gd name="connsiteY228" fmla="*/ 4397040 h 5011384"/>
              <a:gd name="connsiteX229" fmla="*/ 2196103 w 5020088"/>
              <a:gd name="connsiteY229" fmla="*/ 4365116 h 5011384"/>
              <a:gd name="connsiteX230" fmla="*/ 2888796 w 5020088"/>
              <a:gd name="connsiteY230" fmla="*/ 4353507 h 5011384"/>
              <a:gd name="connsiteX231" fmla="*/ 2915885 w 5020088"/>
              <a:gd name="connsiteY231" fmla="*/ 4380596 h 5011384"/>
              <a:gd name="connsiteX232" fmla="*/ 2888796 w 5020088"/>
              <a:gd name="connsiteY232" fmla="*/ 4407684 h 5011384"/>
              <a:gd name="connsiteX233" fmla="*/ 2861708 w 5020088"/>
              <a:gd name="connsiteY233" fmla="*/ 4380596 h 5011384"/>
              <a:gd name="connsiteX234" fmla="*/ 2888796 w 5020088"/>
              <a:gd name="connsiteY234" fmla="*/ 4353507 h 5011384"/>
              <a:gd name="connsiteX235" fmla="*/ 812656 w 5020088"/>
              <a:gd name="connsiteY235" fmla="*/ 4349637 h 5011384"/>
              <a:gd name="connsiteX236" fmla="*/ 819431 w 5020088"/>
              <a:gd name="connsiteY236" fmla="*/ 4356412 h 5011384"/>
              <a:gd name="connsiteX237" fmla="*/ 812656 w 5020088"/>
              <a:gd name="connsiteY237" fmla="*/ 4363186 h 5011384"/>
              <a:gd name="connsiteX238" fmla="*/ 805882 w 5020088"/>
              <a:gd name="connsiteY238" fmla="*/ 4356412 h 5011384"/>
              <a:gd name="connsiteX239" fmla="*/ 812656 w 5020088"/>
              <a:gd name="connsiteY239" fmla="*/ 4349637 h 5011384"/>
              <a:gd name="connsiteX240" fmla="*/ 3838836 w 5020088"/>
              <a:gd name="connsiteY240" fmla="*/ 4347707 h 5011384"/>
              <a:gd name="connsiteX241" fmla="*/ 3876559 w 5020088"/>
              <a:gd name="connsiteY241" fmla="*/ 4385440 h 5011384"/>
              <a:gd name="connsiteX242" fmla="*/ 3838836 w 5020088"/>
              <a:gd name="connsiteY242" fmla="*/ 4423163 h 5011384"/>
              <a:gd name="connsiteX243" fmla="*/ 3801103 w 5020088"/>
              <a:gd name="connsiteY243" fmla="*/ 4385440 h 5011384"/>
              <a:gd name="connsiteX244" fmla="*/ 3838836 w 5020088"/>
              <a:gd name="connsiteY244" fmla="*/ 4347707 h 5011384"/>
              <a:gd name="connsiteX245" fmla="*/ 1158998 w 5020088"/>
              <a:gd name="connsiteY245" fmla="*/ 4347707 h 5011384"/>
              <a:gd name="connsiteX246" fmla="*/ 1195766 w 5020088"/>
              <a:gd name="connsiteY246" fmla="*/ 4384475 h 5011384"/>
              <a:gd name="connsiteX247" fmla="*/ 1158998 w 5020088"/>
              <a:gd name="connsiteY247" fmla="*/ 4421233 h 5011384"/>
              <a:gd name="connsiteX248" fmla="*/ 1122240 w 5020088"/>
              <a:gd name="connsiteY248" fmla="*/ 4384475 h 5011384"/>
              <a:gd name="connsiteX249" fmla="*/ 1158998 w 5020088"/>
              <a:gd name="connsiteY249" fmla="*/ 4347707 h 5011384"/>
              <a:gd name="connsiteX250" fmla="*/ 2025842 w 5020088"/>
              <a:gd name="connsiteY250" fmla="*/ 4329323 h 5011384"/>
              <a:gd name="connsiteX251" fmla="*/ 2058731 w 5020088"/>
              <a:gd name="connsiteY251" fmla="*/ 4362221 h 5011384"/>
              <a:gd name="connsiteX252" fmla="*/ 2025842 w 5020088"/>
              <a:gd name="connsiteY252" fmla="*/ 4395109 h 5011384"/>
              <a:gd name="connsiteX253" fmla="*/ 1992944 w 5020088"/>
              <a:gd name="connsiteY253" fmla="*/ 4362221 h 5011384"/>
              <a:gd name="connsiteX254" fmla="*/ 2025842 w 5020088"/>
              <a:gd name="connsiteY254" fmla="*/ 4329323 h 5011384"/>
              <a:gd name="connsiteX255" fmla="*/ 1446338 w 5020088"/>
              <a:gd name="connsiteY255" fmla="*/ 4314809 h 5011384"/>
              <a:gd name="connsiteX256" fmla="*/ 1467617 w 5020088"/>
              <a:gd name="connsiteY256" fmla="*/ 4336098 h 5011384"/>
              <a:gd name="connsiteX257" fmla="*/ 1446338 w 5020088"/>
              <a:gd name="connsiteY257" fmla="*/ 4357377 h 5011384"/>
              <a:gd name="connsiteX258" fmla="*/ 1425049 w 5020088"/>
              <a:gd name="connsiteY258" fmla="*/ 4336098 h 5011384"/>
              <a:gd name="connsiteX259" fmla="*/ 1446338 w 5020088"/>
              <a:gd name="connsiteY259" fmla="*/ 4314809 h 5011384"/>
              <a:gd name="connsiteX260" fmla="*/ 3057137 w 5020088"/>
              <a:gd name="connsiteY260" fmla="*/ 4313844 h 5011384"/>
              <a:gd name="connsiteX261" fmla="*/ 3082286 w 5020088"/>
              <a:gd name="connsiteY261" fmla="*/ 4338993 h 5011384"/>
              <a:gd name="connsiteX262" fmla="*/ 3057137 w 5020088"/>
              <a:gd name="connsiteY262" fmla="*/ 4364151 h 5011384"/>
              <a:gd name="connsiteX263" fmla="*/ 3031979 w 5020088"/>
              <a:gd name="connsiteY263" fmla="*/ 4338993 h 5011384"/>
              <a:gd name="connsiteX264" fmla="*/ 3057137 w 5020088"/>
              <a:gd name="connsiteY264" fmla="*/ 4313844 h 5011384"/>
              <a:gd name="connsiteX265" fmla="*/ 3629856 w 5020088"/>
              <a:gd name="connsiteY265" fmla="*/ 4281921 h 5011384"/>
              <a:gd name="connsiteX266" fmla="*/ 3637596 w 5020088"/>
              <a:gd name="connsiteY266" fmla="*/ 4289661 h 5011384"/>
              <a:gd name="connsiteX267" fmla="*/ 3629856 w 5020088"/>
              <a:gd name="connsiteY267" fmla="*/ 4297400 h 5011384"/>
              <a:gd name="connsiteX268" fmla="*/ 3622117 w 5020088"/>
              <a:gd name="connsiteY268" fmla="*/ 4289661 h 5011384"/>
              <a:gd name="connsiteX269" fmla="*/ 3629856 w 5020088"/>
              <a:gd name="connsiteY269" fmla="*/ 4281921 h 5011384"/>
              <a:gd name="connsiteX270" fmla="*/ 4251929 w 5020088"/>
              <a:gd name="connsiteY270" fmla="*/ 4278051 h 5011384"/>
              <a:gd name="connsiteX271" fmla="*/ 4267408 w 5020088"/>
              <a:gd name="connsiteY271" fmla="*/ 4293530 h 5011384"/>
              <a:gd name="connsiteX272" fmla="*/ 4251929 w 5020088"/>
              <a:gd name="connsiteY272" fmla="*/ 4309009 h 5011384"/>
              <a:gd name="connsiteX273" fmla="*/ 4236450 w 5020088"/>
              <a:gd name="connsiteY273" fmla="*/ 4293530 h 5011384"/>
              <a:gd name="connsiteX274" fmla="*/ 4251929 w 5020088"/>
              <a:gd name="connsiteY274" fmla="*/ 4278051 h 5011384"/>
              <a:gd name="connsiteX275" fmla="*/ 1859431 w 5020088"/>
              <a:gd name="connsiteY275" fmla="*/ 4277086 h 5011384"/>
              <a:gd name="connsiteX276" fmla="*/ 1893284 w 5020088"/>
              <a:gd name="connsiteY276" fmla="*/ 4310949 h 5011384"/>
              <a:gd name="connsiteX277" fmla="*/ 1859431 w 5020088"/>
              <a:gd name="connsiteY277" fmla="*/ 4344802 h 5011384"/>
              <a:gd name="connsiteX278" fmla="*/ 1825568 w 5020088"/>
              <a:gd name="connsiteY278" fmla="*/ 4310949 h 5011384"/>
              <a:gd name="connsiteX279" fmla="*/ 1859431 w 5020088"/>
              <a:gd name="connsiteY279" fmla="*/ 4277086 h 5011384"/>
              <a:gd name="connsiteX280" fmla="*/ 3221598 w 5020088"/>
              <a:gd name="connsiteY280" fmla="*/ 4255797 h 5011384"/>
              <a:gd name="connsiteX281" fmla="*/ 3245792 w 5020088"/>
              <a:gd name="connsiteY281" fmla="*/ 4279981 h 5011384"/>
              <a:gd name="connsiteX282" fmla="*/ 3221598 w 5020088"/>
              <a:gd name="connsiteY282" fmla="*/ 4304174 h 5011384"/>
              <a:gd name="connsiteX283" fmla="*/ 3197415 w 5020088"/>
              <a:gd name="connsiteY283" fmla="*/ 4279981 h 5011384"/>
              <a:gd name="connsiteX284" fmla="*/ 3221598 w 5020088"/>
              <a:gd name="connsiteY284" fmla="*/ 4255797 h 5011384"/>
              <a:gd name="connsiteX285" fmla="*/ 3980077 w 5020088"/>
              <a:gd name="connsiteY285" fmla="*/ 4232578 h 5011384"/>
              <a:gd name="connsiteX286" fmla="*/ 4023620 w 5020088"/>
              <a:gd name="connsiteY286" fmla="*/ 4276111 h 5011384"/>
              <a:gd name="connsiteX287" fmla="*/ 3980077 w 5020088"/>
              <a:gd name="connsiteY287" fmla="*/ 4319643 h 5011384"/>
              <a:gd name="connsiteX288" fmla="*/ 3936545 w 5020088"/>
              <a:gd name="connsiteY288" fmla="*/ 4276111 h 5011384"/>
              <a:gd name="connsiteX289" fmla="*/ 3980077 w 5020088"/>
              <a:gd name="connsiteY289" fmla="*/ 4232578 h 5011384"/>
              <a:gd name="connsiteX290" fmla="*/ 1018710 w 5020088"/>
              <a:gd name="connsiteY290" fmla="*/ 4231613 h 5011384"/>
              <a:gd name="connsiteX291" fmla="*/ 1062243 w 5020088"/>
              <a:gd name="connsiteY291" fmla="*/ 4275146 h 5011384"/>
              <a:gd name="connsiteX292" fmla="*/ 1018710 w 5020088"/>
              <a:gd name="connsiteY292" fmla="*/ 4318688 h 5011384"/>
              <a:gd name="connsiteX293" fmla="*/ 975178 w 5020088"/>
              <a:gd name="connsiteY293" fmla="*/ 4275146 h 5011384"/>
              <a:gd name="connsiteX294" fmla="*/ 1018710 w 5020088"/>
              <a:gd name="connsiteY294" fmla="*/ 4231613 h 5011384"/>
              <a:gd name="connsiteX295" fmla="*/ 683988 w 5020088"/>
              <a:gd name="connsiteY295" fmla="*/ 4222899 h 5011384"/>
              <a:gd name="connsiteX296" fmla="*/ 690753 w 5020088"/>
              <a:gd name="connsiteY296" fmla="*/ 4229674 h 5011384"/>
              <a:gd name="connsiteX297" fmla="*/ 683988 w 5020088"/>
              <a:gd name="connsiteY297" fmla="*/ 4236438 h 5011384"/>
              <a:gd name="connsiteX298" fmla="*/ 677214 w 5020088"/>
              <a:gd name="connsiteY298" fmla="*/ 4229674 h 5011384"/>
              <a:gd name="connsiteX299" fmla="*/ 683988 w 5020088"/>
              <a:gd name="connsiteY299" fmla="*/ 4222899 h 5011384"/>
              <a:gd name="connsiteX300" fmla="*/ 1297346 w 5020088"/>
              <a:gd name="connsiteY300" fmla="*/ 4219029 h 5011384"/>
              <a:gd name="connsiteX301" fmla="*/ 1319600 w 5020088"/>
              <a:gd name="connsiteY301" fmla="*/ 4241283 h 5011384"/>
              <a:gd name="connsiteX302" fmla="*/ 1297346 w 5020088"/>
              <a:gd name="connsiteY302" fmla="*/ 4263537 h 5011384"/>
              <a:gd name="connsiteX303" fmla="*/ 1275092 w 5020088"/>
              <a:gd name="connsiteY303" fmla="*/ 4241283 h 5011384"/>
              <a:gd name="connsiteX304" fmla="*/ 1297346 w 5020088"/>
              <a:gd name="connsiteY304" fmla="*/ 4219029 h 5011384"/>
              <a:gd name="connsiteX305" fmla="*/ 1698839 w 5020088"/>
              <a:gd name="connsiteY305" fmla="*/ 4212264 h 5011384"/>
              <a:gd name="connsiteX306" fmla="*/ 1732702 w 5020088"/>
              <a:gd name="connsiteY306" fmla="*/ 4246127 h 5011384"/>
              <a:gd name="connsiteX307" fmla="*/ 1698839 w 5020088"/>
              <a:gd name="connsiteY307" fmla="*/ 4279990 h 5011384"/>
              <a:gd name="connsiteX308" fmla="*/ 1664976 w 5020088"/>
              <a:gd name="connsiteY308" fmla="*/ 4246127 h 5011384"/>
              <a:gd name="connsiteX309" fmla="*/ 1698839 w 5020088"/>
              <a:gd name="connsiteY309" fmla="*/ 4212264 h 5011384"/>
              <a:gd name="connsiteX310" fmla="*/ 3379296 w 5020088"/>
              <a:gd name="connsiteY310" fmla="*/ 4184211 h 5011384"/>
              <a:gd name="connsiteX311" fmla="*/ 3402515 w 5020088"/>
              <a:gd name="connsiteY311" fmla="*/ 4207430 h 5011384"/>
              <a:gd name="connsiteX312" fmla="*/ 3379296 w 5020088"/>
              <a:gd name="connsiteY312" fmla="*/ 4230649 h 5011384"/>
              <a:gd name="connsiteX313" fmla="*/ 3356077 w 5020088"/>
              <a:gd name="connsiteY313" fmla="*/ 4207430 h 5011384"/>
              <a:gd name="connsiteX314" fmla="*/ 3379296 w 5020088"/>
              <a:gd name="connsiteY314" fmla="*/ 4184211 h 5011384"/>
              <a:gd name="connsiteX315" fmla="*/ 3774013 w 5020088"/>
              <a:gd name="connsiteY315" fmla="*/ 4182271 h 5011384"/>
              <a:gd name="connsiteX316" fmla="*/ 3780788 w 5020088"/>
              <a:gd name="connsiteY316" fmla="*/ 4189046 h 5011384"/>
              <a:gd name="connsiteX317" fmla="*/ 3774013 w 5020088"/>
              <a:gd name="connsiteY317" fmla="*/ 4195810 h 5011384"/>
              <a:gd name="connsiteX318" fmla="*/ 3767239 w 5020088"/>
              <a:gd name="connsiteY318" fmla="*/ 4189046 h 5011384"/>
              <a:gd name="connsiteX319" fmla="*/ 3774013 w 5020088"/>
              <a:gd name="connsiteY319" fmla="*/ 4182271 h 5011384"/>
              <a:gd name="connsiteX320" fmla="*/ 4375762 w 5020088"/>
              <a:gd name="connsiteY320" fmla="*/ 4147443 h 5011384"/>
              <a:gd name="connsiteX321" fmla="*/ 4391241 w 5020088"/>
              <a:gd name="connsiteY321" fmla="*/ 4162922 h 5011384"/>
              <a:gd name="connsiteX322" fmla="*/ 4375762 w 5020088"/>
              <a:gd name="connsiteY322" fmla="*/ 4178401 h 5011384"/>
              <a:gd name="connsiteX323" fmla="*/ 4360283 w 5020088"/>
              <a:gd name="connsiteY323" fmla="*/ 4162922 h 5011384"/>
              <a:gd name="connsiteX324" fmla="*/ 4375762 w 5020088"/>
              <a:gd name="connsiteY324" fmla="*/ 4147443 h 5011384"/>
              <a:gd name="connsiteX325" fmla="*/ 1544048 w 5020088"/>
              <a:gd name="connsiteY325" fmla="*/ 4130998 h 5011384"/>
              <a:gd name="connsiteX326" fmla="*/ 1578876 w 5020088"/>
              <a:gd name="connsiteY326" fmla="*/ 4165826 h 5011384"/>
              <a:gd name="connsiteX327" fmla="*/ 1544048 w 5020088"/>
              <a:gd name="connsiteY327" fmla="*/ 4200654 h 5011384"/>
              <a:gd name="connsiteX328" fmla="*/ 1509220 w 5020088"/>
              <a:gd name="connsiteY328" fmla="*/ 4165826 h 5011384"/>
              <a:gd name="connsiteX329" fmla="*/ 1544048 w 5020088"/>
              <a:gd name="connsiteY329" fmla="*/ 4130998 h 5011384"/>
              <a:gd name="connsiteX330" fmla="*/ 1156093 w 5020088"/>
              <a:gd name="connsiteY330" fmla="*/ 4111650 h 5011384"/>
              <a:gd name="connsiteX331" fmla="*/ 1179312 w 5020088"/>
              <a:gd name="connsiteY331" fmla="*/ 4134869 h 5011384"/>
              <a:gd name="connsiteX332" fmla="*/ 1156093 w 5020088"/>
              <a:gd name="connsiteY332" fmla="*/ 4158087 h 5011384"/>
              <a:gd name="connsiteX333" fmla="*/ 1132875 w 5020088"/>
              <a:gd name="connsiteY333" fmla="*/ 4134869 h 5011384"/>
              <a:gd name="connsiteX334" fmla="*/ 1156093 w 5020088"/>
              <a:gd name="connsiteY334" fmla="*/ 4111650 h 5011384"/>
              <a:gd name="connsiteX335" fmla="*/ 4112626 w 5020088"/>
              <a:gd name="connsiteY335" fmla="*/ 4107780 h 5011384"/>
              <a:gd name="connsiteX336" fmla="*/ 4160993 w 5020088"/>
              <a:gd name="connsiteY336" fmla="*/ 4156158 h 5011384"/>
              <a:gd name="connsiteX337" fmla="*/ 4112626 w 5020088"/>
              <a:gd name="connsiteY337" fmla="*/ 4204525 h 5011384"/>
              <a:gd name="connsiteX338" fmla="*/ 4064249 w 5020088"/>
              <a:gd name="connsiteY338" fmla="*/ 4156158 h 5011384"/>
              <a:gd name="connsiteX339" fmla="*/ 4112626 w 5020088"/>
              <a:gd name="connsiteY339" fmla="*/ 4107780 h 5011384"/>
              <a:gd name="connsiteX340" fmla="*/ 886182 w 5020088"/>
              <a:gd name="connsiteY340" fmla="*/ 4105840 h 5011384"/>
              <a:gd name="connsiteX341" fmla="*/ 935525 w 5020088"/>
              <a:gd name="connsiteY341" fmla="*/ 4155183 h 5011384"/>
              <a:gd name="connsiteX342" fmla="*/ 886182 w 5020088"/>
              <a:gd name="connsiteY342" fmla="*/ 4204525 h 5011384"/>
              <a:gd name="connsiteX343" fmla="*/ 836840 w 5020088"/>
              <a:gd name="connsiteY343" fmla="*/ 4155183 h 5011384"/>
              <a:gd name="connsiteX344" fmla="*/ 886182 w 5020088"/>
              <a:gd name="connsiteY344" fmla="*/ 4105840 h 5011384"/>
              <a:gd name="connsiteX345" fmla="*/ 3530207 w 5020088"/>
              <a:gd name="connsiteY345" fmla="*/ 4099075 h 5011384"/>
              <a:gd name="connsiteX346" fmla="*/ 3551496 w 5020088"/>
              <a:gd name="connsiteY346" fmla="*/ 4120364 h 5011384"/>
              <a:gd name="connsiteX347" fmla="*/ 3530207 w 5020088"/>
              <a:gd name="connsiteY347" fmla="*/ 4141643 h 5011384"/>
              <a:gd name="connsiteX348" fmla="*/ 3508928 w 5020088"/>
              <a:gd name="connsiteY348" fmla="*/ 4120364 h 5011384"/>
              <a:gd name="connsiteX349" fmla="*/ 3530207 w 5020088"/>
              <a:gd name="connsiteY349" fmla="*/ 4099075 h 5011384"/>
              <a:gd name="connsiteX350" fmla="*/ 564014 w 5020088"/>
              <a:gd name="connsiteY350" fmla="*/ 4087466 h 5011384"/>
              <a:gd name="connsiteX351" fmla="*/ 569824 w 5020088"/>
              <a:gd name="connsiteY351" fmla="*/ 4093266 h 5011384"/>
              <a:gd name="connsiteX352" fmla="*/ 564014 w 5020088"/>
              <a:gd name="connsiteY352" fmla="*/ 4100040 h 5011384"/>
              <a:gd name="connsiteX353" fmla="*/ 558215 w 5020088"/>
              <a:gd name="connsiteY353" fmla="*/ 4093266 h 5011384"/>
              <a:gd name="connsiteX354" fmla="*/ 564014 w 5020088"/>
              <a:gd name="connsiteY354" fmla="*/ 4087466 h 5011384"/>
              <a:gd name="connsiteX355" fmla="*/ 3910421 w 5020088"/>
              <a:gd name="connsiteY355" fmla="*/ 4071012 h 5011384"/>
              <a:gd name="connsiteX356" fmla="*/ 3916231 w 5020088"/>
              <a:gd name="connsiteY356" fmla="*/ 4076822 h 5011384"/>
              <a:gd name="connsiteX357" fmla="*/ 3910421 w 5020088"/>
              <a:gd name="connsiteY357" fmla="*/ 4082621 h 5011384"/>
              <a:gd name="connsiteX358" fmla="*/ 3904622 w 5020088"/>
              <a:gd name="connsiteY358" fmla="*/ 4076822 h 5011384"/>
              <a:gd name="connsiteX359" fmla="*/ 3910421 w 5020088"/>
              <a:gd name="connsiteY359" fmla="*/ 4071012 h 5011384"/>
              <a:gd name="connsiteX360" fmla="*/ 1397960 w 5020088"/>
              <a:gd name="connsiteY360" fmla="*/ 4036183 h 5011384"/>
              <a:gd name="connsiteX361" fmla="*/ 1432788 w 5020088"/>
              <a:gd name="connsiteY361" fmla="*/ 4071976 h 5011384"/>
              <a:gd name="connsiteX362" fmla="*/ 1397960 w 5020088"/>
              <a:gd name="connsiteY362" fmla="*/ 4106804 h 5011384"/>
              <a:gd name="connsiteX363" fmla="*/ 1363132 w 5020088"/>
              <a:gd name="connsiteY363" fmla="*/ 4071976 h 5011384"/>
              <a:gd name="connsiteX364" fmla="*/ 1397960 w 5020088"/>
              <a:gd name="connsiteY364" fmla="*/ 4036183 h 5011384"/>
              <a:gd name="connsiteX365" fmla="*/ 4490891 w 5020088"/>
              <a:gd name="connsiteY365" fmla="*/ 4008130 h 5011384"/>
              <a:gd name="connsiteX366" fmla="*/ 4506370 w 5020088"/>
              <a:gd name="connsiteY366" fmla="*/ 4023609 h 5011384"/>
              <a:gd name="connsiteX367" fmla="*/ 4490891 w 5020088"/>
              <a:gd name="connsiteY367" fmla="*/ 4039088 h 5011384"/>
              <a:gd name="connsiteX368" fmla="*/ 4475412 w 5020088"/>
              <a:gd name="connsiteY368" fmla="*/ 4023609 h 5011384"/>
              <a:gd name="connsiteX369" fmla="*/ 4490891 w 5020088"/>
              <a:gd name="connsiteY369" fmla="*/ 4008130 h 5011384"/>
              <a:gd name="connsiteX370" fmla="*/ 3672425 w 5020088"/>
              <a:gd name="connsiteY370" fmla="*/ 3999425 h 5011384"/>
              <a:gd name="connsiteX371" fmla="*/ 3692739 w 5020088"/>
              <a:gd name="connsiteY371" fmla="*/ 4019739 h 5011384"/>
              <a:gd name="connsiteX372" fmla="*/ 3672425 w 5020088"/>
              <a:gd name="connsiteY372" fmla="*/ 4040053 h 5011384"/>
              <a:gd name="connsiteX373" fmla="*/ 3652111 w 5020088"/>
              <a:gd name="connsiteY373" fmla="*/ 4019739 h 5011384"/>
              <a:gd name="connsiteX374" fmla="*/ 3672425 w 5020088"/>
              <a:gd name="connsiteY374" fmla="*/ 3999425 h 5011384"/>
              <a:gd name="connsiteX375" fmla="*/ 1025485 w 5020088"/>
              <a:gd name="connsiteY375" fmla="*/ 3992651 h 5011384"/>
              <a:gd name="connsiteX376" fmla="*/ 1049679 w 5020088"/>
              <a:gd name="connsiteY376" fmla="*/ 4016835 h 5011384"/>
              <a:gd name="connsiteX377" fmla="*/ 1025485 w 5020088"/>
              <a:gd name="connsiteY377" fmla="*/ 4041028 h 5011384"/>
              <a:gd name="connsiteX378" fmla="*/ 1001302 w 5020088"/>
              <a:gd name="connsiteY378" fmla="*/ 4016835 h 5011384"/>
              <a:gd name="connsiteX379" fmla="*/ 1025485 w 5020088"/>
              <a:gd name="connsiteY379" fmla="*/ 3992651 h 5011384"/>
              <a:gd name="connsiteX380" fmla="*/ 763314 w 5020088"/>
              <a:gd name="connsiteY380" fmla="*/ 3975241 h 5011384"/>
              <a:gd name="connsiteX381" fmla="*/ 812647 w 5020088"/>
              <a:gd name="connsiteY381" fmla="*/ 4024584 h 5011384"/>
              <a:gd name="connsiteX382" fmla="*/ 763314 w 5020088"/>
              <a:gd name="connsiteY382" fmla="*/ 4073916 h 5011384"/>
              <a:gd name="connsiteX383" fmla="*/ 713972 w 5020088"/>
              <a:gd name="connsiteY383" fmla="*/ 4024584 h 5011384"/>
              <a:gd name="connsiteX384" fmla="*/ 763314 w 5020088"/>
              <a:gd name="connsiteY384" fmla="*/ 3975241 h 5011384"/>
              <a:gd name="connsiteX385" fmla="*/ 4235484 w 5020088"/>
              <a:gd name="connsiteY385" fmla="*/ 3974266 h 5011384"/>
              <a:gd name="connsiteX386" fmla="*/ 4286766 w 5020088"/>
              <a:gd name="connsiteY386" fmla="*/ 4025539 h 5011384"/>
              <a:gd name="connsiteX387" fmla="*/ 4235484 w 5020088"/>
              <a:gd name="connsiteY387" fmla="*/ 4076821 h 5011384"/>
              <a:gd name="connsiteX388" fmla="*/ 4184212 w 5020088"/>
              <a:gd name="connsiteY388" fmla="*/ 4025539 h 5011384"/>
              <a:gd name="connsiteX389" fmla="*/ 4235484 w 5020088"/>
              <a:gd name="connsiteY389" fmla="*/ 3974266 h 5011384"/>
              <a:gd name="connsiteX390" fmla="*/ 4036184 w 5020088"/>
              <a:gd name="connsiteY390" fmla="*/ 3948143 h 5011384"/>
              <a:gd name="connsiteX391" fmla="*/ 4041029 w 5020088"/>
              <a:gd name="connsiteY391" fmla="*/ 3952978 h 5011384"/>
              <a:gd name="connsiteX392" fmla="*/ 4036184 w 5020088"/>
              <a:gd name="connsiteY392" fmla="*/ 3957822 h 5011384"/>
              <a:gd name="connsiteX393" fmla="*/ 4031350 w 5020088"/>
              <a:gd name="connsiteY393" fmla="*/ 3952978 h 5011384"/>
              <a:gd name="connsiteX394" fmla="*/ 4036184 w 5020088"/>
              <a:gd name="connsiteY394" fmla="*/ 3948143 h 5011384"/>
              <a:gd name="connsiteX395" fmla="*/ 454685 w 5020088"/>
              <a:gd name="connsiteY395" fmla="*/ 3944273 h 5011384"/>
              <a:gd name="connsiteX396" fmla="*/ 460495 w 5020088"/>
              <a:gd name="connsiteY396" fmla="*/ 3950083 h 5011384"/>
              <a:gd name="connsiteX397" fmla="*/ 454685 w 5020088"/>
              <a:gd name="connsiteY397" fmla="*/ 3955882 h 5011384"/>
              <a:gd name="connsiteX398" fmla="*/ 448886 w 5020088"/>
              <a:gd name="connsiteY398" fmla="*/ 3950083 h 5011384"/>
              <a:gd name="connsiteX399" fmla="*/ 454685 w 5020088"/>
              <a:gd name="connsiteY399" fmla="*/ 3944273 h 5011384"/>
              <a:gd name="connsiteX400" fmla="*/ 1260578 w 5020088"/>
              <a:gd name="connsiteY400" fmla="*/ 3928794 h 5011384"/>
              <a:gd name="connsiteX401" fmla="*/ 1296371 w 5020088"/>
              <a:gd name="connsiteY401" fmla="*/ 3964587 h 5011384"/>
              <a:gd name="connsiteX402" fmla="*/ 1260578 w 5020088"/>
              <a:gd name="connsiteY402" fmla="*/ 4000390 h 5011384"/>
              <a:gd name="connsiteX403" fmla="*/ 1224785 w 5020088"/>
              <a:gd name="connsiteY403" fmla="*/ 3964587 h 5011384"/>
              <a:gd name="connsiteX404" fmla="*/ 1260578 w 5020088"/>
              <a:gd name="connsiteY404" fmla="*/ 3928794 h 5011384"/>
              <a:gd name="connsiteX405" fmla="*/ 3803998 w 5020088"/>
              <a:gd name="connsiteY405" fmla="*/ 3887201 h 5011384"/>
              <a:gd name="connsiteX406" fmla="*/ 3823347 w 5020088"/>
              <a:gd name="connsiteY406" fmla="*/ 3906550 h 5011384"/>
              <a:gd name="connsiteX407" fmla="*/ 3803998 w 5020088"/>
              <a:gd name="connsiteY407" fmla="*/ 3925899 h 5011384"/>
              <a:gd name="connsiteX408" fmla="*/ 3784649 w 5020088"/>
              <a:gd name="connsiteY408" fmla="*/ 3906550 h 5011384"/>
              <a:gd name="connsiteX409" fmla="*/ 3803998 w 5020088"/>
              <a:gd name="connsiteY409" fmla="*/ 3887201 h 5011384"/>
              <a:gd name="connsiteX410" fmla="*/ 904566 w 5020088"/>
              <a:gd name="connsiteY410" fmla="*/ 3863007 h 5011384"/>
              <a:gd name="connsiteX411" fmla="*/ 929715 w 5020088"/>
              <a:gd name="connsiteY411" fmla="*/ 3888166 h 5011384"/>
              <a:gd name="connsiteX412" fmla="*/ 904566 w 5020088"/>
              <a:gd name="connsiteY412" fmla="*/ 3913314 h 5011384"/>
              <a:gd name="connsiteX413" fmla="*/ 879408 w 5020088"/>
              <a:gd name="connsiteY413" fmla="*/ 3888166 h 5011384"/>
              <a:gd name="connsiteX414" fmla="*/ 904566 w 5020088"/>
              <a:gd name="connsiteY414" fmla="*/ 3863007 h 5011384"/>
              <a:gd name="connsiteX415" fmla="*/ 4594400 w 5020088"/>
              <a:gd name="connsiteY415" fmla="*/ 3859147 h 5011384"/>
              <a:gd name="connsiteX416" fmla="*/ 4610854 w 5020088"/>
              <a:gd name="connsiteY416" fmla="*/ 3875591 h 5011384"/>
              <a:gd name="connsiteX417" fmla="*/ 4594400 w 5020088"/>
              <a:gd name="connsiteY417" fmla="*/ 3892045 h 5011384"/>
              <a:gd name="connsiteX418" fmla="*/ 4577956 w 5020088"/>
              <a:gd name="connsiteY418" fmla="*/ 3875591 h 5011384"/>
              <a:gd name="connsiteX419" fmla="*/ 4594400 w 5020088"/>
              <a:gd name="connsiteY419" fmla="*/ 3859147 h 5011384"/>
              <a:gd name="connsiteX420" fmla="*/ 4347709 w 5020088"/>
              <a:gd name="connsiteY420" fmla="*/ 3837858 h 5011384"/>
              <a:gd name="connsiteX421" fmla="*/ 4396076 w 5020088"/>
              <a:gd name="connsiteY421" fmla="*/ 3886236 h 5011384"/>
              <a:gd name="connsiteX422" fmla="*/ 4347709 w 5020088"/>
              <a:gd name="connsiteY422" fmla="*/ 3934603 h 5011384"/>
              <a:gd name="connsiteX423" fmla="*/ 4299331 w 5020088"/>
              <a:gd name="connsiteY423" fmla="*/ 3886236 h 5011384"/>
              <a:gd name="connsiteX424" fmla="*/ 4347709 w 5020088"/>
              <a:gd name="connsiteY424" fmla="*/ 3837858 h 5011384"/>
              <a:gd name="connsiteX425" fmla="*/ 651090 w 5020088"/>
              <a:gd name="connsiteY425" fmla="*/ 3835918 h 5011384"/>
              <a:gd name="connsiteX426" fmla="*/ 700433 w 5020088"/>
              <a:gd name="connsiteY426" fmla="*/ 3885261 h 5011384"/>
              <a:gd name="connsiteX427" fmla="*/ 651090 w 5020088"/>
              <a:gd name="connsiteY427" fmla="*/ 3934603 h 5011384"/>
              <a:gd name="connsiteX428" fmla="*/ 601748 w 5020088"/>
              <a:gd name="connsiteY428" fmla="*/ 3885261 h 5011384"/>
              <a:gd name="connsiteX429" fmla="*/ 651090 w 5020088"/>
              <a:gd name="connsiteY429" fmla="*/ 3835918 h 5011384"/>
              <a:gd name="connsiteX430" fmla="*/ 4151314 w 5020088"/>
              <a:gd name="connsiteY430" fmla="*/ 3815605 h 5011384"/>
              <a:gd name="connsiteX431" fmla="*/ 4155184 w 5020088"/>
              <a:gd name="connsiteY431" fmla="*/ 3819475 h 5011384"/>
              <a:gd name="connsiteX432" fmla="*/ 4151314 w 5020088"/>
              <a:gd name="connsiteY432" fmla="*/ 3823344 h 5011384"/>
              <a:gd name="connsiteX433" fmla="*/ 4147444 w 5020088"/>
              <a:gd name="connsiteY433" fmla="*/ 3819475 h 5011384"/>
              <a:gd name="connsiteX434" fmla="*/ 4151314 w 5020088"/>
              <a:gd name="connsiteY434" fmla="*/ 3815605 h 5011384"/>
              <a:gd name="connsiteX435" fmla="*/ 1132875 w 5020088"/>
              <a:gd name="connsiteY435" fmla="*/ 3809805 h 5011384"/>
              <a:gd name="connsiteX436" fmla="*/ 1168668 w 5020088"/>
              <a:gd name="connsiteY436" fmla="*/ 3845598 h 5011384"/>
              <a:gd name="connsiteX437" fmla="*/ 1132875 w 5020088"/>
              <a:gd name="connsiteY437" fmla="*/ 3881401 h 5011384"/>
              <a:gd name="connsiteX438" fmla="*/ 1097082 w 5020088"/>
              <a:gd name="connsiteY438" fmla="*/ 3845598 h 5011384"/>
              <a:gd name="connsiteX439" fmla="*/ 1132875 w 5020088"/>
              <a:gd name="connsiteY439" fmla="*/ 3809805 h 5011384"/>
              <a:gd name="connsiteX440" fmla="*/ 356020 w 5020088"/>
              <a:gd name="connsiteY440" fmla="*/ 3793361 h 5011384"/>
              <a:gd name="connsiteX441" fmla="*/ 361820 w 5020088"/>
              <a:gd name="connsiteY441" fmla="*/ 3799161 h 5011384"/>
              <a:gd name="connsiteX442" fmla="*/ 356020 w 5020088"/>
              <a:gd name="connsiteY442" fmla="*/ 3804970 h 5011384"/>
              <a:gd name="connsiteX443" fmla="*/ 350211 w 5020088"/>
              <a:gd name="connsiteY443" fmla="*/ 3799161 h 5011384"/>
              <a:gd name="connsiteX444" fmla="*/ 356020 w 5020088"/>
              <a:gd name="connsiteY444" fmla="*/ 3793361 h 5011384"/>
              <a:gd name="connsiteX445" fmla="*/ 3925901 w 5020088"/>
              <a:gd name="connsiteY445" fmla="*/ 3763367 h 5011384"/>
              <a:gd name="connsiteX446" fmla="*/ 3945250 w 5020088"/>
              <a:gd name="connsiteY446" fmla="*/ 3782716 h 5011384"/>
              <a:gd name="connsiteX447" fmla="*/ 3925901 w 5020088"/>
              <a:gd name="connsiteY447" fmla="*/ 3802065 h 5011384"/>
              <a:gd name="connsiteX448" fmla="*/ 3906552 w 5020088"/>
              <a:gd name="connsiteY448" fmla="*/ 3782716 h 5011384"/>
              <a:gd name="connsiteX449" fmla="*/ 3925901 w 5020088"/>
              <a:gd name="connsiteY449" fmla="*/ 3763367 h 5011384"/>
              <a:gd name="connsiteX450" fmla="*/ 794272 w 5020088"/>
              <a:gd name="connsiteY450" fmla="*/ 3723694 h 5011384"/>
              <a:gd name="connsiteX451" fmla="*/ 820386 w 5020088"/>
              <a:gd name="connsiteY451" fmla="*/ 3749818 h 5011384"/>
              <a:gd name="connsiteX452" fmla="*/ 794272 w 5020088"/>
              <a:gd name="connsiteY452" fmla="*/ 3775941 h 5011384"/>
              <a:gd name="connsiteX453" fmla="*/ 768149 w 5020088"/>
              <a:gd name="connsiteY453" fmla="*/ 3749818 h 5011384"/>
              <a:gd name="connsiteX454" fmla="*/ 794272 w 5020088"/>
              <a:gd name="connsiteY454" fmla="*/ 3723694 h 5011384"/>
              <a:gd name="connsiteX455" fmla="*/ 4688251 w 5020088"/>
              <a:gd name="connsiteY455" fmla="*/ 3705320 h 5011384"/>
              <a:gd name="connsiteX456" fmla="*/ 4704705 w 5020088"/>
              <a:gd name="connsiteY456" fmla="*/ 3721764 h 5011384"/>
              <a:gd name="connsiteX457" fmla="*/ 4688251 w 5020088"/>
              <a:gd name="connsiteY457" fmla="*/ 3738218 h 5011384"/>
              <a:gd name="connsiteX458" fmla="*/ 4671807 w 5020088"/>
              <a:gd name="connsiteY458" fmla="*/ 3721764 h 5011384"/>
              <a:gd name="connsiteX459" fmla="*/ 4688251 w 5020088"/>
              <a:gd name="connsiteY459" fmla="*/ 3705320 h 5011384"/>
              <a:gd name="connsiteX460" fmla="*/ 4449288 w 5020088"/>
              <a:gd name="connsiteY460" fmla="*/ 3696616 h 5011384"/>
              <a:gd name="connsiteX461" fmla="*/ 4491855 w 5020088"/>
              <a:gd name="connsiteY461" fmla="*/ 3739184 h 5011384"/>
              <a:gd name="connsiteX462" fmla="*/ 4449288 w 5020088"/>
              <a:gd name="connsiteY462" fmla="*/ 3781752 h 5011384"/>
              <a:gd name="connsiteX463" fmla="*/ 4406720 w 5020088"/>
              <a:gd name="connsiteY463" fmla="*/ 3739184 h 5011384"/>
              <a:gd name="connsiteX464" fmla="*/ 4449288 w 5020088"/>
              <a:gd name="connsiteY464" fmla="*/ 3696616 h 5011384"/>
              <a:gd name="connsiteX465" fmla="*/ 549500 w 5020088"/>
              <a:gd name="connsiteY465" fmla="*/ 3690806 h 5011384"/>
              <a:gd name="connsiteX466" fmla="*/ 596913 w 5020088"/>
              <a:gd name="connsiteY466" fmla="*/ 3738209 h 5011384"/>
              <a:gd name="connsiteX467" fmla="*/ 549500 w 5020088"/>
              <a:gd name="connsiteY467" fmla="*/ 3785621 h 5011384"/>
              <a:gd name="connsiteX468" fmla="*/ 502098 w 5020088"/>
              <a:gd name="connsiteY468" fmla="*/ 3738209 h 5011384"/>
              <a:gd name="connsiteX469" fmla="*/ 549500 w 5020088"/>
              <a:gd name="connsiteY469" fmla="*/ 3690806 h 5011384"/>
              <a:gd name="connsiteX470" fmla="*/ 1017746 w 5020088"/>
              <a:gd name="connsiteY470" fmla="*/ 3682101 h 5011384"/>
              <a:gd name="connsiteX471" fmla="*/ 1052574 w 5020088"/>
              <a:gd name="connsiteY471" fmla="*/ 3716929 h 5011384"/>
              <a:gd name="connsiteX472" fmla="*/ 1017746 w 5020088"/>
              <a:gd name="connsiteY472" fmla="*/ 3751757 h 5011384"/>
              <a:gd name="connsiteX473" fmla="*/ 982918 w 5020088"/>
              <a:gd name="connsiteY473" fmla="*/ 3716929 h 5011384"/>
              <a:gd name="connsiteX474" fmla="*/ 1017746 w 5020088"/>
              <a:gd name="connsiteY474" fmla="*/ 3682101 h 5011384"/>
              <a:gd name="connsiteX475" fmla="*/ 4255809 w 5020088"/>
              <a:gd name="connsiteY475" fmla="*/ 3673397 h 5011384"/>
              <a:gd name="connsiteX476" fmla="*/ 4258714 w 5020088"/>
              <a:gd name="connsiteY476" fmla="*/ 3676302 h 5011384"/>
              <a:gd name="connsiteX477" fmla="*/ 4255809 w 5020088"/>
              <a:gd name="connsiteY477" fmla="*/ 3679207 h 5011384"/>
              <a:gd name="connsiteX478" fmla="*/ 4252904 w 5020088"/>
              <a:gd name="connsiteY478" fmla="*/ 3676302 h 5011384"/>
              <a:gd name="connsiteX479" fmla="*/ 4255809 w 5020088"/>
              <a:gd name="connsiteY479" fmla="*/ 3673397 h 5011384"/>
              <a:gd name="connsiteX480" fmla="*/ 268945 w 5020088"/>
              <a:gd name="connsiteY480" fmla="*/ 3636629 h 5011384"/>
              <a:gd name="connsiteX481" fmla="*/ 273780 w 5020088"/>
              <a:gd name="connsiteY481" fmla="*/ 3641464 h 5011384"/>
              <a:gd name="connsiteX482" fmla="*/ 268945 w 5020088"/>
              <a:gd name="connsiteY482" fmla="*/ 3646298 h 5011384"/>
              <a:gd name="connsiteX483" fmla="*/ 264111 w 5020088"/>
              <a:gd name="connsiteY483" fmla="*/ 3641464 h 5011384"/>
              <a:gd name="connsiteX484" fmla="*/ 268945 w 5020088"/>
              <a:gd name="connsiteY484" fmla="*/ 3636629 h 5011384"/>
              <a:gd name="connsiteX485" fmla="*/ 4036196 w 5020088"/>
              <a:gd name="connsiteY485" fmla="*/ 3627924 h 5011384"/>
              <a:gd name="connsiteX486" fmla="*/ 4055545 w 5020088"/>
              <a:gd name="connsiteY486" fmla="*/ 3647273 h 5011384"/>
              <a:gd name="connsiteX487" fmla="*/ 4036196 w 5020088"/>
              <a:gd name="connsiteY487" fmla="*/ 3666622 h 5011384"/>
              <a:gd name="connsiteX488" fmla="*/ 4016847 w 5020088"/>
              <a:gd name="connsiteY488" fmla="*/ 3647273 h 5011384"/>
              <a:gd name="connsiteX489" fmla="*/ 4036196 w 5020088"/>
              <a:gd name="connsiteY489" fmla="*/ 3627924 h 5011384"/>
              <a:gd name="connsiteX490" fmla="*/ 696562 w 5020088"/>
              <a:gd name="connsiteY490" fmla="*/ 3575677 h 5011384"/>
              <a:gd name="connsiteX491" fmla="*/ 723651 w 5020088"/>
              <a:gd name="connsiteY491" fmla="*/ 3602766 h 5011384"/>
              <a:gd name="connsiteX492" fmla="*/ 696562 w 5020088"/>
              <a:gd name="connsiteY492" fmla="*/ 3629854 h 5011384"/>
              <a:gd name="connsiteX493" fmla="*/ 669474 w 5020088"/>
              <a:gd name="connsiteY493" fmla="*/ 3602766 h 5011384"/>
              <a:gd name="connsiteX494" fmla="*/ 696562 w 5020088"/>
              <a:gd name="connsiteY494" fmla="*/ 3575677 h 5011384"/>
              <a:gd name="connsiteX495" fmla="*/ 4538293 w 5020088"/>
              <a:gd name="connsiteY495" fmla="*/ 3549563 h 5011384"/>
              <a:gd name="connsiteX496" fmla="*/ 4573121 w 5020088"/>
              <a:gd name="connsiteY496" fmla="*/ 3584391 h 5011384"/>
              <a:gd name="connsiteX497" fmla="*/ 4538293 w 5020088"/>
              <a:gd name="connsiteY497" fmla="*/ 3619219 h 5011384"/>
              <a:gd name="connsiteX498" fmla="*/ 4503465 w 5020088"/>
              <a:gd name="connsiteY498" fmla="*/ 3584391 h 5011384"/>
              <a:gd name="connsiteX499" fmla="*/ 4538293 w 5020088"/>
              <a:gd name="connsiteY499" fmla="*/ 3549563 h 5011384"/>
              <a:gd name="connsiteX500" fmla="*/ 4769516 w 5020088"/>
              <a:gd name="connsiteY500" fmla="*/ 3542789 h 5011384"/>
              <a:gd name="connsiteX501" fmla="*/ 4786925 w 5020088"/>
              <a:gd name="connsiteY501" fmla="*/ 3560208 h 5011384"/>
              <a:gd name="connsiteX502" fmla="*/ 4769516 w 5020088"/>
              <a:gd name="connsiteY502" fmla="*/ 3577617 h 5011384"/>
              <a:gd name="connsiteX503" fmla="*/ 4752097 w 5020088"/>
              <a:gd name="connsiteY503" fmla="*/ 3560208 h 5011384"/>
              <a:gd name="connsiteX504" fmla="*/ 4769516 w 5020088"/>
              <a:gd name="connsiteY504" fmla="*/ 3542789 h 5011384"/>
              <a:gd name="connsiteX505" fmla="*/ 913261 w 5020088"/>
              <a:gd name="connsiteY505" fmla="*/ 3541813 h 5011384"/>
              <a:gd name="connsiteX506" fmla="*/ 948089 w 5020088"/>
              <a:gd name="connsiteY506" fmla="*/ 3576641 h 5011384"/>
              <a:gd name="connsiteX507" fmla="*/ 913261 w 5020088"/>
              <a:gd name="connsiteY507" fmla="*/ 3611469 h 5011384"/>
              <a:gd name="connsiteX508" fmla="*/ 878433 w 5020088"/>
              <a:gd name="connsiteY508" fmla="*/ 3576641 h 5011384"/>
              <a:gd name="connsiteX509" fmla="*/ 913261 w 5020088"/>
              <a:gd name="connsiteY509" fmla="*/ 3541813 h 5011384"/>
              <a:gd name="connsiteX510" fmla="*/ 460505 w 5020088"/>
              <a:gd name="connsiteY510" fmla="*/ 3538919 h 5011384"/>
              <a:gd name="connsiteX511" fmla="*/ 505978 w 5020088"/>
              <a:gd name="connsiteY511" fmla="*/ 3584392 h 5011384"/>
              <a:gd name="connsiteX512" fmla="*/ 460505 w 5020088"/>
              <a:gd name="connsiteY512" fmla="*/ 3629854 h 5011384"/>
              <a:gd name="connsiteX513" fmla="*/ 415033 w 5020088"/>
              <a:gd name="connsiteY513" fmla="*/ 3584392 h 5011384"/>
              <a:gd name="connsiteX514" fmla="*/ 460505 w 5020088"/>
              <a:gd name="connsiteY514" fmla="*/ 3538919 h 5011384"/>
              <a:gd name="connsiteX515" fmla="*/ 4346744 w 5020088"/>
              <a:gd name="connsiteY515" fmla="*/ 3522475 h 5011384"/>
              <a:gd name="connsiteX516" fmla="*/ 4349639 w 5020088"/>
              <a:gd name="connsiteY516" fmla="*/ 3525380 h 5011384"/>
              <a:gd name="connsiteX517" fmla="*/ 4346744 w 5020088"/>
              <a:gd name="connsiteY517" fmla="*/ 3528275 h 5011384"/>
              <a:gd name="connsiteX518" fmla="*/ 4343839 w 5020088"/>
              <a:gd name="connsiteY518" fmla="*/ 3525380 h 5011384"/>
              <a:gd name="connsiteX519" fmla="*/ 4346744 w 5020088"/>
              <a:gd name="connsiteY519" fmla="*/ 3522475 h 5011384"/>
              <a:gd name="connsiteX520" fmla="*/ 4132930 w 5020088"/>
              <a:gd name="connsiteY520" fmla="*/ 3482801 h 5011384"/>
              <a:gd name="connsiteX521" fmla="*/ 4153254 w 5020088"/>
              <a:gd name="connsiteY521" fmla="*/ 3503115 h 5011384"/>
              <a:gd name="connsiteX522" fmla="*/ 4132930 w 5020088"/>
              <a:gd name="connsiteY522" fmla="*/ 3523429 h 5011384"/>
              <a:gd name="connsiteX523" fmla="*/ 4112616 w 5020088"/>
              <a:gd name="connsiteY523" fmla="*/ 3503115 h 5011384"/>
              <a:gd name="connsiteX524" fmla="*/ 4132930 w 5020088"/>
              <a:gd name="connsiteY524" fmla="*/ 3482801 h 5011384"/>
              <a:gd name="connsiteX525" fmla="*/ 192514 w 5020088"/>
              <a:gd name="connsiteY525" fmla="*/ 3472167 h 5011384"/>
              <a:gd name="connsiteX526" fmla="*/ 197349 w 5020088"/>
              <a:gd name="connsiteY526" fmla="*/ 3477002 h 5011384"/>
              <a:gd name="connsiteX527" fmla="*/ 192514 w 5020088"/>
              <a:gd name="connsiteY527" fmla="*/ 3481836 h 5011384"/>
              <a:gd name="connsiteX528" fmla="*/ 187680 w 5020088"/>
              <a:gd name="connsiteY528" fmla="*/ 3477002 h 5011384"/>
              <a:gd name="connsiteX529" fmla="*/ 192514 w 5020088"/>
              <a:gd name="connsiteY529" fmla="*/ 3472167 h 5011384"/>
              <a:gd name="connsiteX530" fmla="*/ 611427 w 5020088"/>
              <a:gd name="connsiteY530" fmla="*/ 3418955 h 5011384"/>
              <a:gd name="connsiteX531" fmla="*/ 640446 w 5020088"/>
              <a:gd name="connsiteY531" fmla="*/ 3447974 h 5011384"/>
              <a:gd name="connsiteX532" fmla="*/ 611427 w 5020088"/>
              <a:gd name="connsiteY532" fmla="*/ 3476037 h 5011384"/>
              <a:gd name="connsiteX533" fmla="*/ 582399 w 5020088"/>
              <a:gd name="connsiteY533" fmla="*/ 3447974 h 5011384"/>
              <a:gd name="connsiteX534" fmla="*/ 611427 w 5020088"/>
              <a:gd name="connsiteY534" fmla="*/ 3418955 h 5011384"/>
              <a:gd name="connsiteX535" fmla="*/ 4615690 w 5020088"/>
              <a:gd name="connsiteY535" fmla="*/ 3394771 h 5011384"/>
              <a:gd name="connsiteX536" fmla="*/ 4644718 w 5020088"/>
              <a:gd name="connsiteY536" fmla="*/ 3423790 h 5011384"/>
              <a:gd name="connsiteX537" fmla="*/ 4615690 w 5020088"/>
              <a:gd name="connsiteY537" fmla="*/ 3452818 h 5011384"/>
              <a:gd name="connsiteX538" fmla="*/ 4586671 w 5020088"/>
              <a:gd name="connsiteY538" fmla="*/ 3423790 h 5011384"/>
              <a:gd name="connsiteX539" fmla="*/ 4615690 w 5020088"/>
              <a:gd name="connsiteY539" fmla="*/ 3394771 h 5011384"/>
              <a:gd name="connsiteX540" fmla="*/ 823291 w 5020088"/>
              <a:gd name="connsiteY540" fmla="*/ 3392831 h 5011384"/>
              <a:gd name="connsiteX541" fmla="*/ 858119 w 5020088"/>
              <a:gd name="connsiteY541" fmla="*/ 3427659 h 5011384"/>
              <a:gd name="connsiteX542" fmla="*/ 823291 w 5020088"/>
              <a:gd name="connsiteY542" fmla="*/ 3462487 h 5011384"/>
              <a:gd name="connsiteX543" fmla="*/ 788463 w 5020088"/>
              <a:gd name="connsiteY543" fmla="*/ 3427659 h 5011384"/>
              <a:gd name="connsiteX544" fmla="*/ 823291 w 5020088"/>
              <a:gd name="connsiteY544" fmla="*/ 3392831 h 5011384"/>
              <a:gd name="connsiteX545" fmla="*/ 383109 w 5020088"/>
              <a:gd name="connsiteY545" fmla="*/ 3377352 h 5011384"/>
              <a:gd name="connsiteX546" fmla="*/ 427607 w 5020088"/>
              <a:gd name="connsiteY546" fmla="*/ 3421850 h 5011384"/>
              <a:gd name="connsiteX547" fmla="*/ 383109 w 5020088"/>
              <a:gd name="connsiteY547" fmla="*/ 3466357 h 5011384"/>
              <a:gd name="connsiteX548" fmla="*/ 338602 w 5020088"/>
              <a:gd name="connsiteY548" fmla="*/ 3421850 h 5011384"/>
              <a:gd name="connsiteX549" fmla="*/ 383109 w 5020088"/>
              <a:gd name="connsiteY549" fmla="*/ 3377352 h 5011384"/>
              <a:gd name="connsiteX550" fmla="*/ 4840147 w 5020088"/>
              <a:gd name="connsiteY550" fmla="*/ 3376387 h 5011384"/>
              <a:gd name="connsiteX551" fmla="*/ 4857556 w 5020088"/>
              <a:gd name="connsiteY551" fmla="*/ 3393806 h 5011384"/>
              <a:gd name="connsiteX552" fmla="*/ 4840147 w 5020088"/>
              <a:gd name="connsiteY552" fmla="*/ 3411215 h 5011384"/>
              <a:gd name="connsiteX553" fmla="*/ 4822728 w 5020088"/>
              <a:gd name="connsiteY553" fmla="*/ 3393806 h 5011384"/>
              <a:gd name="connsiteX554" fmla="*/ 4840147 w 5020088"/>
              <a:gd name="connsiteY554" fmla="*/ 3376387 h 5011384"/>
              <a:gd name="connsiteX555" fmla="*/ 4426079 w 5020088"/>
              <a:gd name="connsiteY555" fmla="*/ 3365743 h 5011384"/>
              <a:gd name="connsiteX556" fmla="*/ 4428009 w 5020088"/>
              <a:gd name="connsiteY556" fmla="*/ 3367683 h 5011384"/>
              <a:gd name="connsiteX557" fmla="*/ 4426079 w 5020088"/>
              <a:gd name="connsiteY557" fmla="*/ 3369613 h 5011384"/>
              <a:gd name="connsiteX558" fmla="*/ 4424139 w 5020088"/>
              <a:gd name="connsiteY558" fmla="*/ 3367683 h 5011384"/>
              <a:gd name="connsiteX559" fmla="*/ 4426079 w 5020088"/>
              <a:gd name="connsiteY559" fmla="*/ 3365743 h 5011384"/>
              <a:gd name="connsiteX560" fmla="*/ 4217111 w 5020088"/>
              <a:gd name="connsiteY560" fmla="*/ 3328984 h 5011384"/>
              <a:gd name="connsiteX561" fmla="*/ 4238390 w 5020088"/>
              <a:gd name="connsiteY561" fmla="*/ 3350263 h 5011384"/>
              <a:gd name="connsiteX562" fmla="*/ 4217111 w 5020088"/>
              <a:gd name="connsiteY562" fmla="*/ 3371552 h 5011384"/>
              <a:gd name="connsiteX563" fmla="*/ 4195822 w 5020088"/>
              <a:gd name="connsiteY563" fmla="*/ 3350263 h 5011384"/>
              <a:gd name="connsiteX564" fmla="*/ 4217111 w 5020088"/>
              <a:gd name="connsiteY564" fmla="*/ 3328984 h 5011384"/>
              <a:gd name="connsiteX565" fmla="*/ 128657 w 5020088"/>
              <a:gd name="connsiteY565" fmla="*/ 3303826 h 5011384"/>
              <a:gd name="connsiteX566" fmla="*/ 133502 w 5020088"/>
              <a:gd name="connsiteY566" fmla="*/ 3308661 h 5011384"/>
              <a:gd name="connsiteX567" fmla="*/ 128657 w 5020088"/>
              <a:gd name="connsiteY567" fmla="*/ 3312531 h 5011384"/>
              <a:gd name="connsiteX568" fmla="*/ 123823 w 5020088"/>
              <a:gd name="connsiteY568" fmla="*/ 3308661 h 5011384"/>
              <a:gd name="connsiteX569" fmla="*/ 128657 w 5020088"/>
              <a:gd name="connsiteY569" fmla="*/ 3303826 h 5011384"/>
              <a:gd name="connsiteX570" fmla="*/ 539831 w 5020088"/>
              <a:gd name="connsiteY570" fmla="*/ 3256423 h 5011384"/>
              <a:gd name="connsiteX571" fmla="*/ 569815 w 5020088"/>
              <a:gd name="connsiteY571" fmla="*/ 3286417 h 5011384"/>
              <a:gd name="connsiteX572" fmla="*/ 539831 w 5020088"/>
              <a:gd name="connsiteY572" fmla="*/ 3316400 h 5011384"/>
              <a:gd name="connsiteX573" fmla="*/ 509838 w 5020088"/>
              <a:gd name="connsiteY573" fmla="*/ 3286417 h 5011384"/>
              <a:gd name="connsiteX574" fmla="*/ 539831 w 5020088"/>
              <a:gd name="connsiteY574" fmla="*/ 3256423 h 5011384"/>
              <a:gd name="connsiteX575" fmla="*/ 745905 w 5020088"/>
              <a:gd name="connsiteY575" fmla="*/ 3238039 h 5011384"/>
              <a:gd name="connsiteX576" fmla="*/ 779768 w 5020088"/>
              <a:gd name="connsiteY576" fmla="*/ 3271902 h 5011384"/>
              <a:gd name="connsiteX577" fmla="*/ 745905 w 5020088"/>
              <a:gd name="connsiteY577" fmla="*/ 3305765 h 5011384"/>
              <a:gd name="connsiteX578" fmla="*/ 712042 w 5020088"/>
              <a:gd name="connsiteY578" fmla="*/ 3271902 h 5011384"/>
              <a:gd name="connsiteX579" fmla="*/ 745905 w 5020088"/>
              <a:gd name="connsiteY579" fmla="*/ 3238039 h 5011384"/>
              <a:gd name="connsiteX580" fmla="*/ 4680511 w 5020088"/>
              <a:gd name="connsiteY580" fmla="*/ 3229334 h 5011384"/>
              <a:gd name="connsiteX581" fmla="*/ 4707599 w 5020088"/>
              <a:gd name="connsiteY581" fmla="*/ 3256423 h 5011384"/>
              <a:gd name="connsiteX582" fmla="*/ 4680511 w 5020088"/>
              <a:gd name="connsiteY582" fmla="*/ 3283511 h 5011384"/>
              <a:gd name="connsiteX583" fmla="*/ 4653422 w 5020088"/>
              <a:gd name="connsiteY583" fmla="*/ 3256423 h 5011384"/>
              <a:gd name="connsiteX584" fmla="*/ 4680511 w 5020088"/>
              <a:gd name="connsiteY584" fmla="*/ 3229334 h 5011384"/>
              <a:gd name="connsiteX585" fmla="*/ 319252 w 5020088"/>
              <a:gd name="connsiteY585" fmla="*/ 3211915 h 5011384"/>
              <a:gd name="connsiteX586" fmla="*/ 362795 w 5020088"/>
              <a:gd name="connsiteY586" fmla="*/ 3255448 h 5011384"/>
              <a:gd name="connsiteX587" fmla="*/ 319252 w 5020088"/>
              <a:gd name="connsiteY587" fmla="*/ 3298990 h 5011384"/>
              <a:gd name="connsiteX588" fmla="*/ 275720 w 5020088"/>
              <a:gd name="connsiteY588" fmla="*/ 3255448 h 5011384"/>
              <a:gd name="connsiteX589" fmla="*/ 319252 w 5020088"/>
              <a:gd name="connsiteY589" fmla="*/ 3211915 h 5011384"/>
              <a:gd name="connsiteX590" fmla="*/ 4897219 w 5020088"/>
              <a:gd name="connsiteY590" fmla="*/ 3205141 h 5011384"/>
              <a:gd name="connsiteX591" fmla="*/ 4914628 w 5020088"/>
              <a:gd name="connsiteY591" fmla="*/ 3222560 h 5011384"/>
              <a:gd name="connsiteX592" fmla="*/ 4897219 w 5020088"/>
              <a:gd name="connsiteY592" fmla="*/ 3239969 h 5011384"/>
              <a:gd name="connsiteX593" fmla="*/ 4879800 w 5020088"/>
              <a:gd name="connsiteY593" fmla="*/ 3222560 h 5011384"/>
              <a:gd name="connsiteX594" fmla="*/ 4897219 w 5020088"/>
              <a:gd name="connsiteY594" fmla="*/ 3205141 h 5011384"/>
              <a:gd name="connsiteX595" fmla="*/ 4490891 w 5020088"/>
              <a:gd name="connsiteY595" fmla="*/ 3201281 h 5011384"/>
              <a:gd name="connsiteX596" fmla="*/ 4492831 w 5020088"/>
              <a:gd name="connsiteY596" fmla="*/ 3203211 h 5011384"/>
              <a:gd name="connsiteX597" fmla="*/ 4490891 w 5020088"/>
              <a:gd name="connsiteY597" fmla="*/ 3205151 h 5011384"/>
              <a:gd name="connsiteX598" fmla="*/ 4488961 w 5020088"/>
              <a:gd name="connsiteY598" fmla="*/ 3203211 h 5011384"/>
              <a:gd name="connsiteX599" fmla="*/ 4490891 w 5020088"/>
              <a:gd name="connsiteY599" fmla="*/ 3201281 h 5011384"/>
              <a:gd name="connsiteX600" fmla="*/ 4285792 w 5020088"/>
              <a:gd name="connsiteY600" fmla="*/ 3168382 h 5011384"/>
              <a:gd name="connsiteX601" fmla="*/ 4308036 w 5020088"/>
              <a:gd name="connsiteY601" fmla="*/ 3190636 h 5011384"/>
              <a:gd name="connsiteX602" fmla="*/ 4285792 w 5020088"/>
              <a:gd name="connsiteY602" fmla="*/ 3212880 h 5011384"/>
              <a:gd name="connsiteX603" fmla="*/ 4263538 w 5020088"/>
              <a:gd name="connsiteY603" fmla="*/ 3190636 h 5011384"/>
              <a:gd name="connsiteX604" fmla="*/ 4285792 w 5020088"/>
              <a:gd name="connsiteY604" fmla="*/ 3168382 h 5011384"/>
              <a:gd name="connsiteX605" fmla="*/ 77385 w 5020088"/>
              <a:gd name="connsiteY605" fmla="*/ 3130649 h 5011384"/>
              <a:gd name="connsiteX606" fmla="*/ 81255 w 5020088"/>
              <a:gd name="connsiteY606" fmla="*/ 3134519 h 5011384"/>
              <a:gd name="connsiteX607" fmla="*/ 77385 w 5020088"/>
              <a:gd name="connsiteY607" fmla="*/ 3138389 h 5011384"/>
              <a:gd name="connsiteX608" fmla="*/ 73516 w 5020088"/>
              <a:gd name="connsiteY608" fmla="*/ 3134519 h 5011384"/>
              <a:gd name="connsiteX609" fmla="*/ 77385 w 5020088"/>
              <a:gd name="connsiteY609" fmla="*/ 3130649 h 5011384"/>
              <a:gd name="connsiteX610" fmla="*/ 481784 w 5020088"/>
              <a:gd name="connsiteY610" fmla="*/ 3089057 h 5011384"/>
              <a:gd name="connsiteX611" fmla="*/ 512743 w 5020088"/>
              <a:gd name="connsiteY611" fmla="*/ 3120016 h 5011384"/>
              <a:gd name="connsiteX612" fmla="*/ 481784 w 5020088"/>
              <a:gd name="connsiteY612" fmla="*/ 3150974 h 5011384"/>
              <a:gd name="connsiteX613" fmla="*/ 450826 w 5020088"/>
              <a:gd name="connsiteY613" fmla="*/ 3120016 h 5011384"/>
              <a:gd name="connsiteX614" fmla="*/ 481784 w 5020088"/>
              <a:gd name="connsiteY614" fmla="*/ 3089057 h 5011384"/>
              <a:gd name="connsiteX615" fmla="*/ 683988 w 5020088"/>
              <a:gd name="connsiteY615" fmla="*/ 3076472 h 5011384"/>
              <a:gd name="connsiteX616" fmla="*/ 716876 w 5020088"/>
              <a:gd name="connsiteY616" fmla="*/ 3109371 h 5011384"/>
              <a:gd name="connsiteX617" fmla="*/ 683988 w 5020088"/>
              <a:gd name="connsiteY617" fmla="*/ 3142259 h 5011384"/>
              <a:gd name="connsiteX618" fmla="*/ 651090 w 5020088"/>
              <a:gd name="connsiteY618" fmla="*/ 3109371 h 5011384"/>
              <a:gd name="connsiteX619" fmla="*/ 683988 w 5020088"/>
              <a:gd name="connsiteY619" fmla="*/ 3076472 h 5011384"/>
              <a:gd name="connsiteX620" fmla="*/ 4731784 w 5020088"/>
              <a:gd name="connsiteY620" fmla="*/ 3057123 h 5011384"/>
              <a:gd name="connsiteX621" fmla="*/ 4759847 w 5020088"/>
              <a:gd name="connsiteY621" fmla="*/ 3085177 h 5011384"/>
              <a:gd name="connsiteX622" fmla="*/ 4731784 w 5020088"/>
              <a:gd name="connsiteY622" fmla="*/ 3113230 h 5011384"/>
              <a:gd name="connsiteX623" fmla="*/ 4703730 w 5020088"/>
              <a:gd name="connsiteY623" fmla="*/ 3085177 h 5011384"/>
              <a:gd name="connsiteX624" fmla="*/ 4731784 w 5020088"/>
              <a:gd name="connsiteY624" fmla="*/ 3057123 h 5011384"/>
              <a:gd name="connsiteX625" fmla="*/ 267980 w 5020088"/>
              <a:gd name="connsiteY625" fmla="*/ 3042619 h 5011384"/>
              <a:gd name="connsiteX626" fmla="*/ 309583 w 5020088"/>
              <a:gd name="connsiteY626" fmla="*/ 3084222 h 5011384"/>
              <a:gd name="connsiteX627" fmla="*/ 267980 w 5020088"/>
              <a:gd name="connsiteY627" fmla="*/ 3125815 h 5011384"/>
              <a:gd name="connsiteX628" fmla="*/ 226378 w 5020088"/>
              <a:gd name="connsiteY628" fmla="*/ 3084222 h 5011384"/>
              <a:gd name="connsiteX629" fmla="*/ 267980 w 5020088"/>
              <a:gd name="connsiteY629" fmla="*/ 3042619 h 5011384"/>
              <a:gd name="connsiteX630" fmla="*/ 4542163 w 5020088"/>
              <a:gd name="connsiteY630" fmla="*/ 3033904 h 5011384"/>
              <a:gd name="connsiteX631" fmla="*/ 4543138 w 5020088"/>
              <a:gd name="connsiteY631" fmla="*/ 3034869 h 5011384"/>
              <a:gd name="connsiteX632" fmla="*/ 4542163 w 5020088"/>
              <a:gd name="connsiteY632" fmla="*/ 3035844 h 5011384"/>
              <a:gd name="connsiteX633" fmla="*/ 4541198 w 5020088"/>
              <a:gd name="connsiteY633" fmla="*/ 3034869 h 5011384"/>
              <a:gd name="connsiteX634" fmla="*/ 4542163 w 5020088"/>
              <a:gd name="connsiteY634" fmla="*/ 3033904 h 5011384"/>
              <a:gd name="connsiteX635" fmla="*/ 4942692 w 5020088"/>
              <a:gd name="connsiteY635" fmla="*/ 3029070 h 5011384"/>
              <a:gd name="connsiteX636" fmla="*/ 4961066 w 5020088"/>
              <a:gd name="connsiteY636" fmla="*/ 3047454 h 5011384"/>
              <a:gd name="connsiteX637" fmla="*/ 4942692 w 5020088"/>
              <a:gd name="connsiteY637" fmla="*/ 3065838 h 5011384"/>
              <a:gd name="connsiteX638" fmla="*/ 4924308 w 5020088"/>
              <a:gd name="connsiteY638" fmla="*/ 3047454 h 5011384"/>
              <a:gd name="connsiteX639" fmla="*/ 4942692 w 5020088"/>
              <a:gd name="connsiteY639" fmla="*/ 3029070 h 5011384"/>
              <a:gd name="connsiteX640" fmla="*/ 4340934 w 5020088"/>
              <a:gd name="connsiteY640" fmla="*/ 3001981 h 5011384"/>
              <a:gd name="connsiteX641" fmla="*/ 4364152 w 5020088"/>
              <a:gd name="connsiteY641" fmla="*/ 3025200 h 5011384"/>
              <a:gd name="connsiteX642" fmla="*/ 4340934 w 5020088"/>
              <a:gd name="connsiteY642" fmla="*/ 3048418 h 5011384"/>
              <a:gd name="connsiteX643" fmla="*/ 4317715 w 5020088"/>
              <a:gd name="connsiteY643" fmla="*/ 3025200 h 5011384"/>
              <a:gd name="connsiteX644" fmla="*/ 4340934 w 5020088"/>
              <a:gd name="connsiteY644" fmla="*/ 3001981 h 5011384"/>
              <a:gd name="connsiteX645" fmla="*/ 38698 w 5020088"/>
              <a:gd name="connsiteY645" fmla="*/ 2957473 h 5011384"/>
              <a:gd name="connsiteX646" fmla="*/ 40628 w 5020088"/>
              <a:gd name="connsiteY646" fmla="*/ 2959413 h 5011384"/>
              <a:gd name="connsiteX647" fmla="*/ 38698 w 5020088"/>
              <a:gd name="connsiteY647" fmla="*/ 2961343 h 5011384"/>
              <a:gd name="connsiteX648" fmla="*/ 36758 w 5020088"/>
              <a:gd name="connsiteY648" fmla="*/ 2959413 h 5011384"/>
              <a:gd name="connsiteX649" fmla="*/ 38698 w 5020088"/>
              <a:gd name="connsiteY649" fmla="*/ 2957473 h 5011384"/>
              <a:gd name="connsiteX650" fmla="*/ 437276 w 5020088"/>
              <a:gd name="connsiteY650" fmla="*/ 2918775 h 5011384"/>
              <a:gd name="connsiteX651" fmla="*/ 468234 w 5020088"/>
              <a:gd name="connsiteY651" fmla="*/ 2949734 h 5011384"/>
              <a:gd name="connsiteX652" fmla="*/ 437276 w 5020088"/>
              <a:gd name="connsiteY652" fmla="*/ 2980692 h 5011384"/>
              <a:gd name="connsiteX653" fmla="*/ 406318 w 5020088"/>
              <a:gd name="connsiteY653" fmla="*/ 2949734 h 5011384"/>
              <a:gd name="connsiteX654" fmla="*/ 437276 w 5020088"/>
              <a:gd name="connsiteY654" fmla="*/ 2918775 h 5011384"/>
              <a:gd name="connsiteX655" fmla="*/ 637541 w 5020088"/>
              <a:gd name="connsiteY655" fmla="*/ 2910071 h 5011384"/>
              <a:gd name="connsiteX656" fmla="*/ 669465 w 5020088"/>
              <a:gd name="connsiteY656" fmla="*/ 2941995 h 5011384"/>
              <a:gd name="connsiteX657" fmla="*/ 637541 w 5020088"/>
              <a:gd name="connsiteY657" fmla="*/ 2973918 h 5011384"/>
              <a:gd name="connsiteX658" fmla="*/ 605618 w 5020088"/>
              <a:gd name="connsiteY658" fmla="*/ 2941995 h 5011384"/>
              <a:gd name="connsiteX659" fmla="*/ 637541 w 5020088"/>
              <a:gd name="connsiteY659" fmla="*/ 2910071 h 5011384"/>
              <a:gd name="connsiteX660" fmla="*/ 4769517 w 5020088"/>
              <a:gd name="connsiteY660" fmla="*/ 2880087 h 5011384"/>
              <a:gd name="connsiteX661" fmla="*/ 4800475 w 5020088"/>
              <a:gd name="connsiteY661" fmla="*/ 2911046 h 5011384"/>
              <a:gd name="connsiteX662" fmla="*/ 4769517 w 5020088"/>
              <a:gd name="connsiteY662" fmla="*/ 2942004 h 5011384"/>
              <a:gd name="connsiteX663" fmla="*/ 4738558 w 5020088"/>
              <a:gd name="connsiteY663" fmla="*/ 2911046 h 5011384"/>
              <a:gd name="connsiteX664" fmla="*/ 4769517 w 5020088"/>
              <a:gd name="connsiteY664" fmla="*/ 2880087 h 5011384"/>
              <a:gd name="connsiteX665" fmla="*/ 230247 w 5020088"/>
              <a:gd name="connsiteY665" fmla="*/ 2868468 h 5011384"/>
              <a:gd name="connsiteX666" fmla="*/ 271840 w 5020088"/>
              <a:gd name="connsiteY666" fmla="*/ 2910071 h 5011384"/>
              <a:gd name="connsiteX667" fmla="*/ 230247 w 5020088"/>
              <a:gd name="connsiteY667" fmla="*/ 2951674 h 5011384"/>
              <a:gd name="connsiteX668" fmla="*/ 188645 w 5020088"/>
              <a:gd name="connsiteY668" fmla="*/ 2910071 h 5011384"/>
              <a:gd name="connsiteX669" fmla="*/ 230247 w 5020088"/>
              <a:gd name="connsiteY669" fmla="*/ 2868468 h 5011384"/>
              <a:gd name="connsiteX670" fmla="*/ 4577956 w 5020088"/>
              <a:gd name="connsiteY670" fmla="*/ 2860738 h 5011384"/>
              <a:gd name="connsiteX671" fmla="*/ 4578931 w 5020088"/>
              <a:gd name="connsiteY671" fmla="*/ 2861703 h 5011384"/>
              <a:gd name="connsiteX672" fmla="*/ 4577956 w 5020088"/>
              <a:gd name="connsiteY672" fmla="*/ 2862668 h 5011384"/>
              <a:gd name="connsiteX673" fmla="*/ 4576991 w 5020088"/>
              <a:gd name="connsiteY673" fmla="*/ 2861703 h 5011384"/>
              <a:gd name="connsiteX674" fmla="*/ 4577956 w 5020088"/>
              <a:gd name="connsiteY674" fmla="*/ 2860738 h 5011384"/>
              <a:gd name="connsiteX675" fmla="*/ 4974615 w 5020088"/>
              <a:gd name="connsiteY675" fmla="*/ 2852024 h 5011384"/>
              <a:gd name="connsiteX676" fmla="*/ 4992999 w 5020088"/>
              <a:gd name="connsiteY676" fmla="*/ 2870408 h 5011384"/>
              <a:gd name="connsiteX677" fmla="*/ 4974615 w 5020088"/>
              <a:gd name="connsiteY677" fmla="*/ 2888792 h 5011384"/>
              <a:gd name="connsiteX678" fmla="*/ 4956231 w 5020088"/>
              <a:gd name="connsiteY678" fmla="*/ 2870408 h 5011384"/>
              <a:gd name="connsiteX679" fmla="*/ 4974615 w 5020088"/>
              <a:gd name="connsiteY679" fmla="*/ 2852024 h 5011384"/>
              <a:gd name="connsiteX680" fmla="*/ 4379632 w 5020088"/>
              <a:gd name="connsiteY680" fmla="*/ 2831710 h 5011384"/>
              <a:gd name="connsiteX681" fmla="*/ 4403825 w 5020088"/>
              <a:gd name="connsiteY681" fmla="*/ 2855894 h 5011384"/>
              <a:gd name="connsiteX682" fmla="*/ 4379632 w 5020088"/>
              <a:gd name="connsiteY682" fmla="*/ 2880087 h 5011384"/>
              <a:gd name="connsiteX683" fmla="*/ 4355448 w 5020088"/>
              <a:gd name="connsiteY683" fmla="*/ 2855894 h 5011384"/>
              <a:gd name="connsiteX684" fmla="*/ 4379632 w 5020088"/>
              <a:gd name="connsiteY684" fmla="*/ 2831710 h 5011384"/>
              <a:gd name="connsiteX685" fmla="*/ 13539 w 5020088"/>
              <a:gd name="connsiteY685" fmla="*/ 2779462 h 5011384"/>
              <a:gd name="connsiteX686" fmla="*/ 14514 w 5020088"/>
              <a:gd name="connsiteY686" fmla="*/ 2780427 h 5011384"/>
              <a:gd name="connsiteX687" fmla="*/ 13539 w 5020088"/>
              <a:gd name="connsiteY687" fmla="*/ 2781402 h 5011384"/>
              <a:gd name="connsiteX688" fmla="*/ 12574 w 5020088"/>
              <a:gd name="connsiteY688" fmla="*/ 2780427 h 5011384"/>
              <a:gd name="connsiteX689" fmla="*/ 13539 w 5020088"/>
              <a:gd name="connsiteY689" fmla="*/ 2779462 h 5011384"/>
              <a:gd name="connsiteX690" fmla="*/ 408258 w 5020088"/>
              <a:gd name="connsiteY690" fmla="*/ 2744644 h 5011384"/>
              <a:gd name="connsiteX691" fmla="*/ 439216 w 5020088"/>
              <a:gd name="connsiteY691" fmla="*/ 2775603 h 5011384"/>
              <a:gd name="connsiteX692" fmla="*/ 408258 w 5020088"/>
              <a:gd name="connsiteY692" fmla="*/ 2806561 h 5011384"/>
              <a:gd name="connsiteX693" fmla="*/ 377300 w 5020088"/>
              <a:gd name="connsiteY693" fmla="*/ 2775603 h 5011384"/>
              <a:gd name="connsiteX694" fmla="*/ 408258 w 5020088"/>
              <a:gd name="connsiteY694" fmla="*/ 2744644 h 5011384"/>
              <a:gd name="connsiteX695" fmla="*/ 605617 w 5020088"/>
              <a:gd name="connsiteY695" fmla="*/ 2739799 h 5011384"/>
              <a:gd name="connsiteX696" fmla="*/ 636576 w 5020088"/>
              <a:gd name="connsiteY696" fmla="*/ 2770758 h 5011384"/>
              <a:gd name="connsiteX697" fmla="*/ 605617 w 5020088"/>
              <a:gd name="connsiteY697" fmla="*/ 2801716 h 5011384"/>
              <a:gd name="connsiteX698" fmla="*/ 574659 w 5020088"/>
              <a:gd name="connsiteY698" fmla="*/ 2770758 h 5011384"/>
              <a:gd name="connsiteX699" fmla="*/ 605617 w 5020088"/>
              <a:gd name="connsiteY699" fmla="*/ 2739799 h 5011384"/>
              <a:gd name="connsiteX700" fmla="*/ 4793700 w 5020088"/>
              <a:gd name="connsiteY700" fmla="*/ 2698196 h 5011384"/>
              <a:gd name="connsiteX701" fmla="*/ 4829493 w 5020088"/>
              <a:gd name="connsiteY701" fmla="*/ 2733989 h 5011384"/>
              <a:gd name="connsiteX702" fmla="*/ 4793700 w 5020088"/>
              <a:gd name="connsiteY702" fmla="*/ 2769792 h 5011384"/>
              <a:gd name="connsiteX703" fmla="*/ 4757907 w 5020088"/>
              <a:gd name="connsiteY703" fmla="*/ 2733989 h 5011384"/>
              <a:gd name="connsiteX704" fmla="*/ 4793700 w 5020088"/>
              <a:gd name="connsiteY704" fmla="*/ 2698196 h 5011384"/>
              <a:gd name="connsiteX705" fmla="*/ 206063 w 5020088"/>
              <a:gd name="connsiteY705" fmla="*/ 2691432 h 5011384"/>
              <a:gd name="connsiteX706" fmla="*/ 247656 w 5020088"/>
              <a:gd name="connsiteY706" fmla="*/ 2733035 h 5011384"/>
              <a:gd name="connsiteX707" fmla="*/ 206063 w 5020088"/>
              <a:gd name="connsiteY707" fmla="*/ 2774638 h 5011384"/>
              <a:gd name="connsiteX708" fmla="*/ 164461 w 5020088"/>
              <a:gd name="connsiteY708" fmla="*/ 2733035 h 5011384"/>
              <a:gd name="connsiteX709" fmla="*/ 206063 w 5020088"/>
              <a:gd name="connsiteY709" fmla="*/ 2691432 h 5011384"/>
              <a:gd name="connsiteX710" fmla="*/ 4993964 w 5020088"/>
              <a:gd name="connsiteY710" fmla="*/ 2670143 h 5011384"/>
              <a:gd name="connsiteX711" fmla="*/ 5013313 w 5020088"/>
              <a:gd name="connsiteY711" fmla="*/ 2689492 h 5011384"/>
              <a:gd name="connsiteX712" fmla="*/ 4993964 w 5020088"/>
              <a:gd name="connsiteY712" fmla="*/ 2708841 h 5011384"/>
              <a:gd name="connsiteX713" fmla="*/ 4974615 w 5020088"/>
              <a:gd name="connsiteY713" fmla="*/ 2689492 h 5011384"/>
              <a:gd name="connsiteX714" fmla="*/ 4993964 w 5020088"/>
              <a:gd name="connsiteY714" fmla="*/ 2670143 h 5011384"/>
              <a:gd name="connsiteX715" fmla="*/ 4402851 w 5020088"/>
              <a:gd name="connsiteY715" fmla="*/ 2659498 h 5011384"/>
              <a:gd name="connsiteX716" fmla="*/ 4427044 w 5020088"/>
              <a:gd name="connsiteY716" fmla="*/ 2683682 h 5011384"/>
              <a:gd name="connsiteX717" fmla="*/ 4402851 w 5020088"/>
              <a:gd name="connsiteY717" fmla="*/ 2707875 h 5011384"/>
              <a:gd name="connsiteX718" fmla="*/ 4378667 w 5020088"/>
              <a:gd name="connsiteY718" fmla="*/ 2683682 h 5011384"/>
              <a:gd name="connsiteX719" fmla="*/ 4402851 w 5020088"/>
              <a:gd name="connsiteY719" fmla="*/ 2659498 h 5011384"/>
              <a:gd name="connsiteX720" fmla="*/ 0 w 5020088"/>
              <a:gd name="connsiteY720" fmla="*/ 2599522 h 5011384"/>
              <a:gd name="connsiteX721" fmla="*/ 965 w 5020088"/>
              <a:gd name="connsiteY721" fmla="*/ 2599522 h 5011384"/>
              <a:gd name="connsiteX722" fmla="*/ 0 w 5020088"/>
              <a:gd name="connsiteY722" fmla="*/ 2600487 h 5011384"/>
              <a:gd name="connsiteX723" fmla="*/ 393743 w 5020088"/>
              <a:gd name="connsiteY723" fmla="*/ 2569528 h 5011384"/>
              <a:gd name="connsiteX724" fmla="*/ 423737 w 5020088"/>
              <a:gd name="connsiteY724" fmla="*/ 2599522 h 5011384"/>
              <a:gd name="connsiteX725" fmla="*/ 393743 w 5020088"/>
              <a:gd name="connsiteY725" fmla="*/ 2629515 h 5011384"/>
              <a:gd name="connsiteX726" fmla="*/ 363750 w 5020088"/>
              <a:gd name="connsiteY726" fmla="*/ 2599522 h 5011384"/>
              <a:gd name="connsiteX727" fmla="*/ 393743 w 5020088"/>
              <a:gd name="connsiteY727" fmla="*/ 2569528 h 5011384"/>
              <a:gd name="connsiteX728" fmla="*/ 590138 w 5020088"/>
              <a:gd name="connsiteY728" fmla="*/ 2567598 h 5011384"/>
              <a:gd name="connsiteX729" fmla="*/ 620122 w 5020088"/>
              <a:gd name="connsiteY729" fmla="*/ 2597592 h 5011384"/>
              <a:gd name="connsiteX730" fmla="*/ 590138 w 5020088"/>
              <a:gd name="connsiteY730" fmla="*/ 2627575 h 5011384"/>
              <a:gd name="connsiteX731" fmla="*/ 560145 w 5020088"/>
              <a:gd name="connsiteY731" fmla="*/ 2597592 h 5011384"/>
              <a:gd name="connsiteX732" fmla="*/ 590138 w 5020088"/>
              <a:gd name="connsiteY732" fmla="*/ 2567598 h 5011384"/>
              <a:gd name="connsiteX733" fmla="*/ 4803379 w 5020088"/>
              <a:gd name="connsiteY733" fmla="*/ 2514386 h 5011384"/>
              <a:gd name="connsiteX734" fmla="*/ 4844007 w 5020088"/>
              <a:gd name="connsiteY734" fmla="*/ 2555024 h 5011384"/>
              <a:gd name="connsiteX735" fmla="*/ 4803379 w 5020088"/>
              <a:gd name="connsiteY735" fmla="*/ 2595652 h 5011384"/>
              <a:gd name="connsiteX736" fmla="*/ 4762741 w 5020088"/>
              <a:gd name="connsiteY736" fmla="*/ 2555024 h 5011384"/>
              <a:gd name="connsiteX737" fmla="*/ 4803379 w 5020088"/>
              <a:gd name="connsiteY737" fmla="*/ 2514386 h 5011384"/>
              <a:gd name="connsiteX738" fmla="*/ 195419 w 5020088"/>
              <a:gd name="connsiteY738" fmla="*/ 2512446 h 5011384"/>
              <a:gd name="connsiteX739" fmla="*/ 237022 w 5020088"/>
              <a:gd name="connsiteY739" fmla="*/ 2554049 h 5011384"/>
              <a:gd name="connsiteX740" fmla="*/ 195419 w 5020088"/>
              <a:gd name="connsiteY740" fmla="*/ 2595652 h 5011384"/>
              <a:gd name="connsiteX741" fmla="*/ 153817 w 5020088"/>
              <a:gd name="connsiteY741" fmla="*/ 2554049 h 5011384"/>
              <a:gd name="connsiteX742" fmla="*/ 195419 w 5020088"/>
              <a:gd name="connsiteY742" fmla="*/ 2512446 h 5011384"/>
              <a:gd name="connsiteX743" fmla="*/ 5000739 w 5020088"/>
              <a:gd name="connsiteY743" fmla="*/ 2490202 h 5011384"/>
              <a:gd name="connsiteX744" fmla="*/ 5020088 w 5020088"/>
              <a:gd name="connsiteY744" fmla="*/ 2509551 h 5011384"/>
              <a:gd name="connsiteX745" fmla="*/ 5000739 w 5020088"/>
              <a:gd name="connsiteY745" fmla="*/ 2528900 h 5011384"/>
              <a:gd name="connsiteX746" fmla="*/ 4981390 w 5020088"/>
              <a:gd name="connsiteY746" fmla="*/ 2509551 h 5011384"/>
              <a:gd name="connsiteX747" fmla="*/ 5000739 w 5020088"/>
              <a:gd name="connsiteY747" fmla="*/ 2490202 h 5011384"/>
              <a:gd name="connsiteX748" fmla="*/ 4410591 w 5020088"/>
              <a:gd name="connsiteY748" fmla="*/ 2484392 h 5011384"/>
              <a:gd name="connsiteX749" fmla="*/ 4435749 w 5020088"/>
              <a:gd name="connsiteY749" fmla="*/ 2509551 h 5011384"/>
              <a:gd name="connsiteX750" fmla="*/ 4410591 w 5020088"/>
              <a:gd name="connsiteY750" fmla="*/ 2534699 h 5011384"/>
              <a:gd name="connsiteX751" fmla="*/ 4385442 w 5020088"/>
              <a:gd name="connsiteY751" fmla="*/ 2509551 h 5011384"/>
              <a:gd name="connsiteX752" fmla="*/ 4410591 w 5020088"/>
              <a:gd name="connsiteY752" fmla="*/ 2484392 h 5011384"/>
              <a:gd name="connsiteX753" fmla="*/ 393743 w 5020088"/>
              <a:gd name="connsiteY753" fmla="*/ 2395387 h 5011384"/>
              <a:gd name="connsiteX754" fmla="*/ 420832 w 5020088"/>
              <a:gd name="connsiteY754" fmla="*/ 2422476 h 5011384"/>
              <a:gd name="connsiteX755" fmla="*/ 393743 w 5020088"/>
              <a:gd name="connsiteY755" fmla="*/ 2449564 h 5011384"/>
              <a:gd name="connsiteX756" fmla="*/ 366655 w 5020088"/>
              <a:gd name="connsiteY756" fmla="*/ 2422476 h 5011384"/>
              <a:gd name="connsiteX757" fmla="*/ 393743 w 5020088"/>
              <a:gd name="connsiteY757" fmla="*/ 2395387 h 5011384"/>
              <a:gd name="connsiteX758" fmla="*/ 590138 w 5020088"/>
              <a:gd name="connsiteY758" fmla="*/ 2394422 h 5011384"/>
              <a:gd name="connsiteX759" fmla="*/ 619167 w 5020088"/>
              <a:gd name="connsiteY759" fmla="*/ 2423451 h 5011384"/>
              <a:gd name="connsiteX760" fmla="*/ 590138 w 5020088"/>
              <a:gd name="connsiteY760" fmla="*/ 2452469 h 5011384"/>
              <a:gd name="connsiteX761" fmla="*/ 561120 w 5020088"/>
              <a:gd name="connsiteY761" fmla="*/ 2423451 h 5011384"/>
              <a:gd name="connsiteX762" fmla="*/ 590138 w 5020088"/>
              <a:gd name="connsiteY762" fmla="*/ 2394422 h 5011384"/>
              <a:gd name="connsiteX763" fmla="*/ 199288 w 5020088"/>
              <a:gd name="connsiteY763" fmla="*/ 2334445 h 5011384"/>
              <a:gd name="connsiteX764" fmla="*/ 240891 w 5020088"/>
              <a:gd name="connsiteY764" fmla="*/ 2376048 h 5011384"/>
              <a:gd name="connsiteX765" fmla="*/ 199288 w 5020088"/>
              <a:gd name="connsiteY765" fmla="*/ 2417641 h 5011384"/>
              <a:gd name="connsiteX766" fmla="*/ 157686 w 5020088"/>
              <a:gd name="connsiteY766" fmla="*/ 2376048 h 5011384"/>
              <a:gd name="connsiteX767" fmla="*/ 199288 w 5020088"/>
              <a:gd name="connsiteY767" fmla="*/ 2334445 h 5011384"/>
              <a:gd name="connsiteX768" fmla="*/ 4800475 w 5020088"/>
              <a:gd name="connsiteY768" fmla="*/ 2330565 h 5011384"/>
              <a:gd name="connsiteX769" fmla="*/ 4845937 w 5020088"/>
              <a:gd name="connsiteY769" fmla="*/ 2376038 h 5011384"/>
              <a:gd name="connsiteX770" fmla="*/ 4800475 w 5020088"/>
              <a:gd name="connsiteY770" fmla="*/ 2421510 h 5011384"/>
              <a:gd name="connsiteX771" fmla="*/ 4755002 w 5020088"/>
              <a:gd name="connsiteY771" fmla="*/ 2376038 h 5011384"/>
              <a:gd name="connsiteX772" fmla="*/ 4800475 w 5020088"/>
              <a:gd name="connsiteY772" fmla="*/ 2330565 h 5011384"/>
              <a:gd name="connsiteX773" fmla="*/ 4993964 w 5020088"/>
              <a:gd name="connsiteY773" fmla="*/ 2310251 h 5011384"/>
              <a:gd name="connsiteX774" fmla="*/ 5013313 w 5020088"/>
              <a:gd name="connsiteY774" fmla="*/ 2329600 h 5011384"/>
              <a:gd name="connsiteX775" fmla="*/ 4993964 w 5020088"/>
              <a:gd name="connsiteY775" fmla="*/ 2348949 h 5011384"/>
              <a:gd name="connsiteX776" fmla="*/ 4974615 w 5020088"/>
              <a:gd name="connsiteY776" fmla="*/ 2329600 h 5011384"/>
              <a:gd name="connsiteX777" fmla="*/ 4993964 w 5020088"/>
              <a:gd name="connsiteY777" fmla="*/ 2310251 h 5011384"/>
              <a:gd name="connsiteX778" fmla="*/ 4402851 w 5020088"/>
              <a:gd name="connsiteY778" fmla="*/ 2307356 h 5011384"/>
              <a:gd name="connsiteX779" fmla="*/ 4429939 w 5020088"/>
              <a:gd name="connsiteY779" fmla="*/ 2334445 h 5011384"/>
              <a:gd name="connsiteX780" fmla="*/ 4402851 w 5020088"/>
              <a:gd name="connsiteY780" fmla="*/ 2361533 h 5011384"/>
              <a:gd name="connsiteX781" fmla="*/ 4375762 w 5020088"/>
              <a:gd name="connsiteY781" fmla="*/ 2334445 h 5011384"/>
              <a:gd name="connsiteX782" fmla="*/ 4402851 w 5020088"/>
              <a:gd name="connsiteY782" fmla="*/ 2307356 h 5011384"/>
              <a:gd name="connsiteX783" fmla="*/ 12574 w 5020088"/>
              <a:gd name="connsiteY783" fmla="*/ 2238665 h 5011384"/>
              <a:gd name="connsiteX784" fmla="*/ 13539 w 5020088"/>
              <a:gd name="connsiteY784" fmla="*/ 2238665 h 5011384"/>
              <a:gd name="connsiteX785" fmla="*/ 13539 w 5020088"/>
              <a:gd name="connsiteY785" fmla="*/ 2239630 h 5011384"/>
              <a:gd name="connsiteX786" fmla="*/ 408258 w 5020088"/>
              <a:gd name="connsiteY786" fmla="*/ 2224151 h 5011384"/>
              <a:gd name="connsiteX787" fmla="*/ 430502 w 5020088"/>
              <a:gd name="connsiteY787" fmla="*/ 2246405 h 5011384"/>
              <a:gd name="connsiteX788" fmla="*/ 408258 w 5020088"/>
              <a:gd name="connsiteY788" fmla="*/ 2268659 h 5011384"/>
              <a:gd name="connsiteX789" fmla="*/ 386004 w 5020088"/>
              <a:gd name="connsiteY789" fmla="*/ 2246405 h 5011384"/>
              <a:gd name="connsiteX790" fmla="*/ 408258 w 5020088"/>
              <a:gd name="connsiteY790" fmla="*/ 2224151 h 5011384"/>
              <a:gd name="connsiteX791" fmla="*/ 605628 w 5020088"/>
              <a:gd name="connsiteY791" fmla="*/ 2220281 h 5011384"/>
              <a:gd name="connsiteX792" fmla="*/ 634646 w 5020088"/>
              <a:gd name="connsiteY792" fmla="*/ 2249299 h 5011384"/>
              <a:gd name="connsiteX793" fmla="*/ 605628 w 5020088"/>
              <a:gd name="connsiteY793" fmla="*/ 2278328 h 5011384"/>
              <a:gd name="connsiteX794" fmla="*/ 576599 w 5020088"/>
              <a:gd name="connsiteY794" fmla="*/ 2249299 h 5011384"/>
              <a:gd name="connsiteX795" fmla="*/ 605628 w 5020088"/>
              <a:gd name="connsiteY795" fmla="*/ 2220281 h 5011384"/>
              <a:gd name="connsiteX796" fmla="*/ 4577956 w 5020088"/>
              <a:gd name="connsiteY796" fmla="*/ 2155459 h 5011384"/>
              <a:gd name="connsiteX797" fmla="*/ 4578931 w 5020088"/>
              <a:gd name="connsiteY797" fmla="*/ 2156424 h 5011384"/>
              <a:gd name="connsiteX798" fmla="*/ 4577956 w 5020088"/>
              <a:gd name="connsiteY798" fmla="*/ 2156424 h 5011384"/>
              <a:gd name="connsiteX799" fmla="*/ 4576991 w 5020088"/>
              <a:gd name="connsiteY799" fmla="*/ 2156424 h 5011384"/>
              <a:gd name="connsiteX800" fmla="*/ 216708 w 5020088"/>
              <a:gd name="connsiteY800" fmla="*/ 2155459 h 5011384"/>
              <a:gd name="connsiteX801" fmla="*/ 258311 w 5020088"/>
              <a:gd name="connsiteY801" fmla="*/ 2197062 h 5011384"/>
              <a:gd name="connsiteX802" fmla="*/ 216708 w 5020088"/>
              <a:gd name="connsiteY802" fmla="*/ 2239630 h 5011384"/>
              <a:gd name="connsiteX803" fmla="*/ 175106 w 5020088"/>
              <a:gd name="connsiteY803" fmla="*/ 2198027 h 5011384"/>
              <a:gd name="connsiteX804" fmla="*/ 216708 w 5020088"/>
              <a:gd name="connsiteY804" fmla="*/ 2155459 h 5011384"/>
              <a:gd name="connsiteX805" fmla="*/ 4783056 w 5020088"/>
              <a:gd name="connsiteY805" fmla="*/ 2151589 h 5011384"/>
              <a:gd name="connsiteX806" fmla="*/ 4830458 w 5020088"/>
              <a:gd name="connsiteY806" fmla="*/ 2198991 h 5011384"/>
              <a:gd name="connsiteX807" fmla="*/ 4783056 w 5020088"/>
              <a:gd name="connsiteY807" fmla="*/ 2246394 h 5011384"/>
              <a:gd name="connsiteX808" fmla="*/ 4735653 w 5020088"/>
              <a:gd name="connsiteY808" fmla="*/ 2198991 h 5011384"/>
              <a:gd name="connsiteX809" fmla="*/ 4783056 w 5020088"/>
              <a:gd name="connsiteY809" fmla="*/ 2151589 h 5011384"/>
              <a:gd name="connsiteX810" fmla="*/ 4379633 w 5020088"/>
              <a:gd name="connsiteY810" fmla="*/ 2133215 h 5011384"/>
              <a:gd name="connsiteX811" fmla="*/ 4408661 w 5020088"/>
              <a:gd name="connsiteY811" fmla="*/ 2162233 h 5011384"/>
              <a:gd name="connsiteX812" fmla="*/ 4379633 w 5020088"/>
              <a:gd name="connsiteY812" fmla="*/ 2191262 h 5011384"/>
              <a:gd name="connsiteX813" fmla="*/ 4350614 w 5020088"/>
              <a:gd name="connsiteY813" fmla="*/ 2162233 h 5011384"/>
              <a:gd name="connsiteX814" fmla="*/ 4379633 w 5020088"/>
              <a:gd name="connsiteY814" fmla="*/ 2133215 h 5011384"/>
              <a:gd name="connsiteX815" fmla="*/ 4974615 w 5020088"/>
              <a:gd name="connsiteY815" fmla="*/ 2131275 h 5011384"/>
              <a:gd name="connsiteX816" fmla="*/ 4993964 w 5020088"/>
              <a:gd name="connsiteY816" fmla="*/ 2150624 h 5011384"/>
              <a:gd name="connsiteX817" fmla="*/ 4974615 w 5020088"/>
              <a:gd name="connsiteY817" fmla="*/ 2169973 h 5011384"/>
              <a:gd name="connsiteX818" fmla="*/ 4955266 w 5020088"/>
              <a:gd name="connsiteY818" fmla="*/ 2150624 h 5011384"/>
              <a:gd name="connsiteX819" fmla="*/ 4974615 w 5020088"/>
              <a:gd name="connsiteY819" fmla="*/ 2131275 h 5011384"/>
              <a:gd name="connsiteX820" fmla="*/ 38698 w 5020088"/>
              <a:gd name="connsiteY820" fmla="*/ 2059689 h 5011384"/>
              <a:gd name="connsiteX821" fmla="*/ 39663 w 5020088"/>
              <a:gd name="connsiteY821" fmla="*/ 2060654 h 5011384"/>
              <a:gd name="connsiteX822" fmla="*/ 38698 w 5020088"/>
              <a:gd name="connsiteY822" fmla="*/ 2060654 h 5011384"/>
              <a:gd name="connsiteX823" fmla="*/ 637540 w 5020088"/>
              <a:gd name="connsiteY823" fmla="*/ 2050974 h 5011384"/>
              <a:gd name="connsiteX824" fmla="*/ 665594 w 5020088"/>
              <a:gd name="connsiteY824" fmla="*/ 2079027 h 5011384"/>
              <a:gd name="connsiteX825" fmla="*/ 637540 w 5020088"/>
              <a:gd name="connsiteY825" fmla="*/ 2107081 h 5011384"/>
              <a:gd name="connsiteX826" fmla="*/ 609487 w 5020088"/>
              <a:gd name="connsiteY826" fmla="*/ 2079027 h 5011384"/>
              <a:gd name="connsiteX827" fmla="*/ 637540 w 5020088"/>
              <a:gd name="connsiteY827" fmla="*/ 2050974 h 5011384"/>
              <a:gd name="connsiteX828" fmla="*/ 437286 w 5020088"/>
              <a:gd name="connsiteY828" fmla="*/ 2046140 h 5011384"/>
              <a:gd name="connsiteX829" fmla="*/ 463400 w 5020088"/>
              <a:gd name="connsiteY829" fmla="*/ 2072263 h 5011384"/>
              <a:gd name="connsiteX830" fmla="*/ 437286 w 5020088"/>
              <a:gd name="connsiteY830" fmla="*/ 2098387 h 5011384"/>
              <a:gd name="connsiteX831" fmla="*/ 411163 w 5020088"/>
              <a:gd name="connsiteY831" fmla="*/ 2072263 h 5011384"/>
              <a:gd name="connsiteX832" fmla="*/ 437286 w 5020088"/>
              <a:gd name="connsiteY832" fmla="*/ 2046140 h 5011384"/>
              <a:gd name="connsiteX833" fmla="*/ 4541198 w 5020088"/>
              <a:gd name="connsiteY833" fmla="*/ 1982283 h 5011384"/>
              <a:gd name="connsiteX834" fmla="*/ 4542173 w 5020088"/>
              <a:gd name="connsiteY834" fmla="*/ 1983248 h 5011384"/>
              <a:gd name="connsiteX835" fmla="*/ 4541198 w 5020088"/>
              <a:gd name="connsiteY835" fmla="*/ 1984223 h 5011384"/>
              <a:gd name="connsiteX836" fmla="*/ 4540233 w 5020088"/>
              <a:gd name="connsiteY836" fmla="*/ 1983248 h 5011384"/>
              <a:gd name="connsiteX837" fmla="*/ 4541198 w 5020088"/>
              <a:gd name="connsiteY837" fmla="*/ 1982283 h 5011384"/>
              <a:gd name="connsiteX838" fmla="*/ 247666 w 5020088"/>
              <a:gd name="connsiteY838" fmla="*/ 1980353 h 5011384"/>
              <a:gd name="connsiteX839" fmla="*/ 289259 w 5020088"/>
              <a:gd name="connsiteY839" fmla="*/ 2021956 h 5011384"/>
              <a:gd name="connsiteX840" fmla="*/ 247666 w 5020088"/>
              <a:gd name="connsiteY840" fmla="*/ 2063559 h 5011384"/>
              <a:gd name="connsiteX841" fmla="*/ 206064 w 5020088"/>
              <a:gd name="connsiteY841" fmla="*/ 2021956 h 5011384"/>
              <a:gd name="connsiteX842" fmla="*/ 247666 w 5020088"/>
              <a:gd name="connsiteY842" fmla="*/ 1980353 h 5011384"/>
              <a:gd name="connsiteX843" fmla="*/ 4752108 w 5020088"/>
              <a:gd name="connsiteY843" fmla="*/ 1973578 h 5011384"/>
              <a:gd name="connsiteX844" fmla="*/ 4800475 w 5020088"/>
              <a:gd name="connsiteY844" fmla="*/ 2021955 h 5011384"/>
              <a:gd name="connsiteX845" fmla="*/ 4752108 w 5020088"/>
              <a:gd name="connsiteY845" fmla="*/ 2070323 h 5011384"/>
              <a:gd name="connsiteX846" fmla="*/ 4703730 w 5020088"/>
              <a:gd name="connsiteY846" fmla="*/ 2021955 h 5011384"/>
              <a:gd name="connsiteX847" fmla="*/ 4752108 w 5020088"/>
              <a:gd name="connsiteY847" fmla="*/ 1973578 h 5011384"/>
              <a:gd name="connsiteX848" fmla="*/ 4339970 w 5020088"/>
              <a:gd name="connsiteY848" fmla="*/ 1961004 h 5011384"/>
              <a:gd name="connsiteX849" fmla="*/ 4370928 w 5020088"/>
              <a:gd name="connsiteY849" fmla="*/ 1991962 h 5011384"/>
              <a:gd name="connsiteX850" fmla="*/ 4339970 w 5020088"/>
              <a:gd name="connsiteY850" fmla="*/ 2022921 h 5011384"/>
              <a:gd name="connsiteX851" fmla="*/ 4309011 w 5020088"/>
              <a:gd name="connsiteY851" fmla="*/ 1991962 h 5011384"/>
              <a:gd name="connsiteX852" fmla="*/ 4339970 w 5020088"/>
              <a:gd name="connsiteY852" fmla="*/ 1961004 h 5011384"/>
              <a:gd name="connsiteX853" fmla="*/ 4942692 w 5020088"/>
              <a:gd name="connsiteY853" fmla="*/ 1953264 h 5011384"/>
              <a:gd name="connsiteX854" fmla="*/ 4962041 w 5020088"/>
              <a:gd name="connsiteY854" fmla="*/ 1972613 h 5011384"/>
              <a:gd name="connsiteX855" fmla="*/ 4942692 w 5020088"/>
              <a:gd name="connsiteY855" fmla="*/ 1991962 h 5011384"/>
              <a:gd name="connsiteX856" fmla="*/ 4923343 w 5020088"/>
              <a:gd name="connsiteY856" fmla="*/ 1972613 h 5011384"/>
              <a:gd name="connsiteX857" fmla="*/ 4942692 w 5020088"/>
              <a:gd name="connsiteY857" fmla="*/ 1953264 h 5011384"/>
              <a:gd name="connsiteX858" fmla="*/ 683978 w 5020088"/>
              <a:gd name="connsiteY858" fmla="*/ 1882643 h 5011384"/>
              <a:gd name="connsiteX859" fmla="*/ 712032 w 5020088"/>
              <a:gd name="connsiteY859" fmla="*/ 1910696 h 5011384"/>
              <a:gd name="connsiteX860" fmla="*/ 683978 w 5020088"/>
              <a:gd name="connsiteY860" fmla="*/ 1938750 h 5011384"/>
              <a:gd name="connsiteX861" fmla="*/ 655925 w 5020088"/>
              <a:gd name="connsiteY861" fmla="*/ 1910696 h 5011384"/>
              <a:gd name="connsiteX862" fmla="*/ 683978 w 5020088"/>
              <a:gd name="connsiteY862" fmla="*/ 1882643 h 5011384"/>
              <a:gd name="connsiteX863" fmla="*/ 480819 w 5020088"/>
              <a:gd name="connsiteY863" fmla="*/ 1871034 h 5011384"/>
              <a:gd name="connsiteX864" fmla="*/ 511777 w 5020088"/>
              <a:gd name="connsiteY864" fmla="*/ 1901992 h 5011384"/>
              <a:gd name="connsiteX865" fmla="*/ 480819 w 5020088"/>
              <a:gd name="connsiteY865" fmla="*/ 1932951 h 5011384"/>
              <a:gd name="connsiteX866" fmla="*/ 449861 w 5020088"/>
              <a:gd name="connsiteY866" fmla="*/ 1901992 h 5011384"/>
              <a:gd name="connsiteX867" fmla="*/ 480819 w 5020088"/>
              <a:gd name="connsiteY867" fmla="*/ 1871034 h 5011384"/>
              <a:gd name="connsiteX868" fmla="*/ 4489926 w 5020088"/>
              <a:gd name="connsiteY868" fmla="*/ 1812012 h 5011384"/>
              <a:gd name="connsiteX869" fmla="*/ 4491856 w 5020088"/>
              <a:gd name="connsiteY869" fmla="*/ 1813952 h 5011384"/>
              <a:gd name="connsiteX870" fmla="*/ 4489926 w 5020088"/>
              <a:gd name="connsiteY870" fmla="*/ 1815882 h 5011384"/>
              <a:gd name="connsiteX871" fmla="*/ 4487986 w 5020088"/>
              <a:gd name="connsiteY871" fmla="*/ 1813952 h 5011384"/>
              <a:gd name="connsiteX872" fmla="*/ 4489926 w 5020088"/>
              <a:gd name="connsiteY872" fmla="*/ 1812012 h 5011384"/>
              <a:gd name="connsiteX873" fmla="*/ 291200 w 5020088"/>
              <a:gd name="connsiteY873" fmla="*/ 1807177 h 5011384"/>
              <a:gd name="connsiteX874" fmla="*/ 332803 w 5020088"/>
              <a:gd name="connsiteY874" fmla="*/ 1848780 h 5011384"/>
              <a:gd name="connsiteX875" fmla="*/ 291200 w 5020088"/>
              <a:gd name="connsiteY875" fmla="*/ 1890383 h 5011384"/>
              <a:gd name="connsiteX876" fmla="*/ 249597 w 5020088"/>
              <a:gd name="connsiteY876" fmla="*/ 1848780 h 5011384"/>
              <a:gd name="connsiteX877" fmla="*/ 291200 w 5020088"/>
              <a:gd name="connsiteY877" fmla="*/ 1807177 h 5011384"/>
              <a:gd name="connsiteX878" fmla="*/ 4707600 w 5020088"/>
              <a:gd name="connsiteY878" fmla="*/ 1803307 h 5011384"/>
              <a:gd name="connsiteX879" fmla="*/ 4753072 w 5020088"/>
              <a:gd name="connsiteY879" fmla="*/ 1848779 h 5011384"/>
              <a:gd name="connsiteX880" fmla="*/ 4707600 w 5020088"/>
              <a:gd name="connsiteY880" fmla="*/ 1894252 h 5011384"/>
              <a:gd name="connsiteX881" fmla="*/ 4662127 w 5020088"/>
              <a:gd name="connsiteY881" fmla="*/ 1848779 h 5011384"/>
              <a:gd name="connsiteX882" fmla="*/ 4707600 w 5020088"/>
              <a:gd name="connsiteY882" fmla="*/ 1803307 h 5011384"/>
              <a:gd name="connsiteX883" fmla="*/ 4285793 w 5020088"/>
              <a:gd name="connsiteY883" fmla="*/ 1794602 h 5011384"/>
              <a:gd name="connsiteX884" fmla="*/ 4318681 w 5020088"/>
              <a:gd name="connsiteY884" fmla="*/ 1827490 h 5011384"/>
              <a:gd name="connsiteX885" fmla="*/ 4285793 w 5020088"/>
              <a:gd name="connsiteY885" fmla="*/ 1860388 h 5011384"/>
              <a:gd name="connsiteX886" fmla="*/ 4252894 w 5020088"/>
              <a:gd name="connsiteY886" fmla="*/ 1827490 h 5011384"/>
              <a:gd name="connsiteX887" fmla="*/ 4285793 w 5020088"/>
              <a:gd name="connsiteY887" fmla="*/ 1794602 h 5011384"/>
              <a:gd name="connsiteX888" fmla="*/ 4897220 w 5020088"/>
              <a:gd name="connsiteY888" fmla="*/ 1778158 h 5011384"/>
              <a:gd name="connsiteX889" fmla="*/ 4916569 w 5020088"/>
              <a:gd name="connsiteY889" fmla="*/ 1797507 h 5011384"/>
              <a:gd name="connsiteX890" fmla="*/ 4897220 w 5020088"/>
              <a:gd name="connsiteY890" fmla="*/ 1816856 h 5011384"/>
              <a:gd name="connsiteX891" fmla="*/ 4877871 w 5020088"/>
              <a:gd name="connsiteY891" fmla="*/ 1797507 h 5011384"/>
              <a:gd name="connsiteX892" fmla="*/ 4897220 w 5020088"/>
              <a:gd name="connsiteY892" fmla="*/ 1778158 h 5011384"/>
              <a:gd name="connsiteX893" fmla="*/ 745895 w 5020088"/>
              <a:gd name="connsiteY893" fmla="*/ 1721076 h 5011384"/>
              <a:gd name="connsiteX894" fmla="*/ 773949 w 5020088"/>
              <a:gd name="connsiteY894" fmla="*/ 1749129 h 5011384"/>
              <a:gd name="connsiteX895" fmla="*/ 745895 w 5020088"/>
              <a:gd name="connsiteY895" fmla="*/ 1777193 h 5011384"/>
              <a:gd name="connsiteX896" fmla="*/ 717842 w 5020088"/>
              <a:gd name="connsiteY896" fmla="*/ 1749129 h 5011384"/>
              <a:gd name="connsiteX897" fmla="*/ 745895 w 5020088"/>
              <a:gd name="connsiteY897" fmla="*/ 1721076 h 5011384"/>
              <a:gd name="connsiteX898" fmla="*/ 538866 w 5020088"/>
              <a:gd name="connsiteY898" fmla="*/ 1695928 h 5011384"/>
              <a:gd name="connsiteX899" fmla="*/ 576599 w 5020088"/>
              <a:gd name="connsiteY899" fmla="*/ 1733661 h 5011384"/>
              <a:gd name="connsiteX900" fmla="*/ 538866 w 5020088"/>
              <a:gd name="connsiteY900" fmla="*/ 1771384 h 5011384"/>
              <a:gd name="connsiteX901" fmla="*/ 501133 w 5020088"/>
              <a:gd name="connsiteY901" fmla="*/ 1733661 h 5011384"/>
              <a:gd name="connsiteX902" fmla="*/ 538866 w 5020088"/>
              <a:gd name="connsiteY902" fmla="*/ 1695928 h 5011384"/>
              <a:gd name="connsiteX903" fmla="*/ 4425115 w 5020088"/>
              <a:gd name="connsiteY903" fmla="*/ 1648515 h 5011384"/>
              <a:gd name="connsiteX904" fmla="*/ 4427045 w 5020088"/>
              <a:gd name="connsiteY904" fmla="*/ 1650445 h 5011384"/>
              <a:gd name="connsiteX905" fmla="*/ 4425115 w 5020088"/>
              <a:gd name="connsiteY905" fmla="*/ 1652385 h 5011384"/>
              <a:gd name="connsiteX906" fmla="*/ 4423175 w 5020088"/>
              <a:gd name="connsiteY906" fmla="*/ 1650445 h 5011384"/>
              <a:gd name="connsiteX907" fmla="*/ 4425115 w 5020088"/>
              <a:gd name="connsiteY907" fmla="*/ 1648515 h 5011384"/>
              <a:gd name="connsiteX908" fmla="*/ 4650527 w 5020088"/>
              <a:gd name="connsiteY908" fmla="*/ 1641740 h 5011384"/>
              <a:gd name="connsiteX909" fmla="*/ 4688250 w 5020088"/>
              <a:gd name="connsiteY909" fmla="*/ 1679473 h 5011384"/>
              <a:gd name="connsiteX910" fmla="*/ 4650527 w 5020088"/>
              <a:gd name="connsiteY910" fmla="*/ 1717206 h 5011384"/>
              <a:gd name="connsiteX911" fmla="*/ 4612794 w 5020088"/>
              <a:gd name="connsiteY911" fmla="*/ 1679473 h 5011384"/>
              <a:gd name="connsiteX912" fmla="*/ 4650527 w 5020088"/>
              <a:gd name="connsiteY912" fmla="*/ 1641740 h 5011384"/>
              <a:gd name="connsiteX913" fmla="*/ 349246 w 5020088"/>
              <a:gd name="connsiteY913" fmla="*/ 1637881 h 5011384"/>
              <a:gd name="connsiteX914" fmla="*/ 390839 w 5020088"/>
              <a:gd name="connsiteY914" fmla="*/ 1679484 h 5011384"/>
              <a:gd name="connsiteX915" fmla="*/ 349246 w 5020088"/>
              <a:gd name="connsiteY915" fmla="*/ 1721087 h 5011384"/>
              <a:gd name="connsiteX916" fmla="*/ 307644 w 5020088"/>
              <a:gd name="connsiteY916" fmla="*/ 1679484 h 5011384"/>
              <a:gd name="connsiteX917" fmla="*/ 349246 w 5020088"/>
              <a:gd name="connsiteY917" fmla="*/ 1637881 h 5011384"/>
              <a:gd name="connsiteX918" fmla="*/ 4216136 w 5020088"/>
              <a:gd name="connsiteY918" fmla="*/ 1633036 h 5011384"/>
              <a:gd name="connsiteX919" fmla="*/ 4250964 w 5020088"/>
              <a:gd name="connsiteY919" fmla="*/ 1667864 h 5011384"/>
              <a:gd name="connsiteX920" fmla="*/ 4216136 w 5020088"/>
              <a:gd name="connsiteY920" fmla="*/ 1702692 h 5011384"/>
              <a:gd name="connsiteX921" fmla="*/ 4181308 w 5020088"/>
              <a:gd name="connsiteY921" fmla="*/ 1667864 h 5011384"/>
              <a:gd name="connsiteX922" fmla="*/ 4216136 w 5020088"/>
              <a:gd name="connsiteY922" fmla="*/ 1633036 h 5011384"/>
              <a:gd name="connsiteX923" fmla="*/ 4840138 w 5020088"/>
              <a:gd name="connsiteY923" fmla="*/ 1606922 h 5011384"/>
              <a:gd name="connsiteX924" fmla="*/ 4859487 w 5020088"/>
              <a:gd name="connsiteY924" fmla="*/ 1626271 h 5011384"/>
              <a:gd name="connsiteX925" fmla="*/ 4840138 w 5020088"/>
              <a:gd name="connsiteY925" fmla="*/ 1645620 h 5011384"/>
              <a:gd name="connsiteX926" fmla="*/ 4820789 w 5020088"/>
              <a:gd name="connsiteY926" fmla="*/ 1626271 h 5011384"/>
              <a:gd name="connsiteX927" fmla="*/ 4840138 w 5020088"/>
              <a:gd name="connsiteY927" fmla="*/ 1606922 h 5011384"/>
              <a:gd name="connsiteX928" fmla="*/ 822326 w 5020088"/>
              <a:gd name="connsiteY928" fmla="*/ 1563379 h 5011384"/>
              <a:gd name="connsiteX929" fmla="*/ 851345 w 5020088"/>
              <a:gd name="connsiteY929" fmla="*/ 1592407 h 5011384"/>
              <a:gd name="connsiteX930" fmla="*/ 822326 w 5020088"/>
              <a:gd name="connsiteY930" fmla="*/ 1621426 h 5011384"/>
              <a:gd name="connsiteX931" fmla="*/ 793298 w 5020088"/>
              <a:gd name="connsiteY931" fmla="*/ 1592407 h 5011384"/>
              <a:gd name="connsiteX932" fmla="*/ 822326 w 5020088"/>
              <a:gd name="connsiteY932" fmla="*/ 1563379 h 5011384"/>
              <a:gd name="connsiteX933" fmla="*/ 193480 w 5020088"/>
              <a:gd name="connsiteY933" fmla="*/ 1541136 h 5011384"/>
              <a:gd name="connsiteX934" fmla="*/ 194445 w 5020088"/>
              <a:gd name="connsiteY934" fmla="*/ 1542101 h 5011384"/>
              <a:gd name="connsiteX935" fmla="*/ 193480 w 5020088"/>
              <a:gd name="connsiteY935" fmla="*/ 1543066 h 5011384"/>
              <a:gd name="connsiteX936" fmla="*/ 192515 w 5020088"/>
              <a:gd name="connsiteY936" fmla="*/ 1542101 h 5011384"/>
              <a:gd name="connsiteX937" fmla="*/ 193480 w 5020088"/>
              <a:gd name="connsiteY937" fmla="*/ 1541136 h 5011384"/>
              <a:gd name="connsiteX938" fmla="*/ 610453 w 5020088"/>
              <a:gd name="connsiteY938" fmla="*/ 1530491 h 5011384"/>
              <a:gd name="connsiteX939" fmla="*/ 653020 w 5020088"/>
              <a:gd name="connsiteY939" fmla="*/ 1573059 h 5011384"/>
              <a:gd name="connsiteX940" fmla="*/ 610453 w 5020088"/>
              <a:gd name="connsiteY940" fmla="*/ 1615627 h 5011384"/>
              <a:gd name="connsiteX941" fmla="*/ 567885 w 5020088"/>
              <a:gd name="connsiteY941" fmla="*/ 1573059 h 5011384"/>
              <a:gd name="connsiteX942" fmla="*/ 610453 w 5020088"/>
              <a:gd name="connsiteY942" fmla="*/ 1530491 h 5011384"/>
              <a:gd name="connsiteX943" fmla="*/ 4578931 w 5020088"/>
              <a:gd name="connsiteY943" fmla="*/ 1490828 h 5011384"/>
              <a:gd name="connsiteX944" fmla="*/ 4604079 w 5020088"/>
              <a:gd name="connsiteY944" fmla="*/ 1515976 h 5011384"/>
              <a:gd name="connsiteX945" fmla="*/ 4578931 w 5020088"/>
              <a:gd name="connsiteY945" fmla="*/ 1541135 h 5011384"/>
              <a:gd name="connsiteX946" fmla="*/ 4553772 w 5020088"/>
              <a:gd name="connsiteY946" fmla="*/ 1515976 h 5011384"/>
              <a:gd name="connsiteX947" fmla="*/ 4578931 w 5020088"/>
              <a:gd name="connsiteY947" fmla="*/ 1490828 h 5011384"/>
              <a:gd name="connsiteX948" fmla="*/ 4346744 w 5020088"/>
              <a:gd name="connsiteY948" fmla="*/ 1489853 h 5011384"/>
              <a:gd name="connsiteX949" fmla="*/ 4349639 w 5020088"/>
              <a:gd name="connsiteY949" fmla="*/ 1492758 h 5011384"/>
              <a:gd name="connsiteX950" fmla="*/ 4346744 w 5020088"/>
              <a:gd name="connsiteY950" fmla="*/ 1495653 h 5011384"/>
              <a:gd name="connsiteX951" fmla="*/ 4343839 w 5020088"/>
              <a:gd name="connsiteY951" fmla="*/ 1492758 h 5011384"/>
              <a:gd name="connsiteX952" fmla="*/ 4346744 w 5020088"/>
              <a:gd name="connsiteY952" fmla="*/ 1489853 h 5011384"/>
              <a:gd name="connsiteX953" fmla="*/ 4131965 w 5020088"/>
              <a:gd name="connsiteY953" fmla="*/ 1479208 h 5011384"/>
              <a:gd name="connsiteX954" fmla="*/ 4168734 w 5020088"/>
              <a:gd name="connsiteY954" fmla="*/ 1515976 h 5011384"/>
              <a:gd name="connsiteX955" fmla="*/ 4131965 w 5020088"/>
              <a:gd name="connsiteY955" fmla="*/ 1552734 h 5011384"/>
              <a:gd name="connsiteX956" fmla="*/ 4095207 w 5020088"/>
              <a:gd name="connsiteY956" fmla="*/ 1515976 h 5011384"/>
              <a:gd name="connsiteX957" fmla="*/ 4131965 w 5020088"/>
              <a:gd name="connsiteY957" fmla="*/ 1479208 h 5011384"/>
              <a:gd name="connsiteX958" fmla="*/ 420833 w 5020088"/>
              <a:gd name="connsiteY958" fmla="*/ 1474374 h 5011384"/>
              <a:gd name="connsiteX959" fmla="*/ 461471 w 5020088"/>
              <a:gd name="connsiteY959" fmla="*/ 1515012 h 5011384"/>
              <a:gd name="connsiteX960" fmla="*/ 420833 w 5020088"/>
              <a:gd name="connsiteY960" fmla="*/ 1555640 h 5011384"/>
              <a:gd name="connsiteX961" fmla="*/ 380205 w 5020088"/>
              <a:gd name="connsiteY961" fmla="*/ 1515012 h 5011384"/>
              <a:gd name="connsiteX962" fmla="*/ 420833 w 5020088"/>
              <a:gd name="connsiteY962" fmla="*/ 1474374 h 5011384"/>
              <a:gd name="connsiteX963" fmla="*/ 4770481 w 5020088"/>
              <a:gd name="connsiteY963" fmla="*/ 1441486 h 5011384"/>
              <a:gd name="connsiteX964" fmla="*/ 4788865 w 5020088"/>
              <a:gd name="connsiteY964" fmla="*/ 1459870 h 5011384"/>
              <a:gd name="connsiteX965" fmla="*/ 4770481 w 5020088"/>
              <a:gd name="connsiteY965" fmla="*/ 1478254 h 5011384"/>
              <a:gd name="connsiteX966" fmla="*/ 4752097 w 5020088"/>
              <a:gd name="connsiteY966" fmla="*/ 1459870 h 5011384"/>
              <a:gd name="connsiteX967" fmla="*/ 4770481 w 5020088"/>
              <a:gd name="connsiteY967" fmla="*/ 1441486 h 5011384"/>
              <a:gd name="connsiteX968" fmla="*/ 913261 w 5020088"/>
              <a:gd name="connsiteY968" fmla="*/ 1414397 h 5011384"/>
              <a:gd name="connsiteX969" fmla="*/ 942290 w 5020088"/>
              <a:gd name="connsiteY969" fmla="*/ 1443415 h 5011384"/>
              <a:gd name="connsiteX970" fmla="*/ 913261 w 5020088"/>
              <a:gd name="connsiteY970" fmla="*/ 1472444 h 5011384"/>
              <a:gd name="connsiteX971" fmla="*/ 884243 w 5020088"/>
              <a:gd name="connsiteY971" fmla="*/ 1443415 h 5011384"/>
              <a:gd name="connsiteX972" fmla="*/ 913261 w 5020088"/>
              <a:gd name="connsiteY972" fmla="*/ 1414397 h 5011384"/>
              <a:gd name="connsiteX973" fmla="*/ 268946 w 5020088"/>
              <a:gd name="connsiteY973" fmla="*/ 1377629 h 5011384"/>
              <a:gd name="connsiteX974" fmla="*/ 269911 w 5020088"/>
              <a:gd name="connsiteY974" fmla="*/ 1378594 h 5011384"/>
              <a:gd name="connsiteX975" fmla="*/ 268946 w 5020088"/>
              <a:gd name="connsiteY975" fmla="*/ 1379569 h 5011384"/>
              <a:gd name="connsiteX976" fmla="*/ 267981 w 5020088"/>
              <a:gd name="connsiteY976" fmla="*/ 1378594 h 5011384"/>
              <a:gd name="connsiteX977" fmla="*/ 268946 w 5020088"/>
              <a:gd name="connsiteY977" fmla="*/ 1377629 h 5011384"/>
              <a:gd name="connsiteX978" fmla="*/ 695588 w 5020088"/>
              <a:gd name="connsiteY978" fmla="*/ 1372794 h 5011384"/>
              <a:gd name="connsiteX979" fmla="*/ 742025 w 5020088"/>
              <a:gd name="connsiteY979" fmla="*/ 1419231 h 5011384"/>
              <a:gd name="connsiteX980" fmla="*/ 695588 w 5020088"/>
              <a:gd name="connsiteY980" fmla="*/ 1465669 h 5011384"/>
              <a:gd name="connsiteX981" fmla="*/ 649150 w 5020088"/>
              <a:gd name="connsiteY981" fmla="*/ 1419231 h 5011384"/>
              <a:gd name="connsiteX982" fmla="*/ 695588 w 5020088"/>
              <a:gd name="connsiteY982" fmla="*/ 1372794 h 5011384"/>
              <a:gd name="connsiteX983" fmla="*/ 4495726 w 5020088"/>
              <a:gd name="connsiteY983" fmla="*/ 1344740 h 5011384"/>
              <a:gd name="connsiteX984" fmla="*/ 4508300 w 5020088"/>
              <a:gd name="connsiteY984" fmla="*/ 1357314 h 5011384"/>
              <a:gd name="connsiteX985" fmla="*/ 4495726 w 5020088"/>
              <a:gd name="connsiteY985" fmla="*/ 1369889 h 5011384"/>
              <a:gd name="connsiteX986" fmla="*/ 4483151 w 5020088"/>
              <a:gd name="connsiteY986" fmla="*/ 1357314 h 5011384"/>
              <a:gd name="connsiteX987" fmla="*/ 4495726 w 5020088"/>
              <a:gd name="connsiteY987" fmla="*/ 1344740 h 5011384"/>
              <a:gd name="connsiteX988" fmla="*/ 4254834 w 5020088"/>
              <a:gd name="connsiteY988" fmla="*/ 1338931 h 5011384"/>
              <a:gd name="connsiteX989" fmla="*/ 4257729 w 5020088"/>
              <a:gd name="connsiteY989" fmla="*/ 1341836 h 5011384"/>
              <a:gd name="connsiteX990" fmla="*/ 4254834 w 5020088"/>
              <a:gd name="connsiteY990" fmla="*/ 1344741 h 5011384"/>
              <a:gd name="connsiteX991" fmla="*/ 4251929 w 5020088"/>
              <a:gd name="connsiteY991" fmla="*/ 1341836 h 5011384"/>
              <a:gd name="connsiteX992" fmla="*/ 4254834 w 5020088"/>
              <a:gd name="connsiteY992" fmla="*/ 1338931 h 5011384"/>
              <a:gd name="connsiteX993" fmla="*/ 4035220 w 5020088"/>
              <a:gd name="connsiteY993" fmla="*/ 1332166 h 5011384"/>
              <a:gd name="connsiteX994" fmla="*/ 4073918 w 5020088"/>
              <a:gd name="connsiteY994" fmla="*/ 1370864 h 5011384"/>
              <a:gd name="connsiteX995" fmla="*/ 4035220 w 5020088"/>
              <a:gd name="connsiteY995" fmla="*/ 1409562 h 5011384"/>
              <a:gd name="connsiteX996" fmla="*/ 3996522 w 5020088"/>
              <a:gd name="connsiteY996" fmla="*/ 1370864 h 5011384"/>
              <a:gd name="connsiteX997" fmla="*/ 4035220 w 5020088"/>
              <a:gd name="connsiteY997" fmla="*/ 1332166 h 5011384"/>
              <a:gd name="connsiteX998" fmla="*/ 504038 w 5020088"/>
              <a:gd name="connsiteY998" fmla="*/ 1317652 h 5011384"/>
              <a:gd name="connsiteX999" fmla="*/ 543701 w 5020088"/>
              <a:gd name="connsiteY999" fmla="*/ 1357315 h 5011384"/>
              <a:gd name="connsiteX1000" fmla="*/ 504038 w 5020088"/>
              <a:gd name="connsiteY1000" fmla="*/ 1396988 h 5011384"/>
              <a:gd name="connsiteX1001" fmla="*/ 464375 w 5020088"/>
              <a:gd name="connsiteY1001" fmla="*/ 1357315 h 5011384"/>
              <a:gd name="connsiteX1002" fmla="*/ 504038 w 5020088"/>
              <a:gd name="connsiteY1002" fmla="*/ 1317652 h 5011384"/>
              <a:gd name="connsiteX1003" fmla="*/ 4688250 w 5020088"/>
              <a:gd name="connsiteY1003" fmla="*/ 1281849 h 5011384"/>
              <a:gd name="connsiteX1004" fmla="*/ 4706624 w 5020088"/>
              <a:gd name="connsiteY1004" fmla="*/ 1299268 h 5011384"/>
              <a:gd name="connsiteX1005" fmla="*/ 4688250 w 5020088"/>
              <a:gd name="connsiteY1005" fmla="*/ 1316677 h 5011384"/>
              <a:gd name="connsiteX1006" fmla="*/ 4670831 w 5020088"/>
              <a:gd name="connsiteY1006" fmla="*/ 1299268 h 5011384"/>
              <a:gd name="connsiteX1007" fmla="*/ 4688250 w 5020088"/>
              <a:gd name="connsiteY1007" fmla="*/ 1281849 h 5011384"/>
              <a:gd name="connsiteX1008" fmla="*/ 1016790 w 5020088"/>
              <a:gd name="connsiteY1008" fmla="*/ 1275084 h 5011384"/>
              <a:gd name="connsiteX1009" fmla="*/ 1045809 w 5020088"/>
              <a:gd name="connsiteY1009" fmla="*/ 1304112 h 5011384"/>
              <a:gd name="connsiteX1010" fmla="*/ 1016790 w 5020088"/>
              <a:gd name="connsiteY1010" fmla="*/ 1333131 h 5011384"/>
              <a:gd name="connsiteX1011" fmla="*/ 987762 w 5020088"/>
              <a:gd name="connsiteY1011" fmla="*/ 1304112 h 5011384"/>
              <a:gd name="connsiteX1012" fmla="*/ 1016790 w 5020088"/>
              <a:gd name="connsiteY1012" fmla="*/ 1275084 h 5011384"/>
              <a:gd name="connsiteX1013" fmla="*/ 793297 w 5020088"/>
              <a:gd name="connsiteY1013" fmla="*/ 1247031 h 5011384"/>
              <a:gd name="connsiteX1014" fmla="*/ 817491 w 5020088"/>
              <a:gd name="connsiteY1014" fmla="*/ 1271214 h 5011384"/>
              <a:gd name="connsiteX1015" fmla="*/ 793297 w 5020088"/>
              <a:gd name="connsiteY1015" fmla="*/ 1295408 h 5011384"/>
              <a:gd name="connsiteX1016" fmla="*/ 769114 w 5020088"/>
              <a:gd name="connsiteY1016" fmla="*/ 1271214 h 5011384"/>
              <a:gd name="connsiteX1017" fmla="*/ 793297 w 5020088"/>
              <a:gd name="connsiteY1017" fmla="*/ 1247031 h 5011384"/>
              <a:gd name="connsiteX1018" fmla="*/ 356976 w 5020088"/>
              <a:gd name="connsiteY1018" fmla="*/ 1218002 h 5011384"/>
              <a:gd name="connsiteX1019" fmla="*/ 358916 w 5020088"/>
              <a:gd name="connsiteY1019" fmla="*/ 1219942 h 5011384"/>
              <a:gd name="connsiteX1020" fmla="*/ 356976 w 5020088"/>
              <a:gd name="connsiteY1020" fmla="*/ 1221872 h 5011384"/>
              <a:gd name="connsiteX1021" fmla="*/ 355046 w 5020088"/>
              <a:gd name="connsiteY1021" fmla="*/ 1219942 h 5011384"/>
              <a:gd name="connsiteX1022" fmla="*/ 356976 w 5020088"/>
              <a:gd name="connsiteY1022" fmla="*/ 1218002 h 5011384"/>
              <a:gd name="connsiteX1023" fmla="*/ 4400921 w 5020088"/>
              <a:gd name="connsiteY1023" fmla="*/ 1204453 h 5011384"/>
              <a:gd name="connsiteX1024" fmla="*/ 4403826 w 5020088"/>
              <a:gd name="connsiteY1024" fmla="*/ 1207358 h 5011384"/>
              <a:gd name="connsiteX1025" fmla="*/ 4400921 w 5020088"/>
              <a:gd name="connsiteY1025" fmla="*/ 1210263 h 5011384"/>
              <a:gd name="connsiteX1026" fmla="*/ 4398016 w 5020088"/>
              <a:gd name="connsiteY1026" fmla="*/ 1207358 h 5011384"/>
              <a:gd name="connsiteX1027" fmla="*/ 4400921 w 5020088"/>
              <a:gd name="connsiteY1027" fmla="*/ 1204453 h 5011384"/>
              <a:gd name="connsiteX1028" fmla="*/ 3924936 w 5020088"/>
              <a:gd name="connsiteY1028" fmla="*/ 1197688 h 5011384"/>
              <a:gd name="connsiteX1029" fmla="*/ 3963634 w 5020088"/>
              <a:gd name="connsiteY1029" fmla="*/ 1236386 h 5011384"/>
              <a:gd name="connsiteX1030" fmla="*/ 3924936 w 5020088"/>
              <a:gd name="connsiteY1030" fmla="*/ 1275084 h 5011384"/>
              <a:gd name="connsiteX1031" fmla="*/ 3886238 w 5020088"/>
              <a:gd name="connsiteY1031" fmla="*/ 1236386 h 5011384"/>
              <a:gd name="connsiteX1032" fmla="*/ 3924936 w 5020088"/>
              <a:gd name="connsiteY1032" fmla="*/ 1197688 h 5011384"/>
              <a:gd name="connsiteX1033" fmla="*/ 4150348 w 5020088"/>
              <a:gd name="connsiteY1033" fmla="*/ 1194783 h 5011384"/>
              <a:gd name="connsiteX1034" fmla="*/ 4154218 w 5020088"/>
              <a:gd name="connsiteY1034" fmla="*/ 1198652 h 5011384"/>
              <a:gd name="connsiteX1035" fmla="*/ 4150348 w 5020088"/>
              <a:gd name="connsiteY1035" fmla="*/ 1202522 h 5011384"/>
              <a:gd name="connsiteX1036" fmla="*/ 4146479 w 5020088"/>
              <a:gd name="connsiteY1036" fmla="*/ 1198652 h 5011384"/>
              <a:gd name="connsiteX1037" fmla="*/ 4150348 w 5020088"/>
              <a:gd name="connsiteY1037" fmla="*/ 1194783 h 5011384"/>
              <a:gd name="connsiteX1038" fmla="*/ 599818 w 5020088"/>
              <a:gd name="connsiteY1038" fmla="*/ 1167723 h 5011384"/>
              <a:gd name="connsiteX1039" fmla="*/ 638516 w 5020088"/>
              <a:gd name="connsiteY1039" fmla="*/ 1206392 h 5011384"/>
              <a:gd name="connsiteX1040" fmla="*/ 599818 w 5020088"/>
              <a:gd name="connsiteY1040" fmla="*/ 1245090 h 5011384"/>
              <a:gd name="connsiteX1041" fmla="*/ 561120 w 5020088"/>
              <a:gd name="connsiteY1041" fmla="*/ 1206392 h 5011384"/>
              <a:gd name="connsiteX1042" fmla="*/ 599818 w 5020088"/>
              <a:gd name="connsiteY1042" fmla="*/ 1167723 h 5011384"/>
              <a:gd name="connsiteX1043" fmla="*/ 1131910 w 5020088"/>
              <a:gd name="connsiteY1043" fmla="*/ 1131911 h 5011384"/>
              <a:gd name="connsiteX1044" fmla="*/ 1174477 w 5020088"/>
              <a:gd name="connsiteY1044" fmla="*/ 1174479 h 5011384"/>
              <a:gd name="connsiteX1045" fmla="*/ 1131910 w 5020088"/>
              <a:gd name="connsiteY1045" fmla="*/ 1217037 h 5011384"/>
              <a:gd name="connsiteX1046" fmla="*/ 1089342 w 5020088"/>
              <a:gd name="connsiteY1046" fmla="*/ 1174479 h 5011384"/>
              <a:gd name="connsiteX1047" fmla="*/ 1131910 w 5020088"/>
              <a:gd name="connsiteY1047" fmla="*/ 1131911 h 5011384"/>
              <a:gd name="connsiteX1048" fmla="*/ 4595375 w 5020088"/>
              <a:gd name="connsiteY1048" fmla="*/ 1126125 h 5011384"/>
              <a:gd name="connsiteX1049" fmla="*/ 4612784 w 5020088"/>
              <a:gd name="connsiteY1049" fmla="*/ 1143544 h 5011384"/>
              <a:gd name="connsiteX1050" fmla="*/ 4595375 w 5020088"/>
              <a:gd name="connsiteY1050" fmla="*/ 1160953 h 5011384"/>
              <a:gd name="connsiteX1051" fmla="*/ 4577956 w 5020088"/>
              <a:gd name="connsiteY1051" fmla="*/ 1143544 h 5011384"/>
              <a:gd name="connsiteX1052" fmla="*/ 4595375 w 5020088"/>
              <a:gd name="connsiteY1052" fmla="*/ 1126125 h 5011384"/>
              <a:gd name="connsiteX1053" fmla="*/ 903592 w 5020088"/>
              <a:gd name="connsiteY1053" fmla="*/ 1109666 h 5011384"/>
              <a:gd name="connsiteX1054" fmla="*/ 926811 w 5020088"/>
              <a:gd name="connsiteY1054" fmla="*/ 1132884 h 5011384"/>
              <a:gd name="connsiteX1055" fmla="*/ 903592 w 5020088"/>
              <a:gd name="connsiteY1055" fmla="*/ 1156103 h 5011384"/>
              <a:gd name="connsiteX1056" fmla="*/ 880373 w 5020088"/>
              <a:gd name="connsiteY1056" fmla="*/ 1132884 h 5011384"/>
              <a:gd name="connsiteX1057" fmla="*/ 903592 w 5020088"/>
              <a:gd name="connsiteY1057" fmla="*/ 1109666 h 5011384"/>
              <a:gd name="connsiteX1058" fmla="*/ 3803033 w 5020088"/>
              <a:gd name="connsiteY1058" fmla="*/ 1073862 h 5011384"/>
              <a:gd name="connsiteX1059" fmla="*/ 3841730 w 5020088"/>
              <a:gd name="connsiteY1059" fmla="*/ 1112560 h 5011384"/>
              <a:gd name="connsiteX1060" fmla="*/ 3803033 w 5020088"/>
              <a:gd name="connsiteY1060" fmla="*/ 1151258 h 5011384"/>
              <a:gd name="connsiteX1061" fmla="*/ 3764335 w 5020088"/>
              <a:gd name="connsiteY1061" fmla="*/ 1112560 h 5011384"/>
              <a:gd name="connsiteX1062" fmla="*/ 3803033 w 5020088"/>
              <a:gd name="connsiteY1062" fmla="*/ 1073862 h 5011384"/>
              <a:gd name="connsiteX1063" fmla="*/ 455661 w 5020088"/>
              <a:gd name="connsiteY1063" fmla="*/ 1067116 h 5011384"/>
              <a:gd name="connsiteX1064" fmla="*/ 457601 w 5020088"/>
              <a:gd name="connsiteY1064" fmla="*/ 1069046 h 5011384"/>
              <a:gd name="connsiteX1065" fmla="*/ 455661 w 5020088"/>
              <a:gd name="connsiteY1065" fmla="*/ 1070986 h 5011384"/>
              <a:gd name="connsiteX1066" fmla="*/ 453731 w 5020088"/>
              <a:gd name="connsiteY1066" fmla="*/ 1069046 h 5011384"/>
              <a:gd name="connsiteX1067" fmla="*/ 455661 w 5020088"/>
              <a:gd name="connsiteY1067" fmla="*/ 1067116 h 5011384"/>
              <a:gd name="connsiteX1068" fmla="*/ 4035219 w 5020088"/>
              <a:gd name="connsiteY1068" fmla="*/ 1060321 h 5011384"/>
              <a:gd name="connsiteX1069" fmla="*/ 4040054 w 5020088"/>
              <a:gd name="connsiteY1069" fmla="*/ 1065156 h 5011384"/>
              <a:gd name="connsiteX1070" fmla="*/ 4035219 w 5020088"/>
              <a:gd name="connsiteY1070" fmla="*/ 1070000 h 5011384"/>
              <a:gd name="connsiteX1071" fmla="*/ 4030385 w 5020088"/>
              <a:gd name="connsiteY1071" fmla="*/ 1065156 h 5011384"/>
              <a:gd name="connsiteX1072" fmla="*/ 4035219 w 5020088"/>
              <a:gd name="connsiteY1072" fmla="*/ 1060321 h 5011384"/>
              <a:gd name="connsiteX1073" fmla="*/ 706232 w 5020088"/>
              <a:gd name="connsiteY1073" fmla="*/ 1023577 h 5011384"/>
              <a:gd name="connsiteX1074" fmla="*/ 744930 w 5020088"/>
              <a:gd name="connsiteY1074" fmla="*/ 1062275 h 5011384"/>
              <a:gd name="connsiteX1075" fmla="*/ 706232 w 5020088"/>
              <a:gd name="connsiteY1075" fmla="*/ 1100973 h 5011384"/>
              <a:gd name="connsiteX1076" fmla="*/ 667534 w 5020088"/>
              <a:gd name="connsiteY1076" fmla="*/ 1062275 h 5011384"/>
              <a:gd name="connsiteX1077" fmla="*/ 706232 w 5020088"/>
              <a:gd name="connsiteY1077" fmla="*/ 1023577 h 5011384"/>
              <a:gd name="connsiteX1078" fmla="*/ 1259613 w 5020088"/>
              <a:gd name="connsiteY1078" fmla="*/ 1001303 h 5011384"/>
              <a:gd name="connsiteX1079" fmla="*/ 1313790 w 5020088"/>
              <a:gd name="connsiteY1079" fmla="*/ 1055480 h 5011384"/>
              <a:gd name="connsiteX1080" fmla="*/ 1259613 w 5020088"/>
              <a:gd name="connsiteY1080" fmla="*/ 1109657 h 5011384"/>
              <a:gd name="connsiteX1081" fmla="*/ 1205436 w 5020088"/>
              <a:gd name="connsiteY1081" fmla="*/ 1055480 h 5011384"/>
              <a:gd name="connsiteX1082" fmla="*/ 1259613 w 5020088"/>
              <a:gd name="connsiteY1082" fmla="*/ 1001303 h 5011384"/>
              <a:gd name="connsiteX1083" fmla="*/ 1024531 w 5020088"/>
              <a:gd name="connsiteY1083" fmla="*/ 982927 h 5011384"/>
              <a:gd name="connsiteX1084" fmla="*/ 1045810 w 5020088"/>
              <a:gd name="connsiteY1084" fmla="*/ 1004217 h 5011384"/>
              <a:gd name="connsiteX1085" fmla="*/ 1024531 w 5020088"/>
              <a:gd name="connsiteY1085" fmla="*/ 1025496 h 5011384"/>
              <a:gd name="connsiteX1086" fmla="*/ 1003242 w 5020088"/>
              <a:gd name="connsiteY1086" fmla="*/ 1004217 h 5011384"/>
              <a:gd name="connsiteX1087" fmla="*/ 1024531 w 5020088"/>
              <a:gd name="connsiteY1087" fmla="*/ 982927 h 5011384"/>
              <a:gd name="connsiteX1088" fmla="*/ 4490891 w 5020088"/>
              <a:gd name="connsiteY1088" fmla="*/ 980047 h 5011384"/>
              <a:gd name="connsiteX1089" fmla="*/ 4507345 w 5020088"/>
              <a:gd name="connsiteY1089" fmla="*/ 996492 h 5011384"/>
              <a:gd name="connsiteX1090" fmla="*/ 4490891 w 5020088"/>
              <a:gd name="connsiteY1090" fmla="*/ 1012946 h 5011384"/>
              <a:gd name="connsiteX1091" fmla="*/ 4474447 w 5020088"/>
              <a:gd name="connsiteY1091" fmla="*/ 996492 h 5011384"/>
              <a:gd name="connsiteX1092" fmla="*/ 4490891 w 5020088"/>
              <a:gd name="connsiteY1092" fmla="*/ 980047 h 5011384"/>
              <a:gd name="connsiteX1093" fmla="*/ 3671460 w 5020088"/>
              <a:gd name="connsiteY1093" fmla="*/ 960673 h 5011384"/>
              <a:gd name="connsiteX1094" fmla="*/ 3710158 w 5020088"/>
              <a:gd name="connsiteY1094" fmla="*/ 999371 h 5011384"/>
              <a:gd name="connsiteX1095" fmla="*/ 3671460 w 5020088"/>
              <a:gd name="connsiteY1095" fmla="*/ 1038070 h 5011384"/>
              <a:gd name="connsiteX1096" fmla="*/ 3632762 w 5020088"/>
              <a:gd name="connsiteY1096" fmla="*/ 999371 h 5011384"/>
              <a:gd name="connsiteX1097" fmla="*/ 3671460 w 5020088"/>
              <a:gd name="connsiteY1097" fmla="*/ 960673 h 5011384"/>
              <a:gd name="connsiteX1098" fmla="*/ 3909456 w 5020088"/>
              <a:gd name="connsiteY1098" fmla="*/ 937462 h 5011384"/>
              <a:gd name="connsiteX1099" fmla="*/ 3914291 w 5020088"/>
              <a:gd name="connsiteY1099" fmla="*/ 942296 h 5011384"/>
              <a:gd name="connsiteX1100" fmla="*/ 3909456 w 5020088"/>
              <a:gd name="connsiteY1100" fmla="*/ 947131 h 5011384"/>
              <a:gd name="connsiteX1101" fmla="*/ 3904622 w 5020088"/>
              <a:gd name="connsiteY1101" fmla="*/ 942296 h 5011384"/>
              <a:gd name="connsiteX1102" fmla="*/ 3909456 w 5020088"/>
              <a:gd name="connsiteY1102" fmla="*/ 937462 h 5011384"/>
              <a:gd name="connsiteX1103" fmla="*/ 564980 w 5020088"/>
              <a:gd name="connsiteY1103" fmla="*/ 922967 h 5011384"/>
              <a:gd name="connsiteX1104" fmla="*/ 566920 w 5020088"/>
              <a:gd name="connsiteY1104" fmla="*/ 924907 h 5011384"/>
              <a:gd name="connsiteX1105" fmla="*/ 564980 w 5020088"/>
              <a:gd name="connsiteY1105" fmla="*/ 926838 h 5011384"/>
              <a:gd name="connsiteX1106" fmla="*/ 563050 w 5020088"/>
              <a:gd name="connsiteY1106" fmla="*/ 924907 h 5011384"/>
              <a:gd name="connsiteX1107" fmla="*/ 564980 w 5020088"/>
              <a:gd name="connsiteY1107" fmla="*/ 922967 h 5011384"/>
              <a:gd name="connsiteX1108" fmla="*/ 4176472 w 5020088"/>
              <a:gd name="connsiteY1108" fmla="*/ 913278 h 5011384"/>
              <a:gd name="connsiteX1109" fmla="*/ 4191951 w 5020088"/>
              <a:gd name="connsiteY1109" fmla="*/ 928758 h 5011384"/>
              <a:gd name="connsiteX1110" fmla="*/ 4176472 w 5020088"/>
              <a:gd name="connsiteY1110" fmla="*/ 944236 h 5011384"/>
              <a:gd name="connsiteX1111" fmla="*/ 4160993 w 5020088"/>
              <a:gd name="connsiteY1111" fmla="*/ 928758 h 5011384"/>
              <a:gd name="connsiteX1112" fmla="*/ 4176472 w 5020088"/>
              <a:gd name="connsiteY1112" fmla="*/ 913278 h 5011384"/>
              <a:gd name="connsiteX1113" fmla="*/ 1396995 w 5020088"/>
              <a:gd name="connsiteY1113" fmla="*/ 899723 h 5011384"/>
              <a:gd name="connsiteX1114" fmla="*/ 1446328 w 5020088"/>
              <a:gd name="connsiteY1114" fmla="*/ 949065 h 5011384"/>
              <a:gd name="connsiteX1115" fmla="*/ 1396995 w 5020088"/>
              <a:gd name="connsiteY1115" fmla="*/ 998408 h 5011384"/>
              <a:gd name="connsiteX1116" fmla="*/ 1347653 w 5020088"/>
              <a:gd name="connsiteY1116" fmla="*/ 949065 h 5011384"/>
              <a:gd name="connsiteX1117" fmla="*/ 1396995 w 5020088"/>
              <a:gd name="connsiteY1117" fmla="*/ 899723 h 5011384"/>
              <a:gd name="connsiteX1118" fmla="*/ 824266 w 5020088"/>
              <a:gd name="connsiteY1118" fmla="*/ 891026 h 5011384"/>
              <a:gd name="connsiteX1119" fmla="*/ 861989 w 5020088"/>
              <a:gd name="connsiteY1119" fmla="*/ 928760 h 5011384"/>
              <a:gd name="connsiteX1120" fmla="*/ 824266 w 5020088"/>
              <a:gd name="connsiteY1120" fmla="*/ 965518 h 5011384"/>
              <a:gd name="connsiteX1121" fmla="*/ 786533 w 5020088"/>
              <a:gd name="connsiteY1121" fmla="*/ 927795 h 5011384"/>
              <a:gd name="connsiteX1122" fmla="*/ 824266 w 5020088"/>
              <a:gd name="connsiteY1122" fmla="*/ 891026 h 5011384"/>
              <a:gd name="connsiteX1123" fmla="*/ 1155129 w 5020088"/>
              <a:gd name="connsiteY1123" fmla="*/ 865867 h 5011384"/>
              <a:gd name="connsiteX1124" fmla="*/ 1175453 w 5020088"/>
              <a:gd name="connsiteY1124" fmla="*/ 886181 h 5011384"/>
              <a:gd name="connsiteX1125" fmla="*/ 1155129 w 5020088"/>
              <a:gd name="connsiteY1125" fmla="*/ 906506 h 5011384"/>
              <a:gd name="connsiteX1126" fmla="*/ 1134815 w 5020088"/>
              <a:gd name="connsiteY1126" fmla="*/ 886181 h 5011384"/>
              <a:gd name="connsiteX1127" fmla="*/ 1155129 w 5020088"/>
              <a:gd name="connsiteY1127" fmla="*/ 865867 h 5011384"/>
              <a:gd name="connsiteX1128" fmla="*/ 3529252 w 5020088"/>
              <a:gd name="connsiteY1128" fmla="*/ 861988 h 5011384"/>
              <a:gd name="connsiteX1129" fmla="*/ 3566010 w 5020088"/>
              <a:gd name="connsiteY1129" fmla="*/ 898756 h 5011384"/>
              <a:gd name="connsiteX1130" fmla="*/ 3529252 w 5020088"/>
              <a:gd name="connsiteY1130" fmla="*/ 935514 h 5011384"/>
              <a:gd name="connsiteX1131" fmla="*/ 3492484 w 5020088"/>
              <a:gd name="connsiteY1131" fmla="*/ 898756 h 5011384"/>
              <a:gd name="connsiteX1132" fmla="*/ 3529252 w 5020088"/>
              <a:gd name="connsiteY1132" fmla="*/ 861988 h 5011384"/>
              <a:gd name="connsiteX1133" fmla="*/ 4376727 w 5020088"/>
              <a:gd name="connsiteY1133" fmla="*/ 839757 h 5011384"/>
              <a:gd name="connsiteX1134" fmla="*/ 4393181 w 5020088"/>
              <a:gd name="connsiteY1134" fmla="*/ 856202 h 5011384"/>
              <a:gd name="connsiteX1135" fmla="*/ 4376727 w 5020088"/>
              <a:gd name="connsiteY1135" fmla="*/ 872656 h 5011384"/>
              <a:gd name="connsiteX1136" fmla="*/ 4360283 w 5020088"/>
              <a:gd name="connsiteY1136" fmla="*/ 856202 h 5011384"/>
              <a:gd name="connsiteX1137" fmla="*/ 4376727 w 5020088"/>
              <a:gd name="connsiteY1137" fmla="*/ 839757 h 5011384"/>
              <a:gd name="connsiteX1138" fmla="*/ 3773048 w 5020088"/>
              <a:gd name="connsiteY1138" fmla="*/ 824262 h 5011384"/>
              <a:gd name="connsiteX1139" fmla="*/ 3778848 w 5020088"/>
              <a:gd name="connsiteY1139" fmla="*/ 830061 h 5011384"/>
              <a:gd name="connsiteX1140" fmla="*/ 3773048 w 5020088"/>
              <a:gd name="connsiteY1140" fmla="*/ 835871 h 5011384"/>
              <a:gd name="connsiteX1141" fmla="*/ 3767239 w 5020088"/>
              <a:gd name="connsiteY1141" fmla="*/ 830061 h 5011384"/>
              <a:gd name="connsiteX1142" fmla="*/ 3773048 w 5020088"/>
              <a:gd name="connsiteY1142" fmla="*/ 824262 h 5011384"/>
              <a:gd name="connsiteX1143" fmla="*/ 1543083 w 5020088"/>
              <a:gd name="connsiteY1143" fmla="*/ 812646 h 5011384"/>
              <a:gd name="connsiteX1144" fmla="*/ 1584676 w 5020088"/>
              <a:gd name="connsiteY1144" fmla="*/ 854249 h 5011384"/>
              <a:gd name="connsiteX1145" fmla="*/ 1543083 w 5020088"/>
              <a:gd name="connsiteY1145" fmla="*/ 895842 h 5011384"/>
              <a:gd name="connsiteX1146" fmla="*/ 1501480 w 5020088"/>
              <a:gd name="connsiteY1146" fmla="*/ 854249 h 5011384"/>
              <a:gd name="connsiteX1147" fmla="*/ 1543083 w 5020088"/>
              <a:gd name="connsiteY1147" fmla="*/ 812646 h 5011384"/>
              <a:gd name="connsiteX1148" fmla="*/ 683979 w 5020088"/>
              <a:gd name="connsiteY1148" fmla="*/ 787523 h 5011384"/>
              <a:gd name="connsiteX1149" fmla="*/ 685919 w 5020088"/>
              <a:gd name="connsiteY1149" fmla="*/ 789453 h 5011384"/>
              <a:gd name="connsiteX1150" fmla="*/ 683979 w 5020088"/>
              <a:gd name="connsiteY1150" fmla="*/ 791393 h 5011384"/>
              <a:gd name="connsiteX1151" fmla="*/ 682049 w 5020088"/>
              <a:gd name="connsiteY1151" fmla="*/ 789453 h 5011384"/>
              <a:gd name="connsiteX1152" fmla="*/ 683979 w 5020088"/>
              <a:gd name="connsiteY1152" fmla="*/ 787523 h 5011384"/>
              <a:gd name="connsiteX1153" fmla="*/ 3378330 w 5020088"/>
              <a:gd name="connsiteY1153" fmla="*/ 777817 h 5011384"/>
              <a:gd name="connsiteX1154" fmla="*/ 3412193 w 5020088"/>
              <a:gd name="connsiteY1154" fmla="*/ 811680 h 5011384"/>
              <a:gd name="connsiteX1155" fmla="*/ 3378330 w 5020088"/>
              <a:gd name="connsiteY1155" fmla="*/ 845543 h 5011384"/>
              <a:gd name="connsiteX1156" fmla="*/ 3344467 w 5020088"/>
              <a:gd name="connsiteY1156" fmla="*/ 811680 h 5011384"/>
              <a:gd name="connsiteX1157" fmla="*/ 3378330 w 5020088"/>
              <a:gd name="connsiteY1157" fmla="*/ 777817 h 5011384"/>
              <a:gd name="connsiteX1158" fmla="*/ 4048769 w 5020088"/>
              <a:gd name="connsiteY1158" fmla="*/ 772035 h 5011384"/>
              <a:gd name="connsiteX1159" fmla="*/ 4079728 w 5020088"/>
              <a:gd name="connsiteY1159" fmla="*/ 802994 h 5011384"/>
              <a:gd name="connsiteX1160" fmla="*/ 4048769 w 5020088"/>
              <a:gd name="connsiteY1160" fmla="*/ 833952 h 5011384"/>
              <a:gd name="connsiteX1161" fmla="*/ 4017811 w 5020088"/>
              <a:gd name="connsiteY1161" fmla="*/ 802994 h 5011384"/>
              <a:gd name="connsiteX1162" fmla="*/ 4048769 w 5020088"/>
              <a:gd name="connsiteY1162" fmla="*/ 772035 h 5011384"/>
              <a:gd name="connsiteX1163" fmla="*/ 951004 w 5020088"/>
              <a:gd name="connsiteY1163" fmla="*/ 766227 h 5011384"/>
              <a:gd name="connsiteX1164" fmla="*/ 987762 w 5020088"/>
              <a:gd name="connsiteY1164" fmla="*/ 802995 h 5011384"/>
              <a:gd name="connsiteX1165" fmla="*/ 951004 w 5020088"/>
              <a:gd name="connsiteY1165" fmla="*/ 839753 h 5011384"/>
              <a:gd name="connsiteX1166" fmla="*/ 914236 w 5020088"/>
              <a:gd name="connsiteY1166" fmla="*/ 802995 h 5011384"/>
              <a:gd name="connsiteX1167" fmla="*/ 951004 w 5020088"/>
              <a:gd name="connsiteY1167" fmla="*/ 766227 h 5011384"/>
              <a:gd name="connsiteX1168" fmla="*/ 1295406 w 5020088"/>
              <a:gd name="connsiteY1168" fmla="*/ 761381 h 5011384"/>
              <a:gd name="connsiteX1169" fmla="*/ 1313790 w 5020088"/>
              <a:gd name="connsiteY1169" fmla="*/ 779766 h 5011384"/>
              <a:gd name="connsiteX1170" fmla="*/ 1295406 w 5020088"/>
              <a:gd name="connsiteY1170" fmla="*/ 798139 h 5011384"/>
              <a:gd name="connsiteX1171" fmla="*/ 1277022 w 5020088"/>
              <a:gd name="connsiteY1171" fmla="*/ 779766 h 5011384"/>
              <a:gd name="connsiteX1172" fmla="*/ 1295406 w 5020088"/>
              <a:gd name="connsiteY1172" fmla="*/ 761381 h 5011384"/>
              <a:gd name="connsiteX1173" fmla="*/ 1697864 w 5020088"/>
              <a:gd name="connsiteY1173" fmla="*/ 743954 h 5011384"/>
              <a:gd name="connsiteX1174" fmla="*/ 1728823 w 5020088"/>
              <a:gd name="connsiteY1174" fmla="*/ 774913 h 5011384"/>
              <a:gd name="connsiteX1175" fmla="*/ 1697864 w 5020088"/>
              <a:gd name="connsiteY1175" fmla="*/ 805872 h 5011384"/>
              <a:gd name="connsiteX1176" fmla="*/ 1666906 w 5020088"/>
              <a:gd name="connsiteY1176" fmla="*/ 774913 h 5011384"/>
              <a:gd name="connsiteX1177" fmla="*/ 1697864 w 5020088"/>
              <a:gd name="connsiteY1177" fmla="*/ 743954 h 5011384"/>
              <a:gd name="connsiteX1178" fmla="*/ 3627926 w 5020088"/>
              <a:gd name="connsiteY1178" fmla="*/ 723647 h 5011384"/>
              <a:gd name="connsiteX1179" fmla="*/ 3633726 w 5020088"/>
              <a:gd name="connsiteY1179" fmla="*/ 729456 h 5011384"/>
              <a:gd name="connsiteX1180" fmla="*/ 3627926 w 5020088"/>
              <a:gd name="connsiteY1180" fmla="*/ 735255 h 5011384"/>
              <a:gd name="connsiteX1181" fmla="*/ 3622117 w 5020088"/>
              <a:gd name="connsiteY1181" fmla="*/ 729456 h 5011384"/>
              <a:gd name="connsiteX1182" fmla="*/ 3627926 w 5020088"/>
              <a:gd name="connsiteY1182" fmla="*/ 723647 h 5011384"/>
              <a:gd name="connsiteX1183" fmla="*/ 4251929 w 5020088"/>
              <a:gd name="connsiteY1183" fmla="*/ 710123 h 5011384"/>
              <a:gd name="connsiteX1184" fmla="*/ 4267408 w 5020088"/>
              <a:gd name="connsiteY1184" fmla="*/ 725602 h 5011384"/>
              <a:gd name="connsiteX1185" fmla="*/ 4251929 w 5020088"/>
              <a:gd name="connsiteY1185" fmla="*/ 741082 h 5011384"/>
              <a:gd name="connsiteX1186" fmla="*/ 4236450 w 5020088"/>
              <a:gd name="connsiteY1186" fmla="*/ 725602 h 5011384"/>
              <a:gd name="connsiteX1187" fmla="*/ 4251929 w 5020088"/>
              <a:gd name="connsiteY1187" fmla="*/ 710123 h 5011384"/>
              <a:gd name="connsiteX1188" fmla="*/ 3220623 w 5020088"/>
              <a:gd name="connsiteY1188" fmla="*/ 710101 h 5011384"/>
              <a:gd name="connsiteX1189" fmla="*/ 3249652 w 5020088"/>
              <a:gd name="connsiteY1189" fmla="*/ 739129 h 5011384"/>
              <a:gd name="connsiteX1190" fmla="*/ 3220623 w 5020088"/>
              <a:gd name="connsiteY1190" fmla="*/ 768148 h 5011384"/>
              <a:gd name="connsiteX1191" fmla="*/ 3191605 w 5020088"/>
              <a:gd name="connsiteY1191" fmla="*/ 739129 h 5011384"/>
              <a:gd name="connsiteX1192" fmla="*/ 3220623 w 5020088"/>
              <a:gd name="connsiteY1192" fmla="*/ 710101 h 5011384"/>
              <a:gd name="connsiteX1193" fmla="*/ 1858456 w 5020088"/>
              <a:gd name="connsiteY1193" fmla="*/ 687847 h 5011384"/>
              <a:gd name="connsiteX1194" fmla="*/ 1879745 w 5020088"/>
              <a:gd name="connsiteY1194" fmla="*/ 709136 h 5011384"/>
              <a:gd name="connsiteX1195" fmla="*/ 1858456 w 5020088"/>
              <a:gd name="connsiteY1195" fmla="*/ 730416 h 5011384"/>
              <a:gd name="connsiteX1196" fmla="*/ 1837177 w 5020088"/>
              <a:gd name="connsiteY1196" fmla="*/ 709136 h 5011384"/>
              <a:gd name="connsiteX1197" fmla="*/ 1858456 w 5020088"/>
              <a:gd name="connsiteY1197" fmla="*/ 687847 h 5011384"/>
              <a:gd name="connsiteX1198" fmla="*/ 1444398 w 5020088"/>
              <a:gd name="connsiteY1198" fmla="*/ 666575 h 5011384"/>
              <a:gd name="connsiteX1199" fmla="*/ 1461807 w 5020088"/>
              <a:gd name="connsiteY1199" fmla="*/ 683985 h 5011384"/>
              <a:gd name="connsiteX1200" fmla="*/ 1444398 w 5020088"/>
              <a:gd name="connsiteY1200" fmla="*/ 701404 h 5011384"/>
              <a:gd name="connsiteX1201" fmla="*/ 1426979 w 5020088"/>
              <a:gd name="connsiteY1201" fmla="*/ 683985 h 5011384"/>
              <a:gd name="connsiteX1202" fmla="*/ 1444398 w 5020088"/>
              <a:gd name="connsiteY1202" fmla="*/ 666575 h 5011384"/>
              <a:gd name="connsiteX1203" fmla="*/ 812657 w 5020088"/>
              <a:gd name="connsiteY1203" fmla="*/ 659816 h 5011384"/>
              <a:gd name="connsiteX1204" fmla="*/ 815562 w 5020088"/>
              <a:gd name="connsiteY1204" fmla="*/ 662721 h 5011384"/>
              <a:gd name="connsiteX1205" fmla="*/ 812657 w 5020088"/>
              <a:gd name="connsiteY1205" fmla="*/ 665616 h 5011384"/>
              <a:gd name="connsiteX1206" fmla="*/ 809752 w 5020088"/>
              <a:gd name="connsiteY1206" fmla="*/ 662721 h 5011384"/>
              <a:gd name="connsiteX1207" fmla="*/ 812657 w 5020088"/>
              <a:gd name="connsiteY1207" fmla="*/ 659816 h 5011384"/>
              <a:gd name="connsiteX1208" fmla="*/ 3911386 w 5020088"/>
              <a:gd name="connsiteY1208" fmla="*/ 659808 h 5011384"/>
              <a:gd name="connsiteX1209" fmla="*/ 3940415 w 5020088"/>
              <a:gd name="connsiteY1209" fmla="*/ 688837 h 5011384"/>
              <a:gd name="connsiteX1210" fmla="*/ 3911386 w 5020088"/>
              <a:gd name="connsiteY1210" fmla="*/ 717856 h 5011384"/>
              <a:gd name="connsiteX1211" fmla="*/ 3882368 w 5020088"/>
              <a:gd name="connsiteY1211" fmla="*/ 688837 h 5011384"/>
              <a:gd name="connsiteX1212" fmla="*/ 3911386 w 5020088"/>
              <a:gd name="connsiteY1212" fmla="*/ 659808 h 5011384"/>
              <a:gd name="connsiteX1213" fmla="*/ 3056172 w 5020088"/>
              <a:gd name="connsiteY1213" fmla="*/ 654958 h 5011384"/>
              <a:gd name="connsiteX1214" fmla="*/ 3081321 w 5020088"/>
              <a:gd name="connsiteY1214" fmla="*/ 680107 h 5011384"/>
              <a:gd name="connsiteX1215" fmla="*/ 3056172 w 5020088"/>
              <a:gd name="connsiteY1215" fmla="*/ 705266 h 5011384"/>
              <a:gd name="connsiteX1216" fmla="*/ 3031014 w 5020088"/>
              <a:gd name="connsiteY1216" fmla="*/ 680107 h 5011384"/>
              <a:gd name="connsiteX1217" fmla="*/ 3056172 w 5020088"/>
              <a:gd name="connsiteY1217" fmla="*/ 654958 h 5011384"/>
              <a:gd name="connsiteX1218" fmla="*/ 1088377 w 5020088"/>
              <a:gd name="connsiteY1218" fmla="*/ 652071 h 5011384"/>
              <a:gd name="connsiteX1219" fmla="*/ 1125135 w 5020088"/>
              <a:gd name="connsiteY1219" fmla="*/ 688839 h 5011384"/>
              <a:gd name="connsiteX1220" fmla="*/ 1088377 w 5020088"/>
              <a:gd name="connsiteY1220" fmla="*/ 725598 h 5011384"/>
              <a:gd name="connsiteX1221" fmla="*/ 1051609 w 5020088"/>
              <a:gd name="connsiteY1221" fmla="*/ 688839 h 5011384"/>
              <a:gd name="connsiteX1222" fmla="*/ 1088377 w 5020088"/>
              <a:gd name="connsiteY1222" fmla="*/ 652071 h 5011384"/>
              <a:gd name="connsiteX1223" fmla="*/ 2024867 w 5020088"/>
              <a:gd name="connsiteY1223" fmla="*/ 643339 h 5011384"/>
              <a:gd name="connsiteX1224" fmla="*/ 2039371 w 5020088"/>
              <a:gd name="connsiteY1224" fmla="*/ 657853 h 5011384"/>
              <a:gd name="connsiteX1225" fmla="*/ 2024867 w 5020088"/>
              <a:gd name="connsiteY1225" fmla="*/ 672367 h 5011384"/>
              <a:gd name="connsiteX1226" fmla="*/ 2010353 w 5020088"/>
              <a:gd name="connsiteY1226" fmla="*/ 657853 h 5011384"/>
              <a:gd name="connsiteX1227" fmla="*/ 2024867 w 5020088"/>
              <a:gd name="connsiteY1227" fmla="*/ 643339 h 5011384"/>
              <a:gd name="connsiteX1228" fmla="*/ 3475074 w 5020088"/>
              <a:gd name="connsiteY1228" fmla="*/ 633676 h 5011384"/>
              <a:gd name="connsiteX1229" fmla="*/ 3481849 w 5020088"/>
              <a:gd name="connsiteY1229" fmla="*/ 640451 h 5011384"/>
              <a:gd name="connsiteX1230" fmla="*/ 3475074 w 5020088"/>
              <a:gd name="connsiteY1230" fmla="*/ 647225 h 5011384"/>
              <a:gd name="connsiteX1231" fmla="*/ 3468300 w 5020088"/>
              <a:gd name="connsiteY1231" fmla="*/ 640451 h 5011384"/>
              <a:gd name="connsiteX1232" fmla="*/ 3475074 w 5020088"/>
              <a:gd name="connsiteY1232" fmla="*/ 633676 h 5011384"/>
              <a:gd name="connsiteX1233" fmla="*/ 2887821 w 5020088"/>
              <a:gd name="connsiteY1233" fmla="*/ 617224 h 5011384"/>
              <a:gd name="connsiteX1234" fmla="*/ 2908145 w 5020088"/>
              <a:gd name="connsiteY1234" fmla="*/ 637538 h 5011384"/>
              <a:gd name="connsiteX1235" fmla="*/ 2887821 w 5020088"/>
              <a:gd name="connsiteY1235" fmla="*/ 657863 h 5011384"/>
              <a:gd name="connsiteX1236" fmla="*/ 2867507 w 5020088"/>
              <a:gd name="connsiteY1236" fmla="*/ 637538 h 5011384"/>
              <a:gd name="connsiteX1237" fmla="*/ 2887821 w 5020088"/>
              <a:gd name="connsiteY1237" fmla="*/ 617224 h 5011384"/>
              <a:gd name="connsiteX1238" fmla="*/ 2195138 w 5020088"/>
              <a:gd name="connsiteY1238" fmla="*/ 609485 h 5011384"/>
              <a:gd name="connsiteX1239" fmla="*/ 2207713 w 5020088"/>
              <a:gd name="connsiteY1239" fmla="*/ 622060 h 5011384"/>
              <a:gd name="connsiteX1240" fmla="*/ 2195138 w 5020088"/>
              <a:gd name="connsiteY1240" fmla="*/ 634645 h 5011384"/>
              <a:gd name="connsiteX1241" fmla="*/ 2182564 w 5020088"/>
              <a:gd name="connsiteY1241" fmla="*/ 622060 h 5011384"/>
              <a:gd name="connsiteX1242" fmla="*/ 2195138 w 5020088"/>
              <a:gd name="connsiteY1242" fmla="*/ 609485 h 5011384"/>
              <a:gd name="connsiteX1243" fmla="*/ 2715620 w 5020088"/>
              <a:gd name="connsiteY1243" fmla="*/ 594006 h 5011384"/>
              <a:gd name="connsiteX1244" fmla="*/ 2732074 w 5020088"/>
              <a:gd name="connsiteY1244" fmla="*/ 610450 h 5011384"/>
              <a:gd name="connsiteX1245" fmla="*/ 2715620 w 5020088"/>
              <a:gd name="connsiteY1245" fmla="*/ 626894 h 5011384"/>
              <a:gd name="connsiteX1246" fmla="*/ 2699176 w 5020088"/>
              <a:gd name="connsiteY1246" fmla="*/ 610450 h 5011384"/>
              <a:gd name="connsiteX1247" fmla="*/ 2715620 w 5020088"/>
              <a:gd name="connsiteY1247" fmla="*/ 594006 h 5011384"/>
              <a:gd name="connsiteX1248" fmla="*/ 2368304 w 5020088"/>
              <a:gd name="connsiteY1248" fmla="*/ 590137 h 5011384"/>
              <a:gd name="connsiteX1249" fmla="*/ 2380889 w 5020088"/>
              <a:gd name="connsiteY1249" fmla="*/ 602711 h 5011384"/>
              <a:gd name="connsiteX1250" fmla="*/ 2368304 w 5020088"/>
              <a:gd name="connsiteY1250" fmla="*/ 615286 h 5011384"/>
              <a:gd name="connsiteX1251" fmla="*/ 2355730 w 5020088"/>
              <a:gd name="connsiteY1251" fmla="*/ 602711 h 5011384"/>
              <a:gd name="connsiteX1252" fmla="*/ 2368304 w 5020088"/>
              <a:gd name="connsiteY1252" fmla="*/ 590137 h 5011384"/>
              <a:gd name="connsiteX1253" fmla="*/ 4119391 w 5020088"/>
              <a:gd name="connsiteY1253" fmla="*/ 589183 h 5011384"/>
              <a:gd name="connsiteX1254" fmla="*/ 4133895 w 5020088"/>
              <a:gd name="connsiteY1254" fmla="*/ 603697 h 5011384"/>
              <a:gd name="connsiteX1255" fmla="*/ 4119391 w 5020088"/>
              <a:gd name="connsiteY1255" fmla="*/ 618211 h 5011384"/>
              <a:gd name="connsiteX1256" fmla="*/ 4104877 w 5020088"/>
              <a:gd name="connsiteY1256" fmla="*/ 603697 h 5011384"/>
              <a:gd name="connsiteX1257" fmla="*/ 4119391 w 5020088"/>
              <a:gd name="connsiteY1257" fmla="*/ 589183 h 5011384"/>
              <a:gd name="connsiteX1258" fmla="*/ 1601119 w 5020088"/>
              <a:gd name="connsiteY1258" fmla="*/ 587239 h 5011384"/>
              <a:gd name="connsiteX1259" fmla="*/ 1616598 w 5020088"/>
              <a:gd name="connsiteY1259" fmla="*/ 602718 h 5011384"/>
              <a:gd name="connsiteX1260" fmla="*/ 1601119 w 5020088"/>
              <a:gd name="connsiteY1260" fmla="*/ 618197 h 5011384"/>
              <a:gd name="connsiteX1261" fmla="*/ 1585640 w 5020088"/>
              <a:gd name="connsiteY1261" fmla="*/ 602718 h 5011384"/>
              <a:gd name="connsiteX1262" fmla="*/ 1601119 w 5020088"/>
              <a:gd name="connsiteY1262" fmla="*/ 587239 h 5011384"/>
              <a:gd name="connsiteX1263" fmla="*/ 2542454 w 5020088"/>
              <a:gd name="connsiteY1263" fmla="*/ 585291 h 5011384"/>
              <a:gd name="connsiteX1264" fmla="*/ 2555994 w 5020088"/>
              <a:gd name="connsiteY1264" fmla="*/ 598831 h 5011384"/>
              <a:gd name="connsiteX1265" fmla="*/ 2542454 w 5020088"/>
              <a:gd name="connsiteY1265" fmla="*/ 612380 h 5011384"/>
              <a:gd name="connsiteX1266" fmla="*/ 2528905 w 5020088"/>
              <a:gd name="connsiteY1266" fmla="*/ 598831 h 5011384"/>
              <a:gd name="connsiteX1267" fmla="*/ 2542454 w 5020088"/>
              <a:gd name="connsiteY1267" fmla="*/ 585291 h 5011384"/>
              <a:gd name="connsiteX1268" fmla="*/ 3766275 w 5020088"/>
              <a:gd name="connsiteY1268" fmla="*/ 561122 h 5011384"/>
              <a:gd name="connsiteX1269" fmla="*/ 3789494 w 5020088"/>
              <a:gd name="connsiteY1269" fmla="*/ 584342 h 5011384"/>
              <a:gd name="connsiteX1270" fmla="*/ 3766275 w 5020088"/>
              <a:gd name="connsiteY1270" fmla="*/ 607561 h 5011384"/>
              <a:gd name="connsiteX1271" fmla="*/ 3743056 w 5020088"/>
              <a:gd name="connsiteY1271" fmla="*/ 584342 h 5011384"/>
              <a:gd name="connsiteX1272" fmla="*/ 3766275 w 5020088"/>
              <a:gd name="connsiteY1272" fmla="*/ 561122 h 5011384"/>
              <a:gd name="connsiteX1273" fmla="*/ 3315438 w 5020088"/>
              <a:gd name="connsiteY1273" fmla="*/ 558220 h 5011384"/>
              <a:gd name="connsiteX1274" fmla="*/ 3323178 w 5020088"/>
              <a:gd name="connsiteY1274" fmla="*/ 565959 h 5011384"/>
              <a:gd name="connsiteX1275" fmla="*/ 3315438 w 5020088"/>
              <a:gd name="connsiteY1275" fmla="*/ 573699 h 5011384"/>
              <a:gd name="connsiteX1276" fmla="*/ 3307699 w 5020088"/>
              <a:gd name="connsiteY1276" fmla="*/ 565959 h 5011384"/>
              <a:gd name="connsiteX1277" fmla="*/ 3315438 w 5020088"/>
              <a:gd name="connsiteY1277" fmla="*/ 558220 h 5011384"/>
              <a:gd name="connsiteX1278" fmla="*/ 1233489 w 5020088"/>
              <a:gd name="connsiteY1278" fmla="*/ 546610 h 5011384"/>
              <a:gd name="connsiteX1279" fmla="*/ 1271222 w 5020088"/>
              <a:gd name="connsiteY1279" fmla="*/ 584343 h 5011384"/>
              <a:gd name="connsiteX1280" fmla="*/ 1233489 w 5020088"/>
              <a:gd name="connsiteY1280" fmla="*/ 622077 h 5011384"/>
              <a:gd name="connsiteX1281" fmla="*/ 1195756 w 5020088"/>
              <a:gd name="connsiteY1281" fmla="*/ 584343 h 5011384"/>
              <a:gd name="connsiteX1282" fmla="*/ 1233489 w 5020088"/>
              <a:gd name="connsiteY1282" fmla="*/ 546610 h 5011384"/>
              <a:gd name="connsiteX1283" fmla="*/ 951005 w 5020088"/>
              <a:gd name="connsiteY1283" fmla="*/ 543721 h 5011384"/>
              <a:gd name="connsiteX1284" fmla="*/ 953900 w 5020088"/>
              <a:gd name="connsiteY1284" fmla="*/ 546625 h 5011384"/>
              <a:gd name="connsiteX1285" fmla="*/ 951005 w 5020088"/>
              <a:gd name="connsiteY1285" fmla="*/ 549531 h 5011384"/>
              <a:gd name="connsiteX1286" fmla="*/ 948100 w 5020088"/>
              <a:gd name="connsiteY1286" fmla="*/ 546625 h 5011384"/>
              <a:gd name="connsiteX1287" fmla="*/ 951005 w 5020088"/>
              <a:gd name="connsiteY1287" fmla="*/ 543721 h 5011384"/>
              <a:gd name="connsiteX1288" fmla="*/ 1763651 w 5020088"/>
              <a:gd name="connsiteY1288" fmla="*/ 519522 h 5011384"/>
              <a:gd name="connsiteX1289" fmla="*/ 1778155 w 5020088"/>
              <a:gd name="connsiteY1289" fmla="*/ 534036 h 5011384"/>
              <a:gd name="connsiteX1290" fmla="*/ 1763651 w 5020088"/>
              <a:gd name="connsiteY1290" fmla="*/ 548540 h 5011384"/>
              <a:gd name="connsiteX1291" fmla="*/ 1749137 w 5020088"/>
              <a:gd name="connsiteY1291" fmla="*/ 534036 h 5011384"/>
              <a:gd name="connsiteX1292" fmla="*/ 1763651 w 5020088"/>
              <a:gd name="connsiteY1292" fmla="*/ 519522 h 5011384"/>
              <a:gd name="connsiteX1293" fmla="*/ 3150002 w 5020088"/>
              <a:gd name="connsiteY1293" fmla="*/ 496292 h 5011384"/>
              <a:gd name="connsiteX1294" fmla="*/ 3157742 w 5020088"/>
              <a:gd name="connsiteY1294" fmla="*/ 504032 h 5011384"/>
              <a:gd name="connsiteX1295" fmla="*/ 3150002 w 5020088"/>
              <a:gd name="connsiteY1295" fmla="*/ 511771 h 5011384"/>
              <a:gd name="connsiteX1296" fmla="*/ 3142263 w 5020088"/>
              <a:gd name="connsiteY1296" fmla="*/ 504032 h 5011384"/>
              <a:gd name="connsiteX1297" fmla="*/ 3150002 w 5020088"/>
              <a:gd name="connsiteY1297" fmla="*/ 496292 h 5011384"/>
              <a:gd name="connsiteX1298" fmla="*/ 3977173 w 5020088"/>
              <a:gd name="connsiteY1298" fmla="*/ 476967 h 5011384"/>
              <a:gd name="connsiteX1299" fmla="*/ 3991677 w 5020088"/>
              <a:gd name="connsiteY1299" fmla="*/ 491481 h 5011384"/>
              <a:gd name="connsiteX1300" fmla="*/ 3977173 w 5020088"/>
              <a:gd name="connsiteY1300" fmla="*/ 505985 h 5011384"/>
              <a:gd name="connsiteX1301" fmla="*/ 3962659 w 5020088"/>
              <a:gd name="connsiteY1301" fmla="*/ 491481 h 5011384"/>
              <a:gd name="connsiteX1302" fmla="*/ 3977173 w 5020088"/>
              <a:gd name="connsiteY1302" fmla="*/ 476967 h 5011384"/>
              <a:gd name="connsiteX1303" fmla="*/ 3613412 w 5020088"/>
              <a:gd name="connsiteY1303" fmla="*/ 476962 h 5011384"/>
              <a:gd name="connsiteX1304" fmla="*/ 3628891 w 5020088"/>
              <a:gd name="connsiteY1304" fmla="*/ 492441 h 5011384"/>
              <a:gd name="connsiteX1305" fmla="*/ 3613412 w 5020088"/>
              <a:gd name="connsiteY1305" fmla="*/ 507921 h 5011384"/>
              <a:gd name="connsiteX1306" fmla="*/ 3597933 w 5020088"/>
              <a:gd name="connsiteY1306" fmla="*/ 492441 h 5011384"/>
              <a:gd name="connsiteX1307" fmla="*/ 3613412 w 5020088"/>
              <a:gd name="connsiteY1307" fmla="*/ 476962 h 5011384"/>
              <a:gd name="connsiteX1308" fmla="*/ 1931017 w 5020088"/>
              <a:gd name="connsiteY1308" fmla="*/ 465344 h 5011384"/>
              <a:gd name="connsiteX1309" fmla="*/ 1944567 w 5020088"/>
              <a:gd name="connsiteY1309" fmla="*/ 478883 h 5011384"/>
              <a:gd name="connsiteX1310" fmla="*/ 1931017 w 5020088"/>
              <a:gd name="connsiteY1310" fmla="*/ 492432 h 5011384"/>
              <a:gd name="connsiteX1311" fmla="*/ 1917478 w 5020088"/>
              <a:gd name="connsiteY1311" fmla="*/ 478883 h 5011384"/>
              <a:gd name="connsiteX1312" fmla="*/ 1931017 w 5020088"/>
              <a:gd name="connsiteY1312" fmla="*/ 465344 h 5011384"/>
              <a:gd name="connsiteX1313" fmla="*/ 1386351 w 5020088"/>
              <a:gd name="connsiteY1313" fmla="*/ 452769 h 5011384"/>
              <a:gd name="connsiteX1314" fmla="*/ 1425049 w 5020088"/>
              <a:gd name="connsiteY1314" fmla="*/ 491467 h 5011384"/>
              <a:gd name="connsiteX1315" fmla="*/ 1386351 w 5020088"/>
              <a:gd name="connsiteY1315" fmla="*/ 530165 h 5011384"/>
              <a:gd name="connsiteX1316" fmla="*/ 1347653 w 5020088"/>
              <a:gd name="connsiteY1316" fmla="*/ 491467 h 5011384"/>
              <a:gd name="connsiteX1317" fmla="*/ 1386351 w 5020088"/>
              <a:gd name="connsiteY1317" fmla="*/ 452769 h 5011384"/>
              <a:gd name="connsiteX1318" fmla="*/ 2979731 w 5020088"/>
              <a:gd name="connsiteY1318" fmla="*/ 447924 h 5011384"/>
              <a:gd name="connsiteX1319" fmla="*/ 2988446 w 5020088"/>
              <a:gd name="connsiteY1319" fmla="*/ 456629 h 5011384"/>
              <a:gd name="connsiteX1320" fmla="*/ 2979731 w 5020088"/>
              <a:gd name="connsiteY1320" fmla="*/ 465343 h 5011384"/>
              <a:gd name="connsiteX1321" fmla="*/ 2971027 w 5020088"/>
              <a:gd name="connsiteY1321" fmla="*/ 456629 h 5011384"/>
              <a:gd name="connsiteX1322" fmla="*/ 2979731 w 5020088"/>
              <a:gd name="connsiteY1322" fmla="*/ 447924 h 5011384"/>
              <a:gd name="connsiteX1323" fmla="*/ 1096116 w 5020088"/>
              <a:gd name="connsiteY1323" fmla="*/ 435365 h 5011384"/>
              <a:gd name="connsiteX1324" fmla="*/ 1099986 w 5020088"/>
              <a:gd name="connsiteY1324" fmla="*/ 439235 h 5011384"/>
              <a:gd name="connsiteX1325" fmla="*/ 1096116 w 5020088"/>
              <a:gd name="connsiteY1325" fmla="*/ 443105 h 5011384"/>
              <a:gd name="connsiteX1326" fmla="*/ 1092247 w 5020088"/>
              <a:gd name="connsiteY1326" fmla="*/ 439235 h 5011384"/>
              <a:gd name="connsiteX1327" fmla="*/ 1096116 w 5020088"/>
              <a:gd name="connsiteY1327" fmla="*/ 435365 h 5011384"/>
              <a:gd name="connsiteX1328" fmla="*/ 2103228 w 5020088"/>
              <a:gd name="connsiteY1328" fmla="*/ 426645 h 5011384"/>
              <a:gd name="connsiteX1329" fmla="*/ 2115813 w 5020088"/>
              <a:gd name="connsiteY1329" fmla="*/ 439220 h 5011384"/>
              <a:gd name="connsiteX1330" fmla="*/ 2103228 w 5020088"/>
              <a:gd name="connsiteY1330" fmla="*/ 451804 h 5011384"/>
              <a:gd name="connsiteX1331" fmla="*/ 2090654 w 5020088"/>
              <a:gd name="connsiteY1331" fmla="*/ 439220 h 5011384"/>
              <a:gd name="connsiteX1332" fmla="*/ 2103228 w 5020088"/>
              <a:gd name="connsiteY1332" fmla="*/ 426645 h 5011384"/>
              <a:gd name="connsiteX1333" fmla="*/ 2806565 w 5020088"/>
              <a:gd name="connsiteY1333" fmla="*/ 415036 h 5011384"/>
              <a:gd name="connsiteX1334" fmla="*/ 2816235 w 5020088"/>
              <a:gd name="connsiteY1334" fmla="*/ 424705 h 5011384"/>
              <a:gd name="connsiteX1335" fmla="*/ 2806565 w 5020088"/>
              <a:gd name="connsiteY1335" fmla="*/ 433420 h 5011384"/>
              <a:gd name="connsiteX1336" fmla="*/ 2796886 w 5020088"/>
              <a:gd name="connsiteY1336" fmla="*/ 424705 h 5011384"/>
              <a:gd name="connsiteX1337" fmla="*/ 2806565 w 5020088"/>
              <a:gd name="connsiteY1337" fmla="*/ 415036 h 5011384"/>
              <a:gd name="connsiteX1338" fmla="*/ 3453786 w 5020088"/>
              <a:gd name="connsiteY1338" fmla="*/ 402459 h 5011384"/>
              <a:gd name="connsiteX1339" fmla="*/ 3463456 w 5020088"/>
              <a:gd name="connsiteY1339" fmla="*/ 412128 h 5011384"/>
              <a:gd name="connsiteX1340" fmla="*/ 3453786 w 5020088"/>
              <a:gd name="connsiteY1340" fmla="*/ 421808 h 5011384"/>
              <a:gd name="connsiteX1341" fmla="*/ 3444107 w 5020088"/>
              <a:gd name="connsiteY1341" fmla="*/ 412128 h 5011384"/>
              <a:gd name="connsiteX1342" fmla="*/ 3453786 w 5020088"/>
              <a:gd name="connsiteY1342" fmla="*/ 402459 h 5011384"/>
              <a:gd name="connsiteX1343" fmla="*/ 2277368 w 5020088"/>
              <a:gd name="connsiteY1343" fmla="*/ 401487 h 5011384"/>
              <a:gd name="connsiteX1344" fmla="*/ 2288978 w 5020088"/>
              <a:gd name="connsiteY1344" fmla="*/ 413096 h 5011384"/>
              <a:gd name="connsiteX1345" fmla="*/ 2277368 w 5020088"/>
              <a:gd name="connsiteY1345" fmla="*/ 424706 h 5011384"/>
              <a:gd name="connsiteX1346" fmla="*/ 2265759 w 5020088"/>
              <a:gd name="connsiteY1346" fmla="*/ 413096 h 5011384"/>
              <a:gd name="connsiteX1347" fmla="*/ 2277368 w 5020088"/>
              <a:gd name="connsiteY1347" fmla="*/ 401487 h 5011384"/>
              <a:gd name="connsiteX1348" fmla="*/ 2630494 w 5020088"/>
              <a:gd name="connsiteY1348" fmla="*/ 396652 h 5011384"/>
              <a:gd name="connsiteX1349" fmla="*/ 2640164 w 5020088"/>
              <a:gd name="connsiteY1349" fmla="*/ 406331 h 5011384"/>
              <a:gd name="connsiteX1350" fmla="*/ 2630494 w 5020088"/>
              <a:gd name="connsiteY1350" fmla="*/ 416001 h 5011384"/>
              <a:gd name="connsiteX1351" fmla="*/ 2620815 w 5020088"/>
              <a:gd name="connsiteY1351" fmla="*/ 406331 h 5011384"/>
              <a:gd name="connsiteX1352" fmla="*/ 2630494 w 5020088"/>
              <a:gd name="connsiteY1352" fmla="*/ 396652 h 5011384"/>
              <a:gd name="connsiteX1353" fmla="*/ 2454414 w 5020088"/>
              <a:gd name="connsiteY1353" fmla="*/ 391807 h 5011384"/>
              <a:gd name="connsiteX1354" fmla="*/ 2465049 w 5020088"/>
              <a:gd name="connsiteY1354" fmla="*/ 402451 h 5011384"/>
              <a:gd name="connsiteX1355" fmla="*/ 2454414 w 5020088"/>
              <a:gd name="connsiteY1355" fmla="*/ 413096 h 5011384"/>
              <a:gd name="connsiteX1356" fmla="*/ 2443770 w 5020088"/>
              <a:gd name="connsiteY1356" fmla="*/ 402451 h 5011384"/>
              <a:gd name="connsiteX1357" fmla="*/ 2454414 w 5020088"/>
              <a:gd name="connsiteY1357" fmla="*/ 391807 h 5011384"/>
              <a:gd name="connsiteX1358" fmla="*/ 3828181 w 5020088"/>
              <a:gd name="connsiteY1358" fmla="*/ 377315 h 5011384"/>
              <a:gd name="connsiteX1359" fmla="*/ 3841730 w 5020088"/>
              <a:gd name="connsiteY1359" fmla="*/ 390865 h 5011384"/>
              <a:gd name="connsiteX1360" fmla="*/ 3828181 w 5020088"/>
              <a:gd name="connsiteY1360" fmla="*/ 404404 h 5011384"/>
              <a:gd name="connsiteX1361" fmla="*/ 3814642 w 5020088"/>
              <a:gd name="connsiteY1361" fmla="*/ 390865 h 5011384"/>
              <a:gd name="connsiteX1362" fmla="*/ 3828181 w 5020088"/>
              <a:gd name="connsiteY1362" fmla="*/ 377315 h 5011384"/>
              <a:gd name="connsiteX1363" fmla="*/ 1545977 w 5020088"/>
              <a:gd name="connsiteY1363" fmla="*/ 362796 h 5011384"/>
              <a:gd name="connsiteX1364" fmla="*/ 1594345 w 5020088"/>
              <a:gd name="connsiteY1364" fmla="*/ 411164 h 5011384"/>
              <a:gd name="connsiteX1365" fmla="*/ 1545977 w 5020088"/>
              <a:gd name="connsiteY1365" fmla="*/ 459542 h 5011384"/>
              <a:gd name="connsiteX1366" fmla="*/ 1497600 w 5020088"/>
              <a:gd name="connsiteY1366" fmla="*/ 411164 h 5011384"/>
              <a:gd name="connsiteX1367" fmla="*/ 1545977 w 5020088"/>
              <a:gd name="connsiteY1367" fmla="*/ 362796 h 5011384"/>
              <a:gd name="connsiteX1368" fmla="*/ 1248968 w 5020088"/>
              <a:gd name="connsiteY1368" fmla="*/ 339583 h 5011384"/>
              <a:gd name="connsiteX1369" fmla="*/ 1252838 w 5020088"/>
              <a:gd name="connsiteY1369" fmla="*/ 343453 h 5011384"/>
              <a:gd name="connsiteX1370" fmla="*/ 1248968 w 5020088"/>
              <a:gd name="connsiteY1370" fmla="*/ 347324 h 5011384"/>
              <a:gd name="connsiteX1371" fmla="*/ 1245099 w 5020088"/>
              <a:gd name="connsiteY1371" fmla="*/ 343453 h 5011384"/>
              <a:gd name="connsiteX1372" fmla="*/ 1248968 w 5020088"/>
              <a:gd name="connsiteY1372" fmla="*/ 339583 h 5011384"/>
              <a:gd name="connsiteX1373" fmla="*/ 3288349 w 5020088"/>
              <a:gd name="connsiteY1373" fmla="*/ 334742 h 5011384"/>
              <a:gd name="connsiteX1374" fmla="*/ 3297064 w 5020088"/>
              <a:gd name="connsiteY1374" fmla="*/ 343447 h 5011384"/>
              <a:gd name="connsiteX1375" fmla="*/ 3288349 w 5020088"/>
              <a:gd name="connsiteY1375" fmla="*/ 352162 h 5011384"/>
              <a:gd name="connsiteX1376" fmla="*/ 3279645 w 5020088"/>
              <a:gd name="connsiteY1376" fmla="*/ 343447 h 5011384"/>
              <a:gd name="connsiteX1377" fmla="*/ 3288349 w 5020088"/>
              <a:gd name="connsiteY1377" fmla="*/ 334742 h 5011384"/>
              <a:gd name="connsiteX1378" fmla="*/ 3671459 w 5020088"/>
              <a:gd name="connsiteY1378" fmla="*/ 287344 h 5011384"/>
              <a:gd name="connsiteX1379" fmla="*/ 3684044 w 5020088"/>
              <a:gd name="connsiteY1379" fmla="*/ 299919 h 5011384"/>
              <a:gd name="connsiteX1380" fmla="*/ 3671459 w 5020088"/>
              <a:gd name="connsiteY1380" fmla="*/ 312503 h 5011384"/>
              <a:gd name="connsiteX1381" fmla="*/ 3658885 w 5020088"/>
              <a:gd name="connsiteY1381" fmla="*/ 299919 h 5011384"/>
              <a:gd name="connsiteX1382" fmla="*/ 3671459 w 5020088"/>
              <a:gd name="connsiteY1382" fmla="*/ 287344 h 5011384"/>
              <a:gd name="connsiteX1383" fmla="*/ 1711414 w 5020088"/>
              <a:gd name="connsiteY1383" fmla="*/ 287339 h 5011384"/>
              <a:gd name="connsiteX1384" fmla="*/ 1768496 w 5020088"/>
              <a:gd name="connsiteY1384" fmla="*/ 344422 h 5011384"/>
              <a:gd name="connsiteX1385" fmla="*/ 1711414 w 5020088"/>
              <a:gd name="connsiteY1385" fmla="*/ 401495 h 5011384"/>
              <a:gd name="connsiteX1386" fmla="*/ 1654332 w 5020088"/>
              <a:gd name="connsiteY1386" fmla="*/ 344422 h 5011384"/>
              <a:gd name="connsiteX1387" fmla="*/ 1711414 w 5020088"/>
              <a:gd name="connsiteY1387" fmla="*/ 287339 h 5011384"/>
              <a:gd name="connsiteX1388" fmla="*/ 3118078 w 5020088"/>
              <a:gd name="connsiteY1388" fmla="*/ 279599 h 5011384"/>
              <a:gd name="connsiteX1389" fmla="*/ 3127758 w 5020088"/>
              <a:gd name="connsiteY1389" fmla="*/ 289269 h 5011384"/>
              <a:gd name="connsiteX1390" fmla="*/ 3118078 w 5020088"/>
              <a:gd name="connsiteY1390" fmla="*/ 298949 h 5011384"/>
              <a:gd name="connsiteX1391" fmla="*/ 3108409 w 5020088"/>
              <a:gd name="connsiteY1391" fmla="*/ 289269 h 5011384"/>
              <a:gd name="connsiteX1392" fmla="*/ 3118078 w 5020088"/>
              <a:gd name="connsiteY1392" fmla="*/ 279599 h 5011384"/>
              <a:gd name="connsiteX1393" fmla="*/ 1408594 w 5020088"/>
              <a:gd name="connsiteY1393" fmla="*/ 253481 h 5011384"/>
              <a:gd name="connsiteX1394" fmla="*/ 1413429 w 5020088"/>
              <a:gd name="connsiteY1394" fmla="*/ 258316 h 5011384"/>
              <a:gd name="connsiteX1395" fmla="*/ 1408594 w 5020088"/>
              <a:gd name="connsiteY1395" fmla="*/ 263161 h 5011384"/>
              <a:gd name="connsiteX1396" fmla="*/ 1403760 w 5020088"/>
              <a:gd name="connsiteY1396" fmla="*/ 258316 h 5011384"/>
              <a:gd name="connsiteX1397" fmla="*/ 1408594 w 5020088"/>
              <a:gd name="connsiteY1397" fmla="*/ 253481 h 5011384"/>
              <a:gd name="connsiteX1398" fmla="*/ 1881684 w 5020088"/>
              <a:gd name="connsiteY1398" fmla="*/ 237031 h 5011384"/>
              <a:gd name="connsiteX1399" fmla="*/ 1933921 w 5020088"/>
              <a:gd name="connsiteY1399" fmla="*/ 289270 h 5011384"/>
              <a:gd name="connsiteX1400" fmla="*/ 1881684 w 5020088"/>
              <a:gd name="connsiteY1400" fmla="*/ 341518 h 5011384"/>
              <a:gd name="connsiteX1401" fmla="*/ 1829437 w 5020088"/>
              <a:gd name="connsiteY1401" fmla="*/ 289270 h 5011384"/>
              <a:gd name="connsiteX1402" fmla="*/ 1881684 w 5020088"/>
              <a:gd name="connsiteY1402" fmla="*/ 237031 h 5011384"/>
              <a:gd name="connsiteX1403" fmla="*/ 2943948 w 5020088"/>
              <a:gd name="connsiteY1403" fmla="*/ 235091 h 5011384"/>
              <a:gd name="connsiteX1404" fmla="*/ 2957488 w 5020088"/>
              <a:gd name="connsiteY1404" fmla="*/ 248630 h 5011384"/>
              <a:gd name="connsiteX1405" fmla="*/ 2943948 w 5020088"/>
              <a:gd name="connsiteY1405" fmla="*/ 262180 h 5011384"/>
              <a:gd name="connsiteX1406" fmla="*/ 2930399 w 5020088"/>
              <a:gd name="connsiteY1406" fmla="*/ 248630 h 5011384"/>
              <a:gd name="connsiteX1407" fmla="*/ 2943948 w 5020088"/>
              <a:gd name="connsiteY1407" fmla="*/ 235091 h 5011384"/>
              <a:gd name="connsiteX1408" fmla="*/ 3508928 w 5020088"/>
              <a:gd name="connsiteY1408" fmla="*/ 208006 h 5011384"/>
              <a:gd name="connsiteX1409" fmla="*/ 3521513 w 5020088"/>
              <a:gd name="connsiteY1409" fmla="*/ 220581 h 5011384"/>
              <a:gd name="connsiteX1410" fmla="*/ 3508928 w 5020088"/>
              <a:gd name="connsiteY1410" fmla="*/ 233166 h 5011384"/>
              <a:gd name="connsiteX1411" fmla="*/ 3496354 w 5020088"/>
              <a:gd name="connsiteY1411" fmla="*/ 220581 h 5011384"/>
              <a:gd name="connsiteX1412" fmla="*/ 3508928 w 5020088"/>
              <a:gd name="connsiteY1412" fmla="*/ 208006 h 5011384"/>
              <a:gd name="connsiteX1413" fmla="*/ 2767868 w 5020088"/>
              <a:gd name="connsiteY1413" fmla="*/ 203168 h 5011384"/>
              <a:gd name="connsiteX1414" fmla="*/ 2786242 w 5020088"/>
              <a:gd name="connsiteY1414" fmla="*/ 221552 h 5011384"/>
              <a:gd name="connsiteX1415" fmla="*/ 2767868 w 5020088"/>
              <a:gd name="connsiteY1415" fmla="*/ 239936 h 5011384"/>
              <a:gd name="connsiteX1416" fmla="*/ 2749484 w 5020088"/>
              <a:gd name="connsiteY1416" fmla="*/ 221552 h 5011384"/>
              <a:gd name="connsiteX1417" fmla="*/ 2767868 w 5020088"/>
              <a:gd name="connsiteY1417" fmla="*/ 203168 h 5011384"/>
              <a:gd name="connsiteX1418" fmla="*/ 2055815 w 5020088"/>
              <a:gd name="connsiteY1418" fmla="*/ 203168 h 5011384"/>
              <a:gd name="connsiteX1419" fmla="*/ 2100323 w 5020088"/>
              <a:gd name="connsiteY1419" fmla="*/ 247676 h 5011384"/>
              <a:gd name="connsiteX1420" fmla="*/ 2055815 w 5020088"/>
              <a:gd name="connsiteY1420" fmla="*/ 292174 h 5011384"/>
              <a:gd name="connsiteX1421" fmla="*/ 2011318 w 5020088"/>
              <a:gd name="connsiteY1421" fmla="*/ 247676 h 5011384"/>
              <a:gd name="connsiteX1422" fmla="*/ 2055815 w 5020088"/>
              <a:gd name="connsiteY1422" fmla="*/ 203168 h 5011384"/>
              <a:gd name="connsiteX1423" fmla="*/ 2232871 w 5020088"/>
              <a:gd name="connsiteY1423" fmla="*/ 182844 h 5011384"/>
              <a:gd name="connsiteX1424" fmla="*/ 2270594 w 5020088"/>
              <a:gd name="connsiteY1424" fmla="*/ 220577 h 5011384"/>
              <a:gd name="connsiteX1425" fmla="*/ 2232871 w 5020088"/>
              <a:gd name="connsiteY1425" fmla="*/ 258311 h 5011384"/>
              <a:gd name="connsiteX1426" fmla="*/ 2195138 w 5020088"/>
              <a:gd name="connsiteY1426" fmla="*/ 220577 h 5011384"/>
              <a:gd name="connsiteX1427" fmla="*/ 2232871 w 5020088"/>
              <a:gd name="connsiteY1427" fmla="*/ 182844 h 5011384"/>
              <a:gd name="connsiteX1428" fmla="*/ 2589856 w 5020088"/>
              <a:gd name="connsiteY1428" fmla="*/ 181878 h 5011384"/>
              <a:gd name="connsiteX1429" fmla="*/ 2615005 w 5020088"/>
              <a:gd name="connsiteY1429" fmla="*/ 207037 h 5011384"/>
              <a:gd name="connsiteX1430" fmla="*/ 2589856 w 5020088"/>
              <a:gd name="connsiteY1430" fmla="*/ 232186 h 5011384"/>
              <a:gd name="connsiteX1431" fmla="*/ 2564698 w 5020088"/>
              <a:gd name="connsiteY1431" fmla="*/ 207037 h 5011384"/>
              <a:gd name="connsiteX1432" fmla="*/ 2589856 w 5020088"/>
              <a:gd name="connsiteY1432" fmla="*/ 181878 h 5011384"/>
              <a:gd name="connsiteX1433" fmla="*/ 1574041 w 5020088"/>
              <a:gd name="connsiteY1433" fmla="*/ 179955 h 5011384"/>
              <a:gd name="connsiteX1434" fmla="*/ 1579841 w 5020088"/>
              <a:gd name="connsiteY1434" fmla="*/ 185753 h 5011384"/>
              <a:gd name="connsiteX1435" fmla="*/ 1574041 w 5020088"/>
              <a:gd name="connsiteY1435" fmla="*/ 191563 h 5011384"/>
              <a:gd name="connsiteX1436" fmla="*/ 1568232 w 5020088"/>
              <a:gd name="connsiteY1436" fmla="*/ 185753 h 5011384"/>
              <a:gd name="connsiteX1437" fmla="*/ 1574041 w 5020088"/>
              <a:gd name="connsiteY1437" fmla="*/ 179955 h 5011384"/>
              <a:gd name="connsiteX1438" fmla="*/ 2410871 w 5020088"/>
              <a:gd name="connsiteY1438" fmla="*/ 175104 h 5011384"/>
              <a:gd name="connsiteX1439" fmla="*/ 2442795 w 5020088"/>
              <a:gd name="connsiteY1439" fmla="*/ 207027 h 5011384"/>
              <a:gd name="connsiteX1440" fmla="*/ 2410871 w 5020088"/>
              <a:gd name="connsiteY1440" fmla="*/ 238961 h 5011384"/>
              <a:gd name="connsiteX1441" fmla="*/ 2378948 w 5020088"/>
              <a:gd name="connsiteY1441" fmla="*/ 207027 h 5011384"/>
              <a:gd name="connsiteX1442" fmla="*/ 2410871 w 5020088"/>
              <a:gd name="connsiteY1442" fmla="*/ 175104 h 5011384"/>
              <a:gd name="connsiteX1443" fmla="*/ 3341562 w 5020088"/>
              <a:gd name="connsiteY1443" fmla="*/ 142220 h 5011384"/>
              <a:gd name="connsiteX1444" fmla="*/ 3353172 w 5020088"/>
              <a:gd name="connsiteY1444" fmla="*/ 153829 h 5011384"/>
              <a:gd name="connsiteX1445" fmla="*/ 3341562 w 5020088"/>
              <a:gd name="connsiteY1445" fmla="*/ 165439 h 5011384"/>
              <a:gd name="connsiteX1446" fmla="*/ 3329953 w 5020088"/>
              <a:gd name="connsiteY1446" fmla="*/ 153829 h 5011384"/>
              <a:gd name="connsiteX1447" fmla="*/ 3341562 w 5020088"/>
              <a:gd name="connsiteY1447" fmla="*/ 142220 h 5011384"/>
              <a:gd name="connsiteX1448" fmla="*/ 1744312 w 5020088"/>
              <a:gd name="connsiteY1448" fmla="*/ 119965 h 5011384"/>
              <a:gd name="connsiteX1449" fmla="*/ 1750112 w 5020088"/>
              <a:gd name="connsiteY1449" fmla="*/ 125764 h 5011384"/>
              <a:gd name="connsiteX1450" fmla="*/ 1744312 w 5020088"/>
              <a:gd name="connsiteY1450" fmla="*/ 131576 h 5011384"/>
              <a:gd name="connsiteX1451" fmla="*/ 1738503 w 5020088"/>
              <a:gd name="connsiteY1451" fmla="*/ 125764 h 5011384"/>
              <a:gd name="connsiteX1452" fmla="*/ 1744312 w 5020088"/>
              <a:gd name="connsiteY1452" fmla="*/ 119965 h 5011384"/>
              <a:gd name="connsiteX1453" fmla="*/ 3169361 w 5020088"/>
              <a:gd name="connsiteY1453" fmla="*/ 89005 h 5011384"/>
              <a:gd name="connsiteX1454" fmla="*/ 3179996 w 5020088"/>
              <a:gd name="connsiteY1454" fmla="*/ 99650 h 5011384"/>
              <a:gd name="connsiteX1455" fmla="*/ 3169361 w 5020088"/>
              <a:gd name="connsiteY1455" fmla="*/ 110284 h 5011384"/>
              <a:gd name="connsiteX1456" fmla="*/ 3158717 w 5020088"/>
              <a:gd name="connsiteY1456" fmla="*/ 99650 h 5011384"/>
              <a:gd name="connsiteX1457" fmla="*/ 3169361 w 5020088"/>
              <a:gd name="connsiteY1457" fmla="*/ 89005 h 5011384"/>
              <a:gd name="connsiteX1458" fmla="*/ 1918452 w 5020088"/>
              <a:gd name="connsiteY1458" fmla="*/ 69657 h 5011384"/>
              <a:gd name="connsiteX1459" fmla="*/ 1925217 w 5020088"/>
              <a:gd name="connsiteY1459" fmla="*/ 76432 h 5011384"/>
              <a:gd name="connsiteX1460" fmla="*/ 1918452 w 5020088"/>
              <a:gd name="connsiteY1460" fmla="*/ 83205 h 5011384"/>
              <a:gd name="connsiteX1461" fmla="*/ 1911678 w 5020088"/>
              <a:gd name="connsiteY1461" fmla="*/ 76432 h 5011384"/>
              <a:gd name="connsiteX1462" fmla="*/ 1918452 w 5020088"/>
              <a:gd name="connsiteY1462" fmla="*/ 69657 h 5011384"/>
              <a:gd name="connsiteX1463" fmla="*/ 2993280 w 5020088"/>
              <a:gd name="connsiteY1463" fmla="*/ 46438 h 5011384"/>
              <a:gd name="connsiteX1464" fmla="*/ 3003915 w 5020088"/>
              <a:gd name="connsiteY1464" fmla="*/ 57083 h 5011384"/>
              <a:gd name="connsiteX1465" fmla="*/ 2993280 w 5020088"/>
              <a:gd name="connsiteY1465" fmla="*/ 67727 h 5011384"/>
              <a:gd name="connsiteX1466" fmla="*/ 2982636 w 5020088"/>
              <a:gd name="connsiteY1466" fmla="*/ 57083 h 5011384"/>
              <a:gd name="connsiteX1467" fmla="*/ 2993280 w 5020088"/>
              <a:gd name="connsiteY1467" fmla="*/ 46438 h 5011384"/>
              <a:gd name="connsiteX1468" fmla="*/ 2095488 w 5020088"/>
              <a:gd name="connsiteY1468" fmla="*/ 34828 h 5011384"/>
              <a:gd name="connsiteX1469" fmla="*/ 2102253 w 5020088"/>
              <a:gd name="connsiteY1469" fmla="*/ 41603 h 5011384"/>
              <a:gd name="connsiteX1470" fmla="*/ 2095488 w 5020088"/>
              <a:gd name="connsiteY1470" fmla="*/ 48378 h 5011384"/>
              <a:gd name="connsiteX1471" fmla="*/ 2088714 w 5020088"/>
              <a:gd name="connsiteY1471" fmla="*/ 41603 h 5011384"/>
              <a:gd name="connsiteX1472" fmla="*/ 2095488 w 5020088"/>
              <a:gd name="connsiteY1472" fmla="*/ 34828 h 5011384"/>
              <a:gd name="connsiteX1473" fmla="*/ 2815280 w 5020088"/>
              <a:gd name="connsiteY1473" fmla="*/ 19349 h 5011384"/>
              <a:gd name="connsiteX1474" fmla="*/ 2824950 w 5020088"/>
              <a:gd name="connsiteY1474" fmla="*/ 29018 h 5011384"/>
              <a:gd name="connsiteX1475" fmla="*/ 2815280 w 5020088"/>
              <a:gd name="connsiteY1475" fmla="*/ 38698 h 5011384"/>
              <a:gd name="connsiteX1476" fmla="*/ 2805601 w 5020088"/>
              <a:gd name="connsiteY1476" fmla="*/ 29018 h 5011384"/>
              <a:gd name="connsiteX1477" fmla="*/ 2815280 w 5020088"/>
              <a:gd name="connsiteY1477" fmla="*/ 19349 h 5011384"/>
              <a:gd name="connsiteX1478" fmla="*/ 2274463 w 5020088"/>
              <a:gd name="connsiteY1478" fmla="*/ 11609 h 5011384"/>
              <a:gd name="connsiteX1479" fmla="*/ 2282203 w 5020088"/>
              <a:gd name="connsiteY1479" fmla="*/ 19348 h 5011384"/>
              <a:gd name="connsiteX1480" fmla="*/ 2274463 w 5020088"/>
              <a:gd name="connsiteY1480" fmla="*/ 27088 h 5011384"/>
              <a:gd name="connsiteX1481" fmla="*/ 2266724 w 5020088"/>
              <a:gd name="connsiteY1481" fmla="*/ 19348 h 5011384"/>
              <a:gd name="connsiteX1482" fmla="*/ 2274463 w 5020088"/>
              <a:gd name="connsiteY1482" fmla="*/ 11609 h 5011384"/>
              <a:gd name="connsiteX1483" fmla="*/ 2635319 w 5020088"/>
              <a:gd name="connsiteY1483" fmla="*/ 3870 h 5011384"/>
              <a:gd name="connsiteX1484" fmla="*/ 2644034 w 5020088"/>
              <a:gd name="connsiteY1484" fmla="*/ 12574 h 5011384"/>
              <a:gd name="connsiteX1485" fmla="*/ 2635319 w 5020088"/>
              <a:gd name="connsiteY1485" fmla="*/ 21289 h 5011384"/>
              <a:gd name="connsiteX1486" fmla="*/ 2626615 w 5020088"/>
              <a:gd name="connsiteY1486" fmla="*/ 12574 h 5011384"/>
              <a:gd name="connsiteX1487" fmla="*/ 2635319 w 5020088"/>
              <a:gd name="connsiteY1487" fmla="*/ 3870 h 5011384"/>
              <a:gd name="connsiteX1488" fmla="*/ 2454414 w 5020088"/>
              <a:gd name="connsiteY1488" fmla="*/ 0 h 5011384"/>
              <a:gd name="connsiteX1489" fmla="*/ 2463119 w 5020088"/>
              <a:gd name="connsiteY1489" fmla="*/ 8705 h 5011384"/>
              <a:gd name="connsiteX1490" fmla="*/ 2454414 w 5020088"/>
              <a:gd name="connsiteY1490" fmla="*/ 17419 h 5011384"/>
              <a:gd name="connsiteX1491" fmla="*/ 2445710 w 5020088"/>
              <a:gd name="connsiteY1491" fmla="*/ 8705 h 5011384"/>
              <a:gd name="connsiteX1492" fmla="*/ 2454414 w 5020088"/>
              <a:gd name="connsiteY1492" fmla="*/ 0 h 501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Lst>
            <a:rect l="l" t="t" r="r" b="b"/>
            <a:pathLst>
              <a:path w="5020088" h="5011384">
                <a:moveTo>
                  <a:pt x="2273499" y="4990095"/>
                </a:moveTo>
                <a:cubicBezTo>
                  <a:pt x="2279299" y="4990095"/>
                  <a:pt x="2284144" y="4994930"/>
                  <a:pt x="2284144" y="5000740"/>
                </a:cubicBezTo>
                <a:cubicBezTo>
                  <a:pt x="2284144" y="5006539"/>
                  <a:pt x="2279299" y="5011384"/>
                  <a:pt x="2273499" y="5011384"/>
                </a:cubicBezTo>
                <a:cubicBezTo>
                  <a:pt x="2267690" y="5011384"/>
                  <a:pt x="2262855" y="5006539"/>
                  <a:pt x="2262855" y="5000740"/>
                </a:cubicBezTo>
                <a:cubicBezTo>
                  <a:pt x="2262855" y="4994930"/>
                  <a:pt x="2267690" y="4990095"/>
                  <a:pt x="2273499" y="4990095"/>
                </a:cubicBezTo>
                <a:close/>
                <a:moveTo>
                  <a:pt x="2815270" y="4979450"/>
                </a:moveTo>
                <a:cubicBezTo>
                  <a:pt x="2821679" y="4979450"/>
                  <a:pt x="2826880" y="4984651"/>
                  <a:pt x="2826880" y="4991060"/>
                </a:cubicBezTo>
                <a:cubicBezTo>
                  <a:pt x="2826880" y="4997469"/>
                  <a:pt x="2821679" y="5002669"/>
                  <a:pt x="2815270" y="5002669"/>
                </a:cubicBezTo>
                <a:cubicBezTo>
                  <a:pt x="2808861" y="5002669"/>
                  <a:pt x="2803661" y="4997469"/>
                  <a:pt x="2803661" y="4991060"/>
                </a:cubicBezTo>
                <a:cubicBezTo>
                  <a:pt x="2803661" y="4984651"/>
                  <a:pt x="2808861" y="4979450"/>
                  <a:pt x="2815270" y="4979450"/>
                </a:cubicBezTo>
                <a:close/>
                <a:moveTo>
                  <a:pt x="2094523" y="4968806"/>
                </a:moveTo>
                <a:cubicBezTo>
                  <a:pt x="2100323" y="4968806"/>
                  <a:pt x="2104193" y="4973641"/>
                  <a:pt x="2104193" y="4978486"/>
                </a:cubicBezTo>
                <a:cubicBezTo>
                  <a:pt x="2105158" y="4983321"/>
                  <a:pt x="2100323" y="4988155"/>
                  <a:pt x="2094523" y="4988155"/>
                </a:cubicBezTo>
                <a:cubicBezTo>
                  <a:pt x="2088714" y="4988155"/>
                  <a:pt x="2084844" y="4983321"/>
                  <a:pt x="2084844" y="4978486"/>
                </a:cubicBezTo>
                <a:cubicBezTo>
                  <a:pt x="2084844" y="4972676"/>
                  <a:pt x="2089678" y="4968806"/>
                  <a:pt x="2094523" y="4968806"/>
                </a:cubicBezTo>
                <a:close/>
                <a:moveTo>
                  <a:pt x="2993280" y="4950422"/>
                </a:moveTo>
                <a:cubicBezTo>
                  <a:pt x="3000055" y="4950422"/>
                  <a:pt x="3004890" y="4956232"/>
                  <a:pt x="3004890" y="4962032"/>
                </a:cubicBezTo>
                <a:cubicBezTo>
                  <a:pt x="3004890" y="4968806"/>
                  <a:pt x="3000055" y="4973641"/>
                  <a:pt x="2993280" y="4973641"/>
                </a:cubicBezTo>
                <a:cubicBezTo>
                  <a:pt x="2986506" y="4973641"/>
                  <a:pt x="2981671" y="4967842"/>
                  <a:pt x="2981671" y="4962032"/>
                </a:cubicBezTo>
                <a:cubicBezTo>
                  <a:pt x="2981671" y="4955257"/>
                  <a:pt x="2987470" y="4950422"/>
                  <a:pt x="2993280" y="4950422"/>
                </a:cubicBezTo>
                <a:close/>
                <a:moveTo>
                  <a:pt x="1917478" y="4933013"/>
                </a:moveTo>
                <a:cubicBezTo>
                  <a:pt x="1922831" y="4933013"/>
                  <a:pt x="1927158" y="4937340"/>
                  <a:pt x="1927158" y="4942693"/>
                </a:cubicBezTo>
                <a:cubicBezTo>
                  <a:pt x="1927158" y="4948035"/>
                  <a:pt x="1922831" y="4952362"/>
                  <a:pt x="1917478" y="4952362"/>
                </a:cubicBezTo>
                <a:cubicBezTo>
                  <a:pt x="1912136" y="4952362"/>
                  <a:pt x="1907809" y="4948035"/>
                  <a:pt x="1907809" y="4942693"/>
                </a:cubicBezTo>
                <a:cubicBezTo>
                  <a:pt x="1907809" y="4937340"/>
                  <a:pt x="1912136" y="4933013"/>
                  <a:pt x="1917478" y="4933013"/>
                </a:cubicBezTo>
                <a:close/>
                <a:moveTo>
                  <a:pt x="3168386" y="4907864"/>
                </a:moveTo>
                <a:cubicBezTo>
                  <a:pt x="3175334" y="4907864"/>
                  <a:pt x="3180971" y="4913491"/>
                  <a:pt x="3180971" y="4920439"/>
                </a:cubicBezTo>
                <a:cubicBezTo>
                  <a:pt x="3180971" y="4927386"/>
                  <a:pt x="3175334" y="4933013"/>
                  <a:pt x="3168386" y="4933013"/>
                </a:cubicBezTo>
                <a:cubicBezTo>
                  <a:pt x="3161439" y="4933013"/>
                  <a:pt x="3155812" y="4927386"/>
                  <a:pt x="3155812" y="4920439"/>
                </a:cubicBezTo>
                <a:cubicBezTo>
                  <a:pt x="3155812" y="4913491"/>
                  <a:pt x="3161439" y="4907864"/>
                  <a:pt x="3168386" y="4907864"/>
                </a:cubicBezTo>
                <a:close/>
                <a:moveTo>
                  <a:pt x="1743347" y="4884645"/>
                </a:moveTo>
                <a:cubicBezTo>
                  <a:pt x="1748690" y="4884645"/>
                  <a:pt x="1753017" y="4888972"/>
                  <a:pt x="1753017" y="4894325"/>
                </a:cubicBezTo>
                <a:cubicBezTo>
                  <a:pt x="1753017" y="4899667"/>
                  <a:pt x="1748690" y="4903994"/>
                  <a:pt x="1743347" y="4903994"/>
                </a:cubicBezTo>
                <a:cubicBezTo>
                  <a:pt x="1737995" y="4903994"/>
                  <a:pt x="1733668" y="4899667"/>
                  <a:pt x="1733668" y="4894325"/>
                </a:cubicBezTo>
                <a:cubicBezTo>
                  <a:pt x="1733668" y="4888972"/>
                  <a:pt x="1737995" y="4884645"/>
                  <a:pt x="1743347" y="4884645"/>
                </a:cubicBezTo>
                <a:close/>
                <a:moveTo>
                  <a:pt x="3340597" y="4853677"/>
                </a:moveTo>
                <a:cubicBezTo>
                  <a:pt x="3347372" y="4853677"/>
                  <a:pt x="3353172" y="4859487"/>
                  <a:pt x="3353172" y="4866252"/>
                </a:cubicBezTo>
                <a:cubicBezTo>
                  <a:pt x="3353172" y="4873027"/>
                  <a:pt x="3348337" y="4878826"/>
                  <a:pt x="3340597" y="4878826"/>
                </a:cubicBezTo>
                <a:cubicBezTo>
                  <a:pt x="3333822" y="4878826"/>
                  <a:pt x="3328023" y="4873027"/>
                  <a:pt x="3328023" y="4866252"/>
                </a:cubicBezTo>
                <a:cubicBezTo>
                  <a:pt x="3328023" y="4859487"/>
                  <a:pt x="3333822" y="4853677"/>
                  <a:pt x="3340597" y="4853677"/>
                </a:cubicBezTo>
                <a:close/>
                <a:moveTo>
                  <a:pt x="1573066" y="4824658"/>
                </a:moveTo>
                <a:cubicBezTo>
                  <a:pt x="1577901" y="4824658"/>
                  <a:pt x="1581781" y="4828528"/>
                  <a:pt x="1581781" y="4833363"/>
                </a:cubicBezTo>
                <a:cubicBezTo>
                  <a:pt x="1582745" y="4838197"/>
                  <a:pt x="1578876" y="4842077"/>
                  <a:pt x="1573066" y="4842077"/>
                </a:cubicBezTo>
                <a:cubicBezTo>
                  <a:pt x="1568231" y="4842077"/>
                  <a:pt x="1564362" y="4838197"/>
                  <a:pt x="1564362" y="4833363"/>
                </a:cubicBezTo>
                <a:cubicBezTo>
                  <a:pt x="1564362" y="4828528"/>
                  <a:pt x="1568231" y="4824658"/>
                  <a:pt x="1573066" y="4824658"/>
                </a:cubicBezTo>
                <a:close/>
                <a:moveTo>
                  <a:pt x="3508928" y="4784995"/>
                </a:moveTo>
                <a:cubicBezTo>
                  <a:pt x="3516667" y="4784995"/>
                  <a:pt x="3522477" y="4790795"/>
                  <a:pt x="3522477" y="4798534"/>
                </a:cubicBezTo>
                <a:cubicBezTo>
                  <a:pt x="3521512" y="4806274"/>
                  <a:pt x="3515702" y="4812083"/>
                  <a:pt x="3508928" y="4812083"/>
                </a:cubicBezTo>
                <a:cubicBezTo>
                  <a:pt x="3501188" y="4812083"/>
                  <a:pt x="3495389" y="4806274"/>
                  <a:pt x="3495389" y="4798534"/>
                </a:cubicBezTo>
                <a:cubicBezTo>
                  <a:pt x="3495389" y="4790795"/>
                  <a:pt x="3501188" y="4784995"/>
                  <a:pt x="3508928" y="4784995"/>
                </a:cubicBezTo>
                <a:close/>
                <a:moveTo>
                  <a:pt x="2854943" y="4784030"/>
                </a:moveTo>
                <a:cubicBezTo>
                  <a:pt x="2856548" y="4784030"/>
                  <a:pt x="2857848" y="4785330"/>
                  <a:pt x="2857848" y="4786935"/>
                </a:cubicBezTo>
                <a:cubicBezTo>
                  <a:pt x="2857848" y="4788540"/>
                  <a:pt x="2856548" y="4789840"/>
                  <a:pt x="2854943" y="4789840"/>
                </a:cubicBezTo>
                <a:cubicBezTo>
                  <a:pt x="2853338" y="4789840"/>
                  <a:pt x="2852038" y="4788540"/>
                  <a:pt x="2852038" y="4786935"/>
                </a:cubicBezTo>
                <a:cubicBezTo>
                  <a:pt x="2852038" y="4785330"/>
                  <a:pt x="2853338" y="4784030"/>
                  <a:pt x="2854943" y="4784030"/>
                </a:cubicBezTo>
                <a:close/>
                <a:moveTo>
                  <a:pt x="2143866" y="4784020"/>
                </a:moveTo>
                <a:cubicBezTo>
                  <a:pt x="2144831" y="4784020"/>
                  <a:pt x="2146771" y="4785960"/>
                  <a:pt x="2146771" y="4786925"/>
                </a:cubicBezTo>
                <a:cubicBezTo>
                  <a:pt x="2146771" y="4788855"/>
                  <a:pt x="2144831" y="4789830"/>
                  <a:pt x="2143866" y="4789830"/>
                </a:cubicBezTo>
                <a:cubicBezTo>
                  <a:pt x="2141926" y="4789830"/>
                  <a:pt x="2140961" y="4787890"/>
                  <a:pt x="2140961" y="4786925"/>
                </a:cubicBezTo>
                <a:cubicBezTo>
                  <a:pt x="2140961" y="4784985"/>
                  <a:pt x="2142901" y="4784020"/>
                  <a:pt x="2143866" y="4784020"/>
                </a:cubicBezTo>
                <a:close/>
                <a:moveTo>
                  <a:pt x="1408594" y="4752097"/>
                </a:moveTo>
                <a:cubicBezTo>
                  <a:pt x="1413429" y="4752097"/>
                  <a:pt x="1417299" y="4755967"/>
                  <a:pt x="1417299" y="4760802"/>
                </a:cubicBezTo>
                <a:cubicBezTo>
                  <a:pt x="1417299" y="4765636"/>
                  <a:pt x="1413429" y="4769516"/>
                  <a:pt x="1408594" y="4769516"/>
                </a:cubicBezTo>
                <a:cubicBezTo>
                  <a:pt x="1403760" y="4769516"/>
                  <a:pt x="1399890" y="4765636"/>
                  <a:pt x="1399890" y="4760802"/>
                </a:cubicBezTo>
                <a:cubicBezTo>
                  <a:pt x="1399890" y="4755967"/>
                  <a:pt x="1403760" y="4752097"/>
                  <a:pt x="1408594" y="4752097"/>
                </a:cubicBezTo>
                <a:close/>
                <a:moveTo>
                  <a:pt x="3031013" y="4746297"/>
                </a:moveTo>
                <a:cubicBezTo>
                  <a:pt x="3034883" y="4746297"/>
                  <a:pt x="3037778" y="4749202"/>
                  <a:pt x="3037778" y="4753072"/>
                </a:cubicBezTo>
                <a:cubicBezTo>
                  <a:pt x="3037778" y="4756942"/>
                  <a:pt x="3034883" y="4759836"/>
                  <a:pt x="3031013" y="4759836"/>
                </a:cubicBezTo>
                <a:cubicBezTo>
                  <a:pt x="3027144" y="4759836"/>
                  <a:pt x="3024239" y="4756942"/>
                  <a:pt x="3024239" y="4753072"/>
                </a:cubicBezTo>
                <a:cubicBezTo>
                  <a:pt x="3024239" y="4749202"/>
                  <a:pt x="3027144" y="4746297"/>
                  <a:pt x="3031013" y="4746297"/>
                </a:cubicBezTo>
                <a:close/>
                <a:moveTo>
                  <a:pt x="1967785" y="4744357"/>
                </a:moveTo>
                <a:cubicBezTo>
                  <a:pt x="1971655" y="4744357"/>
                  <a:pt x="1975525" y="4748227"/>
                  <a:pt x="1975525" y="4752097"/>
                </a:cubicBezTo>
                <a:cubicBezTo>
                  <a:pt x="1975525" y="4756932"/>
                  <a:pt x="1972620" y="4759836"/>
                  <a:pt x="1967785" y="4759836"/>
                </a:cubicBezTo>
                <a:cubicBezTo>
                  <a:pt x="1963916" y="4759836"/>
                  <a:pt x="1960046" y="4755967"/>
                  <a:pt x="1960046" y="4752097"/>
                </a:cubicBezTo>
                <a:cubicBezTo>
                  <a:pt x="1960046" y="4748227"/>
                  <a:pt x="1963916" y="4744357"/>
                  <a:pt x="1967785" y="4744357"/>
                </a:cubicBezTo>
                <a:close/>
                <a:moveTo>
                  <a:pt x="3671459" y="4706624"/>
                </a:moveTo>
                <a:cubicBezTo>
                  <a:pt x="3679198" y="4706624"/>
                  <a:pt x="3685008" y="4712434"/>
                  <a:pt x="3685008" y="4720163"/>
                </a:cubicBezTo>
                <a:cubicBezTo>
                  <a:pt x="3685008" y="4726938"/>
                  <a:pt x="3678233" y="4733712"/>
                  <a:pt x="3671459" y="4733712"/>
                </a:cubicBezTo>
                <a:cubicBezTo>
                  <a:pt x="3663719" y="4733712"/>
                  <a:pt x="3657920" y="4727913"/>
                  <a:pt x="3657920" y="4720163"/>
                </a:cubicBezTo>
                <a:cubicBezTo>
                  <a:pt x="3657920" y="4712434"/>
                  <a:pt x="3663719" y="4706624"/>
                  <a:pt x="3671459" y="4706624"/>
                </a:cubicBezTo>
                <a:close/>
                <a:moveTo>
                  <a:pt x="3203214" y="4692120"/>
                </a:moveTo>
                <a:cubicBezTo>
                  <a:pt x="3209989" y="4692120"/>
                  <a:pt x="3215799" y="4697920"/>
                  <a:pt x="3215799" y="4704695"/>
                </a:cubicBezTo>
                <a:cubicBezTo>
                  <a:pt x="3214824" y="4711470"/>
                  <a:pt x="3209989" y="4717269"/>
                  <a:pt x="3203214" y="4717269"/>
                </a:cubicBezTo>
                <a:cubicBezTo>
                  <a:pt x="3196450" y="4717269"/>
                  <a:pt x="3190640" y="4711470"/>
                  <a:pt x="3190640" y="4704695"/>
                </a:cubicBezTo>
                <a:cubicBezTo>
                  <a:pt x="3190640" y="4697920"/>
                  <a:pt x="3196450" y="4692120"/>
                  <a:pt x="3203214" y="4692120"/>
                </a:cubicBezTo>
                <a:close/>
                <a:moveTo>
                  <a:pt x="1795574" y="4692120"/>
                </a:moveTo>
                <a:cubicBezTo>
                  <a:pt x="1802349" y="4692120"/>
                  <a:pt x="1808159" y="4697920"/>
                  <a:pt x="1808159" y="4704695"/>
                </a:cubicBezTo>
                <a:cubicBezTo>
                  <a:pt x="1808159" y="4711470"/>
                  <a:pt x="1802349" y="4717269"/>
                  <a:pt x="1795574" y="4717269"/>
                </a:cubicBezTo>
                <a:cubicBezTo>
                  <a:pt x="1788799" y="4717269"/>
                  <a:pt x="1783000" y="4711470"/>
                  <a:pt x="1783000" y="4704695"/>
                </a:cubicBezTo>
                <a:cubicBezTo>
                  <a:pt x="1783000" y="4697920"/>
                  <a:pt x="1788799" y="4692120"/>
                  <a:pt x="1795574" y="4692120"/>
                </a:cubicBezTo>
                <a:close/>
                <a:moveTo>
                  <a:pt x="1248968" y="4667936"/>
                </a:moveTo>
                <a:cubicBezTo>
                  <a:pt x="1253244" y="4667936"/>
                  <a:pt x="1256708" y="4671400"/>
                  <a:pt x="1256708" y="4675676"/>
                </a:cubicBezTo>
                <a:cubicBezTo>
                  <a:pt x="1256708" y="4679952"/>
                  <a:pt x="1253244" y="4683415"/>
                  <a:pt x="1248968" y="4683415"/>
                </a:cubicBezTo>
                <a:cubicBezTo>
                  <a:pt x="1244692" y="4683415"/>
                  <a:pt x="1241229" y="4679952"/>
                  <a:pt x="1241229" y="4675676"/>
                </a:cubicBezTo>
                <a:cubicBezTo>
                  <a:pt x="1241229" y="4671400"/>
                  <a:pt x="1244692" y="4667936"/>
                  <a:pt x="1248968" y="4667936"/>
                </a:cubicBezTo>
                <a:close/>
                <a:moveTo>
                  <a:pt x="1628218" y="4626333"/>
                </a:moveTo>
                <a:cubicBezTo>
                  <a:pt x="1637887" y="4626333"/>
                  <a:pt x="1645627" y="4634073"/>
                  <a:pt x="1645627" y="4643752"/>
                </a:cubicBezTo>
                <a:cubicBezTo>
                  <a:pt x="1645627" y="4653422"/>
                  <a:pt x="1637887" y="4661161"/>
                  <a:pt x="1628218" y="4661161"/>
                </a:cubicBezTo>
                <a:cubicBezTo>
                  <a:pt x="1618538" y="4661161"/>
                  <a:pt x="1610799" y="4653422"/>
                  <a:pt x="1610799" y="4643752"/>
                </a:cubicBezTo>
                <a:cubicBezTo>
                  <a:pt x="1610799" y="4634073"/>
                  <a:pt x="1618538" y="4626333"/>
                  <a:pt x="1628218" y="4626333"/>
                </a:cubicBezTo>
                <a:close/>
                <a:moveTo>
                  <a:pt x="3370591" y="4625358"/>
                </a:moveTo>
                <a:cubicBezTo>
                  <a:pt x="3381225" y="4625358"/>
                  <a:pt x="3388965" y="4634063"/>
                  <a:pt x="3388965" y="4643742"/>
                </a:cubicBezTo>
                <a:cubicBezTo>
                  <a:pt x="3388965" y="4654377"/>
                  <a:pt x="3381225" y="4662126"/>
                  <a:pt x="3370591" y="4662126"/>
                </a:cubicBezTo>
                <a:cubicBezTo>
                  <a:pt x="3359946" y="4662126"/>
                  <a:pt x="3352207" y="4653412"/>
                  <a:pt x="3352207" y="4643742"/>
                </a:cubicBezTo>
                <a:cubicBezTo>
                  <a:pt x="3352207" y="4633098"/>
                  <a:pt x="3360911" y="4625358"/>
                  <a:pt x="3370591" y="4625358"/>
                </a:cubicBezTo>
                <a:close/>
                <a:moveTo>
                  <a:pt x="3827226" y="4616654"/>
                </a:moveTo>
                <a:cubicBezTo>
                  <a:pt x="3834966" y="4616654"/>
                  <a:pt x="3840765" y="4622464"/>
                  <a:pt x="3840765" y="4630194"/>
                </a:cubicBezTo>
                <a:cubicBezTo>
                  <a:pt x="3841730" y="4636968"/>
                  <a:pt x="3834966" y="4643743"/>
                  <a:pt x="3827226" y="4643743"/>
                </a:cubicBezTo>
                <a:cubicBezTo>
                  <a:pt x="3819487" y="4643743"/>
                  <a:pt x="3813677" y="4637944"/>
                  <a:pt x="3813677" y="4630194"/>
                </a:cubicBezTo>
                <a:cubicBezTo>
                  <a:pt x="3813677" y="4622464"/>
                  <a:pt x="3819487" y="4616654"/>
                  <a:pt x="3827226" y="4616654"/>
                </a:cubicBezTo>
                <a:close/>
                <a:moveTo>
                  <a:pt x="2456344" y="4601175"/>
                </a:moveTo>
                <a:cubicBezTo>
                  <a:pt x="2465048" y="4601175"/>
                  <a:pt x="2471823" y="4607950"/>
                  <a:pt x="2471823" y="4616654"/>
                </a:cubicBezTo>
                <a:cubicBezTo>
                  <a:pt x="2470858" y="4625359"/>
                  <a:pt x="2464083" y="4632133"/>
                  <a:pt x="2456344" y="4632133"/>
                </a:cubicBezTo>
                <a:cubicBezTo>
                  <a:pt x="2447639" y="4632133"/>
                  <a:pt x="2440865" y="4625359"/>
                  <a:pt x="2440865" y="4616654"/>
                </a:cubicBezTo>
                <a:cubicBezTo>
                  <a:pt x="2440865" y="4607950"/>
                  <a:pt x="2447639" y="4601175"/>
                  <a:pt x="2456344" y="4601175"/>
                </a:cubicBezTo>
                <a:close/>
                <a:moveTo>
                  <a:pt x="2632425" y="4598280"/>
                </a:moveTo>
                <a:cubicBezTo>
                  <a:pt x="2640164" y="4598280"/>
                  <a:pt x="2646939" y="4605055"/>
                  <a:pt x="2646939" y="4612794"/>
                </a:cubicBezTo>
                <a:cubicBezTo>
                  <a:pt x="2646939" y="4620534"/>
                  <a:pt x="2640164" y="4627298"/>
                  <a:pt x="2632425" y="4627298"/>
                </a:cubicBezTo>
                <a:cubicBezTo>
                  <a:pt x="2624685" y="4627298"/>
                  <a:pt x="2617911" y="4620534"/>
                  <a:pt x="2617911" y="4612794"/>
                </a:cubicBezTo>
                <a:cubicBezTo>
                  <a:pt x="2617911" y="4605055"/>
                  <a:pt x="2624685" y="4598280"/>
                  <a:pt x="2632425" y="4598280"/>
                </a:cubicBezTo>
                <a:close/>
                <a:moveTo>
                  <a:pt x="2279298" y="4589565"/>
                </a:moveTo>
                <a:cubicBezTo>
                  <a:pt x="2288012" y="4589565"/>
                  <a:pt x="2295752" y="4597305"/>
                  <a:pt x="2295752" y="4606009"/>
                </a:cubicBezTo>
                <a:cubicBezTo>
                  <a:pt x="2295752" y="4614714"/>
                  <a:pt x="2288977" y="4622463"/>
                  <a:pt x="2279298" y="4622463"/>
                </a:cubicBezTo>
                <a:cubicBezTo>
                  <a:pt x="2270593" y="4622463"/>
                  <a:pt x="2262854" y="4614714"/>
                  <a:pt x="2262854" y="4606009"/>
                </a:cubicBezTo>
                <a:cubicBezTo>
                  <a:pt x="2262854" y="4597305"/>
                  <a:pt x="2270593" y="4589565"/>
                  <a:pt x="2279298" y="4589565"/>
                </a:cubicBezTo>
                <a:close/>
                <a:moveTo>
                  <a:pt x="2808505" y="4580861"/>
                </a:moveTo>
                <a:cubicBezTo>
                  <a:pt x="2816245" y="4580861"/>
                  <a:pt x="2822045" y="4586671"/>
                  <a:pt x="2822045" y="4594400"/>
                </a:cubicBezTo>
                <a:cubicBezTo>
                  <a:pt x="2821080" y="4602150"/>
                  <a:pt x="2815270" y="4607949"/>
                  <a:pt x="2808505" y="4607949"/>
                </a:cubicBezTo>
                <a:cubicBezTo>
                  <a:pt x="2800766" y="4607949"/>
                  <a:pt x="2794956" y="4602150"/>
                  <a:pt x="2794956" y="4594400"/>
                </a:cubicBezTo>
                <a:cubicBezTo>
                  <a:pt x="2794956" y="4586671"/>
                  <a:pt x="2800766" y="4580861"/>
                  <a:pt x="2808505" y="4580861"/>
                </a:cubicBezTo>
                <a:close/>
                <a:moveTo>
                  <a:pt x="1096116" y="4572156"/>
                </a:moveTo>
                <a:cubicBezTo>
                  <a:pt x="1099986" y="4572156"/>
                  <a:pt x="1103856" y="4576026"/>
                  <a:pt x="1103856" y="4579896"/>
                </a:cubicBezTo>
                <a:cubicBezTo>
                  <a:pt x="1103856" y="4583766"/>
                  <a:pt x="1099986" y="4587635"/>
                  <a:pt x="1096116" y="4587635"/>
                </a:cubicBezTo>
                <a:cubicBezTo>
                  <a:pt x="1092247" y="4587635"/>
                  <a:pt x="1088377" y="4583766"/>
                  <a:pt x="1088377" y="4579896"/>
                </a:cubicBezTo>
                <a:cubicBezTo>
                  <a:pt x="1088377" y="4576026"/>
                  <a:pt x="1092247" y="4572156"/>
                  <a:pt x="1096116" y="4572156"/>
                </a:cubicBezTo>
                <a:close/>
                <a:moveTo>
                  <a:pt x="2105168" y="4563441"/>
                </a:moveTo>
                <a:cubicBezTo>
                  <a:pt x="2114837" y="4563441"/>
                  <a:pt x="2122577" y="4571181"/>
                  <a:pt x="2122577" y="4580860"/>
                </a:cubicBezTo>
                <a:cubicBezTo>
                  <a:pt x="2122577" y="4590530"/>
                  <a:pt x="2114837" y="4598269"/>
                  <a:pt x="2105168" y="4598269"/>
                </a:cubicBezTo>
                <a:cubicBezTo>
                  <a:pt x="2095488" y="4598269"/>
                  <a:pt x="2087749" y="4590530"/>
                  <a:pt x="2087749" y="4580860"/>
                </a:cubicBezTo>
                <a:cubicBezTo>
                  <a:pt x="2087749" y="4571181"/>
                  <a:pt x="2095488" y="4563441"/>
                  <a:pt x="2105168" y="4563441"/>
                </a:cubicBezTo>
                <a:close/>
                <a:moveTo>
                  <a:pt x="2981671" y="4548937"/>
                </a:moveTo>
                <a:cubicBezTo>
                  <a:pt x="2988446" y="4548937"/>
                  <a:pt x="2994256" y="4554747"/>
                  <a:pt x="2994256" y="4561512"/>
                </a:cubicBezTo>
                <a:cubicBezTo>
                  <a:pt x="2994256" y="4568287"/>
                  <a:pt x="2988446" y="4574096"/>
                  <a:pt x="2981671" y="4574096"/>
                </a:cubicBezTo>
                <a:cubicBezTo>
                  <a:pt x="2974896" y="4574096"/>
                  <a:pt x="2969097" y="4568287"/>
                  <a:pt x="2969097" y="4561512"/>
                </a:cubicBezTo>
                <a:cubicBezTo>
                  <a:pt x="2969097" y="4554747"/>
                  <a:pt x="2974896" y="4548937"/>
                  <a:pt x="2981671" y="4548937"/>
                </a:cubicBezTo>
                <a:close/>
                <a:moveTo>
                  <a:pt x="1464712" y="4546032"/>
                </a:moveTo>
                <a:cubicBezTo>
                  <a:pt x="1477540" y="4546032"/>
                  <a:pt x="1487931" y="4556423"/>
                  <a:pt x="1487931" y="4569251"/>
                </a:cubicBezTo>
                <a:cubicBezTo>
                  <a:pt x="1487931" y="4582080"/>
                  <a:pt x="1477540" y="4592470"/>
                  <a:pt x="1464712" y="4592470"/>
                </a:cubicBezTo>
                <a:cubicBezTo>
                  <a:pt x="1451883" y="4592470"/>
                  <a:pt x="1441493" y="4582080"/>
                  <a:pt x="1441493" y="4569251"/>
                </a:cubicBezTo>
                <a:cubicBezTo>
                  <a:pt x="1441493" y="4556423"/>
                  <a:pt x="1451883" y="4546032"/>
                  <a:pt x="1464712" y="4546032"/>
                </a:cubicBezTo>
                <a:close/>
                <a:moveTo>
                  <a:pt x="3533121" y="4545067"/>
                </a:moveTo>
                <a:cubicBezTo>
                  <a:pt x="3547006" y="4545067"/>
                  <a:pt x="3558270" y="4556331"/>
                  <a:pt x="3558270" y="4570216"/>
                </a:cubicBezTo>
                <a:cubicBezTo>
                  <a:pt x="3558270" y="4584110"/>
                  <a:pt x="3547006" y="4595374"/>
                  <a:pt x="3533121" y="4595374"/>
                </a:cubicBezTo>
                <a:cubicBezTo>
                  <a:pt x="3519227" y="4595374"/>
                  <a:pt x="3507963" y="4584110"/>
                  <a:pt x="3507963" y="4570216"/>
                </a:cubicBezTo>
                <a:cubicBezTo>
                  <a:pt x="3507963" y="4556331"/>
                  <a:pt x="3519227" y="4545067"/>
                  <a:pt x="3533121" y="4545067"/>
                </a:cubicBezTo>
                <a:close/>
                <a:moveTo>
                  <a:pt x="1932957" y="4521849"/>
                </a:moveTo>
                <a:cubicBezTo>
                  <a:pt x="1942626" y="4521849"/>
                  <a:pt x="1951331" y="4529589"/>
                  <a:pt x="1951331" y="4540233"/>
                </a:cubicBezTo>
                <a:cubicBezTo>
                  <a:pt x="1951331" y="4550868"/>
                  <a:pt x="1943591" y="4558617"/>
                  <a:pt x="1932957" y="4558617"/>
                </a:cubicBezTo>
                <a:cubicBezTo>
                  <a:pt x="1923277" y="4558617"/>
                  <a:pt x="1914573" y="4550868"/>
                  <a:pt x="1914573" y="4540233"/>
                </a:cubicBezTo>
                <a:cubicBezTo>
                  <a:pt x="1914573" y="4529589"/>
                  <a:pt x="1922312" y="4521849"/>
                  <a:pt x="1932957" y="4521849"/>
                </a:cubicBezTo>
                <a:close/>
                <a:moveTo>
                  <a:pt x="3977173" y="4513134"/>
                </a:moveTo>
                <a:cubicBezTo>
                  <a:pt x="3984912" y="4513134"/>
                  <a:pt x="3991677" y="4519909"/>
                  <a:pt x="3991677" y="4527648"/>
                </a:cubicBezTo>
                <a:cubicBezTo>
                  <a:pt x="3991677" y="4535388"/>
                  <a:pt x="3984912" y="4542152"/>
                  <a:pt x="3977173" y="4542152"/>
                </a:cubicBezTo>
                <a:cubicBezTo>
                  <a:pt x="3969433" y="4542152"/>
                  <a:pt x="3962659" y="4535388"/>
                  <a:pt x="3962659" y="4527648"/>
                </a:cubicBezTo>
                <a:cubicBezTo>
                  <a:pt x="3962659" y="4519909"/>
                  <a:pt x="3969433" y="4513134"/>
                  <a:pt x="3977173" y="4513134"/>
                </a:cubicBezTo>
                <a:close/>
                <a:moveTo>
                  <a:pt x="3151942" y="4504430"/>
                </a:moveTo>
                <a:cubicBezTo>
                  <a:pt x="3157742" y="4504430"/>
                  <a:pt x="3162577" y="4509265"/>
                  <a:pt x="3162577" y="4515075"/>
                </a:cubicBezTo>
                <a:cubicBezTo>
                  <a:pt x="3162577" y="4520874"/>
                  <a:pt x="3157742" y="4525719"/>
                  <a:pt x="3151942" y="4525719"/>
                </a:cubicBezTo>
                <a:cubicBezTo>
                  <a:pt x="3146133" y="4525719"/>
                  <a:pt x="3141298" y="4520874"/>
                  <a:pt x="3141298" y="4515075"/>
                </a:cubicBezTo>
                <a:cubicBezTo>
                  <a:pt x="3141298" y="4509265"/>
                  <a:pt x="3146133" y="4504430"/>
                  <a:pt x="3151942" y="4504430"/>
                </a:cubicBezTo>
                <a:close/>
                <a:moveTo>
                  <a:pt x="1764626" y="4466696"/>
                </a:moveTo>
                <a:cubicBezTo>
                  <a:pt x="1775270" y="4466696"/>
                  <a:pt x="1783975" y="4475401"/>
                  <a:pt x="1783975" y="4486045"/>
                </a:cubicBezTo>
                <a:cubicBezTo>
                  <a:pt x="1783975" y="4496690"/>
                  <a:pt x="1776235" y="4505394"/>
                  <a:pt x="1764626" y="4505394"/>
                </a:cubicBezTo>
                <a:cubicBezTo>
                  <a:pt x="1753981" y="4505394"/>
                  <a:pt x="1745277" y="4496690"/>
                  <a:pt x="1745277" y="4486045"/>
                </a:cubicBezTo>
                <a:cubicBezTo>
                  <a:pt x="1745277" y="4475401"/>
                  <a:pt x="1753981" y="4466696"/>
                  <a:pt x="1764626" y="4466696"/>
                </a:cubicBezTo>
                <a:close/>
                <a:moveTo>
                  <a:pt x="950029" y="4464766"/>
                </a:moveTo>
                <a:cubicBezTo>
                  <a:pt x="954305" y="4464766"/>
                  <a:pt x="957769" y="4468230"/>
                  <a:pt x="957769" y="4472506"/>
                </a:cubicBezTo>
                <a:cubicBezTo>
                  <a:pt x="957769" y="4476782"/>
                  <a:pt x="954305" y="4480245"/>
                  <a:pt x="950029" y="4480245"/>
                </a:cubicBezTo>
                <a:cubicBezTo>
                  <a:pt x="945753" y="4480245"/>
                  <a:pt x="942290" y="4476782"/>
                  <a:pt x="942290" y="4472506"/>
                </a:cubicBezTo>
                <a:cubicBezTo>
                  <a:pt x="942290" y="4468230"/>
                  <a:pt x="945753" y="4464766"/>
                  <a:pt x="950029" y="4464766"/>
                </a:cubicBezTo>
                <a:close/>
                <a:moveTo>
                  <a:pt x="1308955" y="4453157"/>
                </a:moveTo>
                <a:cubicBezTo>
                  <a:pt x="1325399" y="4453157"/>
                  <a:pt x="1338939" y="4466697"/>
                  <a:pt x="1338939" y="4483151"/>
                </a:cubicBezTo>
                <a:cubicBezTo>
                  <a:pt x="1338939" y="4499595"/>
                  <a:pt x="1325399" y="4513134"/>
                  <a:pt x="1308955" y="4513134"/>
                </a:cubicBezTo>
                <a:cubicBezTo>
                  <a:pt x="1292501" y="4513134"/>
                  <a:pt x="1278962" y="4499595"/>
                  <a:pt x="1278962" y="4483151"/>
                </a:cubicBezTo>
                <a:cubicBezTo>
                  <a:pt x="1278962" y="4466697"/>
                  <a:pt x="1292501" y="4453157"/>
                  <a:pt x="1308955" y="4453157"/>
                </a:cubicBezTo>
                <a:close/>
                <a:moveTo>
                  <a:pt x="3689843" y="4452192"/>
                </a:moveTo>
                <a:cubicBezTo>
                  <a:pt x="3706937" y="4452192"/>
                  <a:pt x="3720802" y="4466057"/>
                  <a:pt x="3720802" y="4483151"/>
                </a:cubicBezTo>
                <a:cubicBezTo>
                  <a:pt x="3720802" y="4500245"/>
                  <a:pt x="3706937" y="4514109"/>
                  <a:pt x="3689843" y="4514109"/>
                </a:cubicBezTo>
                <a:cubicBezTo>
                  <a:pt x="3672749" y="4514109"/>
                  <a:pt x="3658885" y="4500245"/>
                  <a:pt x="3658885" y="4483151"/>
                </a:cubicBezTo>
                <a:cubicBezTo>
                  <a:pt x="3658885" y="4466057"/>
                  <a:pt x="3672749" y="4452192"/>
                  <a:pt x="3689843" y="4452192"/>
                </a:cubicBezTo>
                <a:close/>
                <a:moveTo>
                  <a:pt x="3317378" y="4444453"/>
                </a:moveTo>
                <a:cubicBezTo>
                  <a:pt x="3323178" y="4444453"/>
                  <a:pt x="3327048" y="4449288"/>
                  <a:pt x="3327048" y="4454123"/>
                </a:cubicBezTo>
                <a:cubicBezTo>
                  <a:pt x="3327048" y="4458968"/>
                  <a:pt x="3322213" y="4463802"/>
                  <a:pt x="3317378" y="4463802"/>
                </a:cubicBezTo>
                <a:cubicBezTo>
                  <a:pt x="3311569" y="4463802"/>
                  <a:pt x="3307699" y="4458968"/>
                  <a:pt x="3307699" y="4454123"/>
                </a:cubicBezTo>
                <a:cubicBezTo>
                  <a:pt x="3307699" y="4448323"/>
                  <a:pt x="3312533" y="4444453"/>
                  <a:pt x="3317378" y="4444453"/>
                </a:cubicBezTo>
                <a:close/>
                <a:moveTo>
                  <a:pt x="4118426" y="4401885"/>
                </a:moveTo>
                <a:cubicBezTo>
                  <a:pt x="4126165" y="4401885"/>
                  <a:pt x="4132940" y="4408660"/>
                  <a:pt x="4132940" y="4416399"/>
                </a:cubicBezTo>
                <a:cubicBezTo>
                  <a:pt x="4132940" y="4424139"/>
                  <a:pt x="4127130" y="4430903"/>
                  <a:pt x="4118426" y="4430903"/>
                </a:cubicBezTo>
                <a:cubicBezTo>
                  <a:pt x="4110686" y="4430903"/>
                  <a:pt x="4103912" y="4424139"/>
                  <a:pt x="4103912" y="4416399"/>
                </a:cubicBezTo>
                <a:cubicBezTo>
                  <a:pt x="4103912" y="4408660"/>
                  <a:pt x="4110686" y="4401885"/>
                  <a:pt x="4118426" y="4401885"/>
                </a:cubicBezTo>
                <a:close/>
                <a:moveTo>
                  <a:pt x="1602085" y="4397040"/>
                </a:moveTo>
                <a:cubicBezTo>
                  <a:pt x="1613694" y="4397040"/>
                  <a:pt x="1622409" y="4405745"/>
                  <a:pt x="1622409" y="4417354"/>
                </a:cubicBezTo>
                <a:cubicBezTo>
                  <a:pt x="1622409" y="4428964"/>
                  <a:pt x="1613694" y="4437678"/>
                  <a:pt x="1602085" y="4437678"/>
                </a:cubicBezTo>
                <a:cubicBezTo>
                  <a:pt x="1590475" y="4437678"/>
                  <a:pt x="1581771" y="4428964"/>
                  <a:pt x="1581771" y="4417354"/>
                </a:cubicBezTo>
                <a:cubicBezTo>
                  <a:pt x="1581771" y="4405745"/>
                  <a:pt x="1590475" y="4397040"/>
                  <a:pt x="1602085" y="4397040"/>
                </a:cubicBezTo>
                <a:close/>
                <a:moveTo>
                  <a:pt x="2543419" y="4391240"/>
                </a:moveTo>
                <a:cubicBezTo>
                  <a:pt x="2559863" y="4391240"/>
                  <a:pt x="2572438" y="4403815"/>
                  <a:pt x="2572438" y="4420259"/>
                </a:cubicBezTo>
                <a:cubicBezTo>
                  <a:pt x="2572438" y="4436713"/>
                  <a:pt x="2559863" y="4449287"/>
                  <a:pt x="2543419" y="4449287"/>
                </a:cubicBezTo>
                <a:cubicBezTo>
                  <a:pt x="2526965" y="4449287"/>
                  <a:pt x="2514391" y="4436713"/>
                  <a:pt x="2514391" y="4420259"/>
                </a:cubicBezTo>
                <a:cubicBezTo>
                  <a:pt x="2514391" y="4403815"/>
                  <a:pt x="2526965" y="4391240"/>
                  <a:pt x="2543419" y="4391240"/>
                </a:cubicBezTo>
                <a:close/>
                <a:moveTo>
                  <a:pt x="2369279" y="4387370"/>
                </a:moveTo>
                <a:cubicBezTo>
                  <a:pt x="2385723" y="4387370"/>
                  <a:pt x="2399263" y="4400910"/>
                  <a:pt x="2399263" y="4417364"/>
                </a:cubicBezTo>
                <a:cubicBezTo>
                  <a:pt x="2399263" y="4433808"/>
                  <a:pt x="2385723" y="4447347"/>
                  <a:pt x="2369279" y="4447347"/>
                </a:cubicBezTo>
                <a:cubicBezTo>
                  <a:pt x="2352825" y="4447347"/>
                  <a:pt x="2339286" y="4433808"/>
                  <a:pt x="2339286" y="4417364"/>
                </a:cubicBezTo>
                <a:cubicBezTo>
                  <a:pt x="2339286" y="4400910"/>
                  <a:pt x="2352825" y="4387370"/>
                  <a:pt x="2369279" y="4387370"/>
                </a:cubicBezTo>
                <a:close/>
                <a:moveTo>
                  <a:pt x="2717560" y="4380596"/>
                </a:moveTo>
                <a:cubicBezTo>
                  <a:pt x="2733060" y="4380596"/>
                  <a:pt x="2745614" y="4393160"/>
                  <a:pt x="2745614" y="4408650"/>
                </a:cubicBezTo>
                <a:cubicBezTo>
                  <a:pt x="2745614" y="4424149"/>
                  <a:pt x="2733060" y="4436713"/>
                  <a:pt x="2717560" y="4436713"/>
                </a:cubicBezTo>
                <a:cubicBezTo>
                  <a:pt x="2702071" y="4436713"/>
                  <a:pt x="2689507" y="4424149"/>
                  <a:pt x="2689507" y="4408650"/>
                </a:cubicBezTo>
                <a:cubicBezTo>
                  <a:pt x="2689507" y="4393160"/>
                  <a:pt x="2702071" y="4380596"/>
                  <a:pt x="2717560" y="4380596"/>
                </a:cubicBezTo>
                <a:close/>
                <a:moveTo>
                  <a:pt x="3477004" y="4369951"/>
                </a:moveTo>
                <a:cubicBezTo>
                  <a:pt x="3481849" y="4369951"/>
                  <a:pt x="3485719" y="4373821"/>
                  <a:pt x="3485719" y="4378656"/>
                </a:cubicBezTo>
                <a:cubicBezTo>
                  <a:pt x="3485719" y="4383490"/>
                  <a:pt x="3481849" y="4387370"/>
                  <a:pt x="3477004" y="4387370"/>
                </a:cubicBezTo>
                <a:cubicBezTo>
                  <a:pt x="3472170" y="4387370"/>
                  <a:pt x="3468300" y="4383490"/>
                  <a:pt x="3468300" y="4378656"/>
                </a:cubicBezTo>
                <a:cubicBezTo>
                  <a:pt x="3468300" y="4373821"/>
                  <a:pt x="3472170" y="4369951"/>
                  <a:pt x="3477004" y="4369951"/>
                </a:cubicBezTo>
                <a:close/>
                <a:moveTo>
                  <a:pt x="2196103" y="4365116"/>
                </a:moveTo>
                <a:cubicBezTo>
                  <a:pt x="2213523" y="4365116"/>
                  <a:pt x="2228027" y="4379631"/>
                  <a:pt x="2228027" y="4397040"/>
                </a:cubicBezTo>
                <a:cubicBezTo>
                  <a:pt x="2228027" y="4414459"/>
                  <a:pt x="2213523" y="4428963"/>
                  <a:pt x="2196103" y="4428963"/>
                </a:cubicBezTo>
                <a:cubicBezTo>
                  <a:pt x="2178694" y="4428963"/>
                  <a:pt x="2164180" y="4414459"/>
                  <a:pt x="2164180" y="4397040"/>
                </a:cubicBezTo>
                <a:cubicBezTo>
                  <a:pt x="2164180" y="4379631"/>
                  <a:pt x="2178694" y="4365116"/>
                  <a:pt x="2196103" y="4365116"/>
                </a:cubicBezTo>
                <a:close/>
                <a:moveTo>
                  <a:pt x="2888796" y="4353507"/>
                </a:moveTo>
                <a:cubicBezTo>
                  <a:pt x="2903311" y="4353507"/>
                  <a:pt x="2915885" y="4365117"/>
                  <a:pt x="2915885" y="4380596"/>
                </a:cubicBezTo>
                <a:cubicBezTo>
                  <a:pt x="2915885" y="4396075"/>
                  <a:pt x="2903311" y="4407684"/>
                  <a:pt x="2888796" y="4407684"/>
                </a:cubicBezTo>
                <a:cubicBezTo>
                  <a:pt x="2874282" y="4407684"/>
                  <a:pt x="2861708" y="4396075"/>
                  <a:pt x="2861708" y="4380596"/>
                </a:cubicBezTo>
                <a:cubicBezTo>
                  <a:pt x="2861708" y="4366082"/>
                  <a:pt x="2873317" y="4353507"/>
                  <a:pt x="2888796" y="4353507"/>
                </a:cubicBezTo>
                <a:close/>
                <a:moveTo>
                  <a:pt x="812656" y="4349637"/>
                </a:moveTo>
                <a:cubicBezTo>
                  <a:pt x="816394" y="4349637"/>
                  <a:pt x="819431" y="4352674"/>
                  <a:pt x="819431" y="4356412"/>
                </a:cubicBezTo>
                <a:cubicBezTo>
                  <a:pt x="819431" y="4360150"/>
                  <a:pt x="816394" y="4363186"/>
                  <a:pt x="812656" y="4363186"/>
                </a:cubicBezTo>
                <a:cubicBezTo>
                  <a:pt x="808919" y="4363186"/>
                  <a:pt x="805882" y="4360150"/>
                  <a:pt x="805882" y="4356412"/>
                </a:cubicBezTo>
                <a:cubicBezTo>
                  <a:pt x="805882" y="4352674"/>
                  <a:pt x="808919" y="4349637"/>
                  <a:pt x="812656" y="4349637"/>
                </a:cubicBezTo>
                <a:close/>
                <a:moveTo>
                  <a:pt x="3838836" y="4347707"/>
                </a:moveTo>
                <a:cubicBezTo>
                  <a:pt x="3860115" y="4347707"/>
                  <a:pt x="3876559" y="4364151"/>
                  <a:pt x="3876559" y="4385440"/>
                </a:cubicBezTo>
                <a:cubicBezTo>
                  <a:pt x="3876559" y="4405754"/>
                  <a:pt x="3860115" y="4423163"/>
                  <a:pt x="3838836" y="4423163"/>
                </a:cubicBezTo>
                <a:cubicBezTo>
                  <a:pt x="3817547" y="4423163"/>
                  <a:pt x="3801103" y="4406719"/>
                  <a:pt x="3801103" y="4385440"/>
                </a:cubicBezTo>
                <a:cubicBezTo>
                  <a:pt x="3801103" y="4364151"/>
                  <a:pt x="3817547" y="4347707"/>
                  <a:pt x="3838836" y="4347707"/>
                </a:cubicBezTo>
                <a:close/>
                <a:moveTo>
                  <a:pt x="1158998" y="4347707"/>
                </a:moveTo>
                <a:cubicBezTo>
                  <a:pt x="1179322" y="4347707"/>
                  <a:pt x="1195766" y="4364151"/>
                  <a:pt x="1195766" y="4384475"/>
                </a:cubicBezTo>
                <a:cubicBezTo>
                  <a:pt x="1195766" y="4404789"/>
                  <a:pt x="1179322" y="4421233"/>
                  <a:pt x="1158998" y="4421233"/>
                </a:cubicBezTo>
                <a:cubicBezTo>
                  <a:pt x="1138684" y="4421233"/>
                  <a:pt x="1122240" y="4404789"/>
                  <a:pt x="1122240" y="4384475"/>
                </a:cubicBezTo>
                <a:cubicBezTo>
                  <a:pt x="1122240" y="4364151"/>
                  <a:pt x="1138684" y="4347707"/>
                  <a:pt x="1158998" y="4347707"/>
                </a:cubicBezTo>
                <a:close/>
                <a:moveTo>
                  <a:pt x="2025842" y="4329323"/>
                </a:moveTo>
                <a:cubicBezTo>
                  <a:pt x="2044216" y="4329323"/>
                  <a:pt x="2058731" y="4343837"/>
                  <a:pt x="2058731" y="4362221"/>
                </a:cubicBezTo>
                <a:cubicBezTo>
                  <a:pt x="2058731" y="4379630"/>
                  <a:pt x="2044216" y="4395109"/>
                  <a:pt x="2025842" y="4395109"/>
                </a:cubicBezTo>
                <a:cubicBezTo>
                  <a:pt x="2007458" y="4395109"/>
                  <a:pt x="1992944" y="4380595"/>
                  <a:pt x="1992944" y="4362221"/>
                </a:cubicBezTo>
                <a:cubicBezTo>
                  <a:pt x="1992944" y="4343837"/>
                  <a:pt x="2007458" y="4329323"/>
                  <a:pt x="2025842" y="4329323"/>
                </a:cubicBezTo>
                <a:close/>
                <a:moveTo>
                  <a:pt x="1446338" y="4314809"/>
                </a:moveTo>
                <a:cubicBezTo>
                  <a:pt x="1457947" y="4314809"/>
                  <a:pt x="1467617" y="4324479"/>
                  <a:pt x="1467617" y="4336098"/>
                </a:cubicBezTo>
                <a:cubicBezTo>
                  <a:pt x="1467617" y="4347708"/>
                  <a:pt x="1457947" y="4357377"/>
                  <a:pt x="1446338" y="4357377"/>
                </a:cubicBezTo>
                <a:cubicBezTo>
                  <a:pt x="1434728" y="4357377"/>
                  <a:pt x="1425049" y="4347708"/>
                  <a:pt x="1425049" y="4336098"/>
                </a:cubicBezTo>
                <a:cubicBezTo>
                  <a:pt x="1425049" y="4324479"/>
                  <a:pt x="1434728" y="4314809"/>
                  <a:pt x="1446338" y="4314809"/>
                </a:cubicBezTo>
                <a:close/>
                <a:moveTo>
                  <a:pt x="3057137" y="4313844"/>
                </a:moveTo>
                <a:cubicBezTo>
                  <a:pt x="3071642" y="4313844"/>
                  <a:pt x="3082286" y="4325454"/>
                  <a:pt x="3082286" y="4338993"/>
                </a:cubicBezTo>
                <a:cubicBezTo>
                  <a:pt x="3083251" y="4352542"/>
                  <a:pt x="3071642" y="4364151"/>
                  <a:pt x="3057137" y="4364151"/>
                </a:cubicBezTo>
                <a:cubicBezTo>
                  <a:pt x="3042623" y="4364151"/>
                  <a:pt x="3031979" y="4352542"/>
                  <a:pt x="3031979" y="4338993"/>
                </a:cubicBezTo>
                <a:cubicBezTo>
                  <a:pt x="3031979" y="4324489"/>
                  <a:pt x="3043588" y="4313844"/>
                  <a:pt x="3057137" y="4313844"/>
                </a:cubicBezTo>
                <a:close/>
                <a:moveTo>
                  <a:pt x="3629856" y="4281921"/>
                </a:moveTo>
                <a:cubicBezTo>
                  <a:pt x="3634691" y="4281921"/>
                  <a:pt x="3637596" y="4285791"/>
                  <a:pt x="3637596" y="4289661"/>
                </a:cubicBezTo>
                <a:cubicBezTo>
                  <a:pt x="3637596" y="4293531"/>
                  <a:pt x="3633726" y="4297400"/>
                  <a:pt x="3629856" y="4297400"/>
                </a:cubicBezTo>
                <a:cubicBezTo>
                  <a:pt x="3625022" y="4297400"/>
                  <a:pt x="3622117" y="4293531"/>
                  <a:pt x="3622117" y="4289661"/>
                </a:cubicBezTo>
                <a:cubicBezTo>
                  <a:pt x="3622117" y="4285791"/>
                  <a:pt x="3625987" y="4281921"/>
                  <a:pt x="3629856" y="4281921"/>
                </a:cubicBezTo>
                <a:close/>
                <a:moveTo>
                  <a:pt x="4251929" y="4278051"/>
                </a:moveTo>
                <a:cubicBezTo>
                  <a:pt x="4260634" y="4278051"/>
                  <a:pt x="4267408" y="4284826"/>
                  <a:pt x="4267408" y="4293530"/>
                </a:cubicBezTo>
                <a:cubicBezTo>
                  <a:pt x="4267408" y="4302235"/>
                  <a:pt x="4260634" y="4309009"/>
                  <a:pt x="4251929" y="4309009"/>
                </a:cubicBezTo>
                <a:cubicBezTo>
                  <a:pt x="4243225" y="4309009"/>
                  <a:pt x="4236450" y="4302235"/>
                  <a:pt x="4236450" y="4293530"/>
                </a:cubicBezTo>
                <a:cubicBezTo>
                  <a:pt x="4236450" y="4284826"/>
                  <a:pt x="4243225" y="4278051"/>
                  <a:pt x="4251929" y="4278051"/>
                </a:cubicBezTo>
                <a:close/>
                <a:moveTo>
                  <a:pt x="1859431" y="4277086"/>
                </a:moveTo>
                <a:cubicBezTo>
                  <a:pt x="1878130" y="4277086"/>
                  <a:pt x="1893284" y="4292250"/>
                  <a:pt x="1893284" y="4310949"/>
                </a:cubicBezTo>
                <a:cubicBezTo>
                  <a:pt x="1893284" y="4329648"/>
                  <a:pt x="1878130" y="4344802"/>
                  <a:pt x="1859431" y="4344802"/>
                </a:cubicBezTo>
                <a:cubicBezTo>
                  <a:pt x="1840732" y="4344802"/>
                  <a:pt x="1825568" y="4329648"/>
                  <a:pt x="1825568" y="4310949"/>
                </a:cubicBezTo>
                <a:cubicBezTo>
                  <a:pt x="1825568" y="4292250"/>
                  <a:pt x="1840732" y="4277086"/>
                  <a:pt x="1859431" y="4277086"/>
                </a:cubicBezTo>
                <a:close/>
                <a:moveTo>
                  <a:pt x="3221598" y="4255797"/>
                </a:moveTo>
                <a:cubicBezTo>
                  <a:pt x="3235148" y="4255797"/>
                  <a:pt x="3245792" y="4266442"/>
                  <a:pt x="3245792" y="4279981"/>
                </a:cubicBezTo>
                <a:cubicBezTo>
                  <a:pt x="3245792" y="4293530"/>
                  <a:pt x="3235148" y="4304174"/>
                  <a:pt x="3221598" y="4304174"/>
                </a:cubicBezTo>
                <a:cubicBezTo>
                  <a:pt x="3208059" y="4304174"/>
                  <a:pt x="3197415" y="4293530"/>
                  <a:pt x="3197415" y="4279981"/>
                </a:cubicBezTo>
                <a:cubicBezTo>
                  <a:pt x="3197415" y="4266442"/>
                  <a:pt x="3208059" y="4255797"/>
                  <a:pt x="3221598" y="4255797"/>
                </a:cubicBezTo>
                <a:close/>
                <a:moveTo>
                  <a:pt x="3980077" y="4232578"/>
                </a:moveTo>
                <a:cubicBezTo>
                  <a:pt x="4004271" y="4232578"/>
                  <a:pt x="4023620" y="4251927"/>
                  <a:pt x="4023620" y="4276111"/>
                </a:cubicBezTo>
                <a:cubicBezTo>
                  <a:pt x="4023620" y="4300294"/>
                  <a:pt x="4004271" y="4319643"/>
                  <a:pt x="3980077" y="4319643"/>
                </a:cubicBezTo>
                <a:cubicBezTo>
                  <a:pt x="3955894" y="4319643"/>
                  <a:pt x="3936545" y="4300294"/>
                  <a:pt x="3936545" y="4276111"/>
                </a:cubicBezTo>
                <a:cubicBezTo>
                  <a:pt x="3936545" y="4251927"/>
                  <a:pt x="3955894" y="4232578"/>
                  <a:pt x="3980077" y="4232578"/>
                </a:cubicBezTo>
                <a:close/>
                <a:moveTo>
                  <a:pt x="1018710" y="4231613"/>
                </a:moveTo>
                <a:cubicBezTo>
                  <a:pt x="1042894" y="4231613"/>
                  <a:pt x="1062243" y="4250962"/>
                  <a:pt x="1062243" y="4275146"/>
                </a:cubicBezTo>
                <a:cubicBezTo>
                  <a:pt x="1062243" y="4299339"/>
                  <a:pt x="1041929" y="4318688"/>
                  <a:pt x="1018710" y="4318688"/>
                </a:cubicBezTo>
                <a:cubicBezTo>
                  <a:pt x="994527" y="4318688"/>
                  <a:pt x="975178" y="4299339"/>
                  <a:pt x="975178" y="4275146"/>
                </a:cubicBezTo>
                <a:cubicBezTo>
                  <a:pt x="975178" y="4250962"/>
                  <a:pt x="994527" y="4231613"/>
                  <a:pt x="1018710" y="4231613"/>
                </a:cubicBezTo>
                <a:close/>
                <a:moveTo>
                  <a:pt x="683988" y="4222899"/>
                </a:moveTo>
                <a:cubicBezTo>
                  <a:pt x="687858" y="4222899"/>
                  <a:pt x="690753" y="4225804"/>
                  <a:pt x="690753" y="4229674"/>
                </a:cubicBezTo>
                <a:cubicBezTo>
                  <a:pt x="690753" y="4233544"/>
                  <a:pt x="687858" y="4236438"/>
                  <a:pt x="683988" y="4236438"/>
                </a:cubicBezTo>
                <a:cubicBezTo>
                  <a:pt x="680119" y="4236438"/>
                  <a:pt x="677214" y="4233544"/>
                  <a:pt x="677214" y="4229674"/>
                </a:cubicBezTo>
                <a:cubicBezTo>
                  <a:pt x="677214" y="4225804"/>
                  <a:pt x="680119" y="4222899"/>
                  <a:pt x="683988" y="4222899"/>
                </a:cubicBezTo>
                <a:close/>
                <a:moveTo>
                  <a:pt x="1297346" y="4219029"/>
                </a:moveTo>
                <a:cubicBezTo>
                  <a:pt x="1309920" y="4219029"/>
                  <a:pt x="1319600" y="4228709"/>
                  <a:pt x="1319600" y="4241283"/>
                </a:cubicBezTo>
                <a:cubicBezTo>
                  <a:pt x="1319600" y="4253858"/>
                  <a:pt x="1308955" y="4263537"/>
                  <a:pt x="1297346" y="4263537"/>
                </a:cubicBezTo>
                <a:cubicBezTo>
                  <a:pt x="1284761" y="4263537"/>
                  <a:pt x="1275092" y="4253858"/>
                  <a:pt x="1275092" y="4241283"/>
                </a:cubicBezTo>
                <a:cubicBezTo>
                  <a:pt x="1275092" y="4228709"/>
                  <a:pt x="1284761" y="4219029"/>
                  <a:pt x="1297346" y="4219029"/>
                </a:cubicBezTo>
                <a:close/>
                <a:moveTo>
                  <a:pt x="1698839" y="4212264"/>
                </a:moveTo>
                <a:cubicBezTo>
                  <a:pt x="1717223" y="4212264"/>
                  <a:pt x="1732702" y="4227743"/>
                  <a:pt x="1732702" y="4246127"/>
                </a:cubicBezTo>
                <a:cubicBezTo>
                  <a:pt x="1732702" y="4264511"/>
                  <a:pt x="1717223" y="4279990"/>
                  <a:pt x="1698839" y="4279990"/>
                </a:cubicBezTo>
                <a:cubicBezTo>
                  <a:pt x="1680455" y="4279990"/>
                  <a:pt x="1664976" y="4264511"/>
                  <a:pt x="1664976" y="4246127"/>
                </a:cubicBezTo>
                <a:cubicBezTo>
                  <a:pt x="1664976" y="4227743"/>
                  <a:pt x="1680455" y="4212264"/>
                  <a:pt x="1698839" y="4212264"/>
                </a:cubicBezTo>
                <a:close/>
                <a:moveTo>
                  <a:pt x="3379296" y="4184211"/>
                </a:moveTo>
                <a:cubicBezTo>
                  <a:pt x="3392114" y="4184211"/>
                  <a:pt x="3402515" y="4194602"/>
                  <a:pt x="3402515" y="4207430"/>
                </a:cubicBezTo>
                <a:cubicBezTo>
                  <a:pt x="3402515" y="4220259"/>
                  <a:pt x="3392114" y="4230649"/>
                  <a:pt x="3379296" y="4230649"/>
                </a:cubicBezTo>
                <a:cubicBezTo>
                  <a:pt x="3366467" y="4230649"/>
                  <a:pt x="3356077" y="4220259"/>
                  <a:pt x="3356077" y="4207430"/>
                </a:cubicBezTo>
                <a:cubicBezTo>
                  <a:pt x="3356077" y="4194602"/>
                  <a:pt x="3366467" y="4184211"/>
                  <a:pt x="3379296" y="4184211"/>
                </a:cubicBezTo>
                <a:close/>
                <a:moveTo>
                  <a:pt x="3774013" y="4182271"/>
                </a:moveTo>
                <a:cubicBezTo>
                  <a:pt x="3777883" y="4182271"/>
                  <a:pt x="3780788" y="4185176"/>
                  <a:pt x="3780788" y="4189046"/>
                </a:cubicBezTo>
                <a:cubicBezTo>
                  <a:pt x="3780788" y="4192916"/>
                  <a:pt x="3777883" y="4195810"/>
                  <a:pt x="3774013" y="4195810"/>
                </a:cubicBezTo>
                <a:cubicBezTo>
                  <a:pt x="3770144" y="4195810"/>
                  <a:pt x="3767239" y="4192916"/>
                  <a:pt x="3767239" y="4189046"/>
                </a:cubicBezTo>
                <a:cubicBezTo>
                  <a:pt x="3767239" y="4185176"/>
                  <a:pt x="3770144" y="4182271"/>
                  <a:pt x="3774013" y="4182271"/>
                </a:cubicBezTo>
                <a:close/>
                <a:moveTo>
                  <a:pt x="4375762" y="4147443"/>
                </a:moveTo>
                <a:cubicBezTo>
                  <a:pt x="4384467" y="4147443"/>
                  <a:pt x="4391241" y="4154218"/>
                  <a:pt x="4391241" y="4162922"/>
                </a:cubicBezTo>
                <a:cubicBezTo>
                  <a:pt x="4391241" y="4171627"/>
                  <a:pt x="4384467" y="4178401"/>
                  <a:pt x="4375762" y="4178401"/>
                </a:cubicBezTo>
                <a:cubicBezTo>
                  <a:pt x="4367058" y="4178401"/>
                  <a:pt x="4360283" y="4171627"/>
                  <a:pt x="4360283" y="4162922"/>
                </a:cubicBezTo>
                <a:cubicBezTo>
                  <a:pt x="4360283" y="4154218"/>
                  <a:pt x="4367058" y="4147443"/>
                  <a:pt x="4375762" y="4147443"/>
                </a:cubicBezTo>
                <a:close/>
                <a:moveTo>
                  <a:pt x="1544048" y="4130998"/>
                </a:moveTo>
                <a:cubicBezTo>
                  <a:pt x="1563285" y="4130998"/>
                  <a:pt x="1578876" y="4146589"/>
                  <a:pt x="1578876" y="4165826"/>
                </a:cubicBezTo>
                <a:cubicBezTo>
                  <a:pt x="1578876" y="4185064"/>
                  <a:pt x="1563285" y="4200654"/>
                  <a:pt x="1544048" y="4200654"/>
                </a:cubicBezTo>
                <a:cubicBezTo>
                  <a:pt x="1524811" y="4200654"/>
                  <a:pt x="1509220" y="4185064"/>
                  <a:pt x="1509220" y="4165826"/>
                </a:cubicBezTo>
                <a:cubicBezTo>
                  <a:pt x="1509220" y="4146589"/>
                  <a:pt x="1524811" y="4130998"/>
                  <a:pt x="1544048" y="4130998"/>
                </a:cubicBezTo>
                <a:close/>
                <a:moveTo>
                  <a:pt x="1156093" y="4111650"/>
                </a:moveTo>
                <a:cubicBezTo>
                  <a:pt x="1168667" y="4111650"/>
                  <a:pt x="1179312" y="4122295"/>
                  <a:pt x="1179312" y="4134869"/>
                </a:cubicBezTo>
                <a:cubicBezTo>
                  <a:pt x="1180277" y="4147443"/>
                  <a:pt x="1169643" y="4158087"/>
                  <a:pt x="1156093" y="4158087"/>
                </a:cubicBezTo>
                <a:cubicBezTo>
                  <a:pt x="1143519" y="4158087"/>
                  <a:pt x="1132875" y="4147443"/>
                  <a:pt x="1132875" y="4134869"/>
                </a:cubicBezTo>
                <a:cubicBezTo>
                  <a:pt x="1132875" y="4122295"/>
                  <a:pt x="1143519" y="4111650"/>
                  <a:pt x="1156093" y="4111650"/>
                </a:cubicBezTo>
                <a:close/>
                <a:moveTo>
                  <a:pt x="4112626" y="4107780"/>
                </a:moveTo>
                <a:cubicBezTo>
                  <a:pt x="4138740" y="4107780"/>
                  <a:pt x="4160993" y="4130034"/>
                  <a:pt x="4160993" y="4156158"/>
                </a:cubicBezTo>
                <a:cubicBezTo>
                  <a:pt x="4161958" y="4182271"/>
                  <a:pt x="4139715" y="4204525"/>
                  <a:pt x="4112626" y="4204525"/>
                </a:cubicBezTo>
                <a:cubicBezTo>
                  <a:pt x="4085538" y="4204525"/>
                  <a:pt x="4064249" y="4182271"/>
                  <a:pt x="4064249" y="4156158"/>
                </a:cubicBezTo>
                <a:cubicBezTo>
                  <a:pt x="4064249" y="4129059"/>
                  <a:pt x="4086503" y="4107780"/>
                  <a:pt x="4112626" y="4107780"/>
                </a:cubicBezTo>
                <a:close/>
                <a:moveTo>
                  <a:pt x="886182" y="4105840"/>
                </a:moveTo>
                <a:cubicBezTo>
                  <a:pt x="913271" y="4105840"/>
                  <a:pt x="935525" y="4128094"/>
                  <a:pt x="935525" y="4155183"/>
                </a:cubicBezTo>
                <a:cubicBezTo>
                  <a:pt x="935525" y="4182271"/>
                  <a:pt x="913271" y="4204525"/>
                  <a:pt x="886182" y="4204525"/>
                </a:cubicBezTo>
                <a:cubicBezTo>
                  <a:pt x="859094" y="4204525"/>
                  <a:pt x="836840" y="4182271"/>
                  <a:pt x="836840" y="4155183"/>
                </a:cubicBezTo>
                <a:cubicBezTo>
                  <a:pt x="836840" y="4128094"/>
                  <a:pt x="859094" y="4105840"/>
                  <a:pt x="886182" y="4105840"/>
                </a:cubicBezTo>
                <a:close/>
                <a:moveTo>
                  <a:pt x="3530207" y="4099075"/>
                </a:moveTo>
                <a:cubicBezTo>
                  <a:pt x="3541969" y="4099075"/>
                  <a:pt x="3551496" y="4108603"/>
                  <a:pt x="3551496" y="4120364"/>
                </a:cubicBezTo>
                <a:cubicBezTo>
                  <a:pt x="3551496" y="4132116"/>
                  <a:pt x="3541969" y="4141643"/>
                  <a:pt x="3530207" y="4141643"/>
                </a:cubicBezTo>
                <a:cubicBezTo>
                  <a:pt x="3518455" y="4141643"/>
                  <a:pt x="3508928" y="4132116"/>
                  <a:pt x="3508928" y="4120364"/>
                </a:cubicBezTo>
                <a:cubicBezTo>
                  <a:pt x="3508928" y="4108603"/>
                  <a:pt x="3518455" y="4099075"/>
                  <a:pt x="3530207" y="4099075"/>
                </a:cubicBezTo>
                <a:close/>
                <a:moveTo>
                  <a:pt x="564014" y="4087466"/>
                </a:moveTo>
                <a:cubicBezTo>
                  <a:pt x="566919" y="4087466"/>
                  <a:pt x="569824" y="4090371"/>
                  <a:pt x="569824" y="4093266"/>
                </a:cubicBezTo>
                <a:cubicBezTo>
                  <a:pt x="570789" y="4097135"/>
                  <a:pt x="567884" y="4100040"/>
                  <a:pt x="564014" y="4100040"/>
                </a:cubicBezTo>
                <a:cubicBezTo>
                  <a:pt x="560145" y="4100040"/>
                  <a:pt x="558215" y="4097135"/>
                  <a:pt x="558215" y="4093266"/>
                </a:cubicBezTo>
                <a:cubicBezTo>
                  <a:pt x="558215" y="4089396"/>
                  <a:pt x="561120" y="4087466"/>
                  <a:pt x="564014" y="4087466"/>
                </a:cubicBezTo>
                <a:close/>
                <a:moveTo>
                  <a:pt x="3910421" y="4071012"/>
                </a:moveTo>
                <a:cubicBezTo>
                  <a:pt x="3913326" y="4071012"/>
                  <a:pt x="3916231" y="4073917"/>
                  <a:pt x="3916231" y="4076822"/>
                </a:cubicBezTo>
                <a:cubicBezTo>
                  <a:pt x="3916231" y="4079717"/>
                  <a:pt x="3913326" y="4082621"/>
                  <a:pt x="3910421" y="4082621"/>
                </a:cubicBezTo>
                <a:cubicBezTo>
                  <a:pt x="3907527" y="4082621"/>
                  <a:pt x="3904622" y="4079717"/>
                  <a:pt x="3904622" y="4076822"/>
                </a:cubicBezTo>
                <a:cubicBezTo>
                  <a:pt x="3904622" y="4073917"/>
                  <a:pt x="3907527" y="4071012"/>
                  <a:pt x="3910421" y="4071012"/>
                </a:cubicBezTo>
                <a:close/>
                <a:moveTo>
                  <a:pt x="1397960" y="4036183"/>
                </a:moveTo>
                <a:cubicBezTo>
                  <a:pt x="1417309" y="4036183"/>
                  <a:pt x="1432788" y="4051662"/>
                  <a:pt x="1432788" y="4071976"/>
                </a:cubicBezTo>
                <a:cubicBezTo>
                  <a:pt x="1432788" y="4091325"/>
                  <a:pt x="1417309" y="4106804"/>
                  <a:pt x="1397960" y="4106804"/>
                </a:cubicBezTo>
                <a:cubicBezTo>
                  <a:pt x="1378611" y="4106804"/>
                  <a:pt x="1363132" y="4091325"/>
                  <a:pt x="1363132" y="4071976"/>
                </a:cubicBezTo>
                <a:cubicBezTo>
                  <a:pt x="1363132" y="4052627"/>
                  <a:pt x="1378611" y="4036183"/>
                  <a:pt x="1397960" y="4036183"/>
                </a:cubicBezTo>
                <a:close/>
                <a:moveTo>
                  <a:pt x="4490891" y="4008130"/>
                </a:moveTo>
                <a:cubicBezTo>
                  <a:pt x="4499443" y="4008130"/>
                  <a:pt x="4506370" y="4015057"/>
                  <a:pt x="4506370" y="4023609"/>
                </a:cubicBezTo>
                <a:cubicBezTo>
                  <a:pt x="4506370" y="4032161"/>
                  <a:pt x="4499443" y="4039088"/>
                  <a:pt x="4490891" y="4039088"/>
                </a:cubicBezTo>
                <a:cubicBezTo>
                  <a:pt x="4482339" y="4039088"/>
                  <a:pt x="4475412" y="4032161"/>
                  <a:pt x="4475412" y="4023609"/>
                </a:cubicBezTo>
                <a:cubicBezTo>
                  <a:pt x="4475412" y="4015057"/>
                  <a:pt x="4482339" y="4008130"/>
                  <a:pt x="4490891" y="4008130"/>
                </a:cubicBezTo>
                <a:close/>
                <a:moveTo>
                  <a:pt x="3672425" y="3999425"/>
                </a:moveTo>
                <a:cubicBezTo>
                  <a:pt x="3684034" y="3999425"/>
                  <a:pt x="3692739" y="4008130"/>
                  <a:pt x="3692739" y="4019739"/>
                </a:cubicBezTo>
                <a:cubicBezTo>
                  <a:pt x="3692739" y="4030384"/>
                  <a:pt x="3683069" y="4040053"/>
                  <a:pt x="3672425" y="4040053"/>
                </a:cubicBezTo>
                <a:cubicBezTo>
                  <a:pt x="3660815" y="4040053"/>
                  <a:pt x="3652111" y="4031349"/>
                  <a:pt x="3652111" y="4019739"/>
                </a:cubicBezTo>
                <a:cubicBezTo>
                  <a:pt x="3652111" y="4008130"/>
                  <a:pt x="3660815" y="3999425"/>
                  <a:pt x="3672425" y="3999425"/>
                </a:cubicBezTo>
                <a:close/>
                <a:moveTo>
                  <a:pt x="1025485" y="3992651"/>
                </a:moveTo>
                <a:cubicBezTo>
                  <a:pt x="1039035" y="3992651"/>
                  <a:pt x="1049679" y="4003296"/>
                  <a:pt x="1049679" y="4016835"/>
                </a:cubicBezTo>
                <a:cubicBezTo>
                  <a:pt x="1049679" y="4029419"/>
                  <a:pt x="1039035" y="4041028"/>
                  <a:pt x="1025485" y="4041028"/>
                </a:cubicBezTo>
                <a:cubicBezTo>
                  <a:pt x="1011946" y="4041028"/>
                  <a:pt x="1001302" y="4030384"/>
                  <a:pt x="1001302" y="4016835"/>
                </a:cubicBezTo>
                <a:cubicBezTo>
                  <a:pt x="1001302" y="4003296"/>
                  <a:pt x="1011946" y="3992651"/>
                  <a:pt x="1025485" y="3992651"/>
                </a:cubicBezTo>
                <a:close/>
                <a:moveTo>
                  <a:pt x="763314" y="3975241"/>
                </a:moveTo>
                <a:cubicBezTo>
                  <a:pt x="790565" y="3975241"/>
                  <a:pt x="812647" y="3997333"/>
                  <a:pt x="812647" y="4024584"/>
                </a:cubicBezTo>
                <a:cubicBezTo>
                  <a:pt x="812647" y="4051835"/>
                  <a:pt x="790565" y="4073916"/>
                  <a:pt x="763314" y="4073916"/>
                </a:cubicBezTo>
                <a:cubicBezTo>
                  <a:pt x="736063" y="4073916"/>
                  <a:pt x="713972" y="4051835"/>
                  <a:pt x="713972" y="4024584"/>
                </a:cubicBezTo>
                <a:cubicBezTo>
                  <a:pt x="713972" y="3997333"/>
                  <a:pt x="736063" y="3975241"/>
                  <a:pt x="763314" y="3975241"/>
                </a:cubicBezTo>
                <a:close/>
                <a:moveTo>
                  <a:pt x="4235484" y="3974266"/>
                </a:moveTo>
                <a:cubicBezTo>
                  <a:pt x="4263538" y="3974266"/>
                  <a:pt x="4286766" y="3997485"/>
                  <a:pt x="4286766" y="4025539"/>
                </a:cubicBezTo>
                <a:cubicBezTo>
                  <a:pt x="4286766" y="4053592"/>
                  <a:pt x="4263538" y="4076821"/>
                  <a:pt x="4235484" y="4076821"/>
                </a:cubicBezTo>
                <a:cubicBezTo>
                  <a:pt x="4207431" y="4076821"/>
                  <a:pt x="4184212" y="4053592"/>
                  <a:pt x="4184212" y="4025539"/>
                </a:cubicBezTo>
                <a:cubicBezTo>
                  <a:pt x="4184212" y="3997485"/>
                  <a:pt x="4207431" y="3974266"/>
                  <a:pt x="4235484" y="3974266"/>
                </a:cubicBezTo>
                <a:close/>
                <a:moveTo>
                  <a:pt x="4036184" y="3948143"/>
                </a:moveTo>
                <a:cubicBezTo>
                  <a:pt x="4039089" y="3948143"/>
                  <a:pt x="4041029" y="3950083"/>
                  <a:pt x="4041029" y="3952978"/>
                </a:cubicBezTo>
                <a:cubicBezTo>
                  <a:pt x="4041029" y="3955883"/>
                  <a:pt x="4039089" y="3957822"/>
                  <a:pt x="4036184" y="3957822"/>
                </a:cubicBezTo>
                <a:cubicBezTo>
                  <a:pt x="4033290" y="3957822"/>
                  <a:pt x="4031350" y="3955883"/>
                  <a:pt x="4031350" y="3952978"/>
                </a:cubicBezTo>
                <a:cubicBezTo>
                  <a:pt x="4031350" y="3950083"/>
                  <a:pt x="4033290" y="3948143"/>
                  <a:pt x="4036184" y="3948143"/>
                </a:cubicBezTo>
                <a:close/>
                <a:moveTo>
                  <a:pt x="454685" y="3944273"/>
                </a:moveTo>
                <a:cubicBezTo>
                  <a:pt x="457590" y="3944273"/>
                  <a:pt x="460495" y="3947178"/>
                  <a:pt x="460495" y="3950083"/>
                </a:cubicBezTo>
                <a:cubicBezTo>
                  <a:pt x="461460" y="3953952"/>
                  <a:pt x="458555" y="3955882"/>
                  <a:pt x="454685" y="3955882"/>
                </a:cubicBezTo>
                <a:cubicBezTo>
                  <a:pt x="451791" y="3955882"/>
                  <a:pt x="448886" y="3952977"/>
                  <a:pt x="448886" y="3950083"/>
                </a:cubicBezTo>
                <a:cubicBezTo>
                  <a:pt x="448886" y="3947178"/>
                  <a:pt x="451791" y="3944273"/>
                  <a:pt x="454685" y="3944273"/>
                </a:cubicBezTo>
                <a:close/>
                <a:moveTo>
                  <a:pt x="1260578" y="3928794"/>
                </a:moveTo>
                <a:cubicBezTo>
                  <a:pt x="1279927" y="3928794"/>
                  <a:pt x="1296371" y="3945238"/>
                  <a:pt x="1296371" y="3964587"/>
                </a:cubicBezTo>
                <a:cubicBezTo>
                  <a:pt x="1296371" y="3984911"/>
                  <a:pt x="1279927" y="4000390"/>
                  <a:pt x="1260578" y="4000390"/>
                </a:cubicBezTo>
                <a:cubicBezTo>
                  <a:pt x="1241229" y="4000390"/>
                  <a:pt x="1224785" y="3983936"/>
                  <a:pt x="1224785" y="3964587"/>
                </a:cubicBezTo>
                <a:cubicBezTo>
                  <a:pt x="1224785" y="3945238"/>
                  <a:pt x="1241229" y="3928794"/>
                  <a:pt x="1260578" y="3928794"/>
                </a:cubicBezTo>
                <a:close/>
                <a:moveTo>
                  <a:pt x="3803998" y="3887201"/>
                </a:moveTo>
                <a:cubicBezTo>
                  <a:pt x="3814642" y="3887201"/>
                  <a:pt x="3823347" y="3895906"/>
                  <a:pt x="3823347" y="3906550"/>
                </a:cubicBezTo>
                <a:cubicBezTo>
                  <a:pt x="3823347" y="3917195"/>
                  <a:pt x="3815607" y="3925899"/>
                  <a:pt x="3803998" y="3925899"/>
                </a:cubicBezTo>
                <a:cubicBezTo>
                  <a:pt x="3793353" y="3925899"/>
                  <a:pt x="3784649" y="3917195"/>
                  <a:pt x="3784649" y="3906550"/>
                </a:cubicBezTo>
                <a:cubicBezTo>
                  <a:pt x="3784649" y="3895906"/>
                  <a:pt x="3793353" y="3887201"/>
                  <a:pt x="3803998" y="3887201"/>
                </a:cubicBezTo>
                <a:close/>
                <a:moveTo>
                  <a:pt x="904566" y="3863007"/>
                </a:moveTo>
                <a:cubicBezTo>
                  <a:pt x="918106" y="3863007"/>
                  <a:pt x="929715" y="3874617"/>
                  <a:pt x="929715" y="3888166"/>
                </a:cubicBezTo>
                <a:cubicBezTo>
                  <a:pt x="929715" y="3901705"/>
                  <a:pt x="918106" y="3913314"/>
                  <a:pt x="904566" y="3913314"/>
                </a:cubicBezTo>
                <a:cubicBezTo>
                  <a:pt x="890052" y="3913314"/>
                  <a:pt x="879408" y="3901705"/>
                  <a:pt x="879408" y="3888166"/>
                </a:cubicBezTo>
                <a:cubicBezTo>
                  <a:pt x="879408" y="3874617"/>
                  <a:pt x="891017" y="3863007"/>
                  <a:pt x="904566" y="3863007"/>
                </a:cubicBezTo>
                <a:close/>
                <a:moveTo>
                  <a:pt x="4594400" y="3859147"/>
                </a:moveTo>
                <a:cubicBezTo>
                  <a:pt x="4603115" y="3859147"/>
                  <a:pt x="4610854" y="3866887"/>
                  <a:pt x="4610854" y="3875591"/>
                </a:cubicBezTo>
                <a:cubicBezTo>
                  <a:pt x="4610854" y="3885271"/>
                  <a:pt x="4604080" y="3892045"/>
                  <a:pt x="4594400" y="3892045"/>
                </a:cubicBezTo>
                <a:cubicBezTo>
                  <a:pt x="4585696" y="3892045"/>
                  <a:pt x="4577956" y="3884296"/>
                  <a:pt x="4577956" y="3875591"/>
                </a:cubicBezTo>
                <a:cubicBezTo>
                  <a:pt x="4577956" y="3866887"/>
                  <a:pt x="4585696" y="3859147"/>
                  <a:pt x="4594400" y="3859147"/>
                </a:cubicBezTo>
                <a:close/>
                <a:moveTo>
                  <a:pt x="4347709" y="3837858"/>
                </a:moveTo>
                <a:cubicBezTo>
                  <a:pt x="4374797" y="3837858"/>
                  <a:pt x="4396076" y="3859147"/>
                  <a:pt x="4396076" y="3886236"/>
                </a:cubicBezTo>
                <a:cubicBezTo>
                  <a:pt x="4396076" y="3913314"/>
                  <a:pt x="4374797" y="3934603"/>
                  <a:pt x="4347709" y="3934603"/>
                </a:cubicBezTo>
                <a:cubicBezTo>
                  <a:pt x="4321585" y="3934603"/>
                  <a:pt x="4299331" y="3913314"/>
                  <a:pt x="4299331" y="3886236"/>
                </a:cubicBezTo>
                <a:cubicBezTo>
                  <a:pt x="4299331" y="3860112"/>
                  <a:pt x="4320620" y="3837858"/>
                  <a:pt x="4347709" y="3837858"/>
                </a:cubicBezTo>
                <a:close/>
                <a:moveTo>
                  <a:pt x="651090" y="3835918"/>
                </a:moveTo>
                <a:cubicBezTo>
                  <a:pt x="678179" y="3835918"/>
                  <a:pt x="700433" y="3858172"/>
                  <a:pt x="700433" y="3885261"/>
                </a:cubicBezTo>
                <a:cubicBezTo>
                  <a:pt x="700433" y="3913314"/>
                  <a:pt x="678179" y="3934603"/>
                  <a:pt x="651090" y="3934603"/>
                </a:cubicBezTo>
                <a:cubicBezTo>
                  <a:pt x="624002" y="3934603"/>
                  <a:pt x="601748" y="3912349"/>
                  <a:pt x="601748" y="3885261"/>
                </a:cubicBezTo>
                <a:cubicBezTo>
                  <a:pt x="601748" y="3858172"/>
                  <a:pt x="624002" y="3835918"/>
                  <a:pt x="651090" y="3835918"/>
                </a:cubicBezTo>
                <a:close/>
                <a:moveTo>
                  <a:pt x="4151314" y="3815605"/>
                </a:moveTo>
                <a:cubicBezTo>
                  <a:pt x="4153254" y="3815605"/>
                  <a:pt x="4155184" y="3817545"/>
                  <a:pt x="4155184" y="3819475"/>
                </a:cubicBezTo>
                <a:cubicBezTo>
                  <a:pt x="4155184" y="3821415"/>
                  <a:pt x="4154219" y="3823344"/>
                  <a:pt x="4151314" y="3823344"/>
                </a:cubicBezTo>
                <a:cubicBezTo>
                  <a:pt x="4149384" y="3823344"/>
                  <a:pt x="4147444" y="3821415"/>
                  <a:pt x="4147444" y="3819475"/>
                </a:cubicBezTo>
                <a:cubicBezTo>
                  <a:pt x="4147444" y="3817545"/>
                  <a:pt x="4149384" y="3815605"/>
                  <a:pt x="4151314" y="3815605"/>
                </a:cubicBezTo>
                <a:close/>
                <a:moveTo>
                  <a:pt x="1132875" y="3809805"/>
                </a:moveTo>
                <a:cubicBezTo>
                  <a:pt x="1152224" y="3809805"/>
                  <a:pt x="1168668" y="3825284"/>
                  <a:pt x="1168668" y="3845598"/>
                </a:cubicBezTo>
                <a:cubicBezTo>
                  <a:pt x="1168668" y="3865922"/>
                  <a:pt x="1153189" y="3881401"/>
                  <a:pt x="1132875" y="3881401"/>
                </a:cubicBezTo>
                <a:cubicBezTo>
                  <a:pt x="1113526" y="3881401"/>
                  <a:pt x="1097082" y="3865922"/>
                  <a:pt x="1097082" y="3845598"/>
                </a:cubicBezTo>
                <a:cubicBezTo>
                  <a:pt x="1097082" y="3826249"/>
                  <a:pt x="1112561" y="3809805"/>
                  <a:pt x="1132875" y="3809805"/>
                </a:cubicBezTo>
                <a:close/>
                <a:moveTo>
                  <a:pt x="356020" y="3793361"/>
                </a:moveTo>
                <a:cubicBezTo>
                  <a:pt x="359220" y="3793361"/>
                  <a:pt x="361820" y="3795961"/>
                  <a:pt x="361820" y="3799161"/>
                </a:cubicBezTo>
                <a:cubicBezTo>
                  <a:pt x="361820" y="3802370"/>
                  <a:pt x="359220" y="3804970"/>
                  <a:pt x="356020" y="3804970"/>
                </a:cubicBezTo>
                <a:cubicBezTo>
                  <a:pt x="352811" y="3804970"/>
                  <a:pt x="350211" y="3802370"/>
                  <a:pt x="350211" y="3799161"/>
                </a:cubicBezTo>
                <a:cubicBezTo>
                  <a:pt x="350211" y="3795961"/>
                  <a:pt x="352811" y="3793361"/>
                  <a:pt x="356020" y="3793361"/>
                </a:cubicBezTo>
                <a:close/>
                <a:moveTo>
                  <a:pt x="3925901" y="3763367"/>
                </a:moveTo>
                <a:cubicBezTo>
                  <a:pt x="3936545" y="3763367"/>
                  <a:pt x="3945250" y="3772072"/>
                  <a:pt x="3945250" y="3782716"/>
                </a:cubicBezTo>
                <a:cubicBezTo>
                  <a:pt x="3945250" y="3793361"/>
                  <a:pt x="3936545" y="3802065"/>
                  <a:pt x="3925901" y="3802065"/>
                </a:cubicBezTo>
                <a:cubicBezTo>
                  <a:pt x="3915256" y="3802065"/>
                  <a:pt x="3906552" y="3793361"/>
                  <a:pt x="3906552" y="3782716"/>
                </a:cubicBezTo>
                <a:cubicBezTo>
                  <a:pt x="3906552" y="3772072"/>
                  <a:pt x="3915256" y="3763367"/>
                  <a:pt x="3925901" y="3763367"/>
                </a:cubicBezTo>
                <a:close/>
                <a:moveTo>
                  <a:pt x="794272" y="3723694"/>
                </a:moveTo>
                <a:cubicBezTo>
                  <a:pt x="808777" y="3723694"/>
                  <a:pt x="820386" y="3735304"/>
                  <a:pt x="820386" y="3749818"/>
                </a:cubicBezTo>
                <a:cubicBezTo>
                  <a:pt x="821361" y="3764332"/>
                  <a:pt x="808777" y="3775941"/>
                  <a:pt x="794272" y="3775941"/>
                </a:cubicBezTo>
                <a:cubicBezTo>
                  <a:pt x="779758" y="3775941"/>
                  <a:pt x="768149" y="3764332"/>
                  <a:pt x="768149" y="3749818"/>
                </a:cubicBezTo>
                <a:cubicBezTo>
                  <a:pt x="768149" y="3735304"/>
                  <a:pt x="779758" y="3723694"/>
                  <a:pt x="794272" y="3723694"/>
                </a:cubicBezTo>
                <a:close/>
                <a:moveTo>
                  <a:pt x="4688251" y="3705320"/>
                </a:moveTo>
                <a:cubicBezTo>
                  <a:pt x="4696956" y="3705320"/>
                  <a:pt x="4704705" y="3713060"/>
                  <a:pt x="4704705" y="3721764"/>
                </a:cubicBezTo>
                <a:cubicBezTo>
                  <a:pt x="4704705" y="3730469"/>
                  <a:pt x="4696956" y="3738218"/>
                  <a:pt x="4688251" y="3738218"/>
                </a:cubicBezTo>
                <a:cubicBezTo>
                  <a:pt x="4678582" y="3738218"/>
                  <a:pt x="4671807" y="3730469"/>
                  <a:pt x="4671807" y="3721764"/>
                </a:cubicBezTo>
                <a:cubicBezTo>
                  <a:pt x="4671807" y="3712095"/>
                  <a:pt x="4679547" y="3705320"/>
                  <a:pt x="4688251" y="3705320"/>
                </a:cubicBezTo>
                <a:close/>
                <a:moveTo>
                  <a:pt x="4449288" y="3696616"/>
                </a:moveTo>
                <a:cubicBezTo>
                  <a:pt x="4472801" y="3696616"/>
                  <a:pt x="4491855" y="3715671"/>
                  <a:pt x="4491855" y="3739184"/>
                </a:cubicBezTo>
                <a:cubicBezTo>
                  <a:pt x="4491855" y="3762698"/>
                  <a:pt x="4472801" y="3781752"/>
                  <a:pt x="4449288" y="3781752"/>
                </a:cubicBezTo>
                <a:cubicBezTo>
                  <a:pt x="4425775" y="3781752"/>
                  <a:pt x="4406720" y="3762698"/>
                  <a:pt x="4406720" y="3739184"/>
                </a:cubicBezTo>
                <a:cubicBezTo>
                  <a:pt x="4406720" y="3715671"/>
                  <a:pt x="4425775" y="3696616"/>
                  <a:pt x="4449288" y="3696616"/>
                </a:cubicBezTo>
                <a:close/>
                <a:moveTo>
                  <a:pt x="549500" y="3690806"/>
                </a:moveTo>
                <a:cubicBezTo>
                  <a:pt x="575685" y="3690806"/>
                  <a:pt x="596913" y="3712034"/>
                  <a:pt x="596913" y="3738209"/>
                </a:cubicBezTo>
                <a:cubicBezTo>
                  <a:pt x="596913" y="3764393"/>
                  <a:pt x="575685" y="3785621"/>
                  <a:pt x="549500" y="3785621"/>
                </a:cubicBezTo>
                <a:cubicBezTo>
                  <a:pt x="523326" y="3785621"/>
                  <a:pt x="502098" y="3764393"/>
                  <a:pt x="502098" y="3738209"/>
                </a:cubicBezTo>
                <a:cubicBezTo>
                  <a:pt x="502098" y="3712034"/>
                  <a:pt x="523326" y="3690806"/>
                  <a:pt x="549500" y="3690806"/>
                </a:cubicBezTo>
                <a:close/>
                <a:moveTo>
                  <a:pt x="1017746" y="3682101"/>
                </a:moveTo>
                <a:cubicBezTo>
                  <a:pt x="1037095" y="3682101"/>
                  <a:pt x="1052574" y="3697580"/>
                  <a:pt x="1052574" y="3716929"/>
                </a:cubicBezTo>
                <a:cubicBezTo>
                  <a:pt x="1052574" y="3736278"/>
                  <a:pt x="1037095" y="3751757"/>
                  <a:pt x="1017746" y="3751757"/>
                </a:cubicBezTo>
                <a:cubicBezTo>
                  <a:pt x="998397" y="3751757"/>
                  <a:pt x="982918" y="3736278"/>
                  <a:pt x="982918" y="3716929"/>
                </a:cubicBezTo>
                <a:cubicBezTo>
                  <a:pt x="982918" y="3697580"/>
                  <a:pt x="998397" y="3682101"/>
                  <a:pt x="1017746" y="3682101"/>
                </a:cubicBezTo>
                <a:close/>
                <a:moveTo>
                  <a:pt x="4255809" y="3673397"/>
                </a:moveTo>
                <a:cubicBezTo>
                  <a:pt x="4257414" y="3673397"/>
                  <a:pt x="4258714" y="3674697"/>
                  <a:pt x="4258714" y="3676302"/>
                </a:cubicBezTo>
                <a:cubicBezTo>
                  <a:pt x="4258714" y="3677907"/>
                  <a:pt x="4257414" y="3679207"/>
                  <a:pt x="4255809" y="3679207"/>
                </a:cubicBezTo>
                <a:cubicBezTo>
                  <a:pt x="4254204" y="3679207"/>
                  <a:pt x="4252904" y="3677907"/>
                  <a:pt x="4252904" y="3676302"/>
                </a:cubicBezTo>
                <a:cubicBezTo>
                  <a:pt x="4252904" y="3674697"/>
                  <a:pt x="4254204" y="3673397"/>
                  <a:pt x="4255809" y="3673397"/>
                </a:cubicBezTo>
                <a:close/>
                <a:moveTo>
                  <a:pt x="268945" y="3636629"/>
                </a:moveTo>
                <a:cubicBezTo>
                  <a:pt x="271850" y="3636629"/>
                  <a:pt x="273780" y="3638559"/>
                  <a:pt x="273780" y="3641464"/>
                </a:cubicBezTo>
                <a:cubicBezTo>
                  <a:pt x="273780" y="3643404"/>
                  <a:pt x="271850" y="3646298"/>
                  <a:pt x="268945" y="3646298"/>
                </a:cubicBezTo>
                <a:cubicBezTo>
                  <a:pt x="266041" y="3646298"/>
                  <a:pt x="264111" y="3644369"/>
                  <a:pt x="264111" y="3641464"/>
                </a:cubicBezTo>
                <a:cubicBezTo>
                  <a:pt x="264111" y="3638559"/>
                  <a:pt x="266041" y="3636629"/>
                  <a:pt x="268945" y="3636629"/>
                </a:cubicBezTo>
                <a:close/>
                <a:moveTo>
                  <a:pt x="4036196" y="3627924"/>
                </a:moveTo>
                <a:cubicBezTo>
                  <a:pt x="4046840" y="3627924"/>
                  <a:pt x="4055545" y="3636629"/>
                  <a:pt x="4055545" y="3647273"/>
                </a:cubicBezTo>
                <a:cubicBezTo>
                  <a:pt x="4055545" y="3657918"/>
                  <a:pt x="4046840" y="3666622"/>
                  <a:pt x="4036196" y="3666622"/>
                </a:cubicBezTo>
                <a:cubicBezTo>
                  <a:pt x="4025551" y="3666622"/>
                  <a:pt x="4016847" y="3657918"/>
                  <a:pt x="4016847" y="3647273"/>
                </a:cubicBezTo>
                <a:cubicBezTo>
                  <a:pt x="4016847" y="3636629"/>
                  <a:pt x="4025551" y="3627924"/>
                  <a:pt x="4036196" y="3627924"/>
                </a:cubicBezTo>
                <a:close/>
                <a:moveTo>
                  <a:pt x="696562" y="3575677"/>
                </a:moveTo>
                <a:cubicBezTo>
                  <a:pt x="712042" y="3575677"/>
                  <a:pt x="723651" y="3588252"/>
                  <a:pt x="723651" y="3602766"/>
                </a:cubicBezTo>
                <a:cubicBezTo>
                  <a:pt x="723651" y="3617280"/>
                  <a:pt x="712042" y="3629854"/>
                  <a:pt x="696562" y="3629854"/>
                </a:cubicBezTo>
                <a:cubicBezTo>
                  <a:pt x="681083" y="3629854"/>
                  <a:pt x="669474" y="3617280"/>
                  <a:pt x="669474" y="3602766"/>
                </a:cubicBezTo>
                <a:cubicBezTo>
                  <a:pt x="669474" y="3588252"/>
                  <a:pt x="682048" y="3575677"/>
                  <a:pt x="696562" y="3575677"/>
                </a:cubicBezTo>
                <a:close/>
                <a:moveTo>
                  <a:pt x="4538293" y="3549563"/>
                </a:moveTo>
                <a:cubicBezTo>
                  <a:pt x="4557531" y="3549563"/>
                  <a:pt x="4573121" y="3565154"/>
                  <a:pt x="4573121" y="3584391"/>
                </a:cubicBezTo>
                <a:cubicBezTo>
                  <a:pt x="4573121" y="3603629"/>
                  <a:pt x="4557531" y="3619219"/>
                  <a:pt x="4538293" y="3619219"/>
                </a:cubicBezTo>
                <a:cubicBezTo>
                  <a:pt x="4519056" y="3619219"/>
                  <a:pt x="4503465" y="3603629"/>
                  <a:pt x="4503465" y="3584391"/>
                </a:cubicBezTo>
                <a:cubicBezTo>
                  <a:pt x="4503465" y="3565154"/>
                  <a:pt x="4519056" y="3549563"/>
                  <a:pt x="4538293" y="3549563"/>
                </a:cubicBezTo>
                <a:close/>
                <a:moveTo>
                  <a:pt x="4769516" y="3542789"/>
                </a:moveTo>
                <a:cubicBezTo>
                  <a:pt x="4779186" y="3542789"/>
                  <a:pt x="4786925" y="3550529"/>
                  <a:pt x="4786925" y="3560208"/>
                </a:cubicBezTo>
                <a:cubicBezTo>
                  <a:pt x="4786925" y="3569878"/>
                  <a:pt x="4779186" y="3577617"/>
                  <a:pt x="4769516" y="3577617"/>
                </a:cubicBezTo>
                <a:cubicBezTo>
                  <a:pt x="4759837" y="3577617"/>
                  <a:pt x="4752097" y="3569878"/>
                  <a:pt x="4752097" y="3560208"/>
                </a:cubicBezTo>
                <a:cubicBezTo>
                  <a:pt x="4752097" y="3550529"/>
                  <a:pt x="4759837" y="3542789"/>
                  <a:pt x="4769516" y="3542789"/>
                </a:cubicBezTo>
                <a:close/>
                <a:moveTo>
                  <a:pt x="913261" y="3541813"/>
                </a:moveTo>
                <a:cubicBezTo>
                  <a:pt x="932610" y="3541813"/>
                  <a:pt x="948089" y="3557292"/>
                  <a:pt x="948089" y="3576641"/>
                </a:cubicBezTo>
                <a:cubicBezTo>
                  <a:pt x="948089" y="3595990"/>
                  <a:pt x="932610" y="3611469"/>
                  <a:pt x="913261" y="3611469"/>
                </a:cubicBezTo>
                <a:cubicBezTo>
                  <a:pt x="893912" y="3611469"/>
                  <a:pt x="878433" y="3595990"/>
                  <a:pt x="878433" y="3576641"/>
                </a:cubicBezTo>
                <a:cubicBezTo>
                  <a:pt x="878433" y="3557292"/>
                  <a:pt x="893912" y="3541813"/>
                  <a:pt x="913261" y="3541813"/>
                </a:cubicBezTo>
                <a:close/>
                <a:moveTo>
                  <a:pt x="460505" y="3538919"/>
                </a:moveTo>
                <a:cubicBezTo>
                  <a:pt x="485654" y="3538919"/>
                  <a:pt x="505978" y="3559233"/>
                  <a:pt x="505978" y="3584392"/>
                </a:cubicBezTo>
                <a:cubicBezTo>
                  <a:pt x="505978" y="3608575"/>
                  <a:pt x="485654" y="3629854"/>
                  <a:pt x="460505" y="3629854"/>
                </a:cubicBezTo>
                <a:cubicBezTo>
                  <a:pt x="435347" y="3629854"/>
                  <a:pt x="415033" y="3609540"/>
                  <a:pt x="415033" y="3584392"/>
                </a:cubicBezTo>
                <a:cubicBezTo>
                  <a:pt x="415033" y="3559233"/>
                  <a:pt x="435347" y="3538919"/>
                  <a:pt x="460505" y="3538919"/>
                </a:cubicBezTo>
                <a:close/>
                <a:moveTo>
                  <a:pt x="4346744" y="3522475"/>
                </a:moveTo>
                <a:cubicBezTo>
                  <a:pt x="4348674" y="3522475"/>
                  <a:pt x="4349639" y="3523440"/>
                  <a:pt x="4349639" y="3525380"/>
                </a:cubicBezTo>
                <a:cubicBezTo>
                  <a:pt x="4349639" y="3527310"/>
                  <a:pt x="4348674" y="3528275"/>
                  <a:pt x="4346744" y="3528275"/>
                </a:cubicBezTo>
                <a:cubicBezTo>
                  <a:pt x="4344804" y="3528275"/>
                  <a:pt x="4343839" y="3527310"/>
                  <a:pt x="4343839" y="3525380"/>
                </a:cubicBezTo>
                <a:cubicBezTo>
                  <a:pt x="4343839" y="3523440"/>
                  <a:pt x="4344804" y="3522475"/>
                  <a:pt x="4346744" y="3522475"/>
                </a:cubicBezTo>
                <a:close/>
                <a:moveTo>
                  <a:pt x="4132930" y="3482801"/>
                </a:moveTo>
                <a:cubicBezTo>
                  <a:pt x="4144539" y="3482801"/>
                  <a:pt x="4153254" y="3491506"/>
                  <a:pt x="4153254" y="3503115"/>
                </a:cubicBezTo>
                <a:cubicBezTo>
                  <a:pt x="4153254" y="3514725"/>
                  <a:pt x="4144539" y="3523429"/>
                  <a:pt x="4132930" y="3523429"/>
                </a:cubicBezTo>
                <a:cubicBezTo>
                  <a:pt x="4121320" y="3523429"/>
                  <a:pt x="4112616" y="3514725"/>
                  <a:pt x="4112616" y="3503115"/>
                </a:cubicBezTo>
                <a:cubicBezTo>
                  <a:pt x="4112616" y="3491506"/>
                  <a:pt x="4121320" y="3482801"/>
                  <a:pt x="4132930" y="3482801"/>
                </a:cubicBezTo>
                <a:close/>
                <a:moveTo>
                  <a:pt x="192514" y="3472167"/>
                </a:moveTo>
                <a:cubicBezTo>
                  <a:pt x="195419" y="3472167"/>
                  <a:pt x="197349" y="3474107"/>
                  <a:pt x="197349" y="3477002"/>
                </a:cubicBezTo>
                <a:cubicBezTo>
                  <a:pt x="197349" y="3479907"/>
                  <a:pt x="195419" y="3481836"/>
                  <a:pt x="192514" y="3481836"/>
                </a:cubicBezTo>
                <a:cubicBezTo>
                  <a:pt x="189610" y="3481836"/>
                  <a:pt x="187680" y="3479907"/>
                  <a:pt x="187680" y="3477002"/>
                </a:cubicBezTo>
                <a:cubicBezTo>
                  <a:pt x="187680" y="3474107"/>
                  <a:pt x="189610" y="3472167"/>
                  <a:pt x="192514" y="3472167"/>
                </a:cubicBezTo>
                <a:close/>
                <a:moveTo>
                  <a:pt x="611427" y="3418955"/>
                </a:moveTo>
                <a:cubicBezTo>
                  <a:pt x="626907" y="3418955"/>
                  <a:pt x="640446" y="3431530"/>
                  <a:pt x="640446" y="3447974"/>
                </a:cubicBezTo>
                <a:cubicBezTo>
                  <a:pt x="640446" y="3463453"/>
                  <a:pt x="626907" y="3476037"/>
                  <a:pt x="611427" y="3476037"/>
                </a:cubicBezTo>
                <a:cubicBezTo>
                  <a:pt x="595938" y="3476037"/>
                  <a:pt x="582399" y="3463453"/>
                  <a:pt x="582399" y="3447974"/>
                </a:cubicBezTo>
                <a:cubicBezTo>
                  <a:pt x="582399" y="3432494"/>
                  <a:pt x="594973" y="3418955"/>
                  <a:pt x="611427" y="3418955"/>
                </a:cubicBezTo>
                <a:close/>
                <a:moveTo>
                  <a:pt x="4615690" y="3394771"/>
                </a:moveTo>
                <a:cubicBezTo>
                  <a:pt x="4631169" y="3394771"/>
                  <a:pt x="4644718" y="3408311"/>
                  <a:pt x="4644718" y="3423790"/>
                </a:cubicBezTo>
                <a:cubicBezTo>
                  <a:pt x="4644718" y="3439269"/>
                  <a:pt x="4632144" y="3452818"/>
                  <a:pt x="4615690" y="3452818"/>
                </a:cubicBezTo>
                <a:cubicBezTo>
                  <a:pt x="4599246" y="3452818"/>
                  <a:pt x="4586671" y="3439269"/>
                  <a:pt x="4586671" y="3423790"/>
                </a:cubicBezTo>
                <a:cubicBezTo>
                  <a:pt x="4586671" y="3408311"/>
                  <a:pt x="4600211" y="3394771"/>
                  <a:pt x="4615690" y="3394771"/>
                </a:cubicBezTo>
                <a:close/>
                <a:moveTo>
                  <a:pt x="823291" y="3392831"/>
                </a:moveTo>
                <a:cubicBezTo>
                  <a:pt x="842640" y="3392831"/>
                  <a:pt x="858119" y="3408310"/>
                  <a:pt x="858119" y="3427659"/>
                </a:cubicBezTo>
                <a:cubicBezTo>
                  <a:pt x="857154" y="3447008"/>
                  <a:pt x="841675" y="3462487"/>
                  <a:pt x="823291" y="3462487"/>
                </a:cubicBezTo>
                <a:cubicBezTo>
                  <a:pt x="803942" y="3462487"/>
                  <a:pt x="788463" y="3447008"/>
                  <a:pt x="788463" y="3427659"/>
                </a:cubicBezTo>
                <a:cubicBezTo>
                  <a:pt x="788463" y="3408310"/>
                  <a:pt x="803942" y="3392831"/>
                  <a:pt x="823291" y="3392831"/>
                </a:cubicBezTo>
                <a:close/>
                <a:moveTo>
                  <a:pt x="383109" y="3377352"/>
                </a:moveTo>
                <a:cubicBezTo>
                  <a:pt x="407293" y="3377352"/>
                  <a:pt x="427607" y="3397666"/>
                  <a:pt x="427607" y="3421850"/>
                </a:cubicBezTo>
                <a:cubicBezTo>
                  <a:pt x="427607" y="3447008"/>
                  <a:pt x="407293" y="3466357"/>
                  <a:pt x="383109" y="3466357"/>
                </a:cubicBezTo>
                <a:cubicBezTo>
                  <a:pt x="358916" y="3466357"/>
                  <a:pt x="338602" y="3446044"/>
                  <a:pt x="338602" y="3421850"/>
                </a:cubicBezTo>
                <a:cubicBezTo>
                  <a:pt x="338602" y="3397666"/>
                  <a:pt x="358916" y="3377352"/>
                  <a:pt x="383109" y="3377352"/>
                </a:cubicBezTo>
                <a:close/>
                <a:moveTo>
                  <a:pt x="4840147" y="3376387"/>
                </a:moveTo>
                <a:cubicBezTo>
                  <a:pt x="4849816" y="3376387"/>
                  <a:pt x="4857556" y="3384127"/>
                  <a:pt x="4857556" y="3393806"/>
                </a:cubicBezTo>
                <a:cubicBezTo>
                  <a:pt x="4857556" y="3403476"/>
                  <a:pt x="4849816" y="3411215"/>
                  <a:pt x="4840147" y="3411215"/>
                </a:cubicBezTo>
                <a:cubicBezTo>
                  <a:pt x="4830468" y="3411215"/>
                  <a:pt x="4822728" y="3403476"/>
                  <a:pt x="4822728" y="3393806"/>
                </a:cubicBezTo>
                <a:cubicBezTo>
                  <a:pt x="4822728" y="3384127"/>
                  <a:pt x="4830468" y="3376387"/>
                  <a:pt x="4840147" y="3376387"/>
                </a:cubicBezTo>
                <a:close/>
                <a:moveTo>
                  <a:pt x="4426079" y="3365743"/>
                </a:moveTo>
                <a:cubicBezTo>
                  <a:pt x="4427044" y="3365743"/>
                  <a:pt x="4428009" y="3366708"/>
                  <a:pt x="4428009" y="3367683"/>
                </a:cubicBezTo>
                <a:cubicBezTo>
                  <a:pt x="4428009" y="3368648"/>
                  <a:pt x="4427044" y="3369613"/>
                  <a:pt x="4426079" y="3369613"/>
                </a:cubicBezTo>
                <a:cubicBezTo>
                  <a:pt x="4425104" y="3369613"/>
                  <a:pt x="4424139" y="3368648"/>
                  <a:pt x="4424139" y="3367683"/>
                </a:cubicBezTo>
                <a:cubicBezTo>
                  <a:pt x="4424139" y="3366708"/>
                  <a:pt x="4425104" y="3365743"/>
                  <a:pt x="4426079" y="3365743"/>
                </a:cubicBezTo>
                <a:close/>
                <a:moveTo>
                  <a:pt x="4217111" y="3328984"/>
                </a:moveTo>
                <a:cubicBezTo>
                  <a:pt x="4228721" y="3328984"/>
                  <a:pt x="4238390" y="3338654"/>
                  <a:pt x="4238390" y="3350263"/>
                </a:cubicBezTo>
                <a:cubicBezTo>
                  <a:pt x="4238390" y="3361883"/>
                  <a:pt x="4228721" y="3371552"/>
                  <a:pt x="4217111" y="3371552"/>
                </a:cubicBezTo>
                <a:cubicBezTo>
                  <a:pt x="4205502" y="3371552"/>
                  <a:pt x="4195822" y="3361883"/>
                  <a:pt x="4195822" y="3350263"/>
                </a:cubicBezTo>
                <a:cubicBezTo>
                  <a:pt x="4195822" y="3338654"/>
                  <a:pt x="4205502" y="3328984"/>
                  <a:pt x="4217111" y="3328984"/>
                </a:cubicBezTo>
                <a:close/>
                <a:moveTo>
                  <a:pt x="128657" y="3303826"/>
                </a:moveTo>
                <a:cubicBezTo>
                  <a:pt x="130597" y="3303826"/>
                  <a:pt x="133502" y="3305766"/>
                  <a:pt x="133502" y="3308661"/>
                </a:cubicBezTo>
                <a:cubicBezTo>
                  <a:pt x="133502" y="3311566"/>
                  <a:pt x="131562" y="3312531"/>
                  <a:pt x="128657" y="3312531"/>
                </a:cubicBezTo>
                <a:cubicBezTo>
                  <a:pt x="126728" y="3312531"/>
                  <a:pt x="123823" y="3310601"/>
                  <a:pt x="123823" y="3308661"/>
                </a:cubicBezTo>
                <a:cubicBezTo>
                  <a:pt x="123823" y="3306731"/>
                  <a:pt x="125753" y="3303826"/>
                  <a:pt x="128657" y="3303826"/>
                </a:cubicBezTo>
                <a:close/>
                <a:moveTo>
                  <a:pt x="539831" y="3256423"/>
                </a:moveTo>
                <a:cubicBezTo>
                  <a:pt x="556276" y="3256423"/>
                  <a:pt x="569815" y="3269962"/>
                  <a:pt x="569815" y="3286417"/>
                </a:cubicBezTo>
                <a:cubicBezTo>
                  <a:pt x="569815" y="3302861"/>
                  <a:pt x="556276" y="3316400"/>
                  <a:pt x="539831" y="3316400"/>
                </a:cubicBezTo>
                <a:cubicBezTo>
                  <a:pt x="523377" y="3316400"/>
                  <a:pt x="509838" y="3302861"/>
                  <a:pt x="509838" y="3286417"/>
                </a:cubicBezTo>
                <a:cubicBezTo>
                  <a:pt x="509838" y="3269962"/>
                  <a:pt x="523377" y="3256423"/>
                  <a:pt x="539831" y="3256423"/>
                </a:cubicBezTo>
                <a:close/>
                <a:moveTo>
                  <a:pt x="745905" y="3238039"/>
                </a:moveTo>
                <a:cubicBezTo>
                  <a:pt x="764279" y="3238039"/>
                  <a:pt x="779768" y="3253518"/>
                  <a:pt x="779768" y="3271902"/>
                </a:cubicBezTo>
                <a:cubicBezTo>
                  <a:pt x="779768" y="3290286"/>
                  <a:pt x="765254" y="3305765"/>
                  <a:pt x="745905" y="3305765"/>
                </a:cubicBezTo>
                <a:cubicBezTo>
                  <a:pt x="727521" y="3305765"/>
                  <a:pt x="712042" y="3290286"/>
                  <a:pt x="712042" y="3271902"/>
                </a:cubicBezTo>
                <a:cubicBezTo>
                  <a:pt x="712042" y="3253518"/>
                  <a:pt x="727521" y="3238039"/>
                  <a:pt x="745905" y="3238039"/>
                </a:cubicBezTo>
                <a:close/>
                <a:moveTo>
                  <a:pt x="4680511" y="3229334"/>
                </a:moveTo>
                <a:cubicBezTo>
                  <a:pt x="4695990" y="3229334"/>
                  <a:pt x="4707599" y="3241908"/>
                  <a:pt x="4707599" y="3256423"/>
                </a:cubicBezTo>
                <a:cubicBezTo>
                  <a:pt x="4707599" y="3271902"/>
                  <a:pt x="4695025" y="3283511"/>
                  <a:pt x="4680511" y="3283511"/>
                </a:cubicBezTo>
                <a:cubicBezTo>
                  <a:pt x="4665032" y="3283511"/>
                  <a:pt x="4653422" y="3270937"/>
                  <a:pt x="4653422" y="3256423"/>
                </a:cubicBezTo>
                <a:cubicBezTo>
                  <a:pt x="4653422" y="3240943"/>
                  <a:pt x="4665997" y="3229334"/>
                  <a:pt x="4680511" y="3229334"/>
                </a:cubicBezTo>
                <a:close/>
                <a:moveTo>
                  <a:pt x="319252" y="3211915"/>
                </a:moveTo>
                <a:cubicBezTo>
                  <a:pt x="343446" y="3211915"/>
                  <a:pt x="362795" y="3231264"/>
                  <a:pt x="362795" y="3255448"/>
                </a:cubicBezTo>
                <a:cubicBezTo>
                  <a:pt x="361820" y="3279641"/>
                  <a:pt x="342471" y="3298990"/>
                  <a:pt x="319252" y="3298990"/>
                </a:cubicBezTo>
                <a:cubicBezTo>
                  <a:pt x="295069" y="3298990"/>
                  <a:pt x="275720" y="3279641"/>
                  <a:pt x="275720" y="3255448"/>
                </a:cubicBezTo>
                <a:cubicBezTo>
                  <a:pt x="275720" y="3231264"/>
                  <a:pt x="295069" y="3211915"/>
                  <a:pt x="319252" y="3211915"/>
                </a:cubicBezTo>
                <a:close/>
                <a:moveTo>
                  <a:pt x="4897219" y="3205141"/>
                </a:moveTo>
                <a:cubicBezTo>
                  <a:pt x="4906888" y="3205141"/>
                  <a:pt x="4914628" y="3212881"/>
                  <a:pt x="4914628" y="3222560"/>
                </a:cubicBezTo>
                <a:cubicBezTo>
                  <a:pt x="4914628" y="3232230"/>
                  <a:pt x="4906888" y="3239969"/>
                  <a:pt x="4897219" y="3239969"/>
                </a:cubicBezTo>
                <a:cubicBezTo>
                  <a:pt x="4887540" y="3239969"/>
                  <a:pt x="4879800" y="3232230"/>
                  <a:pt x="4879800" y="3222560"/>
                </a:cubicBezTo>
                <a:cubicBezTo>
                  <a:pt x="4879800" y="3212881"/>
                  <a:pt x="4887540" y="3205141"/>
                  <a:pt x="4897219" y="3205141"/>
                </a:cubicBezTo>
                <a:close/>
                <a:moveTo>
                  <a:pt x="4490891" y="3201281"/>
                </a:moveTo>
                <a:cubicBezTo>
                  <a:pt x="4491866" y="3201281"/>
                  <a:pt x="4492831" y="3202246"/>
                  <a:pt x="4492831" y="3203211"/>
                </a:cubicBezTo>
                <a:cubicBezTo>
                  <a:pt x="4492831" y="3204186"/>
                  <a:pt x="4491866" y="3205151"/>
                  <a:pt x="4490891" y="3205151"/>
                </a:cubicBezTo>
                <a:cubicBezTo>
                  <a:pt x="4489926" y="3205151"/>
                  <a:pt x="4488961" y="3204186"/>
                  <a:pt x="4488961" y="3203211"/>
                </a:cubicBezTo>
                <a:cubicBezTo>
                  <a:pt x="4488961" y="3202246"/>
                  <a:pt x="4489926" y="3201281"/>
                  <a:pt x="4490891" y="3201281"/>
                </a:cubicBezTo>
                <a:close/>
                <a:moveTo>
                  <a:pt x="4285792" y="3168382"/>
                </a:moveTo>
                <a:cubicBezTo>
                  <a:pt x="4298367" y="3168382"/>
                  <a:pt x="4308036" y="3178052"/>
                  <a:pt x="4308036" y="3190636"/>
                </a:cubicBezTo>
                <a:cubicBezTo>
                  <a:pt x="4308036" y="3203211"/>
                  <a:pt x="4298367" y="3212880"/>
                  <a:pt x="4285792" y="3212880"/>
                </a:cubicBezTo>
                <a:cubicBezTo>
                  <a:pt x="4273208" y="3212880"/>
                  <a:pt x="4263538" y="3203211"/>
                  <a:pt x="4263538" y="3190636"/>
                </a:cubicBezTo>
                <a:cubicBezTo>
                  <a:pt x="4263538" y="3178052"/>
                  <a:pt x="4273208" y="3168382"/>
                  <a:pt x="4285792" y="3168382"/>
                </a:cubicBezTo>
                <a:close/>
                <a:moveTo>
                  <a:pt x="77385" y="3130649"/>
                </a:moveTo>
                <a:cubicBezTo>
                  <a:pt x="79325" y="3130649"/>
                  <a:pt x="81255" y="3132589"/>
                  <a:pt x="81255" y="3134519"/>
                </a:cubicBezTo>
                <a:cubicBezTo>
                  <a:pt x="81255" y="3136459"/>
                  <a:pt x="79325" y="3138389"/>
                  <a:pt x="77385" y="3138389"/>
                </a:cubicBezTo>
                <a:cubicBezTo>
                  <a:pt x="75446" y="3138389"/>
                  <a:pt x="73516" y="3136459"/>
                  <a:pt x="73516" y="3134519"/>
                </a:cubicBezTo>
                <a:cubicBezTo>
                  <a:pt x="73516" y="3132589"/>
                  <a:pt x="75446" y="3130649"/>
                  <a:pt x="77385" y="3130649"/>
                </a:cubicBezTo>
                <a:close/>
                <a:moveTo>
                  <a:pt x="481784" y="3089057"/>
                </a:moveTo>
                <a:cubicBezTo>
                  <a:pt x="498229" y="3089057"/>
                  <a:pt x="512743" y="3102607"/>
                  <a:pt x="512743" y="3120016"/>
                </a:cubicBezTo>
                <a:cubicBezTo>
                  <a:pt x="511778" y="3137425"/>
                  <a:pt x="498229" y="3150974"/>
                  <a:pt x="481784" y="3150974"/>
                </a:cubicBezTo>
                <a:cubicBezTo>
                  <a:pt x="465340" y="3150974"/>
                  <a:pt x="450826" y="3137425"/>
                  <a:pt x="450826" y="3120016"/>
                </a:cubicBezTo>
                <a:cubicBezTo>
                  <a:pt x="450826" y="3103571"/>
                  <a:pt x="464375" y="3089057"/>
                  <a:pt x="481784" y="3089057"/>
                </a:cubicBezTo>
                <a:close/>
                <a:moveTo>
                  <a:pt x="683988" y="3076472"/>
                </a:moveTo>
                <a:cubicBezTo>
                  <a:pt x="702362" y="3076472"/>
                  <a:pt x="716876" y="3090987"/>
                  <a:pt x="716876" y="3109371"/>
                </a:cubicBezTo>
                <a:cubicBezTo>
                  <a:pt x="716876" y="3127745"/>
                  <a:pt x="702362" y="3142259"/>
                  <a:pt x="683988" y="3142259"/>
                </a:cubicBezTo>
                <a:cubicBezTo>
                  <a:pt x="665604" y="3142259"/>
                  <a:pt x="651090" y="3127745"/>
                  <a:pt x="651090" y="3109371"/>
                </a:cubicBezTo>
                <a:cubicBezTo>
                  <a:pt x="651090" y="3090987"/>
                  <a:pt x="665604" y="3076472"/>
                  <a:pt x="683988" y="3076472"/>
                </a:cubicBezTo>
                <a:close/>
                <a:moveTo>
                  <a:pt x="4731784" y="3057123"/>
                </a:moveTo>
                <a:cubicBezTo>
                  <a:pt x="4747263" y="3057123"/>
                  <a:pt x="4759847" y="3069697"/>
                  <a:pt x="4759847" y="3085177"/>
                </a:cubicBezTo>
                <a:cubicBezTo>
                  <a:pt x="4759847" y="3100656"/>
                  <a:pt x="4747263" y="3113230"/>
                  <a:pt x="4731784" y="3113230"/>
                </a:cubicBezTo>
                <a:cubicBezTo>
                  <a:pt x="4716305" y="3113230"/>
                  <a:pt x="4703730" y="3100656"/>
                  <a:pt x="4703730" y="3085177"/>
                </a:cubicBezTo>
                <a:cubicBezTo>
                  <a:pt x="4703730" y="3069697"/>
                  <a:pt x="4716305" y="3057123"/>
                  <a:pt x="4731784" y="3057123"/>
                </a:cubicBezTo>
                <a:close/>
                <a:moveTo>
                  <a:pt x="267980" y="3042619"/>
                </a:moveTo>
                <a:cubicBezTo>
                  <a:pt x="290955" y="3042619"/>
                  <a:pt x="309583" y="3061247"/>
                  <a:pt x="309583" y="3084222"/>
                </a:cubicBezTo>
                <a:cubicBezTo>
                  <a:pt x="309583" y="3107197"/>
                  <a:pt x="290955" y="3125815"/>
                  <a:pt x="267980" y="3125815"/>
                </a:cubicBezTo>
                <a:cubicBezTo>
                  <a:pt x="245006" y="3125815"/>
                  <a:pt x="226378" y="3107197"/>
                  <a:pt x="226378" y="3084222"/>
                </a:cubicBezTo>
                <a:cubicBezTo>
                  <a:pt x="226378" y="3061247"/>
                  <a:pt x="245006" y="3042619"/>
                  <a:pt x="267980" y="3042619"/>
                </a:cubicBezTo>
                <a:close/>
                <a:moveTo>
                  <a:pt x="4542163" y="3033904"/>
                </a:moveTo>
                <a:cubicBezTo>
                  <a:pt x="4543138" y="3033904"/>
                  <a:pt x="4543138" y="3034869"/>
                  <a:pt x="4543138" y="3034869"/>
                </a:cubicBezTo>
                <a:cubicBezTo>
                  <a:pt x="4543138" y="3034869"/>
                  <a:pt x="4542163" y="3035844"/>
                  <a:pt x="4542163" y="3035844"/>
                </a:cubicBezTo>
                <a:cubicBezTo>
                  <a:pt x="4541198" y="3035844"/>
                  <a:pt x="4541198" y="3034869"/>
                  <a:pt x="4541198" y="3034869"/>
                </a:cubicBezTo>
                <a:cubicBezTo>
                  <a:pt x="4541198" y="3033904"/>
                  <a:pt x="4542163" y="3033904"/>
                  <a:pt x="4542163" y="3033904"/>
                </a:cubicBezTo>
                <a:close/>
                <a:moveTo>
                  <a:pt x="4942692" y="3029070"/>
                </a:moveTo>
                <a:cubicBezTo>
                  <a:pt x="4953326" y="3029070"/>
                  <a:pt x="4961066" y="3036810"/>
                  <a:pt x="4961066" y="3047454"/>
                </a:cubicBezTo>
                <a:cubicBezTo>
                  <a:pt x="4961066" y="3058099"/>
                  <a:pt x="4952361" y="3065838"/>
                  <a:pt x="4942692" y="3065838"/>
                </a:cubicBezTo>
                <a:cubicBezTo>
                  <a:pt x="4933013" y="3065838"/>
                  <a:pt x="4924308" y="3058099"/>
                  <a:pt x="4924308" y="3047454"/>
                </a:cubicBezTo>
                <a:cubicBezTo>
                  <a:pt x="4924308" y="3037775"/>
                  <a:pt x="4932048" y="3029070"/>
                  <a:pt x="4942692" y="3029070"/>
                </a:cubicBezTo>
                <a:close/>
                <a:moveTo>
                  <a:pt x="4340934" y="3001981"/>
                </a:moveTo>
                <a:cubicBezTo>
                  <a:pt x="4353508" y="3001981"/>
                  <a:pt x="4364152" y="3012626"/>
                  <a:pt x="4364152" y="3025200"/>
                </a:cubicBezTo>
                <a:cubicBezTo>
                  <a:pt x="4364152" y="3037774"/>
                  <a:pt x="4353508" y="3048418"/>
                  <a:pt x="4340934" y="3048418"/>
                </a:cubicBezTo>
                <a:cubicBezTo>
                  <a:pt x="4328360" y="3048418"/>
                  <a:pt x="4317715" y="3037774"/>
                  <a:pt x="4317715" y="3025200"/>
                </a:cubicBezTo>
                <a:cubicBezTo>
                  <a:pt x="4317715" y="3012626"/>
                  <a:pt x="4328360" y="3001981"/>
                  <a:pt x="4340934" y="3001981"/>
                </a:cubicBezTo>
                <a:close/>
                <a:moveTo>
                  <a:pt x="38698" y="2957473"/>
                </a:moveTo>
                <a:cubicBezTo>
                  <a:pt x="39663" y="2957473"/>
                  <a:pt x="40628" y="2958438"/>
                  <a:pt x="40628" y="2959413"/>
                </a:cubicBezTo>
                <a:cubicBezTo>
                  <a:pt x="41593" y="2960378"/>
                  <a:pt x="40628" y="2961343"/>
                  <a:pt x="38698" y="2961343"/>
                </a:cubicBezTo>
                <a:cubicBezTo>
                  <a:pt x="37723" y="2961343"/>
                  <a:pt x="36758" y="2960378"/>
                  <a:pt x="36758" y="2959413"/>
                </a:cubicBezTo>
                <a:cubicBezTo>
                  <a:pt x="36758" y="2958438"/>
                  <a:pt x="37723" y="2957473"/>
                  <a:pt x="38698" y="2957473"/>
                </a:cubicBezTo>
                <a:close/>
                <a:moveTo>
                  <a:pt x="437276" y="2918775"/>
                </a:moveTo>
                <a:cubicBezTo>
                  <a:pt x="454695" y="2918775"/>
                  <a:pt x="468234" y="2932314"/>
                  <a:pt x="468234" y="2949734"/>
                </a:cubicBezTo>
                <a:cubicBezTo>
                  <a:pt x="469199" y="2966178"/>
                  <a:pt x="454695" y="2980692"/>
                  <a:pt x="437276" y="2980692"/>
                </a:cubicBezTo>
                <a:cubicBezTo>
                  <a:pt x="419867" y="2980692"/>
                  <a:pt x="406318" y="2967153"/>
                  <a:pt x="406318" y="2949734"/>
                </a:cubicBezTo>
                <a:cubicBezTo>
                  <a:pt x="406318" y="2932314"/>
                  <a:pt x="419867" y="2918775"/>
                  <a:pt x="437276" y="2918775"/>
                </a:cubicBezTo>
                <a:close/>
                <a:moveTo>
                  <a:pt x="637541" y="2910071"/>
                </a:moveTo>
                <a:cubicBezTo>
                  <a:pt x="654961" y="2910071"/>
                  <a:pt x="669465" y="2924586"/>
                  <a:pt x="669465" y="2941995"/>
                </a:cubicBezTo>
                <a:cubicBezTo>
                  <a:pt x="669465" y="2959414"/>
                  <a:pt x="654961" y="2973918"/>
                  <a:pt x="637541" y="2973918"/>
                </a:cubicBezTo>
                <a:cubicBezTo>
                  <a:pt x="620132" y="2973918"/>
                  <a:pt x="605618" y="2959414"/>
                  <a:pt x="605618" y="2941995"/>
                </a:cubicBezTo>
                <a:cubicBezTo>
                  <a:pt x="605618" y="2924586"/>
                  <a:pt x="620132" y="2910071"/>
                  <a:pt x="637541" y="2910071"/>
                </a:cubicBezTo>
                <a:close/>
                <a:moveTo>
                  <a:pt x="4769517" y="2880087"/>
                </a:moveTo>
                <a:cubicBezTo>
                  <a:pt x="4786611" y="2880087"/>
                  <a:pt x="4800475" y="2893951"/>
                  <a:pt x="4800475" y="2911046"/>
                </a:cubicBezTo>
                <a:cubicBezTo>
                  <a:pt x="4800475" y="2928140"/>
                  <a:pt x="4786611" y="2942004"/>
                  <a:pt x="4769517" y="2942004"/>
                </a:cubicBezTo>
                <a:cubicBezTo>
                  <a:pt x="4752423" y="2942004"/>
                  <a:pt x="4738558" y="2928140"/>
                  <a:pt x="4738558" y="2911046"/>
                </a:cubicBezTo>
                <a:cubicBezTo>
                  <a:pt x="4738558" y="2893951"/>
                  <a:pt x="4752423" y="2880087"/>
                  <a:pt x="4769517" y="2880087"/>
                </a:cubicBezTo>
                <a:close/>
                <a:moveTo>
                  <a:pt x="230247" y="2868468"/>
                </a:moveTo>
                <a:cubicBezTo>
                  <a:pt x="253466" y="2868468"/>
                  <a:pt x="271840" y="2886852"/>
                  <a:pt x="271840" y="2910071"/>
                </a:cubicBezTo>
                <a:cubicBezTo>
                  <a:pt x="271840" y="2933290"/>
                  <a:pt x="253466" y="2951674"/>
                  <a:pt x="230247" y="2951674"/>
                </a:cubicBezTo>
                <a:cubicBezTo>
                  <a:pt x="207029" y="2951674"/>
                  <a:pt x="188645" y="2933290"/>
                  <a:pt x="188645" y="2910071"/>
                </a:cubicBezTo>
                <a:cubicBezTo>
                  <a:pt x="188645" y="2886852"/>
                  <a:pt x="207029" y="2868468"/>
                  <a:pt x="230247" y="2868468"/>
                </a:cubicBezTo>
                <a:close/>
                <a:moveTo>
                  <a:pt x="4577956" y="2860738"/>
                </a:moveTo>
                <a:cubicBezTo>
                  <a:pt x="4578495" y="2860738"/>
                  <a:pt x="4578931" y="2861175"/>
                  <a:pt x="4578931" y="2861703"/>
                </a:cubicBezTo>
                <a:cubicBezTo>
                  <a:pt x="4578931" y="2862241"/>
                  <a:pt x="4578495" y="2862668"/>
                  <a:pt x="4577956" y="2862668"/>
                </a:cubicBezTo>
                <a:cubicBezTo>
                  <a:pt x="4577428" y="2862668"/>
                  <a:pt x="4576991" y="2862241"/>
                  <a:pt x="4576991" y="2861703"/>
                </a:cubicBezTo>
                <a:cubicBezTo>
                  <a:pt x="4576991" y="2861175"/>
                  <a:pt x="4577428" y="2860738"/>
                  <a:pt x="4577956" y="2860738"/>
                </a:cubicBezTo>
                <a:close/>
                <a:moveTo>
                  <a:pt x="4974615" y="2852024"/>
                </a:moveTo>
                <a:cubicBezTo>
                  <a:pt x="4985249" y="2852024"/>
                  <a:pt x="4992999" y="2860729"/>
                  <a:pt x="4992999" y="2870408"/>
                </a:cubicBezTo>
                <a:cubicBezTo>
                  <a:pt x="4992999" y="2880078"/>
                  <a:pt x="4985249" y="2888792"/>
                  <a:pt x="4974615" y="2888792"/>
                </a:cubicBezTo>
                <a:cubicBezTo>
                  <a:pt x="4963971" y="2888792"/>
                  <a:pt x="4956231" y="2880078"/>
                  <a:pt x="4956231" y="2870408"/>
                </a:cubicBezTo>
                <a:cubicBezTo>
                  <a:pt x="4956231" y="2859764"/>
                  <a:pt x="4964936" y="2852024"/>
                  <a:pt x="4974615" y="2852024"/>
                </a:cubicBezTo>
                <a:close/>
                <a:moveTo>
                  <a:pt x="4379632" y="2831710"/>
                </a:moveTo>
                <a:cubicBezTo>
                  <a:pt x="4393181" y="2831710"/>
                  <a:pt x="4403825" y="2842355"/>
                  <a:pt x="4403825" y="2855894"/>
                </a:cubicBezTo>
                <a:cubicBezTo>
                  <a:pt x="4403825" y="2869443"/>
                  <a:pt x="4393181" y="2880087"/>
                  <a:pt x="4379632" y="2880087"/>
                </a:cubicBezTo>
                <a:cubicBezTo>
                  <a:pt x="4366093" y="2880087"/>
                  <a:pt x="4355448" y="2869443"/>
                  <a:pt x="4355448" y="2855894"/>
                </a:cubicBezTo>
                <a:cubicBezTo>
                  <a:pt x="4355448" y="2842355"/>
                  <a:pt x="4366093" y="2831710"/>
                  <a:pt x="4379632" y="2831710"/>
                </a:cubicBezTo>
                <a:close/>
                <a:moveTo>
                  <a:pt x="13539" y="2779462"/>
                </a:moveTo>
                <a:cubicBezTo>
                  <a:pt x="14514" y="2779462"/>
                  <a:pt x="14514" y="2780427"/>
                  <a:pt x="14514" y="2780427"/>
                </a:cubicBezTo>
                <a:cubicBezTo>
                  <a:pt x="14514" y="2780427"/>
                  <a:pt x="14514" y="2781402"/>
                  <a:pt x="13539" y="2781402"/>
                </a:cubicBezTo>
                <a:cubicBezTo>
                  <a:pt x="12574" y="2781402"/>
                  <a:pt x="12574" y="2780427"/>
                  <a:pt x="12574" y="2780427"/>
                </a:cubicBezTo>
                <a:cubicBezTo>
                  <a:pt x="12574" y="2780427"/>
                  <a:pt x="13539" y="2779462"/>
                  <a:pt x="13539" y="2779462"/>
                </a:cubicBezTo>
                <a:close/>
                <a:moveTo>
                  <a:pt x="408258" y="2744644"/>
                </a:moveTo>
                <a:cubicBezTo>
                  <a:pt x="425677" y="2744644"/>
                  <a:pt x="439216" y="2759158"/>
                  <a:pt x="439216" y="2775603"/>
                </a:cubicBezTo>
                <a:cubicBezTo>
                  <a:pt x="440181" y="2792047"/>
                  <a:pt x="425677" y="2806561"/>
                  <a:pt x="408258" y="2806561"/>
                </a:cubicBezTo>
                <a:cubicBezTo>
                  <a:pt x="390839" y="2806561"/>
                  <a:pt x="377300" y="2792047"/>
                  <a:pt x="377300" y="2775603"/>
                </a:cubicBezTo>
                <a:cubicBezTo>
                  <a:pt x="377300" y="2758183"/>
                  <a:pt x="391814" y="2744644"/>
                  <a:pt x="408258" y="2744644"/>
                </a:cubicBezTo>
                <a:close/>
                <a:moveTo>
                  <a:pt x="605617" y="2739799"/>
                </a:moveTo>
                <a:cubicBezTo>
                  <a:pt x="622711" y="2739799"/>
                  <a:pt x="636576" y="2753663"/>
                  <a:pt x="636576" y="2770758"/>
                </a:cubicBezTo>
                <a:cubicBezTo>
                  <a:pt x="636576" y="2787852"/>
                  <a:pt x="622711" y="2801716"/>
                  <a:pt x="605617" y="2801716"/>
                </a:cubicBezTo>
                <a:cubicBezTo>
                  <a:pt x="588523" y="2801716"/>
                  <a:pt x="574659" y="2787852"/>
                  <a:pt x="574659" y="2770758"/>
                </a:cubicBezTo>
                <a:cubicBezTo>
                  <a:pt x="574659" y="2753663"/>
                  <a:pt x="588523" y="2739799"/>
                  <a:pt x="605617" y="2739799"/>
                </a:cubicBezTo>
                <a:close/>
                <a:moveTo>
                  <a:pt x="4793700" y="2698196"/>
                </a:moveTo>
                <a:cubicBezTo>
                  <a:pt x="4814014" y="2698196"/>
                  <a:pt x="4829493" y="2714640"/>
                  <a:pt x="4829493" y="2733989"/>
                </a:cubicBezTo>
                <a:cubicBezTo>
                  <a:pt x="4829493" y="2753338"/>
                  <a:pt x="4813049" y="2769792"/>
                  <a:pt x="4793700" y="2769792"/>
                </a:cubicBezTo>
                <a:cubicBezTo>
                  <a:pt x="4773386" y="2769792"/>
                  <a:pt x="4757907" y="2753338"/>
                  <a:pt x="4757907" y="2733989"/>
                </a:cubicBezTo>
                <a:cubicBezTo>
                  <a:pt x="4757907" y="2713675"/>
                  <a:pt x="4774351" y="2698196"/>
                  <a:pt x="4793700" y="2698196"/>
                </a:cubicBezTo>
                <a:close/>
                <a:moveTo>
                  <a:pt x="206063" y="2691432"/>
                </a:moveTo>
                <a:cubicBezTo>
                  <a:pt x="229038" y="2691432"/>
                  <a:pt x="247656" y="2710060"/>
                  <a:pt x="247656" y="2733035"/>
                </a:cubicBezTo>
                <a:cubicBezTo>
                  <a:pt x="247656" y="2756010"/>
                  <a:pt x="229038" y="2774638"/>
                  <a:pt x="206063" y="2774638"/>
                </a:cubicBezTo>
                <a:cubicBezTo>
                  <a:pt x="183089" y="2774638"/>
                  <a:pt x="164461" y="2756010"/>
                  <a:pt x="164461" y="2733035"/>
                </a:cubicBezTo>
                <a:cubicBezTo>
                  <a:pt x="164461" y="2710060"/>
                  <a:pt x="183089" y="2691432"/>
                  <a:pt x="206063" y="2691432"/>
                </a:cubicBezTo>
                <a:close/>
                <a:moveTo>
                  <a:pt x="4993964" y="2670143"/>
                </a:moveTo>
                <a:cubicBezTo>
                  <a:pt x="5004608" y="2670143"/>
                  <a:pt x="5013313" y="2678848"/>
                  <a:pt x="5013313" y="2689492"/>
                </a:cubicBezTo>
                <a:cubicBezTo>
                  <a:pt x="5013313" y="2701102"/>
                  <a:pt x="5004608" y="2708841"/>
                  <a:pt x="4993964" y="2708841"/>
                </a:cubicBezTo>
                <a:cubicBezTo>
                  <a:pt x="4983320" y="2708841"/>
                  <a:pt x="4974615" y="2700137"/>
                  <a:pt x="4974615" y="2689492"/>
                </a:cubicBezTo>
                <a:cubicBezTo>
                  <a:pt x="4974615" y="2678848"/>
                  <a:pt x="4983320" y="2670143"/>
                  <a:pt x="4993964" y="2670143"/>
                </a:cubicBezTo>
                <a:close/>
                <a:moveTo>
                  <a:pt x="4402851" y="2659498"/>
                </a:moveTo>
                <a:cubicBezTo>
                  <a:pt x="4416400" y="2659498"/>
                  <a:pt x="4427044" y="2670143"/>
                  <a:pt x="4427044" y="2683682"/>
                </a:cubicBezTo>
                <a:cubicBezTo>
                  <a:pt x="4428009" y="2697231"/>
                  <a:pt x="4416400" y="2707875"/>
                  <a:pt x="4402851" y="2707875"/>
                </a:cubicBezTo>
                <a:cubicBezTo>
                  <a:pt x="4389312" y="2707875"/>
                  <a:pt x="4378667" y="2697231"/>
                  <a:pt x="4378667" y="2683682"/>
                </a:cubicBezTo>
                <a:cubicBezTo>
                  <a:pt x="4378667" y="2670143"/>
                  <a:pt x="4389312" y="2659498"/>
                  <a:pt x="4402851" y="2659498"/>
                </a:cubicBezTo>
                <a:close/>
                <a:moveTo>
                  <a:pt x="0" y="2599522"/>
                </a:moveTo>
                <a:lnTo>
                  <a:pt x="965" y="2599522"/>
                </a:lnTo>
                <a:lnTo>
                  <a:pt x="0" y="2600487"/>
                </a:lnTo>
                <a:close/>
                <a:moveTo>
                  <a:pt x="393743" y="2569528"/>
                </a:moveTo>
                <a:cubicBezTo>
                  <a:pt x="410188" y="2569528"/>
                  <a:pt x="423737" y="2583078"/>
                  <a:pt x="423737" y="2599522"/>
                </a:cubicBezTo>
                <a:cubicBezTo>
                  <a:pt x="423737" y="2615966"/>
                  <a:pt x="410188" y="2629515"/>
                  <a:pt x="393743" y="2629515"/>
                </a:cubicBezTo>
                <a:cubicBezTo>
                  <a:pt x="377299" y="2629515"/>
                  <a:pt x="363750" y="2615966"/>
                  <a:pt x="363750" y="2599522"/>
                </a:cubicBezTo>
                <a:cubicBezTo>
                  <a:pt x="363750" y="2583078"/>
                  <a:pt x="377299" y="2569528"/>
                  <a:pt x="393743" y="2569528"/>
                </a:cubicBezTo>
                <a:close/>
                <a:moveTo>
                  <a:pt x="590138" y="2567598"/>
                </a:moveTo>
                <a:cubicBezTo>
                  <a:pt x="606583" y="2567598"/>
                  <a:pt x="620122" y="2581137"/>
                  <a:pt x="620122" y="2597592"/>
                </a:cubicBezTo>
                <a:cubicBezTo>
                  <a:pt x="620122" y="2614036"/>
                  <a:pt x="606583" y="2627575"/>
                  <a:pt x="590138" y="2627575"/>
                </a:cubicBezTo>
                <a:cubicBezTo>
                  <a:pt x="573684" y="2627575"/>
                  <a:pt x="560145" y="2614036"/>
                  <a:pt x="560145" y="2597592"/>
                </a:cubicBezTo>
                <a:cubicBezTo>
                  <a:pt x="560145" y="2581137"/>
                  <a:pt x="573684" y="2567598"/>
                  <a:pt x="590138" y="2567598"/>
                </a:cubicBezTo>
                <a:close/>
                <a:moveTo>
                  <a:pt x="4803379" y="2514386"/>
                </a:moveTo>
                <a:cubicBezTo>
                  <a:pt x="4825622" y="2514386"/>
                  <a:pt x="4844007" y="2532770"/>
                  <a:pt x="4844007" y="2555024"/>
                </a:cubicBezTo>
                <a:cubicBezTo>
                  <a:pt x="4844971" y="2577268"/>
                  <a:pt x="4826587" y="2595652"/>
                  <a:pt x="4803379" y="2595652"/>
                </a:cubicBezTo>
                <a:cubicBezTo>
                  <a:pt x="4781125" y="2595652"/>
                  <a:pt x="4762741" y="2577268"/>
                  <a:pt x="4762741" y="2555024"/>
                </a:cubicBezTo>
                <a:cubicBezTo>
                  <a:pt x="4762741" y="2532770"/>
                  <a:pt x="4781125" y="2514386"/>
                  <a:pt x="4803379" y="2514386"/>
                </a:cubicBezTo>
                <a:close/>
                <a:moveTo>
                  <a:pt x="195419" y="2512446"/>
                </a:moveTo>
                <a:cubicBezTo>
                  <a:pt x="218638" y="2512446"/>
                  <a:pt x="237022" y="2530830"/>
                  <a:pt x="237022" y="2554049"/>
                </a:cubicBezTo>
                <a:cubicBezTo>
                  <a:pt x="237022" y="2577268"/>
                  <a:pt x="218638" y="2595652"/>
                  <a:pt x="195419" y="2595652"/>
                </a:cubicBezTo>
                <a:cubicBezTo>
                  <a:pt x="172201" y="2595652"/>
                  <a:pt x="153817" y="2577268"/>
                  <a:pt x="153817" y="2554049"/>
                </a:cubicBezTo>
                <a:cubicBezTo>
                  <a:pt x="153817" y="2530830"/>
                  <a:pt x="172201" y="2512446"/>
                  <a:pt x="195419" y="2512446"/>
                </a:cubicBezTo>
                <a:close/>
                <a:moveTo>
                  <a:pt x="5000739" y="2490202"/>
                </a:moveTo>
                <a:cubicBezTo>
                  <a:pt x="5011384" y="2490202"/>
                  <a:pt x="5020088" y="2498907"/>
                  <a:pt x="5020088" y="2509551"/>
                </a:cubicBezTo>
                <a:cubicBezTo>
                  <a:pt x="5020088" y="2520196"/>
                  <a:pt x="5011384" y="2528900"/>
                  <a:pt x="5000739" y="2528900"/>
                </a:cubicBezTo>
                <a:cubicBezTo>
                  <a:pt x="4990095" y="2528900"/>
                  <a:pt x="4981390" y="2520196"/>
                  <a:pt x="4981390" y="2509551"/>
                </a:cubicBezTo>
                <a:cubicBezTo>
                  <a:pt x="4981390" y="2498907"/>
                  <a:pt x="4990095" y="2490202"/>
                  <a:pt x="5000739" y="2490202"/>
                </a:cubicBezTo>
                <a:close/>
                <a:moveTo>
                  <a:pt x="4410591" y="2484392"/>
                </a:moveTo>
                <a:cubicBezTo>
                  <a:pt x="4424140" y="2484392"/>
                  <a:pt x="4435749" y="2496001"/>
                  <a:pt x="4435749" y="2509551"/>
                </a:cubicBezTo>
                <a:cubicBezTo>
                  <a:pt x="4436714" y="2524055"/>
                  <a:pt x="4425105" y="2534699"/>
                  <a:pt x="4410591" y="2534699"/>
                </a:cubicBezTo>
                <a:cubicBezTo>
                  <a:pt x="4397052" y="2534699"/>
                  <a:pt x="4385442" y="2523090"/>
                  <a:pt x="4385442" y="2509551"/>
                </a:cubicBezTo>
                <a:cubicBezTo>
                  <a:pt x="4385442" y="2496001"/>
                  <a:pt x="4397052" y="2484392"/>
                  <a:pt x="4410591" y="2484392"/>
                </a:cubicBezTo>
                <a:close/>
                <a:moveTo>
                  <a:pt x="393743" y="2395387"/>
                </a:moveTo>
                <a:cubicBezTo>
                  <a:pt x="408705" y="2395387"/>
                  <a:pt x="420832" y="2407514"/>
                  <a:pt x="420832" y="2422476"/>
                </a:cubicBezTo>
                <a:cubicBezTo>
                  <a:pt x="420832" y="2437437"/>
                  <a:pt x="408705" y="2449564"/>
                  <a:pt x="393743" y="2449564"/>
                </a:cubicBezTo>
                <a:cubicBezTo>
                  <a:pt x="378782" y="2449564"/>
                  <a:pt x="366655" y="2437437"/>
                  <a:pt x="366655" y="2422476"/>
                </a:cubicBezTo>
                <a:cubicBezTo>
                  <a:pt x="366655" y="2407514"/>
                  <a:pt x="378782" y="2395387"/>
                  <a:pt x="393743" y="2395387"/>
                </a:cubicBezTo>
                <a:close/>
                <a:moveTo>
                  <a:pt x="590138" y="2394422"/>
                </a:moveTo>
                <a:cubicBezTo>
                  <a:pt x="605628" y="2394422"/>
                  <a:pt x="619167" y="2407961"/>
                  <a:pt x="619167" y="2423451"/>
                </a:cubicBezTo>
                <a:cubicBezTo>
                  <a:pt x="619167" y="2438930"/>
                  <a:pt x="606593" y="2452469"/>
                  <a:pt x="590138" y="2452469"/>
                </a:cubicBezTo>
                <a:cubicBezTo>
                  <a:pt x="573694" y="2452469"/>
                  <a:pt x="561120" y="2438930"/>
                  <a:pt x="561120" y="2423451"/>
                </a:cubicBezTo>
                <a:cubicBezTo>
                  <a:pt x="561120" y="2407961"/>
                  <a:pt x="574659" y="2394422"/>
                  <a:pt x="590138" y="2394422"/>
                </a:cubicBezTo>
                <a:close/>
                <a:moveTo>
                  <a:pt x="199288" y="2334445"/>
                </a:moveTo>
                <a:cubicBezTo>
                  <a:pt x="222507" y="2334445"/>
                  <a:pt x="240891" y="2352829"/>
                  <a:pt x="240891" y="2376048"/>
                </a:cubicBezTo>
                <a:cubicBezTo>
                  <a:pt x="240891" y="2398292"/>
                  <a:pt x="222507" y="2417641"/>
                  <a:pt x="199288" y="2417641"/>
                </a:cubicBezTo>
                <a:cubicBezTo>
                  <a:pt x="176070" y="2417641"/>
                  <a:pt x="157686" y="2399267"/>
                  <a:pt x="157686" y="2376048"/>
                </a:cubicBezTo>
                <a:cubicBezTo>
                  <a:pt x="157686" y="2352829"/>
                  <a:pt x="176070" y="2334445"/>
                  <a:pt x="199288" y="2334445"/>
                </a:cubicBezTo>
                <a:close/>
                <a:moveTo>
                  <a:pt x="4800475" y="2330565"/>
                </a:moveTo>
                <a:cubicBezTo>
                  <a:pt x="4825623" y="2330565"/>
                  <a:pt x="4845937" y="2350879"/>
                  <a:pt x="4845937" y="2376038"/>
                </a:cubicBezTo>
                <a:cubicBezTo>
                  <a:pt x="4845937" y="2401186"/>
                  <a:pt x="4825623" y="2421510"/>
                  <a:pt x="4800475" y="2421510"/>
                </a:cubicBezTo>
                <a:cubicBezTo>
                  <a:pt x="4775316" y="2421510"/>
                  <a:pt x="4755002" y="2401186"/>
                  <a:pt x="4755002" y="2376038"/>
                </a:cubicBezTo>
                <a:cubicBezTo>
                  <a:pt x="4755002" y="2350879"/>
                  <a:pt x="4775316" y="2330565"/>
                  <a:pt x="4800475" y="2330565"/>
                </a:cubicBezTo>
                <a:close/>
                <a:moveTo>
                  <a:pt x="4993964" y="2310251"/>
                </a:moveTo>
                <a:cubicBezTo>
                  <a:pt x="5004608" y="2310251"/>
                  <a:pt x="5013313" y="2318956"/>
                  <a:pt x="5013313" y="2329600"/>
                </a:cubicBezTo>
                <a:cubicBezTo>
                  <a:pt x="5013313" y="2340245"/>
                  <a:pt x="5004608" y="2348949"/>
                  <a:pt x="4993964" y="2348949"/>
                </a:cubicBezTo>
                <a:cubicBezTo>
                  <a:pt x="4983320" y="2348949"/>
                  <a:pt x="4974615" y="2340245"/>
                  <a:pt x="4974615" y="2329600"/>
                </a:cubicBezTo>
                <a:cubicBezTo>
                  <a:pt x="4974615" y="2318956"/>
                  <a:pt x="4983320" y="2310251"/>
                  <a:pt x="4993964" y="2310251"/>
                </a:cubicBezTo>
                <a:close/>
                <a:moveTo>
                  <a:pt x="4402851" y="2307356"/>
                </a:moveTo>
                <a:cubicBezTo>
                  <a:pt x="4417365" y="2307356"/>
                  <a:pt x="4429939" y="2319930"/>
                  <a:pt x="4429939" y="2334445"/>
                </a:cubicBezTo>
                <a:cubicBezTo>
                  <a:pt x="4429939" y="2348959"/>
                  <a:pt x="4418330" y="2361533"/>
                  <a:pt x="4402851" y="2361533"/>
                </a:cubicBezTo>
                <a:cubicBezTo>
                  <a:pt x="4388337" y="2361533"/>
                  <a:pt x="4375762" y="2348959"/>
                  <a:pt x="4375762" y="2334445"/>
                </a:cubicBezTo>
                <a:cubicBezTo>
                  <a:pt x="4375762" y="2319930"/>
                  <a:pt x="4388337" y="2307356"/>
                  <a:pt x="4402851" y="2307356"/>
                </a:cubicBezTo>
                <a:close/>
                <a:moveTo>
                  <a:pt x="12574" y="2238665"/>
                </a:moveTo>
                <a:lnTo>
                  <a:pt x="13539" y="2238665"/>
                </a:lnTo>
                <a:lnTo>
                  <a:pt x="13539" y="2239630"/>
                </a:lnTo>
                <a:close/>
                <a:moveTo>
                  <a:pt x="408258" y="2224151"/>
                </a:moveTo>
                <a:cubicBezTo>
                  <a:pt x="420832" y="2224151"/>
                  <a:pt x="430502" y="2233831"/>
                  <a:pt x="430502" y="2246405"/>
                </a:cubicBezTo>
                <a:cubicBezTo>
                  <a:pt x="430502" y="2258979"/>
                  <a:pt x="420832" y="2268659"/>
                  <a:pt x="408258" y="2268659"/>
                </a:cubicBezTo>
                <a:cubicBezTo>
                  <a:pt x="395684" y="2268659"/>
                  <a:pt x="386004" y="2258979"/>
                  <a:pt x="386004" y="2246405"/>
                </a:cubicBezTo>
                <a:cubicBezTo>
                  <a:pt x="386004" y="2233831"/>
                  <a:pt x="395684" y="2224151"/>
                  <a:pt x="408258" y="2224151"/>
                </a:cubicBezTo>
                <a:close/>
                <a:moveTo>
                  <a:pt x="605628" y="2220281"/>
                </a:moveTo>
                <a:cubicBezTo>
                  <a:pt x="621107" y="2220281"/>
                  <a:pt x="634646" y="2232855"/>
                  <a:pt x="634646" y="2249299"/>
                </a:cubicBezTo>
                <a:cubicBezTo>
                  <a:pt x="634646" y="2265754"/>
                  <a:pt x="622072" y="2278328"/>
                  <a:pt x="605628" y="2278328"/>
                </a:cubicBezTo>
                <a:cubicBezTo>
                  <a:pt x="590138" y="2278328"/>
                  <a:pt x="576599" y="2265754"/>
                  <a:pt x="576599" y="2249299"/>
                </a:cubicBezTo>
                <a:cubicBezTo>
                  <a:pt x="576599" y="2232855"/>
                  <a:pt x="589173" y="2220281"/>
                  <a:pt x="605628" y="2220281"/>
                </a:cubicBezTo>
                <a:close/>
                <a:moveTo>
                  <a:pt x="4577956" y="2155459"/>
                </a:moveTo>
                <a:lnTo>
                  <a:pt x="4578931" y="2156424"/>
                </a:lnTo>
                <a:lnTo>
                  <a:pt x="4577956" y="2156424"/>
                </a:lnTo>
                <a:lnTo>
                  <a:pt x="4576991" y="2156424"/>
                </a:lnTo>
                <a:close/>
                <a:moveTo>
                  <a:pt x="216708" y="2155459"/>
                </a:moveTo>
                <a:cubicBezTo>
                  <a:pt x="239927" y="2155459"/>
                  <a:pt x="258311" y="2173843"/>
                  <a:pt x="258311" y="2197062"/>
                </a:cubicBezTo>
                <a:cubicBezTo>
                  <a:pt x="258311" y="2220281"/>
                  <a:pt x="238962" y="2239630"/>
                  <a:pt x="216708" y="2239630"/>
                </a:cubicBezTo>
                <a:cubicBezTo>
                  <a:pt x="193490" y="2239630"/>
                  <a:pt x="175106" y="2221246"/>
                  <a:pt x="175106" y="2198027"/>
                </a:cubicBezTo>
                <a:cubicBezTo>
                  <a:pt x="175106" y="2174808"/>
                  <a:pt x="193490" y="2155459"/>
                  <a:pt x="216708" y="2155459"/>
                </a:cubicBezTo>
                <a:close/>
                <a:moveTo>
                  <a:pt x="4783056" y="2151589"/>
                </a:moveTo>
                <a:cubicBezTo>
                  <a:pt x="4809179" y="2151589"/>
                  <a:pt x="4830458" y="2172878"/>
                  <a:pt x="4830458" y="2198991"/>
                </a:cubicBezTo>
                <a:cubicBezTo>
                  <a:pt x="4831433" y="2225115"/>
                  <a:pt x="4809179" y="2246394"/>
                  <a:pt x="4783056" y="2246394"/>
                </a:cubicBezTo>
                <a:cubicBezTo>
                  <a:pt x="4756932" y="2246394"/>
                  <a:pt x="4735653" y="2225115"/>
                  <a:pt x="4735653" y="2198991"/>
                </a:cubicBezTo>
                <a:cubicBezTo>
                  <a:pt x="4735653" y="2172878"/>
                  <a:pt x="4756932" y="2151589"/>
                  <a:pt x="4783056" y="2151589"/>
                </a:cubicBezTo>
                <a:close/>
                <a:moveTo>
                  <a:pt x="4379633" y="2133215"/>
                </a:moveTo>
                <a:cubicBezTo>
                  <a:pt x="4395112" y="2133215"/>
                  <a:pt x="4408661" y="2145789"/>
                  <a:pt x="4408661" y="2162233"/>
                </a:cubicBezTo>
                <a:cubicBezTo>
                  <a:pt x="4408661" y="2177713"/>
                  <a:pt x="4395112" y="2191262"/>
                  <a:pt x="4379633" y="2191262"/>
                </a:cubicBezTo>
                <a:cubicBezTo>
                  <a:pt x="4364154" y="2191262"/>
                  <a:pt x="4350614" y="2178688"/>
                  <a:pt x="4350614" y="2162233"/>
                </a:cubicBezTo>
                <a:cubicBezTo>
                  <a:pt x="4350614" y="2146754"/>
                  <a:pt x="4363189" y="2133215"/>
                  <a:pt x="4379633" y="2133215"/>
                </a:cubicBezTo>
                <a:close/>
                <a:moveTo>
                  <a:pt x="4974615" y="2131275"/>
                </a:moveTo>
                <a:cubicBezTo>
                  <a:pt x="4985260" y="2131275"/>
                  <a:pt x="4993964" y="2139979"/>
                  <a:pt x="4993964" y="2150624"/>
                </a:cubicBezTo>
                <a:cubicBezTo>
                  <a:pt x="4993964" y="2161268"/>
                  <a:pt x="4985260" y="2169973"/>
                  <a:pt x="4974615" y="2169973"/>
                </a:cubicBezTo>
                <a:cubicBezTo>
                  <a:pt x="4963971" y="2169973"/>
                  <a:pt x="4955266" y="2161268"/>
                  <a:pt x="4955266" y="2150624"/>
                </a:cubicBezTo>
                <a:cubicBezTo>
                  <a:pt x="4955266" y="2139979"/>
                  <a:pt x="4963971" y="2131275"/>
                  <a:pt x="4974615" y="2131275"/>
                </a:cubicBezTo>
                <a:close/>
                <a:moveTo>
                  <a:pt x="38698" y="2059689"/>
                </a:moveTo>
                <a:lnTo>
                  <a:pt x="39663" y="2060654"/>
                </a:lnTo>
                <a:lnTo>
                  <a:pt x="38698" y="2060654"/>
                </a:lnTo>
                <a:close/>
                <a:moveTo>
                  <a:pt x="637540" y="2050974"/>
                </a:moveTo>
                <a:cubicBezTo>
                  <a:pt x="653019" y="2050974"/>
                  <a:pt x="665594" y="2063548"/>
                  <a:pt x="665594" y="2079027"/>
                </a:cubicBezTo>
                <a:cubicBezTo>
                  <a:pt x="664629" y="2094507"/>
                  <a:pt x="652055" y="2107081"/>
                  <a:pt x="637540" y="2107081"/>
                </a:cubicBezTo>
                <a:cubicBezTo>
                  <a:pt x="622061" y="2107081"/>
                  <a:pt x="609487" y="2094507"/>
                  <a:pt x="609487" y="2079027"/>
                </a:cubicBezTo>
                <a:cubicBezTo>
                  <a:pt x="609487" y="2063548"/>
                  <a:pt x="622061" y="2050974"/>
                  <a:pt x="637540" y="2050974"/>
                </a:cubicBezTo>
                <a:close/>
                <a:moveTo>
                  <a:pt x="437286" y="2046140"/>
                </a:moveTo>
                <a:cubicBezTo>
                  <a:pt x="451801" y="2046140"/>
                  <a:pt x="463400" y="2057749"/>
                  <a:pt x="463400" y="2072263"/>
                </a:cubicBezTo>
                <a:cubicBezTo>
                  <a:pt x="463400" y="2086778"/>
                  <a:pt x="451801" y="2098387"/>
                  <a:pt x="437286" y="2098387"/>
                </a:cubicBezTo>
                <a:cubicBezTo>
                  <a:pt x="422772" y="2098387"/>
                  <a:pt x="411163" y="2086778"/>
                  <a:pt x="411163" y="2072263"/>
                </a:cubicBezTo>
                <a:cubicBezTo>
                  <a:pt x="411163" y="2057749"/>
                  <a:pt x="422772" y="2046140"/>
                  <a:pt x="437286" y="2046140"/>
                </a:cubicBezTo>
                <a:close/>
                <a:moveTo>
                  <a:pt x="4541198" y="1982283"/>
                </a:moveTo>
                <a:cubicBezTo>
                  <a:pt x="4542173" y="1982283"/>
                  <a:pt x="4542173" y="1982283"/>
                  <a:pt x="4542173" y="1983248"/>
                </a:cubicBezTo>
                <a:cubicBezTo>
                  <a:pt x="4542173" y="1984223"/>
                  <a:pt x="4542173" y="1984223"/>
                  <a:pt x="4541198" y="1984223"/>
                </a:cubicBezTo>
                <a:cubicBezTo>
                  <a:pt x="4540233" y="1984223"/>
                  <a:pt x="4540233" y="1984223"/>
                  <a:pt x="4540233" y="1983248"/>
                </a:cubicBezTo>
                <a:cubicBezTo>
                  <a:pt x="4540233" y="1982283"/>
                  <a:pt x="4540233" y="1982283"/>
                  <a:pt x="4541198" y="1982283"/>
                </a:cubicBezTo>
                <a:close/>
                <a:moveTo>
                  <a:pt x="247666" y="1980353"/>
                </a:moveTo>
                <a:cubicBezTo>
                  <a:pt x="270885" y="1980353"/>
                  <a:pt x="289259" y="1998737"/>
                  <a:pt x="289259" y="2021956"/>
                </a:cubicBezTo>
                <a:cubicBezTo>
                  <a:pt x="289259" y="2044210"/>
                  <a:pt x="269910" y="2063559"/>
                  <a:pt x="247666" y="2063559"/>
                </a:cubicBezTo>
                <a:cubicBezTo>
                  <a:pt x="224448" y="2063559"/>
                  <a:pt x="206064" y="2045175"/>
                  <a:pt x="206064" y="2021956"/>
                </a:cubicBezTo>
                <a:cubicBezTo>
                  <a:pt x="206064" y="1998737"/>
                  <a:pt x="224448" y="1980353"/>
                  <a:pt x="247666" y="1980353"/>
                </a:cubicBezTo>
                <a:close/>
                <a:moveTo>
                  <a:pt x="4752108" y="1973578"/>
                </a:moveTo>
                <a:cubicBezTo>
                  <a:pt x="4778221" y="1973578"/>
                  <a:pt x="4800475" y="1994867"/>
                  <a:pt x="4800475" y="2021955"/>
                </a:cubicBezTo>
                <a:cubicBezTo>
                  <a:pt x="4800475" y="2049044"/>
                  <a:pt x="4779196" y="2070323"/>
                  <a:pt x="4752108" y="2070323"/>
                </a:cubicBezTo>
                <a:cubicBezTo>
                  <a:pt x="4725984" y="2070323"/>
                  <a:pt x="4703730" y="2049044"/>
                  <a:pt x="4703730" y="2021955"/>
                </a:cubicBezTo>
                <a:cubicBezTo>
                  <a:pt x="4703730" y="1995832"/>
                  <a:pt x="4725019" y="1973578"/>
                  <a:pt x="4752108" y="1973578"/>
                </a:cubicBezTo>
                <a:close/>
                <a:moveTo>
                  <a:pt x="4339970" y="1961004"/>
                </a:moveTo>
                <a:cubicBezTo>
                  <a:pt x="4357389" y="1961004"/>
                  <a:pt x="4370928" y="1974543"/>
                  <a:pt x="4370928" y="1991962"/>
                </a:cubicBezTo>
                <a:cubicBezTo>
                  <a:pt x="4370928" y="2009382"/>
                  <a:pt x="4357389" y="2022921"/>
                  <a:pt x="4339970" y="2022921"/>
                </a:cubicBezTo>
                <a:cubicBezTo>
                  <a:pt x="4322551" y="2022921"/>
                  <a:pt x="4309011" y="2009382"/>
                  <a:pt x="4309011" y="1991962"/>
                </a:cubicBezTo>
                <a:cubicBezTo>
                  <a:pt x="4309011" y="1974543"/>
                  <a:pt x="4322551" y="1961004"/>
                  <a:pt x="4339970" y="1961004"/>
                </a:cubicBezTo>
                <a:close/>
                <a:moveTo>
                  <a:pt x="4942692" y="1953264"/>
                </a:moveTo>
                <a:cubicBezTo>
                  <a:pt x="4953336" y="1953264"/>
                  <a:pt x="4962041" y="1961968"/>
                  <a:pt x="4962041" y="1972613"/>
                </a:cubicBezTo>
                <a:cubicBezTo>
                  <a:pt x="4962041" y="1983257"/>
                  <a:pt x="4953336" y="1991962"/>
                  <a:pt x="4942692" y="1991962"/>
                </a:cubicBezTo>
                <a:cubicBezTo>
                  <a:pt x="4932048" y="1991962"/>
                  <a:pt x="4923343" y="1983257"/>
                  <a:pt x="4923343" y="1972613"/>
                </a:cubicBezTo>
                <a:cubicBezTo>
                  <a:pt x="4923343" y="1961968"/>
                  <a:pt x="4932048" y="1953264"/>
                  <a:pt x="4942692" y="1953264"/>
                </a:cubicBezTo>
                <a:close/>
                <a:moveTo>
                  <a:pt x="683978" y="1882643"/>
                </a:moveTo>
                <a:cubicBezTo>
                  <a:pt x="699457" y="1882643"/>
                  <a:pt x="712032" y="1895217"/>
                  <a:pt x="712032" y="1910696"/>
                </a:cubicBezTo>
                <a:cubicBezTo>
                  <a:pt x="712032" y="1927140"/>
                  <a:pt x="699457" y="1938750"/>
                  <a:pt x="683978" y="1938750"/>
                </a:cubicBezTo>
                <a:cubicBezTo>
                  <a:pt x="668499" y="1938750"/>
                  <a:pt x="655925" y="1926176"/>
                  <a:pt x="655925" y="1910696"/>
                </a:cubicBezTo>
                <a:cubicBezTo>
                  <a:pt x="655925" y="1895217"/>
                  <a:pt x="668499" y="1882643"/>
                  <a:pt x="683978" y="1882643"/>
                </a:cubicBezTo>
                <a:close/>
                <a:moveTo>
                  <a:pt x="480819" y="1871034"/>
                </a:moveTo>
                <a:cubicBezTo>
                  <a:pt x="498238" y="1871034"/>
                  <a:pt x="511777" y="1884573"/>
                  <a:pt x="511777" y="1901992"/>
                </a:cubicBezTo>
                <a:cubicBezTo>
                  <a:pt x="512742" y="1918437"/>
                  <a:pt x="498238" y="1932951"/>
                  <a:pt x="480819" y="1932951"/>
                </a:cubicBezTo>
                <a:cubicBezTo>
                  <a:pt x="463400" y="1932951"/>
                  <a:pt x="449861" y="1919412"/>
                  <a:pt x="449861" y="1901992"/>
                </a:cubicBezTo>
                <a:cubicBezTo>
                  <a:pt x="449861" y="1884573"/>
                  <a:pt x="463400" y="1871034"/>
                  <a:pt x="480819" y="1871034"/>
                </a:cubicBezTo>
                <a:close/>
                <a:moveTo>
                  <a:pt x="4489926" y="1812012"/>
                </a:moveTo>
                <a:cubicBezTo>
                  <a:pt x="4490891" y="1812012"/>
                  <a:pt x="4491856" y="1812977"/>
                  <a:pt x="4491856" y="1813952"/>
                </a:cubicBezTo>
                <a:cubicBezTo>
                  <a:pt x="4491856" y="1814917"/>
                  <a:pt x="4490891" y="1815882"/>
                  <a:pt x="4489926" y="1815882"/>
                </a:cubicBezTo>
                <a:cubicBezTo>
                  <a:pt x="4488951" y="1815882"/>
                  <a:pt x="4487986" y="1814917"/>
                  <a:pt x="4487986" y="1813952"/>
                </a:cubicBezTo>
                <a:cubicBezTo>
                  <a:pt x="4487986" y="1812977"/>
                  <a:pt x="4488951" y="1812012"/>
                  <a:pt x="4489926" y="1812012"/>
                </a:cubicBezTo>
                <a:close/>
                <a:moveTo>
                  <a:pt x="291200" y="1807177"/>
                </a:moveTo>
                <a:cubicBezTo>
                  <a:pt x="314418" y="1807177"/>
                  <a:pt x="332803" y="1825561"/>
                  <a:pt x="332803" y="1848780"/>
                </a:cubicBezTo>
                <a:cubicBezTo>
                  <a:pt x="333767" y="1871999"/>
                  <a:pt x="314418" y="1890383"/>
                  <a:pt x="291200" y="1890383"/>
                </a:cubicBezTo>
                <a:cubicBezTo>
                  <a:pt x="267981" y="1890383"/>
                  <a:pt x="249597" y="1871999"/>
                  <a:pt x="249597" y="1848780"/>
                </a:cubicBezTo>
                <a:cubicBezTo>
                  <a:pt x="249597" y="1825561"/>
                  <a:pt x="267981" y="1807177"/>
                  <a:pt x="291200" y="1807177"/>
                </a:cubicBezTo>
                <a:close/>
                <a:moveTo>
                  <a:pt x="4707600" y="1803307"/>
                </a:moveTo>
                <a:cubicBezTo>
                  <a:pt x="4732748" y="1803307"/>
                  <a:pt x="4753072" y="1823621"/>
                  <a:pt x="4753072" y="1848779"/>
                </a:cubicBezTo>
                <a:cubicBezTo>
                  <a:pt x="4753072" y="1873928"/>
                  <a:pt x="4732748" y="1894252"/>
                  <a:pt x="4707600" y="1894252"/>
                </a:cubicBezTo>
                <a:cubicBezTo>
                  <a:pt x="4682441" y="1894252"/>
                  <a:pt x="4662127" y="1873928"/>
                  <a:pt x="4662127" y="1848779"/>
                </a:cubicBezTo>
                <a:cubicBezTo>
                  <a:pt x="4662127" y="1823621"/>
                  <a:pt x="4682441" y="1803307"/>
                  <a:pt x="4707600" y="1803307"/>
                </a:cubicBezTo>
                <a:close/>
                <a:moveTo>
                  <a:pt x="4285793" y="1794602"/>
                </a:moveTo>
                <a:cubicBezTo>
                  <a:pt x="4304167" y="1794602"/>
                  <a:pt x="4318681" y="1809116"/>
                  <a:pt x="4318681" y="1827490"/>
                </a:cubicBezTo>
                <a:cubicBezTo>
                  <a:pt x="4318681" y="1845874"/>
                  <a:pt x="4304167" y="1860388"/>
                  <a:pt x="4285793" y="1860388"/>
                </a:cubicBezTo>
                <a:cubicBezTo>
                  <a:pt x="4267409" y="1860388"/>
                  <a:pt x="4252894" y="1845874"/>
                  <a:pt x="4252894" y="1827490"/>
                </a:cubicBezTo>
                <a:cubicBezTo>
                  <a:pt x="4252894" y="1809116"/>
                  <a:pt x="4267409" y="1794602"/>
                  <a:pt x="4285793" y="1794602"/>
                </a:cubicBezTo>
                <a:close/>
                <a:moveTo>
                  <a:pt x="4897220" y="1778158"/>
                </a:moveTo>
                <a:cubicBezTo>
                  <a:pt x="4907905" y="1778158"/>
                  <a:pt x="4916569" y="1786822"/>
                  <a:pt x="4916569" y="1797507"/>
                </a:cubicBezTo>
                <a:cubicBezTo>
                  <a:pt x="4916569" y="1808192"/>
                  <a:pt x="4907905" y="1816856"/>
                  <a:pt x="4897220" y="1816856"/>
                </a:cubicBezTo>
                <a:cubicBezTo>
                  <a:pt x="4886535" y="1816856"/>
                  <a:pt x="4877871" y="1808192"/>
                  <a:pt x="4877871" y="1797507"/>
                </a:cubicBezTo>
                <a:cubicBezTo>
                  <a:pt x="4877871" y="1786822"/>
                  <a:pt x="4886535" y="1778158"/>
                  <a:pt x="4897220" y="1778158"/>
                </a:cubicBezTo>
                <a:close/>
                <a:moveTo>
                  <a:pt x="745895" y="1721076"/>
                </a:moveTo>
                <a:cubicBezTo>
                  <a:pt x="761374" y="1720111"/>
                  <a:pt x="773949" y="1732685"/>
                  <a:pt x="773949" y="1749129"/>
                </a:cubicBezTo>
                <a:cubicBezTo>
                  <a:pt x="773949" y="1764609"/>
                  <a:pt x="761374" y="1777193"/>
                  <a:pt x="745895" y="1777193"/>
                </a:cubicBezTo>
                <a:cubicBezTo>
                  <a:pt x="730416" y="1777193"/>
                  <a:pt x="717842" y="1764609"/>
                  <a:pt x="717842" y="1749129"/>
                </a:cubicBezTo>
                <a:cubicBezTo>
                  <a:pt x="717842" y="1733650"/>
                  <a:pt x="730416" y="1721076"/>
                  <a:pt x="745895" y="1721076"/>
                </a:cubicBezTo>
                <a:close/>
                <a:moveTo>
                  <a:pt x="538866" y="1695928"/>
                </a:moveTo>
                <a:cubicBezTo>
                  <a:pt x="560145" y="1695928"/>
                  <a:pt x="576599" y="1712372"/>
                  <a:pt x="576599" y="1733661"/>
                </a:cubicBezTo>
                <a:cubicBezTo>
                  <a:pt x="576599" y="1754940"/>
                  <a:pt x="559180" y="1771384"/>
                  <a:pt x="538866" y="1771384"/>
                </a:cubicBezTo>
                <a:cubicBezTo>
                  <a:pt x="518552" y="1771384"/>
                  <a:pt x="501133" y="1754940"/>
                  <a:pt x="501133" y="1733661"/>
                </a:cubicBezTo>
                <a:cubicBezTo>
                  <a:pt x="501133" y="1713347"/>
                  <a:pt x="517577" y="1695928"/>
                  <a:pt x="538866" y="1695928"/>
                </a:cubicBezTo>
                <a:close/>
                <a:moveTo>
                  <a:pt x="4425115" y="1648515"/>
                </a:moveTo>
                <a:cubicBezTo>
                  <a:pt x="4426080" y="1648515"/>
                  <a:pt x="4427045" y="1649480"/>
                  <a:pt x="4427045" y="1650445"/>
                </a:cubicBezTo>
                <a:cubicBezTo>
                  <a:pt x="4427045" y="1651420"/>
                  <a:pt x="4426080" y="1652385"/>
                  <a:pt x="4425115" y="1652385"/>
                </a:cubicBezTo>
                <a:cubicBezTo>
                  <a:pt x="4424140" y="1652385"/>
                  <a:pt x="4423175" y="1651420"/>
                  <a:pt x="4423175" y="1650445"/>
                </a:cubicBezTo>
                <a:cubicBezTo>
                  <a:pt x="4423175" y="1649480"/>
                  <a:pt x="4424140" y="1648515"/>
                  <a:pt x="4425115" y="1648515"/>
                </a:cubicBezTo>
                <a:close/>
                <a:moveTo>
                  <a:pt x="4650527" y="1641740"/>
                </a:moveTo>
                <a:cubicBezTo>
                  <a:pt x="4670841" y="1641740"/>
                  <a:pt x="4688250" y="1658184"/>
                  <a:pt x="4688250" y="1679473"/>
                </a:cubicBezTo>
                <a:cubicBezTo>
                  <a:pt x="4687285" y="1700752"/>
                  <a:pt x="4670841" y="1717206"/>
                  <a:pt x="4650527" y="1717206"/>
                </a:cubicBezTo>
                <a:cubicBezTo>
                  <a:pt x="4630213" y="1717206"/>
                  <a:pt x="4612794" y="1700752"/>
                  <a:pt x="4612794" y="1679473"/>
                </a:cubicBezTo>
                <a:cubicBezTo>
                  <a:pt x="4612794" y="1659159"/>
                  <a:pt x="4629238" y="1641740"/>
                  <a:pt x="4650527" y="1641740"/>
                </a:cubicBezTo>
                <a:close/>
                <a:moveTo>
                  <a:pt x="349246" y="1637881"/>
                </a:moveTo>
                <a:cubicBezTo>
                  <a:pt x="372465" y="1637881"/>
                  <a:pt x="390839" y="1656265"/>
                  <a:pt x="390839" y="1679484"/>
                </a:cubicBezTo>
                <a:cubicBezTo>
                  <a:pt x="390839" y="1702703"/>
                  <a:pt x="372465" y="1721087"/>
                  <a:pt x="349246" y="1721087"/>
                </a:cubicBezTo>
                <a:cubicBezTo>
                  <a:pt x="326028" y="1721087"/>
                  <a:pt x="307644" y="1702703"/>
                  <a:pt x="307644" y="1679484"/>
                </a:cubicBezTo>
                <a:cubicBezTo>
                  <a:pt x="307644" y="1656265"/>
                  <a:pt x="326028" y="1637881"/>
                  <a:pt x="349246" y="1637881"/>
                </a:cubicBezTo>
                <a:close/>
                <a:moveTo>
                  <a:pt x="4216136" y="1633036"/>
                </a:moveTo>
                <a:cubicBezTo>
                  <a:pt x="4235485" y="1633036"/>
                  <a:pt x="4250964" y="1648515"/>
                  <a:pt x="4250964" y="1667864"/>
                </a:cubicBezTo>
                <a:cubicBezTo>
                  <a:pt x="4250964" y="1687213"/>
                  <a:pt x="4235485" y="1702692"/>
                  <a:pt x="4216136" y="1702692"/>
                </a:cubicBezTo>
                <a:cubicBezTo>
                  <a:pt x="4196787" y="1702692"/>
                  <a:pt x="4181308" y="1687213"/>
                  <a:pt x="4181308" y="1667864"/>
                </a:cubicBezTo>
                <a:cubicBezTo>
                  <a:pt x="4181308" y="1648515"/>
                  <a:pt x="4196787" y="1633036"/>
                  <a:pt x="4216136" y="1633036"/>
                </a:cubicBezTo>
                <a:close/>
                <a:moveTo>
                  <a:pt x="4840138" y="1606922"/>
                </a:moveTo>
                <a:cubicBezTo>
                  <a:pt x="4850783" y="1606922"/>
                  <a:pt x="4859487" y="1615626"/>
                  <a:pt x="4859487" y="1626271"/>
                </a:cubicBezTo>
                <a:cubicBezTo>
                  <a:pt x="4859487" y="1636915"/>
                  <a:pt x="4850783" y="1645620"/>
                  <a:pt x="4840138" y="1645620"/>
                </a:cubicBezTo>
                <a:cubicBezTo>
                  <a:pt x="4829494" y="1645620"/>
                  <a:pt x="4820789" y="1636915"/>
                  <a:pt x="4820789" y="1626271"/>
                </a:cubicBezTo>
                <a:cubicBezTo>
                  <a:pt x="4820789" y="1615626"/>
                  <a:pt x="4829494" y="1606922"/>
                  <a:pt x="4840138" y="1606922"/>
                </a:cubicBezTo>
                <a:close/>
                <a:moveTo>
                  <a:pt x="822326" y="1563379"/>
                </a:moveTo>
                <a:cubicBezTo>
                  <a:pt x="837806" y="1563379"/>
                  <a:pt x="851345" y="1575953"/>
                  <a:pt x="851345" y="1592407"/>
                </a:cubicBezTo>
                <a:cubicBezTo>
                  <a:pt x="851345" y="1607887"/>
                  <a:pt x="837806" y="1621426"/>
                  <a:pt x="822326" y="1621426"/>
                </a:cubicBezTo>
                <a:cubicBezTo>
                  <a:pt x="806847" y="1621426"/>
                  <a:pt x="793298" y="1608852"/>
                  <a:pt x="793298" y="1592407"/>
                </a:cubicBezTo>
                <a:cubicBezTo>
                  <a:pt x="793298" y="1576928"/>
                  <a:pt x="805872" y="1563379"/>
                  <a:pt x="822326" y="1563379"/>
                </a:cubicBezTo>
                <a:close/>
                <a:moveTo>
                  <a:pt x="193480" y="1541136"/>
                </a:moveTo>
                <a:cubicBezTo>
                  <a:pt x="194445" y="1541136"/>
                  <a:pt x="194445" y="1542101"/>
                  <a:pt x="194445" y="1542101"/>
                </a:cubicBezTo>
                <a:cubicBezTo>
                  <a:pt x="194445" y="1542101"/>
                  <a:pt x="193480" y="1543066"/>
                  <a:pt x="193480" y="1543066"/>
                </a:cubicBezTo>
                <a:cubicBezTo>
                  <a:pt x="192515" y="1543066"/>
                  <a:pt x="192515" y="1542101"/>
                  <a:pt x="192515" y="1542101"/>
                </a:cubicBezTo>
                <a:cubicBezTo>
                  <a:pt x="192515" y="1541136"/>
                  <a:pt x="193480" y="1541136"/>
                  <a:pt x="193480" y="1541136"/>
                </a:cubicBezTo>
                <a:close/>
                <a:moveTo>
                  <a:pt x="610453" y="1530491"/>
                </a:moveTo>
                <a:cubicBezTo>
                  <a:pt x="633671" y="1530491"/>
                  <a:pt x="653020" y="1549840"/>
                  <a:pt x="653020" y="1573059"/>
                </a:cubicBezTo>
                <a:cubicBezTo>
                  <a:pt x="653985" y="1597243"/>
                  <a:pt x="634636" y="1615627"/>
                  <a:pt x="610453" y="1615627"/>
                </a:cubicBezTo>
                <a:cubicBezTo>
                  <a:pt x="587234" y="1615627"/>
                  <a:pt x="567885" y="1596278"/>
                  <a:pt x="567885" y="1573059"/>
                </a:cubicBezTo>
                <a:cubicBezTo>
                  <a:pt x="567885" y="1549840"/>
                  <a:pt x="587234" y="1530491"/>
                  <a:pt x="610453" y="1530491"/>
                </a:cubicBezTo>
                <a:close/>
                <a:moveTo>
                  <a:pt x="4578931" y="1490828"/>
                </a:moveTo>
                <a:cubicBezTo>
                  <a:pt x="4592815" y="1490828"/>
                  <a:pt x="4604079" y="1502092"/>
                  <a:pt x="4604079" y="1515976"/>
                </a:cubicBezTo>
                <a:cubicBezTo>
                  <a:pt x="4604079" y="1529871"/>
                  <a:pt x="4592815" y="1541135"/>
                  <a:pt x="4578931" y="1541135"/>
                </a:cubicBezTo>
                <a:cubicBezTo>
                  <a:pt x="4565036" y="1541135"/>
                  <a:pt x="4553772" y="1529871"/>
                  <a:pt x="4553772" y="1515976"/>
                </a:cubicBezTo>
                <a:cubicBezTo>
                  <a:pt x="4553772" y="1502092"/>
                  <a:pt x="4565036" y="1490828"/>
                  <a:pt x="4578931" y="1490828"/>
                </a:cubicBezTo>
                <a:close/>
                <a:moveTo>
                  <a:pt x="4346744" y="1489853"/>
                </a:moveTo>
                <a:cubicBezTo>
                  <a:pt x="4348349" y="1489853"/>
                  <a:pt x="4349639" y="1491153"/>
                  <a:pt x="4349639" y="1492758"/>
                </a:cubicBezTo>
                <a:cubicBezTo>
                  <a:pt x="4349639" y="1494363"/>
                  <a:pt x="4348349" y="1495653"/>
                  <a:pt x="4346744" y="1495653"/>
                </a:cubicBezTo>
                <a:cubicBezTo>
                  <a:pt x="4345139" y="1495653"/>
                  <a:pt x="4343839" y="1494363"/>
                  <a:pt x="4343839" y="1492758"/>
                </a:cubicBezTo>
                <a:cubicBezTo>
                  <a:pt x="4343839" y="1491153"/>
                  <a:pt x="4345139" y="1489853"/>
                  <a:pt x="4346744" y="1489853"/>
                </a:cubicBezTo>
                <a:close/>
                <a:moveTo>
                  <a:pt x="4131965" y="1479208"/>
                </a:moveTo>
                <a:cubicBezTo>
                  <a:pt x="4152289" y="1479208"/>
                  <a:pt x="4168734" y="1495652"/>
                  <a:pt x="4168734" y="1515976"/>
                </a:cubicBezTo>
                <a:cubicBezTo>
                  <a:pt x="4169699" y="1536290"/>
                  <a:pt x="4153254" y="1552734"/>
                  <a:pt x="4131965" y="1552734"/>
                </a:cubicBezTo>
                <a:cubicBezTo>
                  <a:pt x="4111651" y="1552734"/>
                  <a:pt x="4095207" y="1536290"/>
                  <a:pt x="4095207" y="1515976"/>
                </a:cubicBezTo>
                <a:cubicBezTo>
                  <a:pt x="4095207" y="1495652"/>
                  <a:pt x="4111651" y="1479208"/>
                  <a:pt x="4131965" y="1479208"/>
                </a:cubicBezTo>
                <a:close/>
                <a:moveTo>
                  <a:pt x="420833" y="1474374"/>
                </a:moveTo>
                <a:cubicBezTo>
                  <a:pt x="443087" y="1474374"/>
                  <a:pt x="461471" y="1492758"/>
                  <a:pt x="461471" y="1515012"/>
                </a:cubicBezTo>
                <a:cubicBezTo>
                  <a:pt x="461471" y="1537256"/>
                  <a:pt x="443087" y="1555640"/>
                  <a:pt x="420833" y="1555640"/>
                </a:cubicBezTo>
                <a:cubicBezTo>
                  <a:pt x="398589" y="1555640"/>
                  <a:pt x="380205" y="1537256"/>
                  <a:pt x="380205" y="1515012"/>
                </a:cubicBezTo>
                <a:cubicBezTo>
                  <a:pt x="380205" y="1492758"/>
                  <a:pt x="398589" y="1474374"/>
                  <a:pt x="420833" y="1474374"/>
                </a:cubicBezTo>
                <a:close/>
                <a:moveTo>
                  <a:pt x="4770481" y="1441486"/>
                </a:moveTo>
                <a:cubicBezTo>
                  <a:pt x="4781116" y="1441486"/>
                  <a:pt x="4788865" y="1450190"/>
                  <a:pt x="4788865" y="1459870"/>
                </a:cubicBezTo>
                <a:cubicBezTo>
                  <a:pt x="4788865" y="1470504"/>
                  <a:pt x="4780151" y="1478254"/>
                  <a:pt x="4770481" y="1478254"/>
                </a:cubicBezTo>
                <a:cubicBezTo>
                  <a:pt x="4759837" y="1478254"/>
                  <a:pt x="4752097" y="1469539"/>
                  <a:pt x="4752097" y="1459870"/>
                </a:cubicBezTo>
                <a:cubicBezTo>
                  <a:pt x="4752097" y="1449225"/>
                  <a:pt x="4760802" y="1441486"/>
                  <a:pt x="4770481" y="1441486"/>
                </a:cubicBezTo>
                <a:close/>
                <a:moveTo>
                  <a:pt x="913261" y="1414397"/>
                </a:moveTo>
                <a:cubicBezTo>
                  <a:pt x="929299" y="1414397"/>
                  <a:pt x="942290" y="1427388"/>
                  <a:pt x="942290" y="1443415"/>
                </a:cubicBezTo>
                <a:cubicBezTo>
                  <a:pt x="942290" y="1459453"/>
                  <a:pt x="929299" y="1472444"/>
                  <a:pt x="913261" y="1472444"/>
                </a:cubicBezTo>
                <a:cubicBezTo>
                  <a:pt x="897233" y="1472444"/>
                  <a:pt x="884243" y="1459453"/>
                  <a:pt x="884243" y="1443415"/>
                </a:cubicBezTo>
                <a:cubicBezTo>
                  <a:pt x="884243" y="1427388"/>
                  <a:pt x="897233" y="1414397"/>
                  <a:pt x="913261" y="1414397"/>
                </a:cubicBezTo>
                <a:close/>
                <a:moveTo>
                  <a:pt x="268946" y="1377629"/>
                </a:moveTo>
                <a:cubicBezTo>
                  <a:pt x="269911" y="1377629"/>
                  <a:pt x="269911" y="1378594"/>
                  <a:pt x="269911" y="1378594"/>
                </a:cubicBezTo>
                <a:cubicBezTo>
                  <a:pt x="269911" y="1378594"/>
                  <a:pt x="269911" y="1379569"/>
                  <a:pt x="268946" y="1379569"/>
                </a:cubicBezTo>
                <a:cubicBezTo>
                  <a:pt x="267981" y="1379569"/>
                  <a:pt x="267981" y="1378594"/>
                  <a:pt x="267981" y="1378594"/>
                </a:cubicBezTo>
                <a:cubicBezTo>
                  <a:pt x="267981" y="1377629"/>
                  <a:pt x="268946" y="1377629"/>
                  <a:pt x="268946" y="1377629"/>
                </a:cubicBezTo>
                <a:close/>
                <a:moveTo>
                  <a:pt x="695588" y="1372794"/>
                </a:moveTo>
                <a:cubicBezTo>
                  <a:pt x="721711" y="1372794"/>
                  <a:pt x="742025" y="1394073"/>
                  <a:pt x="742025" y="1419231"/>
                </a:cubicBezTo>
                <a:cubicBezTo>
                  <a:pt x="742990" y="1444380"/>
                  <a:pt x="721711" y="1465669"/>
                  <a:pt x="695588" y="1465669"/>
                </a:cubicBezTo>
                <a:cubicBezTo>
                  <a:pt x="669464" y="1465669"/>
                  <a:pt x="649150" y="1444380"/>
                  <a:pt x="649150" y="1419231"/>
                </a:cubicBezTo>
                <a:cubicBezTo>
                  <a:pt x="649150" y="1393108"/>
                  <a:pt x="670429" y="1372794"/>
                  <a:pt x="695588" y="1372794"/>
                </a:cubicBezTo>
                <a:close/>
                <a:moveTo>
                  <a:pt x="4495726" y="1344740"/>
                </a:moveTo>
                <a:cubicBezTo>
                  <a:pt x="4502501" y="1344740"/>
                  <a:pt x="4508300" y="1350540"/>
                  <a:pt x="4508300" y="1357314"/>
                </a:cubicBezTo>
                <a:cubicBezTo>
                  <a:pt x="4508300" y="1365054"/>
                  <a:pt x="4502501" y="1369889"/>
                  <a:pt x="4495726" y="1369889"/>
                </a:cubicBezTo>
                <a:cubicBezTo>
                  <a:pt x="4488961" y="1369889"/>
                  <a:pt x="4483151" y="1364089"/>
                  <a:pt x="4483151" y="1357314"/>
                </a:cubicBezTo>
                <a:cubicBezTo>
                  <a:pt x="4483151" y="1350540"/>
                  <a:pt x="4488961" y="1344740"/>
                  <a:pt x="4495726" y="1344740"/>
                </a:cubicBezTo>
                <a:close/>
                <a:moveTo>
                  <a:pt x="4254834" y="1338931"/>
                </a:moveTo>
                <a:cubicBezTo>
                  <a:pt x="4256764" y="1338931"/>
                  <a:pt x="4257729" y="1340871"/>
                  <a:pt x="4257729" y="1341836"/>
                </a:cubicBezTo>
                <a:cubicBezTo>
                  <a:pt x="4257729" y="1343766"/>
                  <a:pt x="4256764" y="1344741"/>
                  <a:pt x="4254834" y="1344741"/>
                </a:cubicBezTo>
                <a:cubicBezTo>
                  <a:pt x="4252894" y="1344741"/>
                  <a:pt x="4251929" y="1342801"/>
                  <a:pt x="4251929" y="1341836"/>
                </a:cubicBezTo>
                <a:cubicBezTo>
                  <a:pt x="4251929" y="1339896"/>
                  <a:pt x="4252894" y="1338931"/>
                  <a:pt x="4254834" y="1338931"/>
                </a:cubicBezTo>
                <a:close/>
                <a:moveTo>
                  <a:pt x="4035220" y="1332166"/>
                </a:moveTo>
                <a:cubicBezTo>
                  <a:pt x="4056499" y="1332166"/>
                  <a:pt x="4073918" y="1349575"/>
                  <a:pt x="4073918" y="1370864"/>
                </a:cubicBezTo>
                <a:cubicBezTo>
                  <a:pt x="4073918" y="1392143"/>
                  <a:pt x="4056499" y="1409562"/>
                  <a:pt x="4035220" y="1409562"/>
                </a:cubicBezTo>
                <a:cubicBezTo>
                  <a:pt x="4013941" y="1409562"/>
                  <a:pt x="3996522" y="1392143"/>
                  <a:pt x="3996522" y="1370864"/>
                </a:cubicBezTo>
                <a:cubicBezTo>
                  <a:pt x="3996522" y="1349575"/>
                  <a:pt x="4013941" y="1332166"/>
                  <a:pt x="4035220" y="1332166"/>
                </a:cubicBezTo>
                <a:close/>
                <a:moveTo>
                  <a:pt x="504038" y="1317652"/>
                </a:moveTo>
                <a:cubicBezTo>
                  <a:pt x="526292" y="1317652"/>
                  <a:pt x="543701" y="1335071"/>
                  <a:pt x="543701" y="1357315"/>
                </a:cubicBezTo>
                <a:cubicBezTo>
                  <a:pt x="543701" y="1379569"/>
                  <a:pt x="526292" y="1396988"/>
                  <a:pt x="504038" y="1396988"/>
                </a:cubicBezTo>
                <a:cubicBezTo>
                  <a:pt x="481784" y="1396988"/>
                  <a:pt x="464375" y="1378604"/>
                  <a:pt x="464375" y="1357315"/>
                </a:cubicBezTo>
                <a:cubicBezTo>
                  <a:pt x="464375" y="1335071"/>
                  <a:pt x="482759" y="1317652"/>
                  <a:pt x="504038" y="1317652"/>
                </a:cubicBezTo>
                <a:close/>
                <a:moveTo>
                  <a:pt x="4688250" y="1281849"/>
                </a:moveTo>
                <a:cubicBezTo>
                  <a:pt x="4697920" y="1281849"/>
                  <a:pt x="4706624" y="1289588"/>
                  <a:pt x="4706624" y="1299268"/>
                </a:cubicBezTo>
                <a:cubicBezTo>
                  <a:pt x="4706624" y="1308937"/>
                  <a:pt x="4697920" y="1316677"/>
                  <a:pt x="4688250" y="1316677"/>
                </a:cubicBezTo>
                <a:cubicBezTo>
                  <a:pt x="4678571" y="1316677"/>
                  <a:pt x="4670831" y="1308937"/>
                  <a:pt x="4670831" y="1299268"/>
                </a:cubicBezTo>
                <a:cubicBezTo>
                  <a:pt x="4670831" y="1289588"/>
                  <a:pt x="4678571" y="1281849"/>
                  <a:pt x="4688250" y="1281849"/>
                </a:cubicBezTo>
                <a:close/>
                <a:moveTo>
                  <a:pt x="1016790" y="1275084"/>
                </a:moveTo>
                <a:cubicBezTo>
                  <a:pt x="1033234" y="1275084"/>
                  <a:pt x="1045809" y="1288633"/>
                  <a:pt x="1045809" y="1304112"/>
                </a:cubicBezTo>
                <a:cubicBezTo>
                  <a:pt x="1045809" y="1319592"/>
                  <a:pt x="1032270" y="1333131"/>
                  <a:pt x="1016790" y="1333131"/>
                </a:cubicBezTo>
                <a:cubicBezTo>
                  <a:pt x="1000336" y="1333131"/>
                  <a:pt x="987762" y="1319592"/>
                  <a:pt x="987762" y="1304112"/>
                </a:cubicBezTo>
                <a:cubicBezTo>
                  <a:pt x="987762" y="1288633"/>
                  <a:pt x="1001311" y="1275084"/>
                  <a:pt x="1016790" y="1275084"/>
                </a:cubicBezTo>
                <a:close/>
                <a:moveTo>
                  <a:pt x="793297" y="1247031"/>
                </a:moveTo>
                <a:cubicBezTo>
                  <a:pt x="806847" y="1247031"/>
                  <a:pt x="817491" y="1257675"/>
                  <a:pt x="817491" y="1271214"/>
                </a:cubicBezTo>
                <a:cubicBezTo>
                  <a:pt x="818456" y="1284764"/>
                  <a:pt x="806847" y="1295408"/>
                  <a:pt x="793297" y="1295408"/>
                </a:cubicBezTo>
                <a:cubicBezTo>
                  <a:pt x="779758" y="1295408"/>
                  <a:pt x="769114" y="1284764"/>
                  <a:pt x="769114" y="1271214"/>
                </a:cubicBezTo>
                <a:cubicBezTo>
                  <a:pt x="769114" y="1257675"/>
                  <a:pt x="779758" y="1247031"/>
                  <a:pt x="793297" y="1247031"/>
                </a:cubicBezTo>
                <a:close/>
                <a:moveTo>
                  <a:pt x="356976" y="1218002"/>
                </a:moveTo>
                <a:cubicBezTo>
                  <a:pt x="357951" y="1218002"/>
                  <a:pt x="358916" y="1218967"/>
                  <a:pt x="358916" y="1219942"/>
                </a:cubicBezTo>
                <a:cubicBezTo>
                  <a:pt x="357951" y="1220907"/>
                  <a:pt x="357951" y="1221872"/>
                  <a:pt x="356976" y="1221872"/>
                </a:cubicBezTo>
                <a:cubicBezTo>
                  <a:pt x="356011" y="1221872"/>
                  <a:pt x="355046" y="1220907"/>
                  <a:pt x="355046" y="1219942"/>
                </a:cubicBezTo>
                <a:cubicBezTo>
                  <a:pt x="355046" y="1218967"/>
                  <a:pt x="356011" y="1218002"/>
                  <a:pt x="356976" y="1218002"/>
                </a:cubicBezTo>
                <a:close/>
                <a:moveTo>
                  <a:pt x="4400921" y="1204453"/>
                </a:moveTo>
                <a:cubicBezTo>
                  <a:pt x="4402851" y="1204453"/>
                  <a:pt x="4403826" y="1205418"/>
                  <a:pt x="4403826" y="1207358"/>
                </a:cubicBezTo>
                <a:cubicBezTo>
                  <a:pt x="4403826" y="1208323"/>
                  <a:pt x="4401886" y="1210263"/>
                  <a:pt x="4400921" y="1210263"/>
                </a:cubicBezTo>
                <a:cubicBezTo>
                  <a:pt x="4398981" y="1210263"/>
                  <a:pt x="4398016" y="1209288"/>
                  <a:pt x="4398016" y="1207358"/>
                </a:cubicBezTo>
                <a:cubicBezTo>
                  <a:pt x="4398016" y="1205418"/>
                  <a:pt x="4398981" y="1204453"/>
                  <a:pt x="4400921" y="1204453"/>
                </a:cubicBezTo>
                <a:close/>
                <a:moveTo>
                  <a:pt x="3924936" y="1197688"/>
                </a:moveTo>
                <a:cubicBezTo>
                  <a:pt x="3946225" y="1197688"/>
                  <a:pt x="3963634" y="1215107"/>
                  <a:pt x="3963634" y="1236386"/>
                </a:cubicBezTo>
                <a:cubicBezTo>
                  <a:pt x="3963634" y="1257665"/>
                  <a:pt x="3946225" y="1275084"/>
                  <a:pt x="3924936" y="1275084"/>
                </a:cubicBezTo>
                <a:cubicBezTo>
                  <a:pt x="3903657" y="1275084"/>
                  <a:pt x="3886238" y="1257665"/>
                  <a:pt x="3886238" y="1236386"/>
                </a:cubicBezTo>
                <a:cubicBezTo>
                  <a:pt x="3886238" y="1215107"/>
                  <a:pt x="3903657" y="1197688"/>
                  <a:pt x="3924936" y="1197688"/>
                </a:cubicBezTo>
                <a:close/>
                <a:moveTo>
                  <a:pt x="4150348" y="1194783"/>
                </a:moveTo>
                <a:cubicBezTo>
                  <a:pt x="4152278" y="1194783"/>
                  <a:pt x="4154218" y="1196713"/>
                  <a:pt x="4154218" y="1198652"/>
                </a:cubicBezTo>
                <a:cubicBezTo>
                  <a:pt x="4154218" y="1201557"/>
                  <a:pt x="4153253" y="1202522"/>
                  <a:pt x="4150348" y="1202522"/>
                </a:cubicBezTo>
                <a:cubicBezTo>
                  <a:pt x="4148419" y="1202522"/>
                  <a:pt x="4146479" y="1200582"/>
                  <a:pt x="4146479" y="1198652"/>
                </a:cubicBezTo>
                <a:cubicBezTo>
                  <a:pt x="4146479" y="1196713"/>
                  <a:pt x="4148419" y="1194783"/>
                  <a:pt x="4150348" y="1194783"/>
                </a:cubicBezTo>
                <a:close/>
                <a:moveTo>
                  <a:pt x="599818" y="1167723"/>
                </a:moveTo>
                <a:cubicBezTo>
                  <a:pt x="621097" y="1167723"/>
                  <a:pt x="638516" y="1185103"/>
                  <a:pt x="638516" y="1206392"/>
                </a:cubicBezTo>
                <a:cubicBezTo>
                  <a:pt x="638516" y="1227671"/>
                  <a:pt x="621097" y="1245090"/>
                  <a:pt x="599818" y="1245090"/>
                </a:cubicBezTo>
                <a:cubicBezTo>
                  <a:pt x="578529" y="1245090"/>
                  <a:pt x="561120" y="1227671"/>
                  <a:pt x="561120" y="1206392"/>
                </a:cubicBezTo>
                <a:cubicBezTo>
                  <a:pt x="561120" y="1185103"/>
                  <a:pt x="578529" y="1167723"/>
                  <a:pt x="599818" y="1167723"/>
                </a:cubicBezTo>
                <a:close/>
                <a:moveTo>
                  <a:pt x="1131910" y="1131911"/>
                </a:moveTo>
                <a:cubicBezTo>
                  <a:pt x="1156093" y="1131911"/>
                  <a:pt x="1174477" y="1151260"/>
                  <a:pt x="1174477" y="1174479"/>
                </a:cubicBezTo>
                <a:cubicBezTo>
                  <a:pt x="1175442" y="1197688"/>
                  <a:pt x="1156093" y="1217037"/>
                  <a:pt x="1131910" y="1217037"/>
                </a:cubicBezTo>
                <a:cubicBezTo>
                  <a:pt x="1107726" y="1217037"/>
                  <a:pt x="1089342" y="1197688"/>
                  <a:pt x="1089342" y="1174479"/>
                </a:cubicBezTo>
                <a:cubicBezTo>
                  <a:pt x="1089342" y="1150295"/>
                  <a:pt x="1108691" y="1131911"/>
                  <a:pt x="1131910" y="1131911"/>
                </a:cubicBezTo>
                <a:close/>
                <a:moveTo>
                  <a:pt x="4595375" y="1126125"/>
                </a:moveTo>
                <a:cubicBezTo>
                  <a:pt x="4605045" y="1126125"/>
                  <a:pt x="4612784" y="1133865"/>
                  <a:pt x="4612784" y="1143544"/>
                </a:cubicBezTo>
                <a:cubicBezTo>
                  <a:pt x="4612784" y="1153214"/>
                  <a:pt x="4605045" y="1160953"/>
                  <a:pt x="4595375" y="1160953"/>
                </a:cubicBezTo>
                <a:cubicBezTo>
                  <a:pt x="4585696" y="1160953"/>
                  <a:pt x="4577956" y="1153214"/>
                  <a:pt x="4577956" y="1143544"/>
                </a:cubicBezTo>
                <a:cubicBezTo>
                  <a:pt x="4577956" y="1133865"/>
                  <a:pt x="4585696" y="1126125"/>
                  <a:pt x="4595375" y="1126125"/>
                </a:cubicBezTo>
                <a:close/>
                <a:moveTo>
                  <a:pt x="903592" y="1109666"/>
                </a:moveTo>
                <a:cubicBezTo>
                  <a:pt x="916420" y="1109666"/>
                  <a:pt x="926811" y="1120056"/>
                  <a:pt x="926811" y="1132884"/>
                </a:cubicBezTo>
                <a:cubicBezTo>
                  <a:pt x="926811" y="1145713"/>
                  <a:pt x="916420" y="1156103"/>
                  <a:pt x="903592" y="1156103"/>
                </a:cubicBezTo>
                <a:cubicBezTo>
                  <a:pt x="890763" y="1156103"/>
                  <a:pt x="880373" y="1145713"/>
                  <a:pt x="880373" y="1132884"/>
                </a:cubicBezTo>
                <a:cubicBezTo>
                  <a:pt x="880373" y="1120056"/>
                  <a:pt x="890763" y="1109666"/>
                  <a:pt x="903592" y="1109666"/>
                </a:cubicBezTo>
                <a:close/>
                <a:moveTo>
                  <a:pt x="3803033" y="1073862"/>
                </a:moveTo>
                <a:cubicBezTo>
                  <a:pt x="3824311" y="1073862"/>
                  <a:pt x="3841730" y="1091281"/>
                  <a:pt x="3841730" y="1112560"/>
                </a:cubicBezTo>
                <a:cubicBezTo>
                  <a:pt x="3842695" y="1133839"/>
                  <a:pt x="3825286" y="1151258"/>
                  <a:pt x="3803033" y="1151258"/>
                </a:cubicBezTo>
                <a:cubicBezTo>
                  <a:pt x="3781754" y="1151258"/>
                  <a:pt x="3764335" y="1133839"/>
                  <a:pt x="3764335" y="1112560"/>
                </a:cubicBezTo>
                <a:cubicBezTo>
                  <a:pt x="3764335" y="1091281"/>
                  <a:pt x="3781754" y="1073862"/>
                  <a:pt x="3803033" y="1073862"/>
                </a:cubicBezTo>
                <a:close/>
                <a:moveTo>
                  <a:pt x="455661" y="1067116"/>
                </a:moveTo>
                <a:cubicBezTo>
                  <a:pt x="456636" y="1067116"/>
                  <a:pt x="457601" y="1068081"/>
                  <a:pt x="457601" y="1069046"/>
                </a:cubicBezTo>
                <a:cubicBezTo>
                  <a:pt x="457601" y="1070021"/>
                  <a:pt x="456636" y="1070986"/>
                  <a:pt x="455661" y="1070986"/>
                </a:cubicBezTo>
                <a:cubicBezTo>
                  <a:pt x="454696" y="1070986"/>
                  <a:pt x="453731" y="1070021"/>
                  <a:pt x="453731" y="1069046"/>
                </a:cubicBezTo>
                <a:cubicBezTo>
                  <a:pt x="453731" y="1068081"/>
                  <a:pt x="454696" y="1067116"/>
                  <a:pt x="455661" y="1067116"/>
                </a:cubicBezTo>
                <a:close/>
                <a:moveTo>
                  <a:pt x="4035219" y="1060321"/>
                </a:moveTo>
                <a:cubicBezTo>
                  <a:pt x="4038124" y="1060321"/>
                  <a:pt x="4040054" y="1062261"/>
                  <a:pt x="4040054" y="1065156"/>
                </a:cubicBezTo>
                <a:cubicBezTo>
                  <a:pt x="4040054" y="1068060"/>
                  <a:pt x="4037159" y="1070000"/>
                  <a:pt x="4035219" y="1070000"/>
                </a:cubicBezTo>
                <a:cubicBezTo>
                  <a:pt x="4032325" y="1070000"/>
                  <a:pt x="4030385" y="1068060"/>
                  <a:pt x="4030385" y="1065156"/>
                </a:cubicBezTo>
                <a:cubicBezTo>
                  <a:pt x="4030385" y="1062261"/>
                  <a:pt x="4032325" y="1060321"/>
                  <a:pt x="4035219" y="1060321"/>
                </a:cubicBezTo>
                <a:close/>
                <a:moveTo>
                  <a:pt x="706232" y="1023577"/>
                </a:moveTo>
                <a:cubicBezTo>
                  <a:pt x="727511" y="1023577"/>
                  <a:pt x="744930" y="1040996"/>
                  <a:pt x="744930" y="1062275"/>
                </a:cubicBezTo>
                <a:cubicBezTo>
                  <a:pt x="744930" y="1083553"/>
                  <a:pt x="727511" y="1100973"/>
                  <a:pt x="706232" y="1100973"/>
                </a:cubicBezTo>
                <a:cubicBezTo>
                  <a:pt x="684943" y="1100973"/>
                  <a:pt x="667534" y="1083553"/>
                  <a:pt x="667534" y="1062275"/>
                </a:cubicBezTo>
                <a:cubicBezTo>
                  <a:pt x="667534" y="1040996"/>
                  <a:pt x="684943" y="1023577"/>
                  <a:pt x="706232" y="1023577"/>
                </a:cubicBezTo>
                <a:close/>
                <a:moveTo>
                  <a:pt x="1259613" y="1001303"/>
                </a:moveTo>
                <a:cubicBezTo>
                  <a:pt x="1289606" y="1001303"/>
                  <a:pt x="1313790" y="1025487"/>
                  <a:pt x="1313790" y="1055480"/>
                </a:cubicBezTo>
                <a:cubicBezTo>
                  <a:pt x="1313790" y="1085473"/>
                  <a:pt x="1288631" y="1109657"/>
                  <a:pt x="1259613" y="1109657"/>
                </a:cubicBezTo>
                <a:cubicBezTo>
                  <a:pt x="1229619" y="1109657"/>
                  <a:pt x="1205436" y="1085473"/>
                  <a:pt x="1205436" y="1055480"/>
                </a:cubicBezTo>
                <a:cubicBezTo>
                  <a:pt x="1205436" y="1025487"/>
                  <a:pt x="1229619" y="1001303"/>
                  <a:pt x="1259613" y="1001303"/>
                </a:cubicBezTo>
                <a:close/>
                <a:moveTo>
                  <a:pt x="1024531" y="982927"/>
                </a:moveTo>
                <a:cubicBezTo>
                  <a:pt x="1036140" y="982927"/>
                  <a:pt x="1045810" y="992607"/>
                  <a:pt x="1045810" y="1004217"/>
                </a:cubicBezTo>
                <a:cubicBezTo>
                  <a:pt x="1045810" y="1015826"/>
                  <a:pt x="1036140" y="1025496"/>
                  <a:pt x="1024531" y="1025496"/>
                </a:cubicBezTo>
                <a:cubicBezTo>
                  <a:pt x="1012921" y="1025496"/>
                  <a:pt x="1003242" y="1015826"/>
                  <a:pt x="1003242" y="1004217"/>
                </a:cubicBezTo>
                <a:cubicBezTo>
                  <a:pt x="1003242" y="992607"/>
                  <a:pt x="1012921" y="982927"/>
                  <a:pt x="1024531" y="982927"/>
                </a:cubicBezTo>
                <a:close/>
                <a:moveTo>
                  <a:pt x="4490891" y="980047"/>
                </a:moveTo>
                <a:cubicBezTo>
                  <a:pt x="4499982" y="980047"/>
                  <a:pt x="4507345" y="987411"/>
                  <a:pt x="4507345" y="996492"/>
                </a:cubicBezTo>
                <a:cubicBezTo>
                  <a:pt x="4507345" y="1005582"/>
                  <a:pt x="4499982" y="1012946"/>
                  <a:pt x="4490891" y="1012946"/>
                </a:cubicBezTo>
                <a:cubicBezTo>
                  <a:pt x="4481811" y="1012946"/>
                  <a:pt x="4474447" y="1005582"/>
                  <a:pt x="4474447" y="996492"/>
                </a:cubicBezTo>
                <a:cubicBezTo>
                  <a:pt x="4474447" y="987411"/>
                  <a:pt x="4481811" y="980047"/>
                  <a:pt x="4490891" y="980047"/>
                </a:cubicBezTo>
                <a:close/>
                <a:moveTo>
                  <a:pt x="3671460" y="960673"/>
                </a:moveTo>
                <a:cubicBezTo>
                  <a:pt x="3692739" y="960673"/>
                  <a:pt x="3710158" y="978093"/>
                  <a:pt x="3710158" y="999371"/>
                </a:cubicBezTo>
                <a:cubicBezTo>
                  <a:pt x="3710158" y="1020650"/>
                  <a:pt x="3691774" y="1038070"/>
                  <a:pt x="3671460" y="1038070"/>
                </a:cubicBezTo>
                <a:cubicBezTo>
                  <a:pt x="3650181" y="1038070"/>
                  <a:pt x="3632762" y="1020650"/>
                  <a:pt x="3632762" y="999371"/>
                </a:cubicBezTo>
                <a:cubicBezTo>
                  <a:pt x="3632762" y="978093"/>
                  <a:pt x="3650181" y="960673"/>
                  <a:pt x="3671460" y="960673"/>
                </a:cubicBezTo>
                <a:close/>
                <a:moveTo>
                  <a:pt x="3909456" y="937462"/>
                </a:moveTo>
                <a:cubicBezTo>
                  <a:pt x="3912361" y="937462"/>
                  <a:pt x="3914291" y="939392"/>
                  <a:pt x="3914291" y="942296"/>
                </a:cubicBezTo>
                <a:cubicBezTo>
                  <a:pt x="3914291" y="945201"/>
                  <a:pt x="3911396" y="947131"/>
                  <a:pt x="3909456" y="947131"/>
                </a:cubicBezTo>
                <a:cubicBezTo>
                  <a:pt x="3906562" y="947131"/>
                  <a:pt x="3904622" y="945201"/>
                  <a:pt x="3904622" y="942296"/>
                </a:cubicBezTo>
                <a:cubicBezTo>
                  <a:pt x="3904622" y="939392"/>
                  <a:pt x="3906562" y="937462"/>
                  <a:pt x="3909456" y="937462"/>
                </a:cubicBezTo>
                <a:close/>
                <a:moveTo>
                  <a:pt x="564980" y="922967"/>
                </a:moveTo>
                <a:cubicBezTo>
                  <a:pt x="565955" y="922967"/>
                  <a:pt x="566920" y="923932"/>
                  <a:pt x="566920" y="924907"/>
                </a:cubicBezTo>
                <a:cubicBezTo>
                  <a:pt x="566920" y="925872"/>
                  <a:pt x="565955" y="926838"/>
                  <a:pt x="564980" y="926838"/>
                </a:cubicBezTo>
                <a:cubicBezTo>
                  <a:pt x="564015" y="926838"/>
                  <a:pt x="563050" y="925872"/>
                  <a:pt x="563050" y="924907"/>
                </a:cubicBezTo>
                <a:cubicBezTo>
                  <a:pt x="563050" y="923932"/>
                  <a:pt x="564015" y="922967"/>
                  <a:pt x="564980" y="922967"/>
                </a:cubicBezTo>
                <a:close/>
                <a:moveTo>
                  <a:pt x="4176472" y="913278"/>
                </a:moveTo>
                <a:cubicBezTo>
                  <a:pt x="4185177" y="913278"/>
                  <a:pt x="4191951" y="920053"/>
                  <a:pt x="4191951" y="928758"/>
                </a:cubicBezTo>
                <a:cubicBezTo>
                  <a:pt x="4190986" y="937462"/>
                  <a:pt x="4184212" y="944236"/>
                  <a:pt x="4176472" y="944236"/>
                </a:cubicBezTo>
                <a:cubicBezTo>
                  <a:pt x="4167768" y="944236"/>
                  <a:pt x="4160993" y="937462"/>
                  <a:pt x="4160993" y="928758"/>
                </a:cubicBezTo>
                <a:cubicBezTo>
                  <a:pt x="4160993" y="920053"/>
                  <a:pt x="4167768" y="913278"/>
                  <a:pt x="4176472" y="913278"/>
                </a:cubicBezTo>
                <a:close/>
                <a:moveTo>
                  <a:pt x="1396995" y="899723"/>
                </a:moveTo>
                <a:cubicBezTo>
                  <a:pt x="1424084" y="899723"/>
                  <a:pt x="1446328" y="921976"/>
                  <a:pt x="1446328" y="949065"/>
                </a:cubicBezTo>
                <a:cubicBezTo>
                  <a:pt x="1446328" y="976154"/>
                  <a:pt x="1424084" y="998408"/>
                  <a:pt x="1396995" y="998408"/>
                </a:cubicBezTo>
                <a:cubicBezTo>
                  <a:pt x="1369907" y="998408"/>
                  <a:pt x="1347653" y="976154"/>
                  <a:pt x="1347653" y="949065"/>
                </a:cubicBezTo>
                <a:cubicBezTo>
                  <a:pt x="1347653" y="921976"/>
                  <a:pt x="1369907" y="899723"/>
                  <a:pt x="1396995" y="899723"/>
                </a:cubicBezTo>
                <a:close/>
                <a:moveTo>
                  <a:pt x="824266" y="891026"/>
                </a:moveTo>
                <a:cubicBezTo>
                  <a:pt x="844580" y="891026"/>
                  <a:pt x="861989" y="907471"/>
                  <a:pt x="861989" y="928760"/>
                </a:cubicBezTo>
                <a:cubicBezTo>
                  <a:pt x="861989" y="950039"/>
                  <a:pt x="844580" y="965518"/>
                  <a:pt x="824266" y="965518"/>
                </a:cubicBezTo>
                <a:cubicBezTo>
                  <a:pt x="803952" y="965518"/>
                  <a:pt x="786533" y="949074"/>
                  <a:pt x="786533" y="927795"/>
                </a:cubicBezTo>
                <a:cubicBezTo>
                  <a:pt x="786533" y="906506"/>
                  <a:pt x="802977" y="891026"/>
                  <a:pt x="824266" y="891026"/>
                </a:cubicBezTo>
                <a:close/>
                <a:moveTo>
                  <a:pt x="1155129" y="865867"/>
                </a:moveTo>
                <a:cubicBezTo>
                  <a:pt x="1165773" y="865867"/>
                  <a:pt x="1175453" y="874572"/>
                  <a:pt x="1175453" y="886181"/>
                </a:cubicBezTo>
                <a:cubicBezTo>
                  <a:pt x="1175453" y="897791"/>
                  <a:pt x="1166738" y="906506"/>
                  <a:pt x="1155129" y="906506"/>
                </a:cubicBezTo>
                <a:cubicBezTo>
                  <a:pt x="1144494" y="906506"/>
                  <a:pt x="1134815" y="897791"/>
                  <a:pt x="1134815" y="886181"/>
                </a:cubicBezTo>
                <a:cubicBezTo>
                  <a:pt x="1134815" y="875547"/>
                  <a:pt x="1143519" y="865867"/>
                  <a:pt x="1155129" y="865867"/>
                </a:cubicBezTo>
                <a:close/>
                <a:moveTo>
                  <a:pt x="3529252" y="861988"/>
                </a:moveTo>
                <a:cubicBezTo>
                  <a:pt x="3549566" y="861988"/>
                  <a:pt x="3566010" y="878432"/>
                  <a:pt x="3566010" y="898756"/>
                </a:cubicBezTo>
                <a:cubicBezTo>
                  <a:pt x="3566010" y="919070"/>
                  <a:pt x="3549566" y="935514"/>
                  <a:pt x="3529252" y="935514"/>
                </a:cubicBezTo>
                <a:cubicBezTo>
                  <a:pt x="3508928" y="935514"/>
                  <a:pt x="3492484" y="919070"/>
                  <a:pt x="3492484" y="898756"/>
                </a:cubicBezTo>
                <a:cubicBezTo>
                  <a:pt x="3492484" y="878432"/>
                  <a:pt x="3508928" y="861988"/>
                  <a:pt x="3529252" y="861988"/>
                </a:cubicBezTo>
                <a:close/>
                <a:moveTo>
                  <a:pt x="4376727" y="839757"/>
                </a:moveTo>
                <a:cubicBezTo>
                  <a:pt x="4385442" y="839757"/>
                  <a:pt x="4393181" y="846532"/>
                  <a:pt x="4393181" y="856202"/>
                </a:cubicBezTo>
                <a:cubicBezTo>
                  <a:pt x="4392206" y="865881"/>
                  <a:pt x="4385442" y="872656"/>
                  <a:pt x="4376727" y="872656"/>
                </a:cubicBezTo>
                <a:cubicBezTo>
                  <a:pt x="4368023" y="872656"/>
                  <a:pt x="4360283" y="865881"/>
                  <a:pt x="4360283" y="856202"/>
                </a:cubicBezTo>
                <a:cubicBezTo>
                  <a:pt x="4360283" y="847497"/>
                  <a:pt x="4367058" y="839757"/>
                  <a:pt x="4376727" y="839757"/>
                </a:cubicBezTo>
                <a:close/>
                <a:moveTo>
                  <a:pt x="3773048" y="824262"/>
                </a:moveTo>
                <a:cubicBezTo>
                  <a:pt x="3775943" y="824262"/>
                  <a:pt x="3778848" y="827167"/>
                  <a:pt x="3778848" y="830061"/>
                </a:cubicBezTo>
                <a:cubicBezTo>
                  <a:pt x="3778848" y="832966"/>
                  <a:pt x="3775943" y="835871"/>
                  <a:pt x="3773048" y="835871"/>
                </a:cubicBezTo>
                <a:cubicBezTo>
                  <a:pt x="3770144" y="835871"/>
                  <a:pt x="3767239" y="832966"/>
                  <a:pt x="3767239" y="830061"/>
                </a:cubicBezTo>
                <a:cubicBezTo>
                  <a:pt x="3767239" y="827167"/>
                  <a:pt x="3770144" y="824262"/>
                  <a:pt x="3773048" y="824262"/>
                </a:cubicBezTo>
                <a:close/>
                <a:moveTo>
                  <a:pt x="1543083" y="812646"/>
                </a:moveTo>
                <a:cubicBezTo>
                  <a:pt x="1566302" y="812646"/>
                  <a:pt x="1584676" y="831030"/>
                  <a:pt x="1584676" y="854249"/>
                </a:cubicBezTo>
                <a:cubicBezTo>
                  <a:pt x="1584676" y="877468"/>
                  <a:pt x="1566302" y="895842"/>
                  <a:pt x="1543083" y="895842"/>
                </a:cubicBezTo>
                <a:cubicBezTo>
                  <a:pt x="1519864" y="895842"/>
                  <a:pt x="1501480" y="877468"/>
                  <a:pt x="1501480" y="854249"/>
                </a:cubicBezTo>
                <a:cubicBezTo>
                  <a:pt x="1501480" y="831030"/>
                  <a:pt x="1519864" y="812646"/>
                  <a:pt x="1543083" y="812646"/>
                </a:cubicBezTo>
                <a:close/>
                <a:moveTo>
                  <a:pt x="683979" y="787523"/>
                </a:moveTo>
                <a:cubicBezTo>
                  <a:pt x="684954" y="787523"/>
                  <a:pt x="685919" y="788487"/>
                  <a:pt x="685919" y="789453"/>
                </a:cubicBezTo>
                <a:cubicBezTo>
                  <a:pt x="685919" y="790427"/>
                  <a:pt x="685919" y="791393"/>
                  <a:pt x="683979" y="791393"/>
                </a:cubicBezTo>
                <a:cubicBezTo>
                  <a:pt x="683014" y="791393"/>
                  <a:pt x="682049" y="790427"/>
                  <a:pt x="682049" y="789453"/>
                </a:cubicBezTo>
                <a:cubicBezTo>
                  <a:pt x="682049" y="788487"/>
                  <a:pt x="683014" y="787523"/>
                  <a:pt x="683979" y="787523"/>
                </a:cubicBezTo>
                <a:close/>
                <a:moveTo>
                  <a:pt x="3378330" y="777817"/>
                </a:moveTo>
                <a:cubicBezTo>
                  <a:pt x="3397029" y="777817"/>
                  <a:pt x="3412193" y="792981"/>
                  <a:pt x="3412193" y="811680"/>
                </a:cubicBezTo>
                <a:cubicBezTo>
                  <a:pt x="3412193" y="830379"/>
                  <a:pt x="3397029" y="845543"/>
                  <a:pt x="3378330" y="845543"/>
                </a:cubicBezTo>
                <a:cubicBezTo>
                  <a:pt x="3359631" y="845543"/>
                  <a:pt x="3344467" y="830379"/>
                  <a:pt x="3344467" y="811680"/>
                </a:cubicBezTo>
                <a:cubicBezTo>
                  <a:pt x="3344467" y="792981"/>
                  <a:pt x="3359631" y="777817"/>
                  <a:pt x="3378330" y="777817"/>
                </a:cubicBezTo>
                <a:close/>
                <a:moveTo>
                  <a:pt x="4048769" y="772035"/>
                </a:moveTo>
                <a:cubicBezTo>
                  <a:pt x="4066189" y="772035"/>
                  <a:pt x="4079728" y="785574"/>
                  <a:pt x="4079728" y="802994"/>
                </a:cubicBezTo>
                <a:cubicBezTo>
                  <a:pt x="4079728" y="820413"/>
                  <a:pt x="4065214" y="833952"/>
                  <a:pt x="4048769" y="833952"/>
                </a:cubicBezTo>
                <a:cubicBezTo>
                  <a:pt x="4031350" y="833952"/>
                  <a:pt x="4017811" y="820413"/>
                  <a:pt x="4017811" y="802994"/>
                </a:cubicBezTo>
                <a:cubicBezTo>
                  <a:pt x="4017811" y="785574"/>
                  <a:pt x="4031350" y="772035"/>
                  <a:pt x="4048769" y="772035"/>
                </a:cubicBezTo>
                <a:close/>
                <a:moveTo>
                  <a:pt x="951004" y="766227"/>
                </a:moveTo>
                <a:cubicBezTo>
                  <a:pt x="971318" y="766227"/>
                  <a:pt x="987762" y="782671"/>
                  <a:pt x="987762" y="802995"/>
                </a:cubicBezTo>
                <a:cubicBezTo>
                  <a:pt x="987762" y="823309"/>
                  <a:pt x="971318" y="839753"/>
                  <a:pt x="951004" y="839753"/>
                </a:cubicBezTo>
                <a:cubicBezTo>
                  <a:pt x="930680" y="839753"/>
                  <a:pt x="914236" y="823309"/>
                  <a:pt x="914236" y="802995"/>
                </a:cubicBezTo>
                <a:cubicBezTo>
                  <a:pt x="914236" y="782671"/>
                  <a:pt x="930680" y="766227"/>
                  <a:pt x="951004" y="766227"/>
                </a:cubicBezTo>
                <a:close/>
                <a:moveTo>
                  <a:pt x="1295406" y="761381"/>
                </a:moveTo>
                <a:cubicBezTo>
                  <a:pt x="1306050" y="761381"/>
                  <a:pt x="1313790" y="770086"/>
                  <a:pt x="1313790" y="779766"/>
                </a:cubicBezTo>
                <a:cubicBezTo>
                  <a:pt x="1313790" y="789435"/>
                  <a:pt x="1306050" y="798139"/>
                  <a:pt x="1295406" y="798139"/>
                </a:cubicBezTo>
                <a:cubicBezTo>
                  <a:pt x="1284761" y="798139"/>
                  <a:pt x="1277022" y="789435"/>
                  <a:pt x="1277022" y="779766"/>
                </a:cubicBezTo>
                <a:cubicBezTo>
                  <a:pt x="1277022" y="770086"/>
                  <a:pt x="1285726" y="761381"/>
                  <a:pt x="1295406" y="761381"/>
                </a:cubicBezTo>
                <a:close/>
                <a:moveTo>
                  <a:pt x="1697864" y="743954"/>
                </a:moveTo>
                <a:cubicBezTo>
                  <a:pt x="1715283" y="743954"/>
                  <a:pt x="1728823" y="757504"/>
                  <a:pt x="1728823" y="774913"/>
                </a:cubicBezTo>
                <a:cubicBezTo>
                  <a:pt x="1728823" y="791357"/>
                  <a:pt x="1714308" y="805872"/>
                  <a:pt x="1697864" y="805872"/>
                </a:cubicBezTo>
                <a:cubicBezTo>
                  <a:pt x="1680455" y="805872"/>
                  <a:pt x="1666906" y="792333"/>
                  <a:pt x="1666906" y="774913"/>
                </a:cubicBezTo>
                <a:cubicBezTo>
                  <a:pt x="1666906" y="757504"/>
                  <a:pt x="1680455" y="743954"/>
                  <a:pt x="1697864" y="743954"/>
                </a:cubicBezTo>
                <a:close/>
                <a:moveTo>
                  <a:pt x="3627926" y="723647"/>
                </a:moveTo>
                <a:cubicBezTo>
                  <a:pt x="3631796" y="723647"/>
                  <a:pt x="3633726" y="726551"/>
                  <a:pt x="3633726" y="729456"/>
                </a:cubicBezTo>
                <a:cubicBezTo>
                  <a:pt x="3633726" y="732351"/>
                  <a:pt x="3631796" y="735255"/>
                  <a:pt x="3627926" y="735255"/>
                </a:cubicBezTo>
                <a:cubicBezTo>
                  <a:pt x="3624057" y="735255"/>
                  <a:pt x="3622117" y="732351"/>
                  <a:pt x="3622117" y="729456"/>
                </a:cubicBezTo>
                <a:cubicBezTo>
                  <a:pt x="3622117" y="725576"/>
                  <a:pt x="3625022" y="723647"/>
                  <a:pt x="3627926" y="723647"/>
                </a:cubicBezTo>
                <a:close/>
                <a:moveTo>
                  <a:pt x="4251929" y="710123"/>
                </a:moveTo>
                <a:cubicBezTo>
                  <a:pt x="4260634" y="710123"/>
                  <a:pt x="4267408" y="716898"/>
                  <a:pt x="4267408" y="725602"/>
                </a:cubicBezTo>
                <a:cubicBezTo>
                  <a:pt x="4267408" y="734307"/>
                  <a:pt x="4260634" y="741082"/>
                  <a:pt x="4251929" y="741082"/>
                </a:cubicBezTo>
                <a:cubicBezTo>
                  <a:pt x="4243225" y="741082"/>
                  <a:pt x="4236450" y="734307"/>
                  <a:pt x="4236450" y="725602"/>
                </a:cubicBezTo>
                <a:cubicBezTo>
                  <a:pt x="4236450" y="716898"/>
                  <a:pt x="4243225" y="710123"/>
                  <a:pt x="4251929" y="710123"/>
                </a:cubicBezTo>
                <a:close/>
                <a:moveTo>
                  <a:pt x="3220623" y="710101"/>
                </a:moveTo>
                <a:cubicBezTo>
                  <a:pt x="3237078" y="710101"/>
                  <a:pt x="3249652" y="723640"/>
                  <a:pt x="3249652" y="739129"/>
                </a:cubicBezTo>
                <a:cubicBezTo>
                  <a:pt x="3249652" y="754609"/>
                  <a:pt x="3237078" y="768148"/>
                  <a:pt x="3220623" y="768148"/>
                </a:cubicBezTo>
                <a:cubicBezTo>
                  <a:pt x="3204179" y="768148"/>
                  <a:pt x="3191605" y="754609"/>
                  <a:pt x="3191605" y="739129"/>
                </a:cubicBezTo>
                <a:cubicBezTo>
                  <a:pt x="3191605" y="723640"/>
                  <a:pt x="3205144" y="710101"/>
                  <a:pt x="3220623" y="710101"/>
                </a:cubicBezTo>
                <a:close/>
                <a:moveTo>
                  <a:pt x="1858456" y="687847"/>
                </a:moveTo>
                <a:cubicBezTo>
                  <a:pt x="1870075" y="687847"/>
                  <a:pt x="1879745" y="697517"/>
                  <a:pt x="1879745" y="709136"/>
                </a:cubicBezTo>
                <a:cubicBezTo>
                  <a:pt x="1879745" y="720746"/>
                  <a:pt x="1870075" y="730416"/>
                  <a:pt x="1858456" y="730416"/>
                </a:cubicBezTo>
                <a:cubicBezTo>
                  <a:pt x="1846856" y="730416"/>
                  <a:pt x="1837177" y="720746"/>
                  <a:pt x="1837177" y="709136"/>
                </a:cubicBezTo>
                <a:cubicBezTo>
                  <a:pt x="1837177" y="697517"/>
                  <a:pt x="1846856" y="687847"/>
                  <a:pt x="1858456" y="687847"/>
                </a:cubicBezTo>
                <a:close/>
                <a:moveTo>
                  <a:pt x="1444398" y="666575"/>
                </a:moveTo>
                <a:cubicBezTo>
                  <a:pt x="1454067" y="666575"/>
                  <a:pt x="1461807" y="674315"/>
                  <a:pt x="1461807" y="683985"/>
                </a:cubicBezTo>
                <a:cubicBezTo>
                  <a:pt x="1461807" y="693664"/>
                  <a:pt x="1454067" y="701404"/>
                  <a:pt x="1444398" y="701404"/>
                </a:cubicBezTo>
                <a:cubicBezTo>
                  <a:pt x="1434718" y="701404"/>
                  <a:pt x="1426979" y="693664"/>
                  <a:pt x="1426979" y="683985"/>
                </a:cubicBezTo>
                <a:cubicBezTo>
                  <a:pt x="1426979" y="674315"/>
                  <a:pt x="1434718" y="666575"/>
                  <a:pt x="1444398" y="666575"/>
                </a:cubicBezTo>
                <a:close/>
                <a:moveTo>
                  <a:pt x="812657" y="659816"/>
                </a:moveTo>
                <a:cubicBezTo>
                  <a:pt x="813622" y="659816"/>
                  <a:pt x="815562" y="660781"/>
                  <a:pt x="815562" y="662721"/>
                </a:cubicBezTo>
                <a:cubicBezTo>
                  <a:pt x="815562" y="664651"/>
                  <a:pt x="814587" y="665616"/>
                  <a:pt x="812657" y="665616"/>
                </a:cubicBezTo>
                <a:cubicBezTo>
                  <a:pt x="811692" y="665616"/>
                  <a:pt x="809752" y="664651"/>
                  <a:pt x="809752" y="662721"/>
                </a:cubicBezTo>
                <a:cubicBezTo>
                  <a:pt x="809752" y="661746"/>
                  <a:pt x="810717" y="659816"/>
                  <a:pt x="812657" y="659816"/>
                </a:cubicBezTo>
                <a:close/>
                <a:moveTo>
                  <a:pt x="3911386" y="659808"/>
                </a:moveTo>
                <a:cubicBezTo>
                  <a:pt x="3927841" y="659808"/>
                  <a:pt x="3940415" y="673348"/>
                  <a:pt x="3940415" y="688837"/>
                </a:cubicBezTo>
                <a:cubicBezTo>
                  <a:pt x="3940415" y="704317"/>
                  <a:pt x="3927841" y="717856"/>
                  <a:pt x="3911386" y="717856"/>
                </a:cubicBezTo>
                <a:cubicBezTo>
                  <a:pt x="3894942" y="717856"/>
                  <a:pt x="3882368" y="704317"/>
                  <a:pt x="3882368" y="688837"/>
                </a:cubicBezTo>
                <a:cubicBezTo>
                  <a:pt x="3882368" y="673348"/>
                  <a:pt x="3895907" y="659808"/>
                  <a:pt x="3911386" y="659808"/>
                </a:cubicBezTo>
                <a:close/>
                <a:moveTo>
                  <a:pt x="3056172" y="654958"/>
                </a:moveTo>
                <a:cubicBezTo>
                  <a:pt x="3069711" y="654958"/>
                  <a:pt x="3081321" y="666568"/>
                  <a:pt x="3081321" y="680107"/>
                </a:cubicBezTo>
                <a:cubicBezTo>
                  <a:pt x="3081321" y="693656"/>
                  <a:pt x="3069711" y="705266"/>
                  <a:pt x="3056172" y="705266"/>
                </a:cubicBezTo>
                <a:cubicBezTo>
                  <a:pt x="3042623" y="705266"/>
                  <a:pt x="3031014" y="693656"/>
                  <a:pt x="3031014" y="680107"/>
                </a:cubicBezTo>
                <a:cubicBezTo>
                  <a:pt x="3031014" y="666568"/>
                  <a:pt x="3042623" y="654958"/>
                  <a:pt x="3056172" y="654958"/>
                </a:cubicBezTo>
                <a:close/>
                <a:moveTo>
                  <a:pt x="1088377" y="652071"/>
                </a:moveTo>
                <a:cubicBezTo>
                  <a:pt x="1108691" y="652071"/>
                  <a:pt x="1125135" y="668515"/>
                  <a:pt x="1125135" y="688839"/>
                </a:cubicBezTo>
                <a:cubicBezTo>
                  <a:pt x="1125135" y="708179"/>
                  <a:pt x="1108691" y="725598"/>
                  <a:pt x="1088377" y="725598"/>
                </a:cubicBezTo>
                <a:cubicBezTo>
                  <a:pt x="1068053" y="725598"/>
                  <a:pt x="1051609" y="709154"/>
                  <a:pt x="1051609" y="688839"/>
                </a:cubicBezTo>
                <a:cubicBezTo>
                  <a:pt x="1051609" y="668515"/>
                  <a:pt x="1068053" y="652071"/>
                  <a:pt x="1088377" y="652071"/>
                </a:cubicBezTo>
                <a:close/>
                <a:moveTo>
                  <a:pt x="2024867" y="643339"/>
                </a:moveTo>
                <a:cubicBezTo>
                  <a:pt x="2032606" y="643339"/>
                  <a:pt x="2039371" y="650114"/>
                  <a:pt x="2039371" y="657853"/>
                </a:cubicBezTo>
                <a:cubicBezTo>
                  <a:pt x="2039371" y="665593"/>
                  <a:pt x="2032606" y="672367"/>
                  <a:pt x="2024867" y="672367"/>
                </a:cubicBezTo>
                <a:cubicBezTo>
                  <a:pt x="2017127" y="672367"/>
                  <a:pt x="2010353" y="665593"/>
                  <a:pt x="2010353" y="657853"/>
                </a:cubicBezTo>
                <a:cubicBezTo>
                  <a:pt x="2010353" y="650114"/>
                  <a:pt x="2017127" y="643339"/>
                  <a:pt x="2024867" y="643339"/>
                </a:cubicBezTo>
                <a:close/>
                <a:moveTo>
                  <a:pt x="3475074" y="633676"/>
                </a:moveTo>
                <a:cubicBezTo>
                  <a:pt x="3478812" y="633676"/>
                  <a:pt x="3481849" y="636713"/>
                  <a:pt x="3481849" y="640451"/>
                </a:cubicBezTo>
                <a:cubicBezTo>
                  <a:pt x="3481849" y="644188"/>
                  <a:pt x="3478812" y="647225"/>
                  <a:pt x="3475074" y="647225"/>
                </a:cubicBezTo>
                <a:cubicBezTo>
                  <a:pt x="3471337" y="647225"/>
                  <a:pt x="3468300" y="644188"/>
                  <a:pt x="3468300" y="640451"/>
                </a:cubicBezTo>
                <a:cubicBezTo>
                  <a:pt x="3468300" y="636713"/>
                  <a:pt x="3471337" y="633676"/>
                  <a:pt x="3475074" y="633676"/>
                </a:cubicBezTo>
                <a:close/>
                <a:moveTo>
                  <a:pt x="2887821" y="617224"/>
                </a:moveTo>
                <a:cubicBezTo>
                  <a:pt x="2899430" y="617224"/>
                  <a:pt x="2908145" y="625929"/>
                  <a:pt x="2908145" y="637538"/>
                </a:cubicBezTo>
                <a:cubicBezTo>
                  <a:pt x="2908145" y="649148"/>
                  <a:pt x="2899430" y="657863"/>
                  <a:pt x="2887821" y="657863"/>
                </a:cubicBezTo>
                <a:cubicBezTo>
                  <a:pt x="2876211" y="657863"/>
                  <a:pt x="2867507" y="649148"/>
                  <a:pt x="2867507" y="637538"/>
                </a:cubicBezTo>
                <a:cubicBezTo>
                  <a:pt x="2867507" y="625929"/>
                  <a:pt x="2876211" y="617224"/>
                  <a:pt x="2887821" y="617224"/>
                </a:cubicBezTo>
                <a:close/>
                <a:moveTo>
                  <a:pt x="2195138" y="609485"/>
                </a:moveTo>
                <a:cubicBezTo>
                  <a:pt x="2202086" y="609485"/>
                  <a:pt x="2207713" y="615113"/>
                  <a:pt x="2207713" y="622060"/>
                </a:cubicBezTo>
                <a:cubicBezTo>
                  <a:pt x="2207713" y="629008"/>
                  <a:pt x="2202086" y="634645"/>
                  <a:pt x="2195138" y="634645"/>
                </a:cubicBezTo>
                <a:cubicBezTo>
                  <a:pt x="2188191" y="634645"/>
                  <a:pt x="2182564" y="629008"/>
                  <a:pt x="2182564" y="622060"/>
                </a:cubicBezTo>
                <a:cubicBezTo>
                  <a:pt x="2182564" y="615113"/>
                  <a:pt x="2188191" y="609485"/>
                  <a:pt x="2195138" y="609485"/>
                </a:cubicBezTo>
                <a:close/>
                <a:moveTo>
                  <a:pt x="2715620" y="594006"/>
                </a:moveTo>
                <a:cubicBezTo>
                  <a:pt x="2724334" y="594006"/>
                  <a:pt x="2732074" y="601746"/>
                  <a:pt x="2732074" y="610450"/>
                </a:cubicBezTo>
                <a:cubicBezTo>
                  <a:pt x="2732074" y="620130"/>
                  <a:pt x="2725299" y="626894"/>
                  <a:pt x="2715620" y="626894"/>
                </a:cubicBezTo>
                <a:cubicBezTo>
                  <a:pt x="2706915" y="626894"/>
                  <a:pt x="2699176" y="619155"/>
                  <a:pt x="2699176" y="610450"/>
                </a:cubicBezTo>
                <a:cubicBezTo>
                  <a:pt x="2699176" y="601746"/>
                  <a:pt x="2706915" y="594006"/>
                  <a:pt x="2715620" y="594006"/>
                </a:cubicBezTo>
                <a:close/>
                <a:moveTo>
                  <a:pt x="2368304" y="590137"/>
                </a:moveTo>
                <a:cubicBezTo>
                  <a:pt x="2375079" y="590137"/>
                  <a:pt x="2380889" y="595936"/>
                  <a:pt x="2380889" y="602711"/>
                </a:cubicBezTo>
                <a:cubicBezTo>
                  <a:pt x="2380889" y="609486"/>
                  <a:pt x="2375079" y="615286"/>
                  <a:pt x="2368304" y="615286"/>
                </a:cubicBezTo>
                <a:cubicBezTo>
                  <a:pt x="2361529" y="615286"/>
                  <a:pt x="2355730" y="609486"/>
                  <a:pt x="2355730" y="602711"/>
                </a:cubicBezTo>
                <a:cubicBezTo>
                  <a:pt x="2355730" y="595936"/>
                  <a:pt x="2361529" y="590137"/>
                  <a:pt x="2368304" y="590137"/>
                </a:cubicBezTo>
                <a:close/>
                <a:moveTo>
                  <a:pt x="4119391" y="589183"/>
                </a:moveTo>
                <a:cubicBezTo>
                  <a:pt x="4127130" y="589183"/>
                  <a:pt x="4133895" y="595957"/>
                  <a:pt x="4133895" y="603697"/>
                </a:cubicBezTo>
                <a:cubicBezTo>
                  <a:pt x="4133895" y="612401"/>
                  <a:pt x="4127130" y="618211"/>
                  <a:pt x="4119391" y="618211"/>
                </a:cubicBezTo>
                <a:cubicBezTo>
                  <a:pt x="4111651" y="618211"/>
                  <a:pt x="4104877" y="611436"/>
                  <a:pt x="4104877" y="603697"/>
                </a:cubicBezTo>
                <a:cubicBezTo>
                  <a:pt x="4104877" y="595957"/>
                  <a:pt x="4111651" y="589183"/>
                  <a:pt x="4119391" y="589183"/>
                </a:cubicBezTo>
                <a:close/>
                <a:moveTo>
                  <a:pt x="1601119" y="587239"/>
                </a:moveTo>
                <a:cubicBezTo>
                  <a:pt x="1609823" y="587239"/>
                  <a:pt x="1616598" y="594014"/>
                  <a:pt x="1616598" y="602718"/>
                </a:cubicBezTo>
                <a:cubicBezTo>
                  <a:pt x="1616598" y="611422"/>
                  <a:pt x="1609823" y="618197"/>
                  <a:pt x="1601119" y="618197"/>
                </a:cubicBezTo>
                <a:cubicBezTo>
                  <a:pt x="1592414" y="618197"/>
                  <a:pt x="1585640" y="611422"/>
                  <a:pt x="1585640" y="602718"/>
                </a:cubicBezTo>
                <a:cubicBezTo>
                  <a:pt x="1585640" y="594014"/>
                  <a:pt x="1592414" y="587239"/>
                  <a:pt x="1601119" y="587239"/>
                </a:cubicBezTo>
                <a:close/>
                <a:moveTo>
                  <a:pt x="2542454" y="585291"/>
                </a:moveTo>
                <a:cubicBezTo>
                  <a:pt x="2550194" y="585291"/>
                  <a:pt x="2555994" y="591091"/>
                  <a:pt x="2555994" y="598831"/>
                </a:cubicBezTo>
                <a:cubicBezTo>
                  <a:pt x="2555994" y="606581"/>
                  <a:pt x="2550194" y="612380"/>
                  <a:pt x="2542454" y="612380"/>
                </a:cubicBezTo>
                <a:cubicBezTo>
                  <a:pt x="2534715" y="612380"/>
                  <a:pt x="2528905" y="606581"/>
                  <a:pt x="2528905" y="598831"/>
                </a:cubicBezTo>
                <a:cubicBezTo>
                  <a:pt x="2528905" y="591091"/>
                  <a:pt x="2534715" y="585291"/>
                  <a:pt x="2542454" y="585291"/>
                </a:cubicBezTo>
                <a:close/>
                <a:moveTo>
                  <a:pt x="3766275" y="561122"/>
                </a:moveTo>
                <a:cubicBezTo>
                  <a:pt x="3779093" y="561122"/>
                  <a:pt x="3789494" y="571513"/>
                  <a:pt x="3789494" y="584342"/>
                </a:cubicBezTo>
                <a:cubicBezTo>
                  <a:pt x="3789494" y="597170"/>
                  <a:pt x="3779093" y="607561"/>
                  <a:pt x="3766275" y="607561"/>
                </a:cubicBezTo>
                <a:cubicBezTo>
                  <a:pt x="3753446" y="607561"/>
                  <a:pt x="3743056" y="597170"/>
                  <a:pt x="3743056" y="584342"/>
                </a:cubicBezTo>
                <a:cubicBezTo>
                  <a:pt x="3743056" y="571513"/>
                  <a:pt x="3753446" y="561122"/>
                  <a:pt x="3766275" y="561122"/>
                </a:cubicBezTo>
                <a:close/>
                <a:moveTo>
                  <a:pt x="3315438" y="558220"/>
                </a:moveTo>
                <a:cubicBezTo>
                  <a:pt x="3319714" y="558220"/>
                  <a:pt x="3323178" y="561683"/>
                  <a:pt x="3323178" y="565959"/>
                </a:cubicBezTo>
                <a:cubicBezTo>
                  <a:pt x="3323178" y="570235"/>
                  <a:pt x="3319714" y="573699"/>
                  <a:pt x="3315438" y="573699"/>
                </a:cubicBezTo>
                <a:cubicBezTo>
                  <a:pt x="3311162" y="573699"/>
                  <a:pt x="3307699" y="570235"/>
                  <a:pt x="3307699" y="565959"/>
                </a:cubicBezTo>
                <a:cubicBezTo>
                  <a:pt x="3307699" y="561683"/>
                  <a:pt x="3311162" y="558220"/>
                  <a:pt x="3315438" y="558220"/>
                </a:cubicBezTo>
                <a:close/>
                <a:moveTo>
                  <a:pt x="1233489" y="546610"/>
                </a:moveTo>
                <a:cubicBezTo>
                  <a:pt x="1254768" y="546610"/>
                  <a:pt x="1271222" y="563054"/>
                  <a:pt x="1271222" y="584343"/>
                </a:cubicBezTo>
                <a:cubicBezTo>
                  <a:pt x="1271222" y="604657"/>
                  <a:pt x="1254768" y="622077"/>
                  <a:pt x="1233489" y="622077"/>
                </a:cubicBezTo>
                <a:cubicBezTo>
                  <a:pt x="1212200" y="622077"/>
                  <a:pt x="1195756" y="605622"/>
                  <a:pt x="1195756" y="584343"/>
                </a:cubicBezTo>
                <a:cubicBezTo>
                  <a:pt x="1195756" y="563054"/>
                  <a:pt x="1212200" y="546610"/>
                  <a:pt x="1233489" y="546610"/>
                </a:cubicBezTo>
                <a:close/>
                <a:moveTo>
                  <a:pt x="951005" y="543721"/>
                </a:moveTo>
                <a:cubicBezTo>
                  <a:pt x="952610" y="543721"/>
                  <a:pt x="953900" y="545020"/>
                  <a:pt x="953900" y="546625"/>
                </a:cubicBezTo>
                <a:cubicBezTo>
                  <a:pt x="953900" y="548230"/>
                  <a:pt x="952610" y="549531"/>
                  <a:pt x="951005" y="549531"/>
                </a:cubicBezTo>
                <a:cubicBezTo>
                  <a:pt x="949400" y="549531"/>
                  <a:pt x="948100" y="548230"/>
                  <a:pt x="948100" y="546625"/>
                </a:cubicBezTo>
                <a:cubicBezTo>
                  <a:pt x="948100" y="545020"/>
                  <a:pt x="949400" y="543721"/>
                  <a:pt x="951005" y="543721"/>
                </a:cubicBezTo>
                <a:close/>
                <a:moveTo>
                  <a:pt x="1763651" y="519522"/>
                </a:moveTo>
                <a:cubicBezTo>
                  <a:pt x="1771390" y="519522"/>
                  <a:pt x="1778155" y="526297"/>
                  <a:pt x="1778155" y="534036"/>
                </a:cubicBezTo>
                <a:cubicBezTo>
                  <a:pt x="1778155" y="541776"/>
                  <a:pt x="1771390" y="548540"/>
                  <a:pt x="1763651" y="548540"/>
                </a:cubicBezTo>
                <a:cubicBezTo>
                  <a:pt x="1755911" y="548540"/>
                  <a:pt x="1749137" y="541776"/>
                  <a:pt x="1749137" y="534036"/>
                </a:cubicBezTo>
                <a:cubicBezTo>
                  <a:pt x="1749137" y="526297"/>
                  <a:pt x="1755911" y="519522"/>
                  <a:pt x="1763651" y="519522"/>
                </a:cubicBezTo>
                <a:close/>
                <a:moveTo>
                  <a:pt x="3150002" y="496292"/>
                </a:moveTo>
                <a:cubicBezTo>
                  <a:pt x="3154837" y="496292"/>
                  <a:pt x="3157742" y="500162"/>
                  <a:pt x="3157742" y="504032"/>
                </a:cubicBezTo>
                <a:cubicBezTo>
                  <a:pt x="3157742" y="507901"/>
                  <a:pt x="3153872" y="511771"/>
                  <a:pt x="3150002" y="511771"/>
                </a:cubicBezTo>
                <a:cubicBezTo>
                  <a:pt x="3145168" y="511771"/>
                  <a:pt x="3142263" y="507901"/>
                  <a:pt x="3142263" y="504032"/>
                </a:cubicBezTo>
                <a:cubicBezTo>
                  <a:pt x="3142263" y="500162"/>
                  <a:pt x="3146133" y="496292"/>
                  <a:pt x="3150002" y="496292"/>
                </a:cubicBezTo>
                <a:close/>
                <a:moveTo>
                  <a:pt x="3977173" y="476967"/>
                </a:moveTo>
                <a:cubicBezTo>
                  <a:pt x="3984912" y="476967"/>
                  <a:pt x="3991677" y="483742"/>
                  <a:pt x="3991677" y="491481"/>
                </a:cubicBezTo>
                <a:cubicBezTo>
                  <a:pt x="3991677" y="499221"/>
                  <a:pt x="3984912" y="505985"/>
                  <a:pt x="3977173" y="505985"/>
                </a:cubicBezTo>
                <a:cubicBezTo>
                  <a:pt x="3969433" y="505985"/>
                  <a:pt x="3962659" y="499221"/>
                  <a:pt x="3962659" y="491481"/>
                </a:cubicBezTo>
                <a:cubicBezTo>
                  <a:pt x="3962659" y="483742"/>
                  <a:pt x="3969433" y="476967"/>
                  <a:pt x="3977173" y="476967"/>
                </a:cubicBezTo>
                <a:close/>
                <a:moveTo>
                  <a:pt x="3613412" y="476962"/>
                </a:moveTo>
                <a:cubicBezTo>
                  <a:pt x="3622116" y="476962"/>
                  <a:pt x="3628891" y="483736"/>
                  <a:pt x="3628891" y="492441"/>
                </a:cubicBezTo>
                <a:cubicBezTo>
                  <a:pt x="3628891" y="501145"/>
                  <a:pt x="3622116" y="507921"/>
                  <a:pt x="3613412" y="507921"/>
                </a:cubicBezTo>
                <a:cubicBezTo>
                  <a:pt x="3604707" y="507921"/>
                  <a:pt x="3597933" y="501145"/>
                  <a:pt x="3597933" y="492441"/>
                </a:cubicBezTo>
                <a:cubicBezTo>
                  <a:pt x="3597933" y="483736"/>
                  <a:pt x="3604707" y="476962"/>
                  <a:pt x="3613412" y="476962"/>
                </a:cubicBezTo>
                <a:close/>
                <a:moveTo>
                  <a:pt x="1931017" y="465344"/>
                </a:moveTo>
                <a:cubicBezTo>
                  <a:pt x="1938767" y="465344"/>
                  <a:pt x="1944567" y="471143"/>
                  <a:pt x="1944567" y="478883"/>
                </a:cubicBezTo>
                <a:cubicBezTo>
                  <a:pt x="1944567" y="486622"/>
                  <a:pt x="1938767" y="492432"/>
                  <a:pt x="1931017" y="492432"/>
                </a:cubicBezTo>
                <a:cubicBezTo>
                  <a:pt x="1923277" y="492432"/>
                  <a:pt x="1917478" y="486622"/>
                  <a:pt x="1917478" y="478883"/>
                </a:cubicBezTo>
                <a:cubicBezTo>
                  <a:pt x="1917478" y="471143"/>
                  <a:pt x="1923277" y="465344"/>
                  <a:pt x="1931017" y="465344"/>
                </a:cubicBezTo>
                <a:close/>
                <a:moveTo>
                  <a:pt x="1386351" y="452769"/>
                </a:moveTo>
                <a:cubicBezTo>
                  <a:pt x="1407630" y="452769"/>
                  <a:pt x="1425049" y="470178"/>
                  <a:pt x="1425049" y="491467"/>
                </a:cubicBezTo>
                <a:cubicBezTo>
                  <a:pt x="1425049" y="512746"/>
                  <a:pt x="1407630" y="530165"/>
                  <a:pt x="1386351" y="530165"/>
                </a:cubicBezTo>
                <a:cubicBezTo>
                  <a:pt x="1365062" y="530165"/>
                  <a:pt x="1347653" y="512746"/>
                  <a:pt x="1347653" y="491467"/>
                </a:cubicBezTo>
                <a:cubicBezTo>
                  <a:pt x="1347653" y="470178"/>
                  <a:pt x="1365062" y="452769"/>
                  <a:pt x="1386351" y="452769"/>
                </a:cubicBezTo>
                <a:close/>
                <a:moveTo>
                  <a:pt x="2979731" y="447924"/>
                </a:moveTo>
                <a:cubicBezTo>
                  <a:pt x="2984576" y="447924"/>
                  <a:pt x="2988446" y="451794"/>
                  <a:pt x="2988446" y="456629"/>
                </a:cubicBezTo>
                <a:cubicBezTo>
                  <a:pt x="2988446" y="461474"/>
                  <a:pt x="2984576" y="465343"/>
                  <a:pt x="2979731" y="465343"/>
                </a:cubicBezTo>
                <a:cubicBezTo>
                  <a:pt x="2974897" y="465343"/>
                  <a:pt x="2971027" y="461474"/>
                  <a:pt x="2971027" y="456629"/>
                </a:cubicBezTo>
                <a:cubicBezTo>
                  <a:pt x="2971027" y="451794"/>
                  <a:pt x="2974897" y="447924"/>
                  <a:pt x="2979731" y="447924"/>
                </a:cubicBezTo>
                <a:close/>
                <a:moveTo>
                  <a:pt x="1096116" y="435365"/>
                </a:moveTo>
                <a:cubicBezTo>
                  <a:pt x="1098056" y="435365"/>
                  <a:pt x="1099986" y="437305"/>
                  <a:pt x="1099986" y="439235"/>
                </a:cubicBezTo>
                <a:cubicBezTo>
                  <a:pt x="1099986" y="441175"/>
                  <a:pt x="1098056" y="443105"/>
                  <a:pt x="1096116" y="443105"/>
                </a:cubicBezTo>
                <a:cubicBezTo>
                  <a:pt x="1094187" y="443105"/>
                  <a:pt x="1092247" y="441175"/>
                  <a:pt x="1092247" y="439235"/>
                </a:cubicBezTo>
                <a:cubicBezTo>
                  <a:pt x="1092247" y="437305"/>
                  <a:pt x="1094187" y="435365"/>
                  <a:pt x="1096116" y="435365"/>
                </a:cubicBezTo>
                <a:close/>
                <a:moveTo>
                  <a:pt x="2103228" y="426645"/>
                </a:moveTo>
                <a:cubicBezTo>
                  <a:pt x="2110176" y="426645"/>
                  <a:pt x="2115813" y="432272"/>
                  <a:pt x="2115813" y="439220"/>
                </a:cubicBezTo>
                <a:cubicBezTo>
                  <a:pt x="2115813" y="446167"/>
                  <a:pt x="2110176" y="451804"/>
                  <a:pt x="2103228" y="451804"/>
                </a:cubicBezTo>
                <a:cubicBezTo>
                  <a:pt x="2096281" y="451804"/>
                  <a:pt x="2090654" y="446167"/>
                  <a:pt x="2090654" y="439220"/>
                </a:cubicBezTo>
                <a:cubicBezTo>
                  <a:pt x="2090654" y="432272"/>
                  <a:pt x="2096281" y="426645"/>
                  <a:pt x="2103228" y="426645"/>
                </a:cubicBezTo>
                <a:close/>
                <a:moveTo>
                  <a:pt x="2806565" y="415036"/>
                </a:moveTo>
                <a:cubicBezTo>
                  <a:pt x="2811400" y="415036"/>
                  <a:pt x="2816235" y="418905"/>
                  <a:pt x="2816235" y="424705"/>
                </a:cubicBezTo>
                <a:cubicBezTo>
                  <a:pt x="2815270" y="429550"/>
                  <a:pt x="2811400" y="433420"/>
                  <a:pt x="2806565" y="433420"/>
                </a:cubicBezTo>
                <a:cubicBezTo>
                  <a:pt x="2801720" y="433420"/>
                  <a:pt x="2796886" y="429550"/>
                  <a:pt x="2796886" y="424705"/>
                </a:cubicBezTo>
                <a:cubicBezTo>
                  <a:pt x="2796886" y="419870"/>
                  <a:pt x="2800756" y="415036"/>
                  <a:pt x="2806565" y="415036"/>
                </a:cubicBezTo>
                <a:close/>
                <a:moveTo>
                  <a:pt x="3453786" y="402459"/>
                </a:moveTo>
                <a:cubicBezTo>
                  <a:pt x="3458621" y="402459"/>
                  <a:pt x="3463456" y="407294"/>
                  <a:pt x="3463456" y="412128"/>
                </a:cubicBezTo>
                <a:cubicBezTo>
                  <a:pt x="3463456" y="416973"/>
                  <a:pt x="3459586" y="421808"/>
                  <a:pt x="3453786" y="421808"/>
                </a:cubicBezTo>
                <a:cubicBezTo>
                  <a:pt x="3447977" y="421808"/>
                  <a:pt x="3444107" y="416973"/>
                  <a:pt x="3444107" y="412128"/>
                </a:cubicBezTo>
                <a:cubicBezTo>
                  <a:pt x="3444107" y="406329"/>
                  <a:pt x="3448941" y="402459"/>
                  <a:pt x="3453786" y="402459"/>
                </a:cubicBezTo>
                <a:close/>
                <a:moveTo>
                  <a:pt x="2277368" y="401487"/>
                </a:moveTo>
                <a:cubicBezTo>
                  <a:pt x="2284143" y="401487"/>
                  <a:pt x="2288978" y="406322"/>
                  <a:pt x="2288978" y="413096"/>
                </a:cubicBezTo>
                <a:cubicBezTo>
                  <a:pt x="2288978" y="419871"/>
                  <a:pt x="2284143" y="424706"/>
                  <a:pt x="2277368" y="424706"/>
                </a:cubicBezTo>
                <a:cubicBezTo>
                  <a:pt x="2270594" y="424706"/>
                  <a:pt x="2265759" y="419871"/>
                  <a:pt x="2265759" y="413096"/>
                </a:cubicBezTo>
                <a:cubicBezTo>
                  <a:pt x="2265759" y="406322"/>
                  <a:pt x="2270594" y="401487"/>
                  <a:pt x="2277368" y="401487"/>
                </a:cubicBezTo>
                <a:close/>
                <a:moveTo>
                  <a:pt x="2630494" y="396652"/>
                </a:moveTo>
                <a:cubicBezTo>
                  <a:pt x="2635837" y="396652"/>
                  <a:pt x="2640164" y="400979"/>
                  <a:pt x="2640164" y="406331"/>
                </a:cubicBezTo>
                <a:cubicBezTo>
                  <a:pt x="2640164" y="411674"/>
                  <a:pt x="2635837" y="416001"/>
                  <a:pt x="2630494" y="416001"/>
                </a:cubicBezTo>
                <a:cubicBezTo>
                  <a:pt x="2625142" y="416001"/>
                  <a:pt x="2620815" y="411674"/>
                  <a:pt x="2620815" y="406331"/>
                </a:cubicBezTo>
                <a:cubicBezTo>
                  <a:pt x="2620815" y="400979"/>
                  <a:pt x="2625142" y="396652"/>
                  <a:pt x="2630494" y="396652"/>
                </a:cubicBezTo>
                <a:close/>
                <a:moveTo>
                  <a:pt x="2454414" y="391807"/>
                </a:moveTo>
                <a:cubicBezTo>
                  <a:pt x="2460214" y="391807"/>
                  <a:pt x="2465049" y="396641"/>
                  <a:pt x="2465049" y="402451"/>
                </a:cubicBezTo>
                <a:cubicBezTo>
                  <a:pt x="2465049" y="408251"/>
                  <a:pt x="2460214" y="413096"/>
                  <a:pt x="2454414" y="413096"/>
                </a:cubicBezTo>
                <a:cubicBezTo>
                  <a:pt x="2448605" y="413096"/>
                  <a:pt x="2443770" y="408251"/>
                  <a:pt x="2443770" y="402451"/>
                </a:cubicBezTo>
                <a:cubicBezTo>
                  <a:pt x="2443770" y="396641"/>
                  <a:pt x="2448605" y="391807"/>
                  <a:pt x="2454414" y="391807"/>
                </a:cubicBezTo>
                <a:close/>
                <a:moveTo>
                  <a:pt x="3828181" y="377315"/>
                </a:moveTo>
                <a:cubicBezTo>
                  <a:pt x="3835930" y="377315"/>
                  <a:pt x="3841730" y="383115"/>
                  <a:pt x="3841730" y="390865"/>
                </a:cubicBezTo>
                <a:cubicBezTo>
                  <a:pt x="3841730" y="397629"/>
                  <a:pt x="3834955" y="404404"/>
                  <a:pt x="3828181" y="404404"/>
                </a:cubicBezTo>
                <a:cubicBezTo>
                  <a:pt x="3820451" y="404404"/>
                  <a:pt x="3814642" y="398605"/>
                  <a:pt x="3814642" y="390865"/>
                </a:cubicBezTo>
                <a:cubicBezTo>
                  <a:pt x="3814642" y="383115"/>
                  <a:pt x="3820451" y="377315"/>
                  <a:pt x="3828181" y="377315"/>
                </a:cubicBezTo>
                <a:close/>
                <a:moveTo>
                  <a:pt x="1545977" y="362796"/>
                </a:moveTo>
                <a:cubicBezTo>
                  <a:pt x="1573066" y="362796"/>
                  <a:pt x="1594345" y="384085"/>
                  <a:pt x="1594345" y="411164"/>
                </a:cubicBezTo>
                <a:cubicBezTo>
                  <a:pt x="1594345" y="438253"/>
                  <a:pt x="1573066" y="459542"/>
                  <a:pt x="1545977" y="459542"/>
                </a:cubicBezTo>
                <a:cubicBezTo>
                  <a:pt x="1518889" y="459542"/>
                  <a:pt x="1497600" y="438253"/>
                  <a:pt x="1497600" y="411164"/>
                </a:cubicBezTo>
                <a:cubicBezTo>
                  <a:pt x="1497600" y="384085"/>
                  <a:pt x="1518889" y="362796"/>
                  <a:pt x="1545977" y="362796"/>
                </a:cubicBezTo>
                <a:close/>
                <a:moveTo>
                  <a:pt x="1248968" y="339583"/>
                </a:moveTo>
                <a:cubicBezTo>
                  <a:pt x="1251101" y="339583"/>
                  <a:pt x="1252838" y="341320"/>
                  <a:pt x="1252838" y="343453"/>
                </a:cubicBezTo>
                <a:cubicBezTo>
                  <a:pt x="1252838" y="345587"/>
                  <a:pt x="1251101" y="347324"/>
                  <a:pt x="1248968" y="347324"/>
                </a:cubicBezTo>
                <a:cubicBezTo>
                  <a:pt x="1246835" y="347324"/>
                  <a:pt x="1245099" y="345587"/>
                  <a:pt x="1245099" y="343453"/>
                </a:cubicBezTo>
                <a:cubicBezTo>
                  <a:pt x="1245099" y="341320"/>
                  <a:pt x="1246835" y="339583"/>
                  <a:pt x="1248968" y="339583"/>
                </a:cubicBezTo>
                <a:close/>
                <a:moveTo>
                  <a:pt x="3288349" y="334742"/>
                </a:moveTo>
                <a:cubicBezTo>
                  <a:pt x="3293184" y="334742"/>
                  <a:pt x="3297064" y="338612"/>
                  <a:pt x="3297064" y="343447"/>
                </a:cubicBezTo>
                <a:cubicBezTo>
                  <a:pt x="3297064" y="348281"/>
                  <a:pt x="3293184" y="352162"/>
                  <a:pt x="3288349" y="352162"/>
                </a:cubicBezTo>
                <a:cubicBezTo>
                  <a:pt x="3283515" y="352162"/>
                  <a:pt x="3279645" y="348281"/>
                  <a:pt x="3279645" y="343447"/>
                </a:cubicBezTo>
                <a:cubicBezTo>
                  <a:pt x="3279645" y="338612"/>
                  <a:pt x="3283515" y="334742"/>
                  <a:pt x="3288349" y="334742"/>
                </a:cubicBezTo>
                <a:close/>
                <a:moveTo>
                  <a:pt x="3671459" y="287344"/>
                </a:moveTo>
                <a:cubicBezTo>
                  <a:pt x="3678234" y="287344"/>
                  <a:pt x="3684044" y="293144"/>
                  <a:pt x="3684044" y="299919"/>
                </a:cubicBezTo>
                <a:cubicBezTo>
                  <a:pt x="3684044" y="306693"/>
                  <a:pt x="3679199" y="312503"/>
                  <a:pt x="3671459" y="312503"/>
                </a:cubicBezTo>
                <a:cubicBezTo>
                  <a:pt x="3664695" y="312503"/>
                  <a:pt x="3658885" y="306693"/>
                  <a:pt x="3658885" y="299919"/>
                </a:cubicBezTo>
                <a:cubicBezTo>
                  <a:pt x="3658885" y="293144"/>
                  <a:pt x="3664695" y="287344"/>
                  <a:pt x="3671459" y="287344"/>
                </a:cubicBezTo>
                <a:close/>
                <a:moveTo>
                  <a:pt x="1711414" y="287339"/>
                </a:moveTo>
                <a:cubicBezTo>
                  <a:pt x="1743337" y="287339"/>
                  <a:pt x="1768496" y="313464"/>
                  <a:pt x="1768496" y="344422"/>
                </a:cubicBezTo>
                <a:cubicBezTo>
                  <a:pt x="1768496" y="375381"/>
                  <a:pt x="1743337" y="401495"/>
                  <a:pt x="1711414" y="401495"/>
                </a:cubicBezTo>
                <a:cubicBezTo>
                  <a:pt x="1679491" y="401495"/>
                  <a:pt x="1654332" y="375381"/>
                  <a:pt x="1654332" y="344422"/>
                </a:cubicBezTo>
                <a:cubicBezTo>
                  <a:pt x="1654332" y="313464"/>
                  <a:pt x="1680455" y="287339"/>
                  <a:pt x="1711414" y="287339"/>
                </a:cubicBezTo>
                <a:close/>
                <a:moveTo>
                  <a:pt x="3118078" y="279599"/>
                </a:moveTo>
                <a:cubicBezTo>
                  <a:pt x="3123888" y="279599"/>
                  <a:pt x="3127758" y="284434"/>
                  <a:pt x="3127758" y="289269"/>
                </a:cubicBezTo>
                <a:cubicBezTo>
                  <a:pt x="3128723" y="295079"/>
                  <a:pt x="3123888" y="298949"/>
                  <a:pt x="3118078" y="298949"/>
                </a:cubicBezTo>
                <a:cubicBezTo>
                  <a:pt x="3112279" y="298949"/>
                  <a:pt x="3108409" y="294114"/>
                  <a:pt x="3108409" y="289269"/>
                </a:cubicBezTo>
                <a:cubicBezTo>
                  <a:pt x="3108409" y="283469"/>
                  <a:pt x="3113243" y="279599"/>
                  <a:pt x="3118078" y="279599"/>
                </a:cubicBezTo>
                <a:close/>
                <a:moveTo>
                  <a:pt x="1408594" y="253481"/>
                </a:moveTo>
                <a:cubicBezTo>
                  <a:pt x="1411499" y="253481"/>
                  <a:pt x="1413429" y="255421"/>
                  <a:pt x="1413429" y="258316"/>
                </a:cubicBezTo>
                <a:cubicBezTo>
                  <a:pt x="1413429" y="261220"/>
                  <a:pt x="1411499" y="263161"/>
                  <a:pt x="1408594" y="263161"/>
                </a:cubicBezTo>
                <a:cubicBezTo>
                  <a:pt x="1405689" y="263161"/>
                  <a:pt x="1403760" y="261220"/>
                  <a:pt x="1403760" y="258316"/>
                </a:cubicBezTo>
                <a:cubicBezTo>
                  <a:pt x="1403760" y="255421"/>
                  <a:pt x="1405689" y="253481"/>
                  <a:pt x="1408594" y="253481"/>
                </a:cubicBezTo>
                <a:close/>
                <a:moveTo>
                  <a:pt x="1881684" y="237031"/>
                </a:moveTo>
                <a:cubicBezTo>
                  <a:pt x="1910703" y="237031"/>
                  <a:pt x="1933921" y="260251"/>
                  <a:pt x="1933921" y="289270"/>
                </a:cubicBezTo>
                <a:cubicBezTo>
                  <a:pt x="1934886" y="318299"/>
                  <a:pt x="1910703" y="341518"/>
                  <a:pt x="1881684" y="341518"/>
                </a:cubicBezTo>
                <a:cubicBezTo>
                  <a:pt x="1852656" y="341518"/>
                  <a:pt x="1829437" y="318299"/>
                  <a:pt x="1829437" y="289270"/>
                </a:cubicBezTo>
                <a:cubicBezTo>
                  <a:pt x="1829437" y="260251"/>
                  <a:pt x="1852656" y="237031"/>
                  <a:pt x="1881684" y="237031"/>
                </a:cubicBezTo>
                <a:close/>
                <a:moveTo>
                  <a:pt x="2943948" y="235091"/>
                </a:moveTo>
                <a:cubicBezTo>
                  <a:pt x="2951424" y="235091"/>
                  <a:pt x="2957488" y="241155"/>
                  <a:pt x="2957488" y="248630"/>
                </a:cubicBezTo>
                <a:cubicBezTo>
                  <a:pt x="2957488" y="256117"/>
                  <a:pt x="2951424" y="262180"/>
                  <a:pt x="2943948" y="262180"/>
                </a:cubicBezTo>
                <a:cubicBezTo>
                  <a:pt x="2936463" y="262180"/>
                  <a:pt x="2930399" y="256117"/>
                  <a:pt x="2930399" y="248630"/>
                </a:cubicBezTo>
                <a:cubicBezTo>
                  <a:pt x="2930399" y="241155"/>
                  <a:pt x="2936463" y="235091"/>
                  <a:pt x="2943948" y="235091"/>
                </a:cubicBezTo>
                <a:close/>
                <a:moveTo>
                  <a:pt x="3508928" y="208006"/>
                </a:moveTo>
                <a:cubicBezTo>
                  <a:pt x="3515703" y="208006"/>
                  <a:pt x="3521513" y="213806"/>
                  <a:pt x="3521513" y="220581"/>
                </a:cubicBezTo>
                <a:cubicBezTo>
                  <a:pt x="3521513" y="227356"/>
                  <a:pt x="3515703" y="233166"/>
                  <a:pt x="3508928" y="233166"/>
                </a:cubicBezTo>
                <a:cubicBezTo>
                  <a:pt x="3502164" y="233166"/>
                  <a:pt x="3496354" y="227356"/>
                  <a:pt x="3496354" y="220581"/>
                </a:cubicBezTo>
                <a:cubicBezTo>
                  <a:pt x="3496354" y="213806"/>
                  <a:pt x="3502164" y="208006"/>
                  <a:pt x="3508928" y="208006"/>
                </a:cubicBezTo>
                <a:close/>
                <a:moveTo>
                  <a:pt x="2767868" y="203168"/>
                </a:moveTo>
                <a:cubicBezTo>
                  <a:pt x="2777537" y="203168"/>
                  <a:pt x="2786242" y="211872"/>
                  <a:pt x="2786242" y="221552"/>
                </a:cubicBezTo>
                <a:cubicBezTo>
                  <a:pt x="2786242" y="231222"/>
                  <a:pt x="2778502" y="239936"/>
                  <a:pt x="2767868" y="239936"/>
                </a:cubicBezTo>
                <a:cubicBezTo>
                  <a:pt x="2757223" y="239936"/>
                  <a:pt x="2749484" y="231222"/>
                  <a:pt x="2749484" y="221552"/>
                </a:cubicBezTo>
                <a:cubicBezTo>
                  <a:pt x="2749484" y="210907"/>
                  <a:pt x="2758188" y="203168"/>
                  <a:pt x="2767868" y="203168"/>
                </a:cubicBezTo>
                <a:close/>
                <a:moveTo>
                  <a:pt x="2055815" y="203168"/>
                </a:moveTo>
                <a:cubicBezTo>
                  <a:pt x="2080009" y="203168"/>
                  <a:pt x="2100323" y="222517"/>
                  <a:pt x="2100323" y="247676"/>
                </a:cubicBezTo>
                <a:cubicBezTo>
                  <a:pt x="2100323" y="272825"/>
                  <a:pt x="2080009" y="292174"/>
                  <a:pt x="2055815" y="292174"/>
                </a:cubicBezTo>
                <a:cubicBezTo>
                  <a:pt x="2031632" y="292174"/>
                  <a:pt x="2011318" y="272825"/>
                  <a:pt x="2011318" y="247676"/>
                </a:cubicBezTo>
                <a:cubicBezTo>
                  <a:pt x="2011318" y="223482"/>
                  <a:pt x="2030667" y="203168"/>
                  <a:pt x="2055815" y="203168"/>
                </a:cubicBezTo>
                <a:close/>
                <a:moveTo>
                  <a:pt x="2232871" y="182844"/>
                </a:moveTo>
                <a:cubicBezTo>
                  <a:pt x="2253185" y="182844"/>
                  <a:pt x="2270594" y="200253"/>
                  <a:pt x="2270594" y="220577"/>
                </a:cubicBezTo>
                <a:cubicBezTo>
                  <a:pt x="2270594" y="241856"/>
                  <a:pt x="2253185" y="258311"/>
                  <a:pt x="2232871" y="258311"/>
                </a:cubicBezTo>
                <a:cubicBezTo>
                  <a:pt x="2211582" y="258311"/>
                  <a:pt x="2195138" y="240891"/>
                  <a:pt x="2195138" y="220577"/>
                </a:cubicBezTo>
                <a:cubicBezTo>
                  <a:pt x="2195138" y="199288"/>
                  <a:pt x="2212557" y="182844"/>
                  <a:pt x="2232871" y="182844"/>
                </a:cubicBezTo>
                <a:close/>
                <a:moveTo>
                  <a:pt x="2589856" y="181878"/>
                </a:moveTo>
                <a:cubicBezTo>
                  <a:pt x="2603395" y="181878"/>
                  <a:pt x="2615005" y="193488"/>
                  <a:pt x="2615005" y="207037"/>
                </a:cubicBezTo>
                <a:cubicBezTo>
                  <a:pt x="2615005" y="220576"/>
                  <a:pt x="2603395" y="232186"/>
                  <a:pt x="2589856" y="232186"/>
                </a:cubicBezTo>
                <a:cubicBezTo>
                  <a:pt x="2576307" y="232186"/>
                  <a:pt x="2564698" y="220576"/>
                  <a:pt x="2564698" y="207037"/>
                </a:cubicBezTo>
                <a:cubicBezTo>
                  <a:pt x="2564698" y="193488"/>
                  <a:pt x="2575342" y="181878"/>
                  <a:pt x="2589856" y="181878"/>
                </a:cubicBezTo>
                <a:close/>
                <a:moveTo>
                  <a:pt x="1574041" y="179955"/>
                </a:moveTo>
                <a:cubicBezTo>
                  <a:pt x="1576936" y="179955"/>
                  <a:pt x="1579841" y="182858"/>
                  <a:pt x="1579841" y="185753"/>
                </a:cubicBezTo>
                <a:cubicBezTo>
                  <a:pt x="1579841" y="188658"/>
                  <a:pt x="1576936" y="191563"/>
                  <a:pt x="1574041" y="191563"/>
                </a:cubicBezTo>
                <a:cubicBezTo>
                  <a:pt x="1571137" y="191563"/>
                  <a:pt x="1568232" y="188658"/>
                  <a:pt x="1568232" y="185753"/>
                </a:cubicBezTo>
                <a:cubicBezTo>
                  <a:pt x="1568232" y="182858"/>
                  <a:pt x="1571137" y="179955"/>
                  <a:pt x="1574041" y="179955"/>
                </a:cubicBezTo>
                <a:close/>
                <a:moveTo>
                  <a:pt x="2410871" y="175104"/>
                </a:moveTo>
                <a:cubicBezTo>
                  <a:pt x="2428291" y="175104"/>
                  <a:pt x="2442795" y="189618"/>
                  <a:pt x="2442795" y="207027"/>
                </a:cubicBezTo>
                <a:cubicBezTo>
                  <a:pt x="2442795" y="224447"/>
                  <a:pt x="2428291" y="238961"/>
                  <a:pt x="2410871" y="238961"/>
                </a:cubicBezTo>
                <a:cubicBezTo>
                  <a:pt x="2393462" y="238961"/>
                  <a:pt x="2378948" y="224447"/>
                  <a:pt x="2378948" y="207027"/>
                </a:cubicBezTo>
                <a:cubicBezTo>
                  <a:pt x="2378948" y="189618"/>
                  <a:pt x="2393462" y="175104"/>
                  <a:pt x="2410871" y="175104"/>
                </a:cubicBezTo>
                <a:close/>
                <a:moveTo>
                  <a:pt x="3341562" y="142220"/>
                </a:moveTo>
                <a:cubicBezTo>
                  <a:pt x="3348337" y="142220"/>
                  <a:pt x="3353172" y="147054"/>
                  <a:pt x="3353172" y="153829"/>
                </a:cubicBezTo>
                <a:cubicBezTo>
                  <a:pt x="3353172" y="160604"/>
                  <a:pt x="3348337" y="165439"/>
                  <a:pt x="3341562" y="165439"/>
                </a:cubicBezTo>
                <a:cubicBezTo>
                  <a:pt x="3334788" y="165439"/>
                  <a:pt x="3329953" y="160604"/>
                  <a:pt x="3329953" y="153829"/>
                </a:cubicBezTo>
                <a:cubicBezTo>
                  <a:pt x="3329953" y="147054"/>
                  <a:pt x="3334788" y="142220"/>
                  <a:pt x="3341562" y="142220"/>
                </a:cubicBezTo>
                <a:close/>
                <a:moveTo>
                  <a:pt x="1744312" y="119965"/>
                </a:moveTo>
                <a:cubicBezTo>
                  <a:pt x="1747207" y="119965"/>
                  <a:pt x="1750112" y="122870"/>
                  <a:pt x="1750112" y="125764"/>
                </a:cubicBezTo>
                <a:cubicBezTo>
                  <a:pt x="1750112" y="128669"/>
                  <a:pt x="1747207" y="131576"/>
                  <a:pt x="1744312" y="131576"/>
                </a:cubicBezTo>
                <a:cubicBezTo>
                  <a:pt x="1741408" y="131576"/>
                  <a:pt x="1738503" y="128669"/>
                  <a:pt x="1738503" y="125764"/>
                </a:cubicBezTo>
                <a:cubicBezTo>
                  <a:pt x="1738503" y="122870"/>
                  <a:pt x="1741408" y="119965"/>
                  <a:pt x="1744312" y="119965"/>
                </a:cubicBezTo>
                <a:close/>
                <a:moveTo>
                  <a:pt x="3169361" y="89005"/>
                </a:moveTo>
                <a:cubicBezTo>
                  <a:pt x="3175161" y="89005"/>
                  <a:pt x="3179996" y="93840"/>
                  <a:pt x="3179996" y="99650"/>
                </a:cubicBezTo>
                <a:cubicBezTo>
                  <a:pt x="3179996" y="105450"/>
                  <a:pt x="3175161" y="110284"/>
                  <a:pt x="3169361" y="110284"/>
                </a:cubicBezTo>
                <a:cubicBezTo>
                  <a:pt x="3163552" y="110284"/>
                  <a:pt x="3158717" y="105450"/>
                  <a:pt x="3158717" y="99650"/>
                </a:cubicBezTo>
                <a:cubicBezTo>
                  <a:pt x="3158717" y="93840"/>
                  <a:pt x="3163552" y="89005"/>
                  <a:pt x="3169361" y="89005"/>
                </a:cubicBezTo>
                <a:close/>
                <a:moveTo>
                  <a:pt x="1918452" y="69657"/>
                </a:moveTo>
                <a:cubicBezTo>
                  <a:pt x="1922322" y="69657"/>
                  <a:pt x="1925217" y="72562"/>
                  <a:pt x="1925217" y="76432"/>
                </a:cubicBezTo>
                <a:cubicBezTo>
                  <a:pt x="1924252" y="80301"/>
                  <a:pt x="1921357" y="83205"/>
                  <a:pt x="1918452" y="83205"/>
                </a:cubicBezTo>
                <a:cubicBezTo>
                  <a:pt x="1914583" y="83205"/>
                  <a:pt x="1911678" y="80301"/>
                  <a:pt x="1911678" y="76432"/>
                </a:cubicBezTo>
                <a:cubicBezTo>
                  <a:pt x="1911678" y="72562"/>
                  <a:pt x="1914583" y="69657"/>
                  <a:pt x="1918452" y="69657"/>
                </a:cubicBezTo>
                <a:close/>
                <a:moveTo>
                  <a:pt x="2993280" y="46438"/>
                </a:moveTo>
                <a:cubicBezTo>
                  <a:pt x="2999080" y="46438"/>
                  <a:pt x="3003915" y="51273"/>
                  <a:pt x="3003915" y="57083"/>
                </a:cubicBezTo>
                <a:cubicBezTo>
                  <a:pt x="3003915" y="63847"/>
                  <a:pt x="2999080" y="67727"/>
                  <a:pt x="2993280" y="67727"/>
                </a:cubicBezTo>
                <a:cubicBezTo>
                  <a:pt x="2987471" y="67727"/>
                  <a:pt x="2982636" y="62882"/>
                  <a:pt x="2982636" y="57083"/>
                </a:cubicBezTo>
                <a:cubicBezTo>
                  <a:pt x="2982636" y="51273"/>
                  <a:pt x="2987471" y="46438"/>
                  <a:pt x="2993280" y="46438"/>
                </a:cubicBezTo>
                <a:close/>
                <a:moveTo>
                  <a:pt x="2095488" y="34828"/>
                </a:moveTo>
                <a:cubicBezTo>
                  <a:pt x="2099358" y="34828"/>
                  <a:pt x="2102253" y="37733"/>
                  <a:pt x="2102253" y="41603"/>
                </a:cubicBezTo>
                <a:cubicBezTo>
                  <a:pt x="2102253" y="45472"/>
                  <a:pt x="2099358" y="48378"/>
                  <a:pt x="2095488" y="48378"/>
                </a:cubicBezTo>
                <a:cubicBezTo>
                  <a:pt x="2091619" y="48378"/>
                  <a:pt x="2088714" y="45472"/>
                  <a:pt x="2088714" y="41603"/>
                </a:cubicBezTo>
                <a:cubicBezTo>
                  <a:pt x="2088714" y="37733"/>
                  <a:pt x="2091619" y="34828"/>
                  <a:pt x="2095488" y="34828"/>
                </a:cubicBezTo>
                <a:close/>
                <a:moveTo>
                  <a:pt x="2815280" y="19349"/>
                </a:moveTo>
                <a:cubicBezTo>
                  <a:pt x="2821080" y="19349"/>
                  <a:pt x="2824950" y="23219"/>
                  <a:pt x="2824950" y="29018"/>
                </a:cubicBezTo>
                <a:cubicBezTo>
                  <a:pt x="2824950" y="34828"/>
                  <a:pt x="2821080" y="38698"/>
                  <a:pt x="2815280" y="38698"/>
                </a:cubicBezTo>
                <a:cubicBezTo>
                  <a:pt x="2809471" y="38698"/>
                  <a:pt x="2805601" y="34828"/>
                  <a:pt x="2805601" y="29018"/>
                </a:cubicBezTo>
                <a:cubicBezTo>
                  <a:pt x="2805601" y="23219"/>
                  <a:pt x="2809471" y="19349"/>
                  <a:pt x="2815280" y="19349"/>
                </a:cubicBezTo>
                <a:close/>
                <a:moveTo>
                  <a:pt x="2274463" y="11609"/>
                </a:moveTo>
                <a:cubicBezTo>
                  <a:pt x="2278333" y="11609"/>
                  <a:pt x="2282203" y="15478"/>
                  <a:pt x="2282203" y="19348"/>
                </a:cubicBezTo>
                <a:cubicBezTo>
                  <a:pt x="2282203" y="23218"/>
                  <a:pt x="2278333" y="27088"/>
                  <a:pt x="2274463" y="27088"/>
                </a:cubicBezTo>
                <a:cubicBezTo>
                  <a:pt x="2270594" y="27088"/>
                  <a:pt x="2266724" y="23218"/>
                  <a:pt x="2266724" y="19348"/>
                </a:cubicBezTo>
                <a:cubicBezTo>
                  <a:pt x="2266724" y="15478"/>
                  <a:pt x="2270594" y="11609"/>
                  <a:pt x="2274463" y="11609"/>
                </a:cubicBezTo>
                <a:close/>
                <a:moveTo>
                  <a:pt x="2635319" y="3870"/>
                </a:moveTo>
                <a:cubicBezTo>
                  <a:pt x="2640164" y="3870"/>
                  <a:pt x="2644034" y="7740"/>
                  <a:pt x="2644034" y="12574"/>
                </a:cubicBezTo>
                <a:cubicBezTo>
                  <a:pt x="2644034" y="17419"/>
                  <a:pt x="2640164" y="21289"/>
                  <a:pt x="2635319" y="21289"/>
                </a:cubicBezTo>
                <a:cubicBezTo>
                  <a:pt x="2630485" y="21289"/>
                  <a:pt x="2626615" y="17419"/>
                  <a:pt x="2626615" y="12574"/>
                </a:cubicBezTo>
                <a:cubicBezTo>
                  <a:pt x="2626615" y="7740"/>
                  <a:pt x="2630485" y="3870"/>
                  <a:pt x="2635319" y="3870"/>
                </a:cubicBezTo>
                <a:close/>
                <a:moveTo>
                  <a:pt x="2454414" y="0"/>
                </a:moveTo>
                <a:cubicBezTo>
                  <a:pt x="2459249" y="0"/>
                  <a:pt x="2463119" y="3870"/>
                  <a:pt x="2463119" y="8705"/>
                </a:cubicBezTo>
                <a:cubicBezTo>
                  <a:pt x="2463119" y="13549"/>
                  <a:pt x="2459249" y="17419"/>
                  <a:pt x="2454414" y="17419"/>
                </a:cubicBezTo>
                <a:cubicBezTo>
                  <a:pt x="2449580" y="17419"/>
                  <a:pt x="2445710" y="13549"/>
                  <a:pt x="2445710" y="8705"/>
                </a:cubicBezTo>
                <a:cubicBezTo>
                  <a:pt x="2445710" y="3870"/>
                  <a:pt x="2449580" y="0"/>
                  <a:pt x="2454414" y="0"/>
                </a:cubicBezTo>
                <a:close/>
              </a:path>
            </a:pathLst>
          </a:custGeom>
          <a:gradFill flip="none" rotWithShape="1">
            <a:gsLst>
              <a:gs pos="74000">
                <a:srgbClr val="14319C">
                  <a:alpha val="0"/>
                  <a:lumMod val="0"/>
                  <a:lumOff val="100000"/>
                </a:srgbClr>
              </a:gs>
              <a:gs pos="1000">
                <a:srgbClr val="146DB4">
                  <a:lumMod val="0"/>
                  <a:lumOff val="100000"/>
                  <a:alpha val="49000"/>
                </a:srgbClr>
              </a:gs>
            </a:gsLst>
            <a:lin ang="5400000" scaled="0"/>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19" name="图片 18" descr="草地上的建筑&#10;&#10;描述已自动生成">
            <a:extLst>
              <a:ext uri="{FF2B5EF4-FFF2-40B4-BE49-F238E27FC236}">
                <a16:creationId xmlns:a16="http://schemas.microsoft.com/office/drawing/2014/main" id="{C8AF7336-7D9B-B7FA-65D3-D422383E571E}"/>
              </a:ext>
            </a:extLst>
          </p:cNvPr>
          <p:cNvPicPr>
            <a:picLocks noChangeAspect="1"/>
          </p:cNvPicPr>
          <p:nvPr/>
        </p:nvPicPr>
        <p:blipFill>
          <a:blip r:embed="rId9" cstate="email">
            <a:extLst>
              <a:ext uri="{BEBA8EAE-BF5A-486C-A8C5-ECC9F3942E4B}">
                <a14:imgProps xmlns:a14="http://schemas.microsoft.com/office/drawing/2010/main">
                  <a14:imgLayer r:embed="rId10">
                    <a14:imgEffect>
                      <a14:backgroundRemoval t="9986" b="89877" l="0" r="100000">
                        <a14:foregroundMark x1="47619" y1="61423" x2="62637" y2="53488"/>
                        <a14:foregroundMark x1="62637" y1="53488" x2="72527" y2="42134"/>
                        <a14:foregroundMark x1="72527" y1="42134" x2="59707" y2="32969"/>
                        <a14:foregroundMark x1="59707" y1="32969" x2="42125" y2="29549"/>
                        <a14:foregroundMark x1="42125" y1="29549" x2="21612" y2="31601"/>
                        <a14:foregroundMark x1="21612" y1="31601" x2="19048" y2="38714"/>
                        <a14:foregroundMark x1="19048" y1="38714" x2="36264" y2="44596"/>
                        <a14:foregroundMark x1="36264" y1="44596" x2="56410" y2="37756"/>
                        <a14:foregroundMark x1="56410" y1="37756" x2="89011" y2="14774"/>
                        <a14:foregroundMark x1="86813" y1="15185" x2="76557" y2="24077"/>
                        <a14:foregroundMark x1="43223" y1="34747" x2="24542" y2="38988"/>
                        <a14:foregroundMark x1="24542" y1="38988" x2="24908" y2="38988"/>
                        <a14:foregroundMark x1="76557" y1="22161" x2="89377" y2="13680"/>
                        <a14:foregroundMark x1="89377" y1="13680" x2="77289" y2="26676"/>
                        <a14:backgroundMark x1="0" y1="92476" x2="8791" y2="92750"/>
                        <a14:backgroundMark x1="9158" y1="92750" x2="99634" y2="89877"/>
                        <a14:backgroundMark x1="0" y1="12449" x2="90842" y2="11765"/>
                        <a14:backgroundMark x1="91209" y1="11628" x2="99634" y2="11628"/>
                        <a14:backgroundMark x1="0" y1="82627" x2="90110" y2="86047"/>
                        <a14:backgroundMark x1="90476" y1="86047" x2="99634" y2="84952"/>
                        <a14:backgroundMark x1="99634" y1="69631" x2="94505" y2="71409"/>
                        <a14:backgroundMark x1="94505" y1="71546" x2="93773" y2="62517"/>
                        <a14:backgroundMark x1="93773" y1="62380" x2="99634" y2="61970"/>
                        <a14:backgroundMark x1="72161" y1="61833" x2="76557" y2="82216"/>
                        <a14:backgroundMark x1="76557" y1="82079" x2="99634" y2="79891"/>
                        <a14:backgroundMark x1="84982" y1="82763" x2="25641" y2="82490"/>
                        <a14:backgroundMark x1="38095" y1="81943" x2="62637" y2="81259"/>
                        <a14:backgroundMark x1="62637" y1="81259" x2="65201" y2="81259"/>
                        <a14:backgroundMark x1="47619" y1="81122" x2="60806" y2="80575"/>
                        <a14:backgroundMark x1="14286" y1="57729" x2="15751" y2="72640"/>
                        <a14:backgroundMark x1="15751" y1="72640" x2="15385" y2="73051"/>
                      </a14:backgroundRemoval>
                    </a14:imgEffect>
                    <a14:imgEffect>
                      <a14:colorTemperature colorTemp="5524"/>
                    </a14:imgEffect>
                    <a14:imgEffect>
                      <a14:brightnessContrast bright="14000"/>
                    </a14:imgEffect>
                  </a14:imgLayer>
                </a14:imgProps>
              </a:ext>
              <a:ext uri="{28A0092B-C50C-407E-A947-70E740481C1C}">
                <a14:useLocalDpi xmlns:a14="http://schemas.microsoft.com/office/drawing/2010/main"/>
              </a:ext>
            </a:extLst>
          </a:blip>
          <a:srcRect/>
          <a:stretch>
            <a:fillRect/>
          </a:stretch>
        </p:blipFill>
        <p:spPr>
          <a:xfrm>
            <a:off x="481062" y="-1733550"/>
            <a:ext cx="4507922" cy="12075559"/>
          </a:xfrm>
          <a:custGeom>
            <a:avLst/>
            <a:gdLst>
              <a:gd name="connsiteX0" fmla="*/ 0 w 4019169"/>
              <a:gd name="connsiteY0" fmla="*/ 9300902 h 10766317"/>
              <a:gd name="connsiteX1" fmla="*/ 4019169 w 4019169"/>
              <a:gd name="connsiteY1" fmla="*/ 9300902 h 10766317"/>
              <a:gd name="connsiteX2" fmla="*/ 4019169 w 4019169"/>
              <a:gd name="connsiteY2" fmla="*/ 10766317 h 10766317"/>
              <a:gd name="connsiteX3" fmla="*/ 0 w 4019169"/>
              <a:gd name="connsiteY3" fmla="*/ 10766317 h 10766317"/>
              <a:gd name="connsiteX4" fmla="*/ 1655548 w 4019169"/>
              <a:gd name="connsiteY4" fmla="*/ 4014940 h 10766317"/>
              <a:gd name="connsiteX5" fmla="*/ 1591997 w 4019169"/>
              <a:gd name="connsiteY5" fmla="*/ 4074753 h 10766317"/>
              <a:gd name="connsiteX6" fmla="*/ 1446203 w 4019169"/>
              <a:gd name="connsiteY6" fmla="*/ 4220547 h 10766317"/>
              <a:gd name="connsiteX7" fmla="*/ 1274243 w 4019169"/>
              <a:gd name="connsiteY7" fmla="*/ 4407462 h 10766317"/>
              <a:gd name="connsiteX8" fmla="*/ 1528448 w 4019169"/>
              <a:gd name="connsiteY8" fmla="*/ 4489704 h 10766317"/>
              <a:gd name="connsiteX9" fmla="*/ 1685456 w 4019169"/>
              <a:gd name="connsiteY9" fmla="*/ 4474750 h 10766317"/>
              <a:gd name="connsiteX10" fmla="*/ 1827512 w 4019169"/>
              <a:gd name="connsiteY10" fmla="*/ 4377556 h 10766317"/>
              <a:gd name="connsiteX11" fmla="*/ 1962090 w 4019169"/>
              <a:gd name="connsiteY11" fmla="*/ 4257929 h 10766317"/>
              <a:gd name="connsiteX12" fmla="*/ 1958351 w 4019169"/>
              <a:gd name="connsiteY12" fmla="*/ 4239239 h 10766317"/>
              <a:gd name="connsiteX13" fmla="*/ 1853678 w 4019169"/>
              <a:gd name="connsiteY13" fmla="*/ 4153257 h 10766317"/>
              <a:gd name="connsiteX14" fmla="*/ 1722838 w 4019169"/>
              <a:gd name="connsiteY14" fmla="*/ 4063538 h 10766317"/>
              <a:gd name="connsiteX15" fmla="*/ 1655548 w 4019169"/>
              <a:gd name="connsiteY15" fmla="*/ 4014940 h 10766317"/>
              <a:gd name="connsiteX16" fmla="*/ 3535917 w 4019169"/>
              <a:gd name="connsiteY16" fmla="*/ 1319621 h 10766317"/>
              <a:gd name="connsiteX17" fmla="*/ 3251806 w 4019169"/>
              <a:gd name="connsiteY17" fmla="*/ 1484107 h 10766317"/>
              <a:gd name="connsiteX18" fmla="*/ 3233114 w 4019169"/>
              <a:gd name="connsiteY18" fmla="*/ 1510275 h 10766317"/>
              <a:gd name="connsiteX19" fmla="*/ 3229374 w 4019169"/>
              <a:gd name="connsiteY19" fmla="*/ 1671023 h 10766317"/>
              <a:gd name="connsiteX20" fmla="*/ 3319093 w 4019169"/>
              <a:gd name="connsiteY20" fmla="*/ 1723358 h 10766317"/>
              <a:gd name="connsiteX21" fmla="*/ 3390122 w 4019169"/>
              <a:gd name="connsiteY21" fmla="*/ 1727098 h 10766317"/>
              <a:gd name="connsiteX22" fmla="*/ 3442459 w 4019169"/>
              <a:gd name="connsiteY22" fmla="*/ 1652332 h 10766317"/>
              <a:gd name="connsiteX23" fmla="*/ 3548637 w 4019169"/>
              <a:gd name="connsiteY23" fmla="*/ 1513839 h 10766317"/>
              <a:gd name="connsiteX24" fmla="*/ 3053675 w 4019169"/>
              <a:gd name="connsiteY24" fmla="*/ 2908402 h 10766317"/>
              <a:gd name="connsiteX25" fmla="*/ 3195730 w 4019169"/>
              <a:gd name="connsiteY25" fmla="*/ 3039242 h 10766317"/>
              <a:gd name="connsiteX26" fmla="*/ 3311618 w 4019169"/>
              <a:gd name="connsiteY26" fmla="*/ 3110269 h 10766317"/>
              <a:gd name="connsiteX27" fmla="*/ 3457413 w 4019169"/>
              <a:gd name="connsiteY27" fmla="*/ 2930832 h 10766317"/>
              <a:gd name="connsiteX28" fmla="*/ 3528439 w 4019169"/>
              <a:gd name="connsiteY28" fmla="*/ 2792514 h 10766317"/>
              <a:gd name="connsiteX29" fmla="*/ 3588251 w 4019169"/>
              <a:gd name="connsiteY29" fmla="*/ 2355133 h 10766317"/>
              <a:gd name="connsiteX30" fmla="*/ 3591991 w 4019169"/>
              <a:gd name="connsiteY30" fmla="*/ 2332702 h 10766317"/>
              <a:gd name="connsiteX31" fmla="*/ 3595729 w 4019169"/>
              <a:gd name="connsiteY31" fmla="*/ 2287842 h 10766317"/>
              <a:gd name="connsiteX32" fmla="*/ 3771430 w 4019169"/>
              <a:gd name="connsiteY32" fmla="*/ 1708405 h 10766317"/>
              <a:gd name="connsiteX33" fmla="*/ 3767690 w 4019169"/>
              <a:gd name="connsiteY33" fmla="*/ 1319621 h 10766317"/>
              <a:gd name="connsiteX34" fmla="*/ 3610497 w 4019169"/>
              <a:gd name="connsiteY34" fmla="*/ 1433151 h 10766317"/>
              <a:gd name="connsiteX35" fmla="*/ 3614421 w 4019169"/>
              <a:gd name="connsiteY35" fmla="*/ 1428033 h 10766317"/>
              <a:gd name="connsiteX36" fmla="*/ 0 w 4019169"/>
              <a:gd name="connsiteY36" fmla="*/ 0 h 10766317"/>
              <a:gd name="connsiteX37" fmla="*/ 4019169 w 4019169"/>
              <a:gd name="connsiteY37" fmla="*/ 0 h 10766317"/>
              <a:gd name="connsiteX38" fmla="*/ 4019169 w 4019169"/>
              <a:gd name="connsiteY38" fmla="*/ 6041100 h 10766317"/>
              <a:gd name="connsiteX39" fmla="*/ 2692306 w 4019169"/>
              <a:gd name="connsiteY39" fmla="*/ 6041100 h 10766317"/>
              <a:gd name="connsiteX40" fmla="*/ 2692306 w 4019169"/>
              <a:gd name="connsiteY40" fmla="*/ 8443584 h 10766317"/>
              <a:gd name="connsiteX41" fmla="*/ 0 w 4019169"/>
              <a:gd name="connsiteY41" fmla="*/ 8443584 h 1076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019169" h="10766317">
                <a:moveTo>
                  <a:pt x="0" y="9300902"/>
                </a:moveTo>
                <a:lnTo>
                  <a:pt x="4019169" y="9300902"/>
                </a:lnTo>
                <a:lnTo>
                  <a:pt x="4019169" y="10766317"/>
                </a:lnTo>
                <a:lnTo>
                  <a:pt x="0" y="10766317"/>
                </a:lnTo>
                <a:close/>
                <a:moveTo>
                  <a:pt x="1655548" y="4014940"/>
                </a:moveTo>
                <a:cubicBezTo>
                  <a:pt x="1633741" y="4016810"/>
                  <a:pt x="1626888" y="4040486"/>
                  <a:pt x="1591997" y="4074753"/>
                </a:cubicBezTo>
                <a:cubicBezTo>
                  <a:pt x="1557108" y="4109021"/>
                  <a:pt x="1499162" y="4165094"/>
                  <a:pt x="1446203" y="4220547"/>
                </a:cubicBezTo>
                <a:cubicBezTo>
                  <a:pt x="1393244" y="4275997"/>
                  <a:pt x="1260536" y="4362602"/>
                  <a:pt x="1274243" y="4407462"/>
                </a:cubicBezTo>
                <a:cubicBezTo>
                  <a:pt x="1287949" y="4452322"/>
                  <a:pt x="1466764" y="4483473"/>
                  <a:pt x="1528448" y="4489704"/>
                </a:cubicBezTo>
                <a:cubicBezTo>
                  <a:pt x="1590129" y="4495935"/>
                  <a:pt x="1635612" y="4493441"/>
                  <a:pt x="1685456" y="4474750"/>
                </a:cubicBezTo>
                <a:cubicBezTo>
                  <a:pt x="1735301" y="4456060"/>
                  <a:pt x="1781405" y="4413694"/>
                  <a:pt x="1827512" y="4377556"/>
                </a:cubicBezTo>
                <a:cubicBezTo>
                  <a:pt x="1873617" y="4341418"/>
                  <a:pt x="1940284" y="4280982"/>
                  <a:pt x="1962090" y="4257929"/>
                </a:cubicBezTo>
                <a:cubicBezTo>
                  <a:pt x="1983898" y="4234877"/>
                  <a:pt x="1976421" y="4256683"/>
                  <a:pt x="1958351" y="4239239"/>
                </a:cubicBezTo>
                <a:cubicBezTo>
                  <a:pt x="1940283" y="4221795"/>
                  <a:pt x="1892930" y="4182540"/>
                  <a:pt x="1853678" y="4153257"/>
                </a:cubicBezTo>
                <a:cubicBezTo>
                  <a:pt x="1814426" y="4123975"/>
                  <a:pt x="1755861" y="4086590"/>
                  <a:pt x="1722838" y="4063538"/>
                </a:cubicBezTo>
                <a:cubicBezTo>
                  <a:pt x="1689818" y="4040486"/>
                  <a:pt x="1677357" y="4013071"/>
                  <a:pt x="1655548" y="4014940"/>
                </a:cubicBezTo>
                <a:close/>
                <a:moveTo>
                  <a:pt x="3535917" y="1319621"/>
                </a:moveTo>
                <a:lnTo>
                  <a:pt x="3251806" y="1484107"/>
                </a:lnTo>
                <a:lnTo>
                  <a:pt x="3233114" y="1510275"/>
                </a:lnTo>
                <a:lnTo>
                  <a:pt x="3229374" y="1671023"/>
                </a:lnTo>
                <a:lnTo>
                  <a:pt x="3319093" y="1723358"/>
                </a:lnTo>
                <a:lnTo>
                  <a:pt x="3390122" y="1727098"/>
                </a:lnTo>
                <a:lnTo>
                  <a:pt x="3442459" y="1652332"/>
                </a:lnTo>
                <a:lnTo>
                  <a:pt x="3548637" y="1513839"/>
                </a:lnTo>
                <a:lnTo>
                  <a:pt x="3053675" y="2908402"/>
                </a:lnTo>
                <a:lnTo>
                  <a:pt x="3195730" y="3039242"/>
                </a:lnTo>
                <a:lnTo>
                  <a:pt x="3311618" y="3110269"/>
                </a:lnTo>
                <a:lnTo>
                  <a:pt x="3457413" y="2930832"/>
                </a:lnTo>
                <a:cubicBezTo>
                  <a:pt x="3511928" y="2841622"/>
                  <a:pt x="3488331" y="2887769"/>
                  <a:pt x="3528439" y="2792514"/>
                </a:cubicBezTo>
                <a:lnTo>
                  <a:pt x="3588251" y="2355133"/>
                </a:lnTo>
                <a:cubicBezTo>
                  <a:pt x="3588251" y="2318964"/>
                  <a:pt x="3587069" y="2369613"/>
                  <a:pt x="3591991" y="2332702"/>
                </a:cubicBezTo>
                <a:cubicBezTo>
                  <a:pt x="3593973" y="2317829"/>
                  <a:pt x="3594483" y="2302796"/>
                  <a:pt x="3595729" y="2287842"/>
                </a:cubicBezTo>
                <a:lnTo>
                  <a:pt x="3771430" y="1708405"/>
                </a:lnTo>
                <a:lnTo>
                  <a:pt x="3767690" y="1319621"/>
                </a:lnTo>
                <a:lnTo>
                  <a:pt x="3610497" y="1433151"/>
                </a:lnTo>
                <a:lnTo>
                  <a:pt x="3614421" y="1428033"/>
                </a:lnTo>
                <a:close/>
                <a:moveTo>
                  <a:pt x="0" y="0"/>
                </a:moveTo>
                <a:lnTo>
                  <a:pt x="4019169" y="0"/>
                </a:lnTo>
                <a:lnTo>
                  <a:pt x="4019169" y="6041100"/>
                </a:lnTo>
                <a:lnTo>
                  <a:pt x="2692306" y="6041100"/>
                </a:lnTo>
                <a:lnTo>
                  <a:pt x="2692306" y="8443584"/>
                </a:lnTo>
                <a:lnTo>
                  <a:pt x="0" y="8443584"/>
                </a:lnTo>
                <a:close/>
              </a:path>
            </a:pathLst>
          </a:custGeom>
        </p:spPr>
      </p:pic>
      <p:sp>
        <p:nvSpPr>
          <p:cNvPr id="4" name="文本框 3">
            <a:extLst>
              <a:ext uri="{FF2B5EF4-FFF2-40B4-BE49-F238E27FC236}">
                <a16:creationId xmlns:a16="http://schemas.microsoft.com/office/drawing/2014/main" id="{4F19F223-BF1C-39B3-5FB9-D1DEB1AB17C8}"/>
              </a:ext>
            </a:extLst>
          </p:cNvPr>
          <p:cNvSpPr txBox="1"/>
          <p:nvPr/>
        </p:nvSpPr>
        <p:spPr>
          <a:xfrm>
            <a:off x="7908597" y="3857628"/>
            <a:ext cx="3274866" cy="2194551"/>
          </a:xfrm>
          <a:custGeom>
            <a:avLst/>
            <a:gdLst/>
            <a:ahLst/>
            <a:cxnLst/>
            <a:rect l="l" t="t" r="r" b="b"/>
            <a:pathLst>
              <a:path w="3274866" h="2194551">
                <a:moveTo>
                  <a:pt x="1339910" y="1822552"/>
                </a:moveTo>
                <a:lnTo>
                  <a:pt x="1339910" y="1852108"/>
                </a:lnTo>
                <a:lnTo>
                  <a:pt x="814016" y="1878606"/>
                </a:lnTo>
                <a:lnTo>
                  <a:pt x="807901" y="1850070"/>
                </a:lnTo>
                <a:close/>
                <a:moveTo>
                  <a:pt x="1672663" y="1653958"/>
                </a:moveTo>
                <a:cubicBezTo>
                  <a:pt x="1729439" y="1653141"/>
                  <a:pt x="1766448" y="1670270"/>
                  <a:pt x="1783689" y="1705347"/>
                </a:cubicBezTo>
                <a:cubicBezTo>
                  <a:pt x="1795919" y="1728448"/>
                  <a:pt x="1795579" y="1751210"/>
                  <a:pt x="1782670" y="1773632"/>
                </a:cubicBezTo>
                <a:cubicBezTo>
                  <a:pt x="1770440" y="1796733"/>
                  <a:pt x="1752774" y="1804207"/>
                  <a:pt x="1729673" y="1796053"/>
                </a:cubicBezTo>
                <a:cubicBezTo>
                  <a:pt x="1724237" y="1794694"/>
                  <a:pt x="1718802" y="1791977"/>
                  <a:pt x="1713366" y="1787900"/>
                </a:cubicBezTo>
                <a:cubicBezTo>
                  <a:pt x="1709969" y="1764799"/>
                  <a:pt x="1701136" y="1741697"/>
                  <a:pt x="1686867" y="1718596"/>
                </a:cubicBezTo>
                <a:cubicBezTo>
                  <a:pt x="1673279" y="1695495"/>
                  <a:pt x="1657991" y="1677150"/>
                  <a:pt x="1641005" y="1663561"/>
                </a:cubicBezTo>
                <a:lnTo>
                  <a:pt x="1647120" y="1655407"/>
                </a:lnTo>
                <a:cubicBezTo>
                  <a:pt x="1656037" y="1654558"/>
                  <a:pt x="1664552" y="1654075"/>
                  <a:pt x="1672663" y="1653958"/>
                </a:cubicBezTo>
                <a:close/>
                <a:moveTo>
                  <a:pt x="1917201" y="1548394"/>
                </a:moveTo>
                <a:lnTo>
                  <a:pt x="1928412" y="1553490"/>
                </a:lnTo>
                <a:cubicBezTo>
                  <a:pt x="1920259" y="1577271"/>
                  <a:pt x="1907179" y="1615490"/>
                  <a:pt x="1889174" y="1668147"/>
                </a:cubicBezTo>
                <a:cubicBezTo>
                  <a:pt x="1871168" y="1720804"/>
                  <a:pt x="1855371" y="1767177"/>
                  <a:pt x="1841782" y="1807264"/>
                </a:cubicBezTo>
                <a:cubicBezTo>
                  <a:pt x="1828193" y="1846672"/>
                  <a:pt x="1819700" y="1872491"/>
                  <a:pt x="1816303" y="1884722"/>
                </a:cubicBezTo>
                <a:cubicBezTo>
                  <a:pt x="1806111" y="1922091"/>
                  <a:pt x="1801355" y="1949949"/>
                  <a:pt x="1802034" y="1968294"/>
                </a:cubicBezTo>
                <a:cubicBezTo>
                  <a:pt x="1802034" y="1979844"/>
                  <a:pt x="1807470" y="1999888"/>
                  <a:pt x="1818341" y="2028425"/>
                </a:cubicBezTo>
                <a:cubicBezTo>
                  <a:pt x="1829213" y="2056962"/>
                  <a:pt x="1833968" y="2084820"/>
                  <a:pt x="1832610" y="2111998"/>
                </a:cubicBezTo>
                <a:cubicBezTo>
                  <a:pt x="1831930" y="2134419"/>
                  <a:pt x="1825136" y="2152765"/>
                  <a:pt x="1812226" y="2167033"/>
                </a:cubicBezTo>
                <a:cubicBezTo>
                  <a:pt x="1799996" y="2181981"/>
                  <a:pt x="1783349" y="2190134"/>
                  <a:pt x="1762287" y="2191493"/>
                </a:cubicBezTo>
                <a:cubicBezTo>
                  <a:pt x="1738506" y="2192173"/>
                  <a:pt x="1723898" y="2177225"/>
                  <a:pt x="1718462" y="2146650"/>
                </a:cubicBezTo>
                <a:cubicBezTo>
                  <a:pt x="1724577" y="2101126"/>
                  <a:pt x="1726615" y="2062398"/>
                  <a:pt x="1724577" y="2030463"/>
                </a:cubicBezTo>
                <a:cubicBezTo>
                  <a:pt x="1722539" y="1997850"/>
                  <a:pt x="1717443" y="1978146"/>
                  <a:pt x="1709289" y="1971351"/>
                </a:cubicBezTo>
                <a:cubicBezTo>
                  <a:pt x="1697059" y="1963198"/>
                  <a:pt x="1683470" y="1959121"/>
                  <a:pt x="1668523" y="1959121"/>
                </a:cubicBezTo>
                <a:lnTo>
                  <a:pt x="1668523" y="1939757"/>
                </a:lnTo>
                <a:lnTo>
                  <a:pt x="1707251" y="1937719"/>
                </a:lnTo>
                <a:cubicBezTo>
                  <a:pt x="1712007" y="1937719"/>
                  <a:pt x="1715574" y="1937379"/>
                  <a:pt x="1717953" y="1936699"/>
                </a:cubicBezTo>
                <a:cubicBezTo>
                  <a:pt x="1720331" y="1936020"/>
                  <a:pt x="1722539" y="1934661"/>
                  <a:pt x="1724577" y="1932623"/>
                </a:cubicBezTo>
                <a:cubicBezTo>
                  <a:pt x="1727295" y="1929225"/>
                  <a:pt x="1730352" y="1924130"/>
                  <a:pt x="1733750" y="1917335"/>
                </a:cubicBezTo>
                <a:cubicBezTo>
                  <a:pt x="1747339" y="1894234"/>
                  <a:pt x="1808489" y="1771253"/>
                  <a:pt x="1917201" y="1548394"/>
                </a:cubicBezTo>
                <a:close/>
                <a:moveTo>
                  <a:pt x="2313660" y="1538202"/>
                </a:moveTo>
                <a:lnTo>
                  <a:pt x="2313660" y="1587122"/>
                </a:lnTo>
                <a:lnTo>
                  <a:pt x="2313660" y="1771593"/>
                </a:lnTo>
                <a:cubicBezTo>
                  <a:pt x="2313660" y="1813719"/>
                  <a:pt x="2306016" y="1845313"/>
                  <a:pt x="2290729" y="1866376"/>
                </a:cubicBezTo>
                <a:cubicBezTo>
                  <a:pt x="2275441" y="1887439"/>
                  <a:pt x="2243337" y="1902047"/>
                  <a:pt x="2194417" y="1910201"/>
                </a:cubicBezTo>
                <a:cubicBezTo>
                  <a:pt x="2191699" y="1869434"/>
                  <a:pt x="2185923" y="1842596"/>
                  <a:pt x="2177091" y="1829686"/>
                </a:cubicBezTo>
                <a:cubicBezTo>
                  <a:pt x="2162143" y="1811341"/>
                  <a:pt x="2139721" y="1799790"/>
                  <a:pt x="2109825" y="1795034"/>
                </a:cubicBezTo>
                <a:lnTo>
                  <a:pt x="2109825" y="1781785"/>
                </a:lnTo>
                <a:cubicBezTo>
                  <a:pt x="2158745" y="1783144"/>
                  <a:pt x="2190340" y="1783484"/>
                  <a:pt x="2204609" y="1782804"/>
                </a:cubicBezTo>
                <a:cubicBezTo>
                  <a:pt x="2215479" y="1782125"/>
                  <a:pt x="2220915" y="1775670"/>
                  <a:pt x="2220915" y="1763440"/>
                </a:cubicBezTo>
                <a:lnTo>
                  <a:pt x="2220915" y="1571835"/>
                </a:lnTo>
                <a:lnTo>
                  <a:pt x="2059885" y="1579988"/>
                </a:lnTo>
                <a:lnTo>
                  <a:pt x="2059885" y="2010080"/>
                </a:lnTo>
                <a:cubicBezTo>
                  <a:pt x="2059885" y="2020951"/>
                  <a:pt x="2062603" y="2028425"/>
                  <a:pt x="2068039" y="2032502"/>
                </a:cubicBezTo>
                <a:cubicBezTo>
                  <a:pt x="2074154" y="2035899"/>
                  <a:pt x="2085705" y="2037258"/>
                  <a:pt x="2102691" y="2036579"/>
                </a:cubicBezTo>
                <a:lnTo>
                  <a:pt x="2202570" y="2031483"/>
                </a:lnTo>
                <a:cubicBezTo>
                  <a:pt x="2248093" y="2029444"/>
                  <a:pt x="2275611" y="2027406"/>
                  <a:pt x="2285123" y="2025368"/>
                </a:cubicBezTo>
                <a:cubicBezTo>
                  <a:pt x="2298033" y="2024009"/>
                  <a:pt x="2307205" y="2018913"/>
                  <a:pt x="2312641" y="2010080"/>
                </a:cubicBezTo>
                <a:cubicBezTo>
                  <a:pt x="2320795" y="1997170"/>
                  <a:pt x="2334043" y="1957083"/>
                  <a:pt x="2352389" y="1889817"/>
                </a:cubicBezTo>
                <a:lnTo>
                  <a:pt x="2361561" y="1888798"/>
                </a:lnTo>
                <a:lnTo>
                  <a:pt x="2364619" y="2011099"/>
                </a:lnTo>
                <a:cubicBezTo>
                  <a:pt x="2378887" y="2016535"/>
                  <a:pt x="2388739" y="2023329"/>
                  <a:pt x="2394175" y="2031483"/>
                </a:cubicBezTo>
                <a:cubicBezTo>
                  <a:pt x="2399611" y="2038277"/>
                  <a:pt x="2402328" y="2047110"/>
                  <a:pt x="2402328" y="2057981"/>
                </a:cubicBezTo>
                <a:cubicBezTo>
                  <a:pt x="2402328" y="2085839"/>
                  <a:pt x="2387890" y="2106052"/>
                  <a:pt x="2359013" y="2118622"/>
                </a:cubicBezTo>
                <a:cubicBezTo>
                  <a:pt x="2330137" y="2131192"/>
                  <a:pt x="2275271" y="2139515"/>
                  <a:pt x="2194417" y="2143592"/>
                </a:cubicBezTo>
                <a:lnTo>
                  <a:pt x="2088423" y="2147669"/>
                </a:lnTo>
                <a:cubicBezTo>
                  <a:pt x="2039502" y="2149707"/>
                  <a:pt x="2006549" y="2143932"/>
                  <a:pt x="1989563" y="2130343"/>
                </a:cubicBezTo>
                <a:cubicBezTo>
                  <a:pt x="1972577" y="2116754"/>
                  <a:pt x="1964083" y="2087537"/>
                  <a:pt x="1964083" y="2042694"/>
                </a:cubicBezTo>
                <a:lnTo>
                  <a:pt x="1964083" y="1555528"/>
                </a:lnTo>
                <a:lnTo>
                  <a:pt x="2072116" y="1550432"/>
                </a:lnTo>
                <a:lnTo>
                  <a:pt x="2212762" y="1543298"/>
                </a:lnTo>
                <a:close/>
                <a:moveTo>
                  <a:pt x="1760630" y="1488071"/>
                </a:moveTo>
                <a:cubicBezTo>
                  <a:pt x="1805219" y="1490237"/>
                  <a:pt x="1835667" y="1505589"/>
                  <a:pt x="1851974" y="1534125"/>
                </a:cubicBezTo>
                <a:cubicBezTo>
                  <a:pt x="1865563" y="1557906"/>
                  <a:pt x="1866242" y="1581347"/>
                  <a:pt x="1854013" y="1604448"/>
                </a:cubicBezTo>
                <a:cubicBezTo>
                  <a:pt x="1841782" y="1628229"/>
                  <a:pt x="1823777" y="1636722"/>
                  <a:pt x="1799996" y="1629928"/>
                </a:cubicBezTo>
                <a:cubicBezTo>
                  <a:pt x="1795240" y="1628569"/>
                  <a:pt x="1790823" y="1626870"/>
                  <a:pt x="1786747" y="1624832"/>
                </a:cubicBezTo>
                <a:cubicBezTo>
                  <a:pt x="1780632" y="1602410"/>
                  <a:pt x="1769760" y="1579648"/>
                  <a:pt x="1754133" y="1556547"/>
                </a:cubicBezTo>
                <a:cubicBezTo>
                  <a:pt x="1738506" y="1532766"/>
                  <a:pt x="1722199" y="1513742"/>
                  <a:pt x="1705213" y="1499473"/>
                </a:cubicBezTo>
                <a:lnTo>
                  <a:pt x="1711328" y="1490301"/>
                </a:lnTo>
                <a:cubicBezTo>
                  <a:pt x="1729333" y="1488093"/>
                  <a:pt x="1745767" y="1487349"/>
                  <a:pt x="1760630" y="1488071"/>
                </a:cubicBezTo>
                <a:close/>
                <a:moveTo>
                  <a:pt x="2788681" y="1350674"/>
                </a:moveTo>
                <a:lnTo>
                  <a:pt x="2877349" y="1359846"/>
                </a:lnTo>
                <a:lnTo>
                  <a:pt x="2877349" y="1460745"/>
                </a:lnTo>
                <a:lnTo>
                  <a:pt x="3076089" y="1450553"/>
                </a:lnTo>
                <a:lnTo>
                  <a:pt x="3076089" y="1480109"/>
                </a:lnTo>
                <a:lnTo>
                  <a:pt x="2877349" y="1490301"/>
                </a:lnTo>
                <a:lnTo>
                  <a:pt x="2877349" y="1593238"/>
                </a:lnTo>
                <a:lnTo>
                  <a:pt x="3058763" y="1584065"/>
                </a:lnTo>
                <a:lnTo>
                  <a:pt x="3058763" y="1613621"/>
                </a:lnTo>
                <a:lnTo>
                  <a:pt x="2877349" y="1622794"/>
                </a:lnTo>
                <a:lnTo>
                  <a:pt x="2877349" y="1725730"/>
                </a:lnTo>
                <a:lnTo>
                  <a:pt x="2971114" y="1720634"/>
                </a:lnTo>
                <a:lnTo>
                  <a:pt x="3057743" y="1716558"/>
                </a:lnTo>
                <a:lnTo>
                  <a:pt x="3057743" y="1759363"/>
                </a:lnTo>
                <a:cubicBezTo>
                  <a:pt x="3056385" y="1816437"/>
                  <a:pt x="3053327" y="1857204"/>
                  <a:pt x="3048571" y="1881664"/>
                </a:cubicBezTo>
                <a:cubicBezTo>
                  <a:pt x="3043135" y="1906124"/>
                  <a:pt x="3033963" y="1924469"/>
                  <a:pt x="3021053" y="1936699"/>
                </a:cubicBezTo>
                <a:cubicBezTo>
                  <a:pt x="3004746" y="1950968"/>
                  <a:pt x="2979267" y="1958781"/>
                  <a:pt x="2944615" y="1960140"/>
                </a:cubicBezTo>
                <a:cubicBezTo>
                  <a:pt x="2944615" y="1934321"/>
                  <a:pt x="2941218" y="1916656"/>
                  <a:pt x="2934423" y="1907143"/>
                </a:cubicBezTo>
                <a:cubicBezTo>
                  <a:pt x="2928308" y="1896272"/>
                  <a:pt x="2916078" y="1888459"/>
                  <a:pt x="2897733" y="1883702"/>
                </a:cubicBezTo>
                <a:lnTo>
                  <a:pt x="2897733" y="1868415"/>
                </a:lnTo>
                <a:cubicBezTo>
                  <a:pt x="2911322" y="1869774"/>
                  <a:pt x="2927969" y="1869774"/>
                  <a:pt x="2947673" y="1868415"/>
                </a:cubicBezTo>
                <a:cubicBezTo>
                  <a:pt x="2956505" y="1868415"/>
                  <a:pt x="2962621" y="1866376"/>
                  <a:pt x="2966018" y="1862300"/>
                </a:cubicBezTo>
                <a:cubicBezTo>
                  <a:pt x="2972813" y="1854146"/>
                  <a:pt x="2977229" y="1816437"/>
                  <a:pt x="2979267" y="1749171"/>
                </a:cubicBezTo>
                <a:lnTo>
                  <a:pt x="2877349" y="1754267"/>
                </a:lnTo>
                <a:lnTo>
                  <a:pt x="2877349" y="1990716"/>
                </a:lnTo>
                <a:cubicBezTo>
                  <a:pt x="2877349" y="1996151"/>
                  <a:pt x="2869196" y="2003285"/>
                  <a:pt x="2852889" y="2012118"/>
                </a:cubicBezTo>
                <a:cubicBezTo>
                  <a:pt x="2836583" y="2020951"/>
                  <a:pt x="2820615" y="2025707"/>
                  <a:pt x="2804988" y="2026387"/>
                </a:cubicBezTo>
                <a:lnTo>
                  <a:pt x="2788681" y="2027406"/>
                </a:lnTo>
                <a:lnTo>
                  <a:pt x="2788681" y="1758344"/>
                </a:lnTo>
                <a:lnTo>
                  <a:pt x="2649054" y="1765478"/>
                </a:lnTo>
                <a:lnTo>
                  <a:pt x="2641920" y="1736941"/>
                </a:lnTo>
                <a:lnTo>
                  <a:pt x="2788681" y="1729807"/>
                </a:lnTo>
                <a:lnTo>
                  <a:pt x="2788681" y="1626870"/>
                </a:lnTo>
                <a:lnTo>
                  <a:pt x="2673515" y="1632985"/>
                </a:lnTo>
                <a:lnTo>
                  <a:pt x="2667400" y="1603429"/>
                </a:lnTo>
                <a:lnTo>
                  <a:pt x="2788681" y="1597314"/>
                </a:lnTo>
                <a:lnTo>
                  <a:pt x="2788681" y="1494378"/>
                </a:lnTo>
                <a:lnTo>
                  <a:pt x="2648035" y="1501512"/>
                </a:lnTo>
                <a:lnTo>
                  <a:pt x="2640901" y="1471956"/>
                </a:lnTo>
                <a:lnTo>
                  <a:pt x="2788681" y="1464821"/>
                </a:lnTo>
                <a:close/>
                <a:moveTo>
                  <a:pt x="3097491" y="1313984"/>
                </a:moveTo>
                <a:lnTo>
                  <a:pt x="2618479" y="1337425"/>
                </a:lnTo>
                <a:lnTo>
                  <a:pt x="2618479" y="2077346"/>
                </a:lnTo>
                <a:lnTo>
                  <a:pt x="3097491" y="2053905"/>
                </a:lnTo>
                <a:close/>
                <a:moveTo>
                  <a:pt x="3194313" y="1279332"/>
                </a:moveTo>
                <a:lnTo>
                  <a:pt x="3194313" y="1329271"/>
                </a:lnTo>
                <a:lnTo>
                  <a:pt x="3194313" y="2116074"/>
                </a:lnTo>
                <a:cubicBezTo>
                  <a:pt x="3193633" y="2121510"/>
                  <a:pt x="3183781" y="2129663"/>
                  <a:pt x="3164757" y="2140534"/>
                </a:cubicBezTo>
                <a:cubicBezTo>
                  <a:pt x="3146412" y="2151406"/>
                  <a:pt x="3129425" y="2157181"/>
                  <a:pt x="3113798" y="2157860"/>
                </a:cubicBezTo>
                <a:lnTo>
                  <a:pt x="3097491" y="2158880"/>
                </a:lnTo>
                <a:lnTo>
                  <a:pt x="3097491" y="2082441"/>
                </a:lnTo>
                <a:lnTo>
                  <a:pt x="2618479" y="2105882"/>
                </a:lnTo>
                <a:lnTo>
                  <a:pt x="2618479" y="2144611"/>
                </a:lnTo>
                <a:cubicBezTo>
                  <a:pt x="2618479" y="2153444"/>
                  <a:pt x="2609986" y="2163636"/>
                  <a:pt x="2593000" y="2175186"/>
                </a:cubicBezTo>
                <a:cubicBezTo>
                  <a:pt x="2576693" y="2186737"/>
                  <a:pt x="2559027" y="2192852"/>
                  <a:pt x="2540003" y="2193532"/>
                </a:cubicBezTo>
                <a:lnTo>
                  <a:pt x="2523696" y="2194551"/>
                </a:lnTo>
                <a:lnTo>
                  <a:pt x="2523696" y="1312964"/>
                </a:lnTo>
                <a:lnTo>
                  <a:pt x="2626633" y="1307869"/>
                </a:lnTo>
                <a:lnTo>
                  <a:pt x="3089338" y="1284427"/>
                </a:lnTo>
                <a:close/>
                <a:moveTo>
                  <a:pt x="980141" y="1229392"/>
                </a:moveTo>
                <a:lnTo>
                  <a:pt x="1073905" y="1256910"/>
                </a:lnTo>
                <a:cubicBezTo>
                  <a:pt x="1071187" y="1303792"/>
                  <a:pt x="1065752" y="1358488"/>
                  <a:pt x="1057598" y="1420997"/>
                </a:cubicBezTo>
                <a:lnTo>
                  <a:pt x="1548841" y="1396537"/>
                </a:lnTo>
                <a:lnTo>
                  <a:pt x="1548841" y="1426093"/>
                </a:lnTo>
                <a:lnTo>
                  <a:pt x="1054541" y="1450553"/>
                </a:lnTo>
                <a:cubicBezTo>
                  <a:pt x="1042990" y="1540920"/>
                  <a:pt x="1035177" y="1600712"/>
                  <a:pt x="1031100" y="1629928"/>
                </a:cubicBezTo>
                <a:lnTo>
                  <a:pt x="1379658" y="1612602"/>
                </a:lnTo>
                <a:lnTo>
                  <a:pt x="1485652" y="1606487"/>
                </a:lnTo>
                <a:lnTo>
                  <a:pt x="1485652" y="1656426"/>
                </a:lnTo>
                <a:cubicBezTo>
                  <a:pt x="1468666" y="1917335"/>
                  <a:pt x="1434693" y="2072929"/>
                  <a:pt x="1383735" y="2123208"/>
                </a:cubicBezTo>
                <a:cubicBezTo>
                  <a:pt x="1355197" y="2155143"/>
                  <a:pt x="1313411" y="2172469"/>
                  <a:pt x="1258376" y="2175186"/>
                </a:cubicBezTo>
                <a:cubicBezTo>
                  <a:pt x="1258376" y="2134419"/>
                  <a:pt x="1251581" y="2106902"/>
                  <a:pt x="1237992" y="2092633"/>
                </a:cubicBezTo>
                <a:cubicBezTo>
                  <a:pt x="1221686" y="2073609"/>
                  <a:pt x="1188732" y="2059340"/>
                  <a:pt x="1139132" y="2049828"/>
                </a:cubicBezTo>
                <a:lnTo>
                  <a:pt x="1140152" y="2036579"/>
                </a:lnTo>
                <a:cubicBezTo>
                  <a:pt x="1214891" y="2041335"/>
                  <a:pt x="1262113" y="2043033"/>
                  <a:pt x="1281817" y="2041674"/>
                </a:cubicBezTo>
                <a:cubicBezTo>
                  <a:pt x="1295406" y="2040995"/>
                  <a:pt x="1306617" y="2036239"/>
                  <a:pt x="1315450" y="2027406"/>
                </a:cubicBezTo>
                <a:cubicBezTo>
                  <a:pt x="1331077" y="2011779"/>
                  <a:pt x="1345006" y="1969653"/>
                  <a:pt x="1357236" y="1901028"/>
                </a:cubicBezTo>
                <a:cubicBezTo>
                  <a:pt x="1369466" y="1831724"/>
                  <a:pt x="1379318" y="1744755"/>
                  <a:pt x="1386792" y="1640120"/>
                </a:cubicBezTo>
                <a:lnTo>
                  <a:pt x="1033138" y="1658465"/>
                </a:lnTo>
                <a:lnTo>
                  <a:pt x="934278" y="1662541"/>
                </a:lnTo>
                <a:lnTo>
                  <a:pt x="934278" y="1625851"/>
                </a:lnTo>
                <a:cubicBezTo>
                  <a:pt x="943111" y="1572175"/>
                  <a:pt x="952284" y="1503550"/>
                  <a:pt x="961796" y="1419978"/>
                </a:cubicBezTo>
                <a:cubicBezTo>
                  <a:pt x="971308" y="1335726"/>
                  <a:pt x="977423" y="1272197"/>
                  <a:pt x="980141" y="1229392"/>
                </a:cubicBezTo>
                <a:close/>
                <a:moveTo>
                  <a:pt x="2104729" y="1217162"/>
                </a:moveTo>
                <a:lnTo>
                  <a:pt x="2200532" y="1225315"/>
                </a:lnTo>
                <a:lnTo>
                  <a:pt x="2200532" y="1343540"/>
                </a:lnTo>
                <a:lnTo>
                  <a:pt x="2402328" y="1333348"/>
                </a:lnTo>
                <a:lnTo>
                  <a:pt x="2402328" y="1362904"/>
                </a:lnTo>
                <a:lnTo>
                  <a:pt x="2200532" y="1373096"/>
                </a:lnTo>
                <a:lnTo>
                  <a:pt x="2200532" y="1456668"/>
                </a:lnTo>
                <a:cubicBezTo>
                  <a:pt x="2200532" y="1460065"/>
                  <a:pt x="2197135" y="1464142"/>
                  <a:pt x="2190340" y="1468898"/>
                </a:cubicBezTo>
                <a:cubicBezTo>
                  <a:pt x="2182866" y="1472295"/>
                  <a:pt x="2172674" y="1476032"/>
                  <a:pt x="2159765" y="1480109"/>
                </a:cubicBezTo>
                <a:cubicBezTo>
                  <a:pt x="2147535" y="1484186"/>
                  <a:pt x="2134625" y="1486564"/>
                  <a:pt x="2121036" y="1487243"/>
                </a:cubicBezTo>
                <a:lnTo>
                  <a:pt x="2104729" y="1488262"/>
                </a:lnTo>
                <a:lnTo>
                  <a:pt x="2104729" y="1378192"/>
                </a:lnTo>
                <a:lnTo>
                  <a:pt x="1933508" y="1386345"/>
                </a:lnTo>
                <a:lnTo>
                  <a:pt x="1933508" y="1475013"/>
                </a:lnTo>
                <a:cubicBezTo>
                  <a:pt x="1933508" y="1478410"/>
                  <a:pt x="1929941" y="1482317"/>
                  <a:pt x="1922807" y="1486734"/>
                </a:cubicBezTo>
                <a:cubicBezTo>
                  <a:pt x="1915672" y="1491150"/>
                  <a:pt x="1905651" y="1495397"/>
                  <a:pt x="1892741" y="1499473"/>
                </a:cubicBezTo>
                <a:cubicBezTo>
                  <a:pt x="1881190" y="1502871"/>
                  <a:pt x="1868960" y="1504909"/>
                  <a:pt x="1856051" y="1505588"/>
                </a:cubicBezTo>
                <a:lnTo>
                  <a:pt x="1839744" y="1506608"/>
                </a:lnTo>
                <a:lnTo>
                  <a:pt x="1839744" y="1391441"/>
                </a:lnTo>
                <a:lnTo>
                  <a:pt x="1649158" y="1400613"/>
                </a:lnTo>
                <a:lnTo>
                  <a:pt x="1644062" y="1372077"/>
                </a:lnTo>
                <a:lnTo>
                  <a:pt x="1839744" y="1361885"/>
                </a:lnTo>
                <a:lnTo>
                  <a:pt x="1839744" y="1230411"/>
                </a:lnTo>
                <a:lnTo>
                  <a:pt x="1933508" y="1238565"/>
                </a:lnTo>
                <a:lnTo>
                  <a:pt x="1933508" y="1356789"/>
                </a:lnTo>
                <a:lnTo>
                  <a:pt x="2104729" y="1348635"/>
                </a:lnTo>
                <a:close/>
                <a:moveTo>
                  <a:pt x="228295" y="425420"/>
                </a:moveTo>
                <a:lnTo>
                  <a:pt x="167713" y="428054"/>
                </a:lnTo>
                <a:lnTo>
                  <a:pt x="167713" y="753766"/>
                </a:lnTo>
                <a:lnTo>
                  <a:pt x="228295" y="751132"/>
                </a:lnTo>
                <a:close/>
                <a:moveTo>
                  <a:pt x="1105890" y="371999"/>
                </a:moveTo>
                <a:lnTo>
                  <a:pt x="1207808" y="380153"/>
                </a:lnTo>
                <a:cubicBezTo>
                  <a:pt x="1205769" y="448777"/>
                  <a:pt x="1203731" y="495659"/>
                  <a:pt x="1201693" y="520799"/>
                </a:cubicBezTo>
                <a:lnTo>
                  <a:pt x="1303610" y="515703"/>
                </a:lnTo>
                <a:lnTo>
                  <a:pt x="1410623" y="510607"/>
                </a:lnTo>
                <a:lnTo>
                  <a:pt x="1410623" y="550355"/>
                </a:lnTo>
                <a:lnTo>
                  <a:pt x="1410623" y="790880"/>
                </a:lnTo>
                <a:cubicBezTo>
                  <a:pt x="1410623" y="797675"/>
                  <a:pt x="1411643" y="802091"/>
                  <a:pt x="1413681" y="804129"/>
                </a:cubicBezTo>
                <a:cubicBezTo>
                  <a:pt x="1416399" y="806168"/>
                  <a:pt x="1422174" y="806847"/>
                  <a:pt x="1431007" y="806168"/>
                </a:cubicBezTo>
                <a:lnTo>
                  <a:pt x="1474831" y="804129"/>
                </a:lnTo>
                <a:cubicBezTo>
                  <a:pt x="1494536" y="802770"/>
                  <a:pt x="1506426" y="801751"/>
                  <a:pt x="1510503" y="801072"/>
                </a:cubicBezTo>
                <a:cubicBezTo>
                  <a:pt x="1517977" y="800392"/>
                  <a:pt x="1523752" y="795976"/>
                  <a:pt x="1527829" y="787823"/>
                </a:cubicBezTo>
                <a:cubicBezTo>
                  <a:pt x="1533944" y="776272"/>
                  <a:pt x="1545834" y="737204"/>
                  <a:pt x="1563500" y="670617"/>
                </a:cubicBezTo>
                <a:lnTo>
                  <a:pt x="1571653" y="670617"/>
                </a:lnTo>
                <a:lnTo>
                  <a:pt x="1574711" y="790880"/>
                </a:lnTo>
                <a:cubicBezTo>
                  <a:pt x="1585582" y="796316"/>
                  <a:pt x="1593056" y="802770"/>
                  <a:pt x="1597133" y="810244"/>
                </a:cubicBezTo>
                <a:cubicBezTo>
                  <a:pt x="1601209" y="816359"/>
                  <a:pt x="1603247" y="825192"/>
                  <a:pt x="1603247" y="836743"/>
                </a:cubicBezTo>
                <a:cubicBezTo>
                  <a:pt x="1603247" y="861203"/>
                  <a:pt x="1592716" y="878869"/>
                  <a:pt x="1571653" y="889740"/>
                </a:cubicBezTo>
                <a:cubicBezTo>
                  <a:pt x="1551270" y="901291"/>
                  <a:pt x="1514919" y="908085"/>
                  <a:pt x="1462601" y="910124"/>
                </a:cubicBezTo>
                <a:lnTo>
                  <a:pt x="1401451" y="913181"/>
                </a:lnTo>
                <a:cubicBezTo>
                  <a:pt x="1364761" y="915219"/>
                  <a:pt x="1340640" y="909784"/>
                  <a:pt x="1329089" y="896874"/>
                </a:cubicBezTo>
                <a:cubicBezTo>
                  <a:pt x="1318218" y="883965"/>
                  <a:pt x="1312783" y="858146"/>
                  <a:pt x="1312783" y="819417"/>
                </a:cubicBezTo>
                <a:lnTo>
                  <a:pt x="1312783" y="545259"/>
                </a:lnTo>
                <a:lnTo>
                  <a:pt x="1199654" y="550355"/>
                </a:lnTo>
                <a:cubicBezTo>
                  <a:pt x="1194898" y="587045"/>
                  <a:pt x="1188443" y="619998"/>
                  <a:pt x="1180290" y="649215"/>
                </a:cubicBezTo>
                <a:cubicBezTo>
                  <a:pt x="1172816" y="678431"/>
                  <a:pt x="1160586" y="709006"/>
                  <a:pt x="1143600" y="740940"/>
                </a:cubicBezTo>
                <a:cubicBezTo>
                  <a:pt x="1127293" y="772195"/>
                  <a:pt x="1106570" y="800732"/>
                  <a:pt x="1081430" y="826551"/>
                </a:cubicBezTo>
                <a:cubicBezTo>
                  <a:pt x="1056970" y="852370"/>
                  <a:pt x="1025035" y="878189"/>
                  <a:pt x="985627" y="904008"/>
                </a:cubicBezTo>
                <a:cubicBezTo>
                  <a:pt x="946219" y="929828"/>
                  <a:pt x="900696" y="953269"/>
                  <a:pt x="849058" y="974332"/>
                </a:cubicBezTo>
                <a:lnTo>
                  <a:pt x="840905" y="962101"/>
                </a:lnTo>
                <a:cubicBezTo>
                  <a:pt x="887787" y="932206"/>
                  <a:pt x="927535" y="901630"/>
                  <a:pt x="960148" y="870376"/>
                </a:cubicBezTo>
                <a:cubicBezTo>
                  <a:pt x="992762" y="838442"/>
                  <a:pt x="1018241" y="804809"/>
                  <a:pt x="1036586" y="769477"/>
                </a:cubicBezTo>
                <a:cubicBezTo>
                  <a:pt x="1055611" y="734825"/>
                  <a:pt x="1069879" y="700853"/>
                  <a:pt x="1079392" y="667560"/>
                </a:cubicBezTo>
                <a:cubicBezTo>
                  <a:pt x="1088904" y="633587"/>
                  <a:pt x="1095698" y="596218"/>
                  <a:pt x="1099775" y="555451"/>
                </a:cubicBezTo>
                <a:lnTo>
                  <a:pt x="930592" y="563604"/>
                </a:lnTo>
                <a:lnTo>
                  <a:pt x="922439" y="535067"/>
                </a:lnTo>
                <a:lnTo>
                  <a:pt x="1101813" y="525895"/>
                </a:lnTo>
                <a:cubicBezTo>
                  <a:pt x="1103852" y="503473"/>
                  <a:pt x="1105211" y="452174"/>
                  <a:pt x="1105890" y="371999"/>
                </a:cubicBezTo>
                <a:close/>
                <a:moveTo>
                  <a:pt x="2500293" y="264986"/>
                </a:moveTo>
                <a:cubicBezTo>
                  <a:pt x="2574353" y="267024"/>
                  <a:pt x="2620895" y="289106"/>
                  <a:pt x="2639920" y="331232"/>
                </a:cubicBezTo>
                <a:cubicBezTo>
                  <a:pt x="2651471" y="357051"/>
                  <a:pt x="2650112" y="380492"/>
                  <a:pt x="2635843" y="401555"/>
                </a:cubicBezTo>
                <a:cubicBezTo>
                  <a:pt x="2621575" y="423977"/>
                  <a:pt x="2602550" y="429752"/>
                  <a:pt x="2578769" y="418881"/>
                </a:cubicBezTo>
                <a:cubicBezTo>
                  <a:pt x="2574693" y="416843"/>
                  <a:pt x="2570616" y="414465"/>
                  <a:pt x="2566539" y="411747"/>
                </a:cubicBezTo>
                <a:cubicBezTo>
                  <a:pt x="2556348" y="362147"/>
                  <a:pt x="2532227" y="315265"/>
                  <a:pt x="2494178" y="271101"/>
                </a:cubicBezTo>
                <a:close/>
                <a:moveTo>
                  <a:pt x="1097737" y="201797"/>
                </a:moveTo>
                <a:lnTo>
                  <a:pt x="1202712" y="290465"/>
                </a:lnTo>
                <a:cubicBezTo>
                  <a:pt x="1195917" y="305413"/>
                  <a:pt x="1180969" y="311188"/>
                  <a:pt x="1157868" y="307791"/>
                </a:cubicBezTo>
                <a:cubicBezTo>
                  <a:pt x="1066142" y="381851"/>
                  <a:pt x="970000" y="443002"/>
                  <a:pt x="869441" y="491243"/>
                </a:cubicBezTo>
                <a:lnTo>
                  <a:pt x="864346" y="482070"/>
                </a:lnTo>
                <a:cubicBezTo>
                  <a:pt x="896280" y="452854"/>
                  <a:pt x="937047" y="408350"/>
                  <a:pt x="986647" y="348558"/>
                </a:cubicBezTo>
                <a:cubicBezTo>
                  <a:pt x="1036247" y="288087"/>
                  <a:pt x="1073277" y="239167"/>
                  <a:pt x="1097737" y="201797"/>
                </a:cubicBezTo>
                <a:close/>
                <a:moveTo>
                  <a:pt x="2431923" y="195682"/>
                </a:moveTo>
                <a:lnTo>
                  <a:pt x="2431923" y="225238"/>
                </a:lnTo>
                <a:lnTo>
                  <a:pt x="2016099" y="246641"/>
                </a:lnTo>
                <a:cubicBezTo>
                  <a:pt x="2012702" y="315265"/>
                  <a:pt x="2008285" y="373358"/>
                  <a:pt x="2002850" y="420920"/>
                </a:cubicBezTo>
                <a:lnTo>
                  <a:pt x="2196493" y="411747"/>
                </a:lnTo>
                <a:lnTo>
                  <a:pt x="2300449" y="406651"/>
                </a:lnTo>
                <a:lnTo>
                  <a:pt x="2300449" y="456591"/>
                </a:lnTo>
                <a:cubicBezTo>
                  <a:pt x="2294334" y="589083"/>
                  <a:pt x="2285161" y="691001"/>
                  <a:pt x="2272931" y="762343"/>
                </a:cubicBezTo>
                <a:cubicBezTo>
                  <a:pt x="2261381" y="833006"/>
                  <a:pt x="2244055" y="880568"/>
                  <a:pt x="2220953" y="905028"/>
                </a:cubicBezTo>
                <a:cubicBezTo>
                  <a:pt x="2193096" y="934923"/>
                  <a:pt x="2155047" y="950891"/>
                  <a:pt x="2106806" y="952929"/>
                </a:cubicBezTo>
                <a:cubicBezTo>
                  <a:pt x="2108164" y="912841"/>
                  <a:pt x="2102389" y="886343"/>
                  <a:pt x="2089480" y="873433"/>
                </a:cubicBezTo>
                <a:cubicBezTo>
                  <a:pt x="2075211" y="855768"/>
                  <a:pt x="2046335" y="842179"/>
                  <a:pt x="2002850" y="832666"/>
                </a:cubicBezTo>
                <a:lnTo>
                  <a:pt x="2003869" y="820436"/>
                </a:lnTo>
                <a:cubicBezTo>
                  <a:pt x="2071814" y="822475"/>
                  <a:pt x="2110883" y="823154"/>
                  <a:pt x="2121074" y="822475"/>
                </a:cubicBezTo>
                <a:cubicBezTo>
                  <a:pt x="2135343" y="821795"/>
                  <a:pt x="2145874" y="818058"/>
                  <a:pt x="2152669" y="811264"/>
                </a:cubicBezTo>
                <a:cubicBezTo>
                  <a:pt x="2177808" y="782727"/>
                  <a:pt x="2194794" y="659067"/>
                  <a:pt x="2203627" y="440284"/>
                </a:cubicBezTo>
                <a:lnTo>
                  <a:pt x="1997754" y="451495"/>
                </a:lnTo>
                <a:cubicBezTo>
                  <a:pt x="1979409" y="573116"/>
                  <a:pt x="1945776" y="677752"/>
                  <a:pt x="1896856" y="765401"/>
                </a:cubicBezTo>
                <a:cubicBezTo>
                  <a:pt x="1849294" y="853050"/>
                  <a:pt x="1777952" y="924732"/>
                  <a:pt x="1682829" y="980447"/>
                </a:cubicBezTo>
                <a:lnTo>
                  <a:pt x="1676714" y="970255"/>
                </a:lnTo>
                <a:cubicBezTo>
                  <a:pt x="1722237" y="925411"/>
                  <a:pt x="1760286" y="875811"/>
                  <a:pt x="1790861" y="821455"/>
                </a:cubicBezTo>
                <a:cubicBezTo>
                  <a:pt x="1821437" y="765740"/>
                  <a:pt x="1844878" y="706628"/>
                  <a:pt x="1861184" y="644119"/>
                </a:cubicBezTo>
                <a:cubicBezTo>
                  <a:pt x="1877491" y="580930"/>
                  <a:pt x="1889042" y="518760"/>
                  <a:pt x="1895836" y="457610"/>
                </a:cubicBezTo>
                <a:cubicBezTo>
                  <a:pt x="1902631" y="395780"/>
                  <a:pt x="1906707" y="327155"/>
                  <a:pt x="1908067" y="251736"/>
                </a:cubicBezTo>
                <a:lnTo>
                  <a:pt x="1677733" y="262947"/>
                </a:lnTo>
                <a:lnTo>
                  <a:pt x="1671618" y="234410"/>
                </a:lnTo>
                <a:close/>
                <a:moveTo>
                  <a:pt x="2752029" y="147781"/>
                </a:moveTo>
                <a:lnTo>
                  <a:pt x="2765279" y="150838"/>
                </a:lnTo>
                <a:cubicBezTo>
                  <a:pt x="2706167" y="382531"/>
                  <a:pt x="2670155" y="532010"/>
                  <a:pt x="2657246" y="599275"/>
                </a:cubicBezTo>
                <a:cubicBezTo>
                  <a:pt x="2647734" y="642760"/>
                  <a:pt x="2643317" y="677072"/>
                  <a:pt x="2643997" y="702212"/>
                </a:cubicBezTo>
                <a:cubicBezTo>
                  <a:pt x="2643997" y="716480"/>
                  <a:pt x="2649432" y="741620"/>
                  <a:pt x="2660303" y="777631"/>
                </a:cubicBezTo>
                <a:cubicBezTo>
                  <a:pt x="2671175" y="813642"/>
                  <a:pt x="2676271" y="848633"/>
                  <a:pt x="2675591" y="882606"/>
                </a:cubicBezTo>
                <a:cubicBezTo>
                  <a:pt x="2674912" y="907745"/>
                  <a:pt x="2668117" y="928469"/>
                  <a:pt x="2655208" y="944775"/>
                </a:cubicBezTo>
                <a:cubicBezTo>
                  <a:pt x="2642977" y="961762"/>
                  <a:pt x="2627350" y="970934"/>
                  <a:pt x="2608326" y="972293"/>
                </a:cubicBezTo>
                <a:cubicBezTo>
                  <a:pt x="2583865" y="972973"/>
                  <a:pt x="2568917" y="955647"/>
                  <a:pt x="2563482" y="920315"/>
                </a:cubicBezTo>
                <a:cubicBezTo>
                  <a:pt x="2570956" y="866639"/>
                  <a:pt x="2573843" y="818907"/>
                  <a:pt x="2572145" y="777121"/>
                </a:cubicBezTo>
                <a:cubicBezTo>
                  <a:pt x="2570446" y="735335"/>
                  <a:pt x="2564501" y="710365"/>
                  <a:pt x="2554309" y="702212"/>
                </a:cubicBezTo>
                <a:cubicBezTo>
                  <a:pt x="2544797" y="694058"/>
                  <a:pt x="2530529" y="689302"/>
                  <a:pt x="2511504" y="687943"/>
                </a:cubicBezTo>
                <a:lnTo>
                  <a:pt x="2511504" y="667560"/>
                </a:lnTo>
                <a:lnTo>
                  <a:pt x="2549213" y="666541"/>
                </a:lnTo>
                <a:cubicBezTo>
                  <a:pt x="2556008" y="665861"/>
                  <a:pt x="2560764" y="664502"/>
                  <a:pt x="2563482" y="662464"/>
                </a:cubicBezTo>
                <a:cubicBezTo>
                  <a:pt x="2566199" y="660426"/>
                  <a:pt x="2569597" y="653971"/>
                  <a:pt x="2573674" y="643100"/>
                </a:cubicBezTo>
                <a:cubicBezTo>
                  <a:pt x="2585904" y="615242"/>
                  <a:pt x="2645356" y="450136"/>
                  <a:pt x="2752029" y="147781"/>
                </a:cubicBezTo>
                <a:close/>
                <a:moveTo>
                  <a:pt x="406651" y="125760"/>
                </a:moveTo>
                <a:lnTo>
                  <a:pt x="218672" y="133512"/>
                </a:lnTo>
                <a:cubicBezTo>
                  <a:pt x="206441" y="229994"/>
                  <a:pt x="188436" y="315944"/>
                  <a:pt x="164655" y="391364"/>
                </a:cubicBezTo>
                <a:lnTo>
                  <a:pt x="225378" y="395159"/>
                </a:lnTo>
                <a:lnTo>
                  <a:pt x="314925" y="390344"/>
                </a:lnTo>
                <a:lnTo>
                  <a:pt x="314925" y="390868"/>
                </a:lnTo>
                <a:lnTo>
                  <a:pt x="324666" y="390344"/>
                </a:lnTo>
                <a:lnTo>
                  <a:pt x="324666" y="433150"/>
                </a:lnTo>
                <a:lnTo>
                  <a:pt x="324666" y="443169"/>
                </a:lnTo>
                <a:lnTo>
                  <a:pt x="406651" y="439265"/>
                </a:lnTo>
                <a:close/>
                <a:moveTo>
                  <a:pt x="576853" y="116679"/>
                </a:moveTo>
                <a:lnTo>
                  <a:pt x="506079" y="120263"/>
                </a:lnTo>
                <a:lnTo>
                  <a:pt x="506079" y="433676"/>
                </a:lnTo>
                <a:lnTo>
                  <a:pt x="576853" y="430092"/>
                </a:lnTo>
                <a:close/>
                <a:moveTo>
                  <a:pt x="769477" y="77457"/>
                </a:moveTo>
                <a:lnTo>
                  <a:pt x="769477" y="77935"/>
                </a:lnTo>
                <a:lnTo>
                  <a:pt x="779218" y="77457"/>
                </a:lnTo>
                <a:lnTo>
                  <a:pt x="779218" y="107014"/>
                </a:lnTo>
                <a:lnTo>
                  <a:pt x="679339" y="112109"/>
                </a:lnTo>
                <a:lnTo>
                  <a:pt x="679339" y="425518"/>
                </a:lnTo>
                <a:lnTo>
                  <a:pt x="769477" y="420920"/>
                </a:lnTo>
                <a:lnTo>
                  <a:pt x="769477" y="421417"/>
                </a:lnTo>
                <a:lnTo>
                  <a:pt x="779218" y="420920"/>
                </a:lnTo>
                <a:lnTo>
                  <a:pt x="779218" y="450476"/>
                </a:lnTo>
                <a:lnTo>
                  <a:pt x="679339" y="455572"/>
                </a:lnTo>
                <a:lnTo>
                  <a:pt x="679339" y="910124"/>
                </a:lnTo>
                <a:cubicBezTo>
                  <a:pt x="679339" y="913521"/>
                  <a:pt x="676281" y="917597"/>
                  <a:pt x="670166" y="922354"/>
                </a:cubicBezTo>
                <a:cubicBezTo>
                  <a:pt x="664730" y="927789"/>
                  <a:pt x="655897" y="932885"/>
                  <a:pt x="643667" y="937641"/>
                </a:cubicBezTo>
                <a:cubicBezTo>
                  <a:pt x="631437" y="943077"/>
                  <a:pt x="618188" y="946134"/>
                  <a:pt x="603919" y="946814"/>
                </a:cubicBezTo>
                <a:lnTo>
                  <a:pt x="594179" y="946814"/>
                </a:lnTo>
                <a:lnTo>
                  <a:pt x="586594" y="946814"/>
                </a:lnTo>
                <a:lnTo>
                  <a:pt x="576853" y="946814"/>
                </a:lnTo>
                <a:lnTo>
                  <a:pt x="576853" y="460141"/>
                </a:lnTo>
                <a:lnTo>
                  <a:pt x="506079" y="463725"/>
                </a:lnTo>
                <a:cubicBezTo>
                  <a:pt x="505399" y="506530"/>
                  <a:pt x="503361" y="544580"/>
                  <a:pt x="499964" y="577873"/>
                </a:cubicBezTo>
                <a:cubicBezTo>
                  <a:pt x="497246" y="610486"/>
                  <a:pt x="490961" y="646327"/>
                  <a:pt x="481109" y="685395"/>
                </a:cubicBezTo>
                <a:cubicBezTo>
                  <a:pt x="471257" y="724464"/>
                  <a:pt x="457838" y="759625"/>
                  <a:pt x="440852" y="790880"/>
                </a:cubicBezTo>
                <a:cubicBezTo>
                  <a:pt x="424545" y="821455"/>
                  <a:pt x="401783" y="852370"/>
                  <a:pt x="372567" y="883625"/>
                </a:cubicBezTo>
                <a:cubicBezTo>
                  <a:pt x="344030" y="914880"/>
                  <a:pt x="309718" y="942737"/>
                  <a:pt x="269630" y="967197"/>
                </a:cubicBezTo>
                <a:lnTo>
                  <a:pt x="265860" y="962350"/>
                </a:lnTo>
                <a:lnTo>
                  <a:pt x="259889" y="967197"/>
                </a:lnTo>
                <a:lnTo>
                  <a:pt x="252755" y="958025"/>
                </a:lnTo>
                <a:cubicBezTo>
                  <a:pt x="284689" y="924732"/>
                  <a:pt x="310848" y="889400"/>
                  <a:pt x="331232" y="852031"/>
                </a:cubicBezTo>
                <a:cubicBezTo>
                  <a:pt x="351615" y="813302"/>
                  <a:pt x="367242" y="772535"/>
                  <a:pt x="378114" y="729730"/>
                </a:cubicBezTo>
                <a:cubicBezTo>
                  <a:pt x="388305" y="686245"/>
                  <a:pt x="395100" y="644798"/>
                  <a:pt x="398497" y="605390"/>
                </a:cubicBezTo>
                <a:cubicBezTo>
                  <a:pt x="400875" y="585686"/>
                  <a:pt x="402744" y="564454"/>
                  <a:pt x="404103" y="541692"/>
                </a:cubicBezTo>
                <a:lnTo>
                  <a:pt x="406633" y="469328"/>
                </a:lnTo>
                <a:lnTo>
                  <a:pt x="337915" y="472897"/>
                </a:lnTo>
                <a:lnTo>
                  <a:pt x="337795" y="472398"/>
                </a:lnTo>
                <a:lnTo>
                  <a:pt x="328174" y="472897"/>
                </a:lnTo>
                <a:lnTo>
                  <a:pt x="324666" y="458362"/>
                </a:lnTo>
                <a:lnTo>
                  <a:pt x="324666" y="819417"/>
                </a:lnTo>
                <a:cubicBezTo>
                  <a:pt x="323986" y="823494"/>
                  <a:pt x="315153" y="829949"/>
                  <a:pt x="298167" y="838781"/>
                </a:cubicBezTo>
                <a:cubicBezTo>
                  <a:pt x="281181" y="846935"/>
                  <a:pt x="266233" y="851351"/>
                  <a:pt x="253324" y="852031"/>
                </a:cubicBezTo>
                <a:lnTo>
                  <a:pt x="238036" y="853050"/>
                </a:lnTo>
                <a:lnTo>
                  <a:pt x="238036" y="852401"/>
                </a:lnTo>
                <a:lnTo>
                  <a:pt x="228295" y="853050"/>
                </a:lnTo>
                <a:lnTo>
                  <a:pt x="228295" y="780093"/>
                </a:lnTo>
                <a:lnTo>
                  <a:pt x="167713" y="782727"/>
                </a:lnTo>
                <a:lnTo>
                  <a:pt x="167713" y="877510"/>
                </a:lnTo>
                <a:cubicBezTo>
                  <a:pt x="167713" y="880907"/>
                  <a:pt x="164995" y="884984"/>
                  <a:pt x="159559" y="889740"/>
                </a:cubicBezTo>
                <a:cubicBezTo>
                  <a:pt x="154803" y="895176"/>
                  <a:pt x="146650" y="900272"/>
                  <a:pt x="135099" y="905028"/>
                </a:cubicBezTo>
                <a:cubicBezTo>
                  <a:pt x="124228" y="909784"/>
                  <a:pt x="111998" y="912502"/>
                  <a:pt x="98409" y="913181"/>
                </a:cubicBezTo>
                <a:lnTo>
                  <a:pt x="85160" y="914200"/>
                </a:lnTo>
                <a:lnTo>
                  <a:pt x="85160" y="913451"/>
                </a:lnTo>
                <a:lnTo>
                  <a:pt x="75419" y="914200"/>
                </a:lnTo>
                <a:lnTo>
                  <a:pt x="75419" y="595218"/>
                </a:lnTo>
                <a:lnTo>
                  <a:pt x="20952" y="680809"/>
                </a:lnTo>
                <a:lnTo>
                  <a:pt x="14546" y="675568"/>
                </a:lnTo>
                <a:lnTo>
                  <a:pt x="11211" y="680809"/>
                </a:lnTo>
                <a:lnTo>
                  <a:pt x="0" y="671637"/>
                </a:lnTo>
                <a:cubicBezTo>
                  <a:pt x="40767" y="576344"/>
                  <a:pt x="71788" y="452387"/>
                  <a:pt x="93063" y="299765"/>
                </a:cubicBezTo>
                <a:lnTo>
                  <a:pt x="111031" y="138122"/>
                </a:lnTo>
                <a:lnTo>
                  <a:pt x="27067" y="142685"/>
                </a:lnTo>
                <a:lnTo>
                  <a:pt x="26959" y="142161"/>
                </a:lnTo>
                <a:lnTo>
                  <a:pt x="17326" y="142685"/>
                </a:lnTo>
                <a:lnTo>
                  <a:pt x="11211" y="113129"/>
                </a:lnTo>
                <a:lnTo>
                  <a:pt x="226257" y="102937"/>
                </a:lnTo>
                <a:lnTo>
                  <a:pt x="353653" y="95803"/>
                </a:lnTo>
                <a:lnTo>
                  <a:pt x="353653" y="96348"/>
                </a:lnTo>
                <a:lnTo>
                  <a:pt x="363394" y="95803"/>
                </a:lnTo>
                <a:lnTo>
                  <a:pt x="363394" y="97363"/>
                </a:lnTo>
                <a:close/>
                <a:moveTo>
                  <a:pt x="2568578" y="30575"/>
                </a:moveTo>
                <a:cubicBezTo>
                  <a:pt x="2644676" y="34652"/>
                  <a:pt x="2692917" y="59112"/>
                  <a:pt x="2713301" y="103956"/>
                </a:cubicBezTo>
                <a:cubicBezTo>
                  <a:pt x="2726210" y="130455"/>
                  <a:pt x="2725191" y="155255"/>
                  <a:pt x="2710243" y="178356"/>
                </a:cubicBezTo>
                <a:cubicBezTo>
                  <a:pt x="2695975" y="200778"/>
                  <a:pt x="2676950" y="206893"/>
                  <a:pt x="2653169" y="196701"/>
                </a:cubicBezTo>
                <a:cubicBezTo>
                  <a:pt x="2648413" y="194663"/>
                  <a:pt x="2643317" y="191605"/>
                  <a:pt x="2637882" y="187528"/>
                </a:cubicBezTo>
                <a:cubicBezTo>
                  <a:pt x="2627690" y="139287"/>
                  <a:pt x="2602211" y="89348"/>
                  <a:pt x="2561444" y="37710"/>
                </a:cubicBezTo>
                <a:close/>
                <a:moveTo>
                  <a:pt x="1963102" y="3058"/>
                </a:moveTo>
                <a:cubicBezTo>
                  <a:pt x="2045315" y="10532"/>
                  <a:pt x="2097633" y="39748"/>
                  <a:pt x="2120055" y="90707"/>
                </a:cubicBezTo>
                <a:cubicBezTo>
                  <a:pt x="2134323" y="121282"/>
                  <a:pt x="2133644" y="149479"/>
                  <a:pt x="2118017" y="175298"/>
                </a:cubicBezTo>
                <a:cubicBezTo>
                  <a:pt x="2103748" y="199759"/>
                  <a:pt x="2084723" y="207572"/>
                  <a:pt x="2060943" y="198739"/>
                </a:cubicBezTo>
                <a:cubicBezTo>
                  <a:pt x="2053469" y="196701"/>
                  <a:pt x="2046335" y="192964"/>
                  <a:pt x="2039540" y="187528"/>
                </a:cubicBezTo>
                <a:cubicBezTo>
                  <a:pt x="2034104" y="156953"/>
                  <a:pt x="2023913" y="125698"/>
                  <a:pt x="2008965" y="93764"/>
                </a:cubicBezTo>
                <a:cubicBezTo>
                  <a:pt x="1994017" y="61830"/>
                  <a:pt x="1977031" y="33973"/>
                  <a:pt x="1958006" y="10192"/>
                </a:cubicBezTo>
                <a:close/>
                <a:moveTo>
                  <a:pt x="2926308" y="1019"/>
                </a:moveTo>
                <a:lnTo>
                  <a:pt x="3022111" y="9173"/>
                </a:lnTo>
                <a:lnTo>
                  <a:pt x="3022111" y="207912"/>
                </a:lnTo>
                <a:lnTo>
                  <a:pt x="3233080" y="197720"/>
                </a:lnTo>
                <a:lnTo>
                  <a:pt x="3233080" y="227276"/>
                </a:lnTo>
                <a:lnTo>
                  <a:pt x="3022111" y="237468"/>
                </a:lnTo>
                <a:lnTo>
                  <a:pt x="3022111" y="455572"/>
                </a:lnTo>
                <a:lnTo>
                  <a:pt x="3274866" y="443341"/>
                </a:lnTo>
                <a:lnTo>
                  <a:pt x="3274866" y="471878"/>
                </a:lnTo>
                <a:lnTo>
                  <a:pt x="2941596" y="488185"/>
                </a:lnTo>
                <a:lnTo>
                  <a:pt x="3020072" y="546278"/>
                </a:lnTo>
                <a:cubicBezTo>
                  <a:pt x="2995612" y="594519"/>
                  <a:pt x="2962999" y="641401"/>
                  <a:pt x="2922231" y="686924"/>
                </a:cubicBezTo>
                <a:cubicBezTo>
                  <a:pt x="2882144" y="732447"/>
                  <a:pt x="2842736" y="771516"/>
                  <a:pt x="2804007" y="804129"/>
                </a:cubicBezTo>
                <a:cubicBezTo>
                  <a:pt x="2888939" y="795296"/>
                  <a:pt x="2994253" y="782727"/>
                  <a:pt x="3119951" y="766420"/>
                </a:cubicBezTo>
                <a:cubicBezTo>
                  <a:pt x="3099568" y="714102"/>
                  <a:pt x="3074089" y="662804"/>
                  <a:pt x="3043513" y="612524"/>
                </a:cubicBezTo>
                <a:lnTo>
                  <a:pt x="3051667" y="606409"/>
                </a:lnTo>
                <a:cubicBezTo>
                  <a:pt x="3146110" y="648535"/>
                  <a:pt x="3208280" y="706289"/>
                  <a:pt x="3238176" y="779669"/>
                </a:cubicBezTo>
                <a:cubicBezTo>
                  <a:pt x="3257200" y="825192"/>
                  <a:pt x="3259239" y="864261"/>
                  <a:pt x="3244291" y="896874"/>
                </a:cubicBezTo>
                <a:cubicBezTo>
                  <a:pt x="3232061" y="924732"/>
                  <a:pt x="3213716" y="935263"/>
                  <a:pt x="3189255" y="928469"/>
                </a:cubicBezTo>
                <a:cubicBezTo>
                  <a:pt x="3179743" y="925751"/>
                  <a:pt x="3170231" y="919976"/>
                  <a:pt x="3160719" y="911143"/>
                </a:cubicBezTo>
                <a:cubicBezTo>
                  <a:pt x="3155283" y="876491"/>
                  <a:pt x="3144412" y="837083"/>
                  <a:pt x="3128105" y="792918"/>
                </a:cubicBezTo>
                <a:cubicBezTo>
                  <a:pt x="3035699" y="833685"/>
                  <a:pt x="2923591" y="876491"/>
                  <a:pt x="2791777" y="921334"/>
                </a:cubicBezTo>
                <a:cubicBezTo>
                  <a:pt x="2784983" y="932885"/>
                  <a:pt x="2778188" y="940699"/>
                  <a:pt x="2771393" y="944775"/>
                </a:cubicBezTo>
                <a:lnTo>
                  <a:pt x="2725531" y="806168"/>
                </a:lnTo>
                <a:cubicBezTo>
                  <a:pt x="2739120" y="801412"/>
                  <a:pt x="2748972" y="795976"/>
                  <a:pt x="2755087" y="789861"/>
                </a:cubicBezTo>
                <a:cubicBezTo>
                  <a:pt x="2780906" y="766080"/>
                  <a:pt x="2809783" y="722595"/>
                  <a:pt x="2841717" y="659407"/>
                </a:cubicBezTo>
                <a:cubicBezTo>
                  <a:pt x="2874330" y="596218"/>
                  <a:pt x="2898111" y="539823"/>
                  <a:pt x="2913059" y="490223"/>
                </a:cubicBezTo>
                <a:lnTo>
                  <a:pt x="2716358" y="499396"/>
                </a:lnTo>
                <a:lnTo>
                  <a:pt x="2709224" y="471878"/>
                </a:lnTo>
                <a:lnTo>
                  <a:pt x="2926308" y="460667"/>
                </a:lnTo>
                <a:lnTo>
                  <a:pt x="2926308" y="242564"/>
                </a:lnTo>
                <a:lnTo>
                  <a:pt x="2772413" y="250717"/>
                </a:lnTo>
                <a:lnTo>
                  <a:pt x="2765279" y="221161"/>
                </a:lnTo>
                <a:lnTo>
                  <a:pt x="2926308" y="213008"/>
                </a:lnTo>
                <a:close/>
                <a:moveTo>
                  <a:pt x="1147676" y="0"/>
                </a:moveTo>
                <a:cubicBezTo>
                  <a:pt x="1218339" y="0"/>
                  <a:pt x="1261484" y="19025"/>
                  <a:pt x="1277112" y="57074"/>
                </a:cubicBezTo>
                <a:cubicBezTo>
                  <a:pt x="1285944" y="81534"/>
                  <a:pt x="1282207" y="104296"/>
                  <a:pt x="1265901" y="125359"/>
                </a:cubicBezTo>
                <a:cubicBezTo>
                  <a:pt x="1259786" y="132833"/>
                  <a:pt x="1252312" y="138608"/>
                  <a:pt x="1243479" y="142685"/>
                </a:cubicBezTo>
                <a:lnTo>
                  <a:pt x="1468717" y="131474"/>
                </a:lnTo>
                <a:lnTo>
                  <a:pt x="1571653" y="126378"/>
                </a:lnTo>
                <a:lnTo>
                  <a:pt x="1571653" y="178356"/>
                </a:lnTo>
                <a:cubicBezTo>
                  <a:pt x="1543116" y="217764"/>
                  <a:pt x="1511862" y="253435"/>
                  <a:pt x="1477889" y="285369"/>
                </a:cubicBezTo>
                <a:cubicBezTo>
                  <a:pt x="1515259" y="317303"/>
                  <a:pt x="1533944" y="352635"/>
                  <a:pt x="1533944" y="391363"/>
                </a:cubicBezTo>
                <a:cubicBezTo>
                  <a:pt x="1533264" y="419221"/>
                  <a:pt x="1523412" y="436887"/>
                  <a:pt x="1504387" y="444361"/>
                </a:cubicBezTo>
                <a:cubicBezTo>
                  <a:pt x="1492837" y="449796"/>
                  <a:pt x="1479927" y="449457"/>
                  <a:pt x="1465659" y="443341"/>
                </a:cubicBezTo>
                <a:cubicBezTo>
                  <a:pt x="1445275" y="405292"/>
                  <a:pt x="1414361" y="365544"/>
                  <a:pt x="1372914" y="324098"/>
                </a:cubicBezTo>
                <a:cubicBezTo>
                  <a:pt x="1332147" y="282651"/>
                  <a:pt x="1292059" y="249358"/>
                  <a:pt x="1252651" y="224219"/>
                </a:cubicBezTo>
                <a:lnTo>
                  <a:pt x="1257747" y="213008"/>
                </a:lnTo>
                <a:cubicBezTo>
                  <a:pt x="1341320" y="217084"/>
                  <a:pt x="1408585" y="236449"/>
                  <a:pt x="1459544" y="271101"/>
                </a:cubicBezTo>
                <a:cubicBezTo>
                  <a:pt x="1464300" y="241205"/>
                  <a:pt x="1469396" y="204175"/>
                  <a:pt x="1474831" y="160011"/>
                </a:cubicBezTo>
                <a:lnTo>
                  <a:pt x="955052" y="185490"/>
                </a:lnTo>
                <a:cubicBezTo>
                  <a:pt x="959129" y="220821"/>
                  <a:pt x="957430" y="252076"/>
                  <a:pt x="949956" y="279254"/>
                </a:cubicBezTo>
                <a:cubicBezTo>
                  <a:pt x="942482" y="305073"/>
                  <a:pt x="931611" y="324098"/>
                  <a:pt x="917343" y="336328"/>
                </a:cubicBezTo>
                <a:cubicBezTo>
                  <a:pt x="903754" y="347879"/>
                  <a:pt x="889146" y="351955"/>
                  <a:pt x="873518" y="348558"/>
                </a:cubicBezTo>
                <a:cubicBezTo>
                  <a:pt x="858570" y="344481"/>
                  <a:pt x="848379" y="333610"/>
                  <a:pt x="842943" y="315944"/>
                </a:cubicBezTo>
                <a:cubicBezTo>
                  <a:pt x="834110" y="281972"/>
                  <a:pt x="845321" y="254454"/>
                  <a:pt x="876576" y="233391"/>
                </a:cubicBezTo>
                <a:cubicBezTo>
                  <a:pt x="890844" y="220482"/>
                  <a:pt x="902055" y="200778"/>
                  <a:pt x="910209" y="174279"/>
                </a:cubicBezTo>
                <a:cubicBezTo>
                  <a:pt x="919041" y="147781"/>
                  <a:pt x="921759" y="120603"/>
                  <a:pt x="918362" y="92745"/>
                </a:cubicBezTo>
                <a:lnTo>
                  <a:pt x="929573" y="91726"/>
                </a:lnTo>
                <a:cubicBezTo>
                  <a:pt x="937726" y="112789"/>
                  <a:pt x="944521" y="134871"/>
                  <a:pt x="949956" y="157972"/>
                </a:cubicBezTo>
                <a:lnTo>
                  <a:pt x="1207808" y="144723"/>
                </a:lnTo>
                <a:cubicBezTo>
                  <a:pt x="1199654" y="142005"/>
                  <a:pt x="1190821" y="136570"/>
                  <a:pt x="1181309" y="128416"/>
                </a:cubicBezTo>
                <a:cubicBezTo>
                  <a:pt x="1181309" y="81534"/>
                  <a:pt x="1168400" y="40427"/>
                  <a:pt x="1142581" y="5096"/>
                </a:cubicBezTo>
                <a:close/>
              </a:path>
            </a:pathLst>
          </a:custGeom>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ln>
            <a:noFill/>
          </a:ln>
          <a:effectLst>
            <a:outerShdw blurRad="127000" dist="114300" dir="2700000" algn="tl" rotWithShape="0">
              <a:srgbClr val="0A4FB6">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8800"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latin typeface="草檀斋毛泽东字体" panose="02010601030101010101" pitchFamily="2" charset="-122"/>
                <a:ea typeface="草檀斋毛泽东字体" panose="02010601030101010101" pitchFamily="2"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8000" b="1" i="0" u="none" strike="noStrike" kern="1200" cap="none" spc="0" normalizeH="0" baseline="0" noProof="0" dirty="0">
              <a:ln>
                <a:noFill/>
              </a:ln>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uLnTx/>
              <a:uFillTx/>
              <a:latin typeface="+mn-lt"/>
              <a:ea typeface="+mn-ea"/>
              <a:cs typeface="+mn-ea"/>
              <a:sym typeface="+mn-lt"/>
            </a:endParaRPr>
          </a:p>
        </p:txBody>
      </p:sp>
    </p:spTree>
    <p:extLst>
      <p:ext uri="{BB962C8B-B14F-4D97-AF65-F5344CB8AC3E}">
        <p14:creationId xmlns:p14="http://schemas.microsoft.com/office/powerpoint/2010/main" val="19791444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5" cstate="email">
            <a:duotone>
              <a:prstClr val="black"/>
              <a:srgbClr val="0A4FB6">
                <a:tint val="45000"/>
                <a:satMod val="400000"/>
              </a:srgbClr>
            </a:duotone>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03</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研究方法与范围</a:t>
            </a: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5" name="椭圆 14">
            <a:extLst>
              <a:ext uri="{FF2B5EF4-FFF2-40B4-BE49-F238E27FC236}">
                <a16:creationId xmlns:a16="http://schemas.microsoft.com/office/drawing/2014/main" id="{AA4BF3C5-9475-DCB6-D3EE-CAF8ED0DC1EB}"/>
              </a:ext>
            </a:extLst>
          </p:cNvPr>
          <p:cNvSpPr/>
          <p:nvPr/>
        </p:nvSpPr>
        <p:spPr>
          <a:xfrm>
            <a:off x="1745016" y="-587141"/>
            <a:ext cx="8701968" cy="8701960"/>
          </a:xfrm>
          <a:prstGeom prst="ellipse">
            <a:avLst/>
          </a:prstGeom>
          <a:noFill/>
          <a:ln>
            <a:gradFill flip="none" rotWithShape="1">
              <a:gsLst>
                <a:gs pos="46000">
                  <a:srgbClr val="206BDB">
                    <a:alpha val="42000"/>
                  </a:srgbClr>
                </a:gs>
                <a:gs pos="10000">
                  <a:schemeClr val="accent1">
                    <a:lumMod val="20000"/>
                    <a:lumOff val="80000"/>
                    <a:alpha val="0"/>
                  </a:schemeClr>
                </a:gs>
                <a:gs pos="100000">
                  <a:srgbClr val="206BDB">
                    <a:alpha val="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6" name="组合 15">
            <a:extLst>
              <a:ext uri="{FF2B5EF4-FFF2-40B4-BE49-F238E27FC236}">
                <a16:creationId xmlns:a16="http://schemas.microsoft.com/office/drawing/2014/main" id="{F2819F2D-4469-286E-EDCC-C893D29DD0FA}"/>
              </a:ext>
            </a:extLst>
          </p:cNvPr>
          <p:cNvGrpSpPr/>
          <p:nvPr/>
        </p:nvGrpSpPr>
        <p:grpSpPr>
          <a:xfrm>
            <a:off x="3017168" y="554754"/>
            <a:ext cx="6157664" cy="6173698"/>
            <a:chOff x="4270375" y="1597025"/>
            <a:chExt cx="3657600" cy="3667125"/>
          </a:xfrm>
          <a:gradFill flip="none" rotWithShape="1">
            <a:gsLst>
              <a:gs pos="30000">
                <a:schemeClr val="accent1">
                  <a:lumMod val="20000"/>
                  <a:lumOff val="80000"/>
                  <a:alpha val="0"/>
                </a:schemeClr>
              </a:gs>
              <a:gs pos="77000">
                <a:schemeClr val="accent1">
                  <a:lumMod val="60000"/>
                  <a:lumOff val="40000"/>
                </a:schemeClr>
              </a:gs>
            </a:gsLst>
            <a:path path="circle">
              <a:fillToRect l="50000" t="50000" r="50000" b="50000"/>
            </a:path>
            <a:tileRect/>
          </a:gradFill>
        </p:grpSpPr>
        <p:grpSp>
          <p:nvGrpSpPr>
            <p:cNvPr id="17" name="Group 205">
              <a:extLst>
                <a:ext uri="{FF2B5EF4-FFF2-40B4-BE49-F238E27FC236}">
                  <a16:creationId xmlns:a16="http://schemas.microsoft.com/office/drawing/2014/main" id="{709E4BEB-F52C-851F-AA14-BCF1F68A9E63}"/>
                </a:ext>
              </a:extLst>
            </p:cNvPr>
            <p:cNvGrpSpPr>
              <a:grpSpLocks/>
            </p:cNvGrpSpPr>
            <p:nvPr/>
          </p:nvGrpSpPr>
          <p:grpSpPr bwMode="auto">
            <a:xfrm>
              <a:off x="5154613" y="2571750"/>
              <a:ext cx="1882775" cy="1873250"/>
              <a:chOff x="3247" y="1620"/>
              <a:chExt cx="1186" cy="1180"/>
            </a:xfrm>
            <a:grpFill/>
          </p:grpSpPr>
          <p:sp>
            <p:nvSpPr>
              <p:cNvPr id="840" name="Freeform 5">
                <a:extLst>
                  <a:ext uri="{FF2B5EF4-FFF2-40B4-BE49-F238E27FC236}">
                    <a16:creationId xmlns:a16="http://schemas.microsoft.com/office/drawing/2014/main" id="{6447C0A3-4C7A-C8E0-74A6-517A58D8A839}"/>
                  </a:ext>
                </a:extLst>
              </p:cNvPr>
              <p:cNvSpPr>
                <a:spLocks/>
              </p:cNvSpPr>
              <p:nvPr/>
            </p:nvSpPr>
            <p:spPr bwMode="auto">
              <a:xfrm>
                <a:off x="3582" y="2334"/>
                <a:ext cx="0"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1" name="Freeform 6">
                <a:extLst>
                  <a:ext uri="{FF2B5EF4-FFF2-40B4-BE49-F238E27FC236}">
                    <a16:creationId xmlns:a16="http://schemas.microsoft.com/office/drawing/2014/main" id="{DC7DFAC6-CBFB-81F8-AEF5-823CBAA832AF}"/>
                  </a:ext>
                </a:extLst>
              </p:cNvPr>
              <p:cNvSpPr>
                <a:spLocks/>
              </p:cNvSpPr>
              <p:nvPr/>
            </p:nvSpPr>
            <p:spPr bwMode="auto">
              <a:xfrm>
                <a:off x="3582" y="2334"/>
                <a:ext cx="0"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2" name="Rectangle 7">
                <a:extLst>
                  <a:ext uri="{FF2B5EF4-FFF2-40B4-BE49-F238E27FC236}">
                    <a16:creationId xmlns:a16="http://schemas.microsoft.com/office/drawing/2014/main" id="{8BAFBB2B-FD10-331C-E0F4-8694C91D7238}"/>
                  </a:ext>
                </a:extLst>
              </p:cNvPr>
              <p:cNvSpPr>
                <a:spLocks noChangeArrowheads="1"/>
              </p:cNvSpPr>
              <p:nvPr/>
            </p:nvSpPr>
            <p:spPr bwMode="auto">
              <a:xfrm>
                <a:off x="3561" y="2274"/>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3" name="Rectangle 8">
                <a:extLst>
                  <a:ext uri="{FF2B5EF4-FFF2-40B4-BE49-F238E27FC236}">
                    <a16:creationId xmlns:a16="http://schemas.microsoft.com/office/drawing/2014/main" id="{D82863C4-F4CA-76E5-E383-53D200377115}"/>
                  </a:ext>
                </a:extLst>
              </p:cNvPr>
              <p:cNvSpPr>
                <a:spLocks noChangeArrowheads="1"/>
              </p:cNvSpPr>
              <p:nvPr/>
            </p:nvSpPr>
            <p:spPr bwMode="auto">
              <a:xfrm>
                <a:off x="3561" y="2274"/>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4" name="Freeform 9">
                <a:extLst>
                  <a:ext uri="{FF2B5EF4-FFF2-40B4-BE49-F238E27FC236}">
                    <a16:creationId xmlns:a16="http://schemas.microsoft.com/office/drawing/2014/main" id="{36853F1C-2FC2-7341-CB8A-2C2C83EAD04A}"/>
                  </a:ext>
                </a:extLst>
              </p:cNvPr>
              <p:cNvSpPr>
                <a:spLocks/>
              </p:cNvSpPr>
              <p:nvPr/>
            </p:nvSpPr>
            <p:spPr bwMode="auto">
              <a:xfrm>
                <a:off x="3779" y="2562"/>
                <a:ext cx="0"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5" name="Freeform 10">
                <a:extLst>
                  <a:ext uri="{FF2B5EF4-FFF2-40B4-BE49-F238E27FC236}">
                    <a16:creationId xmlns:a16="http://schemas.microsoft.com/office/drawing/2014/main" id="{D40C3E12-5BF3-07F9-D276-0450191207AB}"/>
                  </a:ext>
                </a:extLst>
              </p:cNvPr>
              <p:cNvSpPr>
                <a:spLocks/>
              </p:cNvSpPr>
              <p:nvPr/>
            </p:nvSpPr>
            <p:spPr bwMode="auto">
              <a:xfrm>
                <a:off x="3779" y="2562"/>
                <a:ext cx="0"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6" name="Freeform 11">
                <a:extLst>
                  <a:ext uri="{FF2B5EF4-FFF2-40B4-BE49-F238E27FC236}">
                    <a16:creationId xmlns:a16="http://schemas.microsoft.com/office/drawing/2014/main" id="{1A53C995-655C-ADD3-3969-238F5EF3C14B}"/>
                  </a:ext>
                </a:extLst>
              </p:cNvPr>
              <p:cNvSpPr>
                <a:spLocks/>
              </p:cNvSpPr>
              <p:nvPr/>
            </p:nvSpPr>
            <p:spPr bwMode="auto">
              <a:xfrm>
                <a:off x="3715" y="2545"/>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7" name="Freeform 12">
                <a:extLst>
                  <a:ext uri="{FF2B5EF4-FFF2-40B4-BE49-F238E27FC236}">
                    <a16:creationId xmlns:a16="http://schemas.microsoft.com/office/drawing/2014/main" id="{689D48FD-D078-48C1-17D6-DFE62A1FEE6D}"/>
                  </a:ext>
                </a:extLst>
              </p:cNvPr>
              <p:cNvSpPr>
                <a:spLocks/>
              </p:cNvSpPr>
              <p:nvPr/>
            </p:nvSpPr>
            <p:spPr bwMode="auto">
              <a:xfrm>
                <a:off x="3715" y="2545"/>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8" name="Rectangle 13">
                <a:extLst>
                  <a:ext uri="{FF2B5EF4-FFF2-40B4-BE49-F238E27FC236}">
                    <a16:creationId xmlns:a16="http://schemas.microsoft.com/office/drawing/2014/main" id="{C61CB357-91A6-A5A4-73A6-227DD616D00A}"/>
                  </a:ext>
                </a:extLst>
              </p:cNvPr>
              <p:cNvSpPr>
                <a:spLocks noChangeArrowheads="1"/>
              </p:cNvSpPr>
              <p:nvPr/>
            </p:nvSpPr>
            <p:spPr bwMode="auto">
              <a:xfrm>
                <a:off x="3658" y="2519"/>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9" name="Rectangle 14">
                <a:extLst>
                  <a:ext uri="{FF2B5EF4-FFF2-40B4-BE49-F238E27FC236}">
                    <a16:creationId xmlns:a16="http://schemas.microsoft.com/office/drawing/2014/main" id="{6E79DECF-4593-DDD1-9411-424B2AB21769}"/>
                  </a:ext>
                </a:extLst>
              </p:cNvPr>
              <p:cNvSpPr>
                <a:spLocks noChangeArrowheads="1"/>
              </p:cNvSpPr>
              <p:nvPr/>
            </p:nvSpPr>
            <p:spPr bwMode="auto">
              <a:xfrm>
                <a:off x="3658" y="2519"/>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0" name="Rectangle 15">
                <a:extLst>
                  <a:ext uri="{FF2B5EF4-FFF2-40B4-BE49-F238E27FC236}">
                    <a16:creationId xmlns:a16="http://schemas.microsoft.com/office/drawing/2014/main" id="{0F10744A-E19B-EFF3-2B2A-61915239C77B}"/>
                  </a:ext>
                </a:extLst>
              </p:cNvPr>
              <p:cNvSpPr>
                <a:spLocks noChangeArrowheads="1"/>
              </p:cNvSpPr>
              <p:nvPr/>
            </p:nvSpPr>
            <p:spPr bwMode="auto">
              <a:xfrm>
                <a:off x="3606" y="2481"/>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1" name="Rectangle 16">
                <a:extLst>
                  <a:ext uri="{FF2B5EF4-FFF2-40B4-BE49-F238E27FC236}">
                    <a16:creationId xmlns:a16="http://schemas.microsoft.com/office/drawing/2014/main" id="{F73AB283-0521-DF4A-A476-DDD4ACBE393B}"/>
                  </a:ext>
                </a:extLst>
              </p:cNvPr>
              <p:cNvSpPr>
                <a:spLocks noChangeArrowheads="1"/>
              </p:cNvSpPr>
              <p:nvPr/>
            </p:nvSpPr>
            <p:spPr bwMode="auto">
              <a:xfrm>
                <a:off x="3606" y="2481"/>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2" name="Rectangle 17">
                <a:extLst>
                  <a:ext uri="{FF2B5EF4-FFF2-40B4-BE49-F238E27FC236}">
                    <a16:creationId xmlns:a16="http://schemas.microsoft.com/office/drawing/2014/main" id="{8F356819-948E-809B-FD98-0384FFE65354}"/>
                  </a:ext>
                </a:extLst>
              </p:cNvPr>
              <p:cNvSpPr>
                <a:spLocks noChangeArrowheads="1"/>
              </p:cNvSpPr>
              <p:nvPr/>
            </p:nvSpPr>
            <p:spPr bwMode="auto">
              <a:xfrm>
                <a:off x="3561" y="2433"/>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3" name="Rectangle 18">
                <a:extLst>
                  <a:ext uri="{FF2B5EF4-FFF2-40B4-BE49-F238E27FC236}">
                    <a16:creationId xmlns:a16="http://schemas.microsoft.com/office/drawing/2014/main" id="{97F2607D-2E04-43DF-740A-67D103417721}"/>
                  </a:ext>
                </a:extLst>
              </p:cNvPr>
              <p:cNvSpPr>
                <a:spLocks noChangeArrowheads="1"/>
              </p:cNvSpPr>
              <p:nvPr/>
            </p:nvSpPr>
            <p:spPr bwMode="auto">
              <a:xfrm>
                <a:off x="3561" y="2433"/>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4" name="Oval 19">
                <a:extLst>
                  <a:ext uri="{FF2B5EF4-FFF2-40B4-BE49-F238E27FC236}">
                    <a16:creationId xmlns:a16="http://schemas.microsoft.com/office/drawing/2014/main" id="{01200410-E69D-EEFD-C7FA-5C372F636F69}"/>
                  </a:ext>
                </a:extLst>
              </p:cNvPr>
              <p:cNvSpPr>
                <a:spLocks noChangeArrowheads="1"/>
              </p:cNvSpPr>
              <p:nvPr/>
            </p:nvSpPr>
            <p:spPr bwMode="auto">
              <a:xfrm>
                <a:off x="3523" y="2379"/>
                <a:ext cx="4"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5" name="Oval 20">
                <a:extLst>
                  <a:ext uri="{FF2B5EF4-FFF2-40B4-BE49-F238E27FC236}">
                    <a16:creationId xmlns:a16="http://schemas.microsoft.com/office/drawing/2014/main" id="{97977AF6-E4F2-CA53-7D72-517A932EF944}"/>
                  </a:ext>
                </a:extLst>
              </p:cNvPr>
              <p:cNvSpPr>
                <a:spLocks noChangeArrowheads="1"/>
              </p:cNvSpPr>
              <p:nvPr/>
            </p:nvSpPr>
            <p:spPr bwMode="auto">
              <a:xfrm>
                <a:off x="3499" y="2319"/>
                <a:ext cx="2"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6" name="Freeform 21">
                <a:extLst>
                  <a:ext uri="{FF2B5EF4-FFF2-40B4-BE49-F238E27FC236}">
                    <a16:creationId xmlns:a16="http://schemas.microsoft.com/office/drawing/2014/main" id="{3A8A73A3-A42D-43FD-1BC7-E524A5F6FE64}"/>
                  </a:ext>
                </a:extLst>
              </p:cNvPr>
              <p:cNvSpPr>
                <a:spLocks/>
              </p:cNvSpPr>
              <p:nvPr/>
            </p:nvSpPr>
            <p:spPr bwMode="auto">
              <a:xfrm>
                <a:off x="3485" y="2257"/>
                <a:ext cx="2"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7" name="Freeform 22">
                <a:extLst>
                  <a:ext uri="{FF2B5EF4-FFF2-40B4-BE49-F238E27FC236}">
                    <a16:creationId xmlns:a16="http://schemas.microsoft.com/office/drawing/2014/main" id="{0E70BA35-EE7D-9BAB-7462-539E5CFC54DA}"/>
                  </a:ext>
                </a:extLst>
              </p:cNvPr>
              <p:cNvSpPr>
                <a:spLocks/>
              </p:cNvSpPr>
              <p:nvPr/>
            </p:nvSpPr>
            <p:spPr bwMode="auto">
              <a:xfrm>
                <a:off x="3482" y="2193"/>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8" name="Freeform 23">
                <a:extLst>
                  <a:ext uri="{FF2B5EF4-FFF2-40B4-BE49-F238E27FC236}">
                    <a16:creationId xmlns:a16="http://schemas.microsoft.com/office/drawing/2014/main" id="{A4658324-7890-4FE8-B7A8-48C925D134DB}"/>
                  </a:ext>
                </a:extLst>
              </p:cNvPr>
              <p:cNvSpPr>
                <a:spLocks/>
              </p:cNvSpPr>
              <p:nvPr/>
            </p:nvSpPr>
            <p:spPr bwMode="auto">
              <a:xfrm>
                <a:off x="3482" y="2193"/>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59" name="Freeform 24">
                <a:extLst>
                  <a:ext uri="{FF2B5EF4-FFF2-40B4-BE49-F238E27FC236}">
                    <a16:creationId xmlns:a16="http://schemas.microsoft.com/office/drawing/2014/main" id="{F39EAA7C-E467-7B6B-9D9C-90E6E7D009BB}"/>
                  </a:ext>
                </a:extLst>
              </p:cNvPr>
              <p:cNvSpPr>
                <a:spLocks/>
              </p:cNvSpPr>
              <p:nvPr/>
            </p:nvSpPr>
            <p:spPr bwMode="auto">
              <a:xfrm>
                <a:off x="3489" y="2129"/>
                <a:ext cx="3"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0" name="Freeform 25">
                <a:extLst>
                  <a:ext uri="{FF2B5EF4-FFF2-40B4-BE49-F238E27FC236}">
                    <a16:creationId xmlns:a16="http://schemas.microsoft.com/office/drawing/2014/main" id="{AD78FAF3-7489-619A-5F37-ADE032684BF5}"/>
                  </a:ext>
                </a:extLst>
              </p:cNvPr>
              <p:cNvSpPr>
                <a:spLocks/>
              </p:cNvSpPr>
              <p:nvPr/>
            </p:nvSpPr>
            <p:spPr bwMode="auto">
              <a:xfrm>
                <a:off x="3489" y="2129"/>
                <a:ext cx="3"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1" name="Freeform 26">
                <a:extLst>
                  <a:ext uri="{FF2B5EF4-FFF2-40B4-BE49-F238E27FC236}">
                    <a16:creationId xmlns:a16="http://schemas.microsoft.com/office/drawing/2014/main" id="{3CF64A36-0592-036D-A383-49AEBA5606BD}"/>
                  </a:ext>
                </a:extLst>
              </p:cNvPr>
              <p:cNvSpPr>
                <a:spLocks/>
              </p:cNvSpPr>
              <p:nvPr/>
            </p:nvSpPr>
            <p:spPr bwMode="auto">
              <a:xfrm>
                <a:off x="3511" y="2067"/>
                <a:ext cx="0"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2" name="Freeform 27">
                <a:extLst>
                  <a:ext uri="{FF2B5EF4-FFF2-40B4-BE49-F238E27FC236}">
                    <a16:creationId xmlns:a16="http://schemas.microsoft.com/office/drawing/2014/main" id="{3E198168-67D3-3A4E-02EC-4641773E38E2}"/>
                  </a:ext>
                </a:extLst>
              </p:cNvPr>
              <p:cNvSpPr>
                <a:spLocks/>
              </p:cNvSpPr>
              <p:nvPr/>
            </p:nvSpPr>
            <p:spPr bwMode="auto">
              <a:xfrm>
                <a:off x="3511" y="2067"/>
                <a:ext cx="0"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3" name="Rectangle 28">
                <a:extLst>
                  <a:ext uri="{FF2B5EF4-FFF2-40B4-BE49-F238E27FC236}">
                    <a16:creationId xmlns:a16="http://schemas.microsoft.com/office/drawing/2014/main" id="{C52DAEAD-60EF-9865-CE98-BD2A71B029C4}"/>
                  </a:ext>
                </a:extLst>
              </p:cNvPr>
              <p:cNvSpPr>
                <a:spLocks noChangeArrowheads="1"/>
              </p:cNvSpPr>
              <p:nvPr/>
            </p:nvSpPr>
            <p:spPr bwMode="auto">
              <a:xfrm>
                <a:off x="4053" y="1917"/>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4" name="Rectangle 29">
                <a:extLst>
                  <a:ext uri="{FF2B5EF4-FFF2-40B4-BE49-F238E27FC236}">
                    <a16:creationId xmlns:a16="http://schemas.microsoft.com/office/drawing/2014/main" id="{AC2A4D5E-1E10-9590-9CFC-800FE4CF47F4}"/>
                  </a:ext>
                </a:extLst>
              </p:cNvPr>
              <p:cNvSpPr>
                <a:spLocks noChangeArrowheads="1"/>
              </p:cNvSpPr>
              <p:nvPr/>
            </p:nvSpPr>
            <p:spPr bwMode="auto">
              <a:xfrm>
                <a:off x="4053" y="1917"/>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5" name="Rectangle 30">
                <a:extLst>
                  <a:ext uri="{FF2B5EF4-FFF2-40B4-BE49-F238E27FC236}">
                    <a16:creationId xmlns:a16="http://schemas.microsoft.com/office/drawing/2014/main" id="{C2C37879-3F3E-8FD6-3DD9-023F5A0133EF}"/>
                  </a:ext>
                </a:extLst>
              </p:cNvPr>
              <p:cNvSpPr>
                <a:spLocks noChangeArrowheads="1"/>
              </p:cNvSpPr>
              <p:nvPr/>
            </p:nvSpPr>
            <p:spPr bwMode="auto">
              <a:xfrm>
                <a:off x="4100" y="1960"/>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6" name="Rectangle 31">
                <a:extLst>
                  <a:ext uri="{FF2B5EF4-FFF2-40B4-BE49-F238E27FC236}">
                    <a16:creationId xmlns:a16="http://schemas.microsoft.com/office/drawing/2014/main" id="{0F9F5B93-A012-3E1C-5367-D697DAA43ED7}"/>
                  </a:ext>
                </a:extLst>
              </p:cNvPr>
              <p:cNvSpPr>
                <a:spLocks noChangeArrowheads="1"/>
              </p:cNvSpPr>
              <p:nvPr/>
            </p:nvSpPr>
            <p:spPr bwMode="auto">
              <a:xfrm>
                <a:off x="4100" y="1960"/>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7" name="Rectangle 32">
                <a:extLst>
                  <a:ext uri="{FF2B5EF4-FFF2-40B4-BE49-F238E27FC236}">
                    <a16:creationId xmlns:a16="http://schemas.microsoft.com/office/drawing/2014/main" id="{3713D5C6-F42A-25A9-457F-784918987A0A}"/>
                  </a:ext>
                </a:extLst>
              </p:cNvPr>
              <p:cNvSpPr>
                <a:spLocks noChangeArrowheads="1"/>
              </p:cNvSpPr>
              <p:nvPr/>
            </p:nvSpPr>
            <p:spPr bwMode="auto">
              <a:xfrm>
                <a:off x="4141" y="2010"/>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8" name="Rectangle 33">
                <a:extLst>
                  <a:ext uri="{FF2B5EF4-FFF2-40B4-BE49-F238E27FC236}">
                    <a16:creationId xmlns:a16="http://schemas.microsoft.com/office/drawing/2014/main" id="{320EC93B-7D15-4B37-EB24-6A3ED8749BB6}"/>
                  </a:ext>
                </a:extLst>
              </p:cNvPr>
              <p:cNvSpPr>
                <a:spLocks noChangeArrowheads="1"/>
              </p:cNvSpPr>
              <p:nvPr/>
            </p:nvSpPr>
            <p:spPr bwMode="auto">
              <a:xfrm>
                <a:off x="4141" y="2010"/>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9" name="Rectangle 34">
                <a:extLst>
                  <a:ext uri="{FF2B5EF4-FFF2-40B4-BE49-F238E27FC236}">
                    <a16:creationId xmlns:a16="http://schemas.microsoft.com/office/drawing/2014/main" id="{419FC88C-854F-242D-97E2-8B5A33879A6A}"/>
                  </a:ext>
                </a:extLst>
              </p:cNvPr>
              <p:cNvSpPr>
                <a:spLocks noChangeArrowheads="1"/>
              </p:cNvSpPr>
              <p:nvPr/>
            </p:nvSpPr>
            <p:spPr bwMode="auto">
              <a:xfrm>
                <a:off x="4193" y="2127"/>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0" name="Rectangle 35">
                <a:extLst>
                  <a:ext uri="{FF2B5EF4-FFF2-40B4-BE49-F238E27FC236}">
                    <a16:creationId xmlns:a16="http://schemas.microsoft.com/office/drawing/2014/main" id="{51A55FEA-0BB3-1733-778C-EC3C87E68C70}"/>
                  </a:ext>
                </a:extLst>
              </p:cNvPr>
              <p:cNvSpPr>
                <a:spLocks noChangeArrowheads="1"/>
              </p:cNvSpPr>
              <p:nvPr/>
            </p:nvSpPr>
            <p:spPr bwMode="auto">
              <a:xfrm>
                <a:off x="4193" y="2127"/>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1" name="Rectangle 36">
                <a:extLst>
                  <a:ext uri="{FF2B5EF4-FFF2-40B4-BE49-F238E27FC236}">
                    <a16:creationId xmlns:a16="http://schemas.microsoft.com/office/drawing/2014/main" id="{FDF9E8A6-581A-900D-EA2A-0230626B8E08}"/>
                  </a:ext>
                </a:extLst>
              </p:cNvPr>
              <p:cNvSpPr>
                <a:spLocks noChangeArrowheads="1"/>
              </p:cNvSpPr>
              <p:nvPr/>
            </p:nvSpPr>
            <p:spPr bwMode="auto">
              <a:xfrm>
                <a:off x="4198" y="2255"/>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2" name="Rectangle 37">
                <a:extLst>
                  <a:ext uri="{FF2B5EF4-FFF2-40B4-BE49-F238E27FC236}">
                    <a16:creationId xmlns:a16="http://schemas.microsoft.com/office/drawing/2014/main" id="{1CB1A3DB-F98F-3337-C1FA-B5859C96A05A}"/>
                  </a:ext>
                </a:extLst>
              </p:cNvPr>
              <p:cNvSpPr>
                <a:spLocks noChangeArrowheads="1"/>
              </p:cNvSpPr>
              <p:nvPr/>
            </p:nvSpPr>
            <p:spPr bwMode="auto">
              <a:xfrm>
                <a:off x="4198" y="2255"/>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3" name="Rectangle 38">
                <a:extLst>
                  <a:ext uri="{FF2B5EF4-FFF2-40B4-BE49-F238E27FC236}">
                    <a16:creationId xmlns:a16="http://schemas.microsoft.com/office/drawing/2014/main" id="{4BEFF71E-EDA8-4C2C-17F3-4ED2D6AEE4A6}"/>
                  </a:ext>
                </a:extLst>
              </p:cNvPr>
              <p:cNvSpPr>
                <a:spLocks noChangeArrowheads="1"/>
              </p:cNvSpPr>
              <p:nvPr/>
            </p:nvSpPr>
            <p:spPr bwMode="auto">
              <a:xfrm>
                <a:off x="4184" y="2319"/>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4" name="Rectangle 39">
                <a:extLst>
                  <a:ext uri="{FF2B5EF4-FFF2-40B4-BE49-F238E27FC236}">
                    <a16:creationId xmlns:a16="http://schemas.microsoft.com/office/drawing/2014/main" id="{A2EE8FC5-1B56-DB3F-A692-470747B6E39C}"/>
                  </a:ext>
                </a:extLst>
              </p:cNvPr>
              <p:cNvSpPr>
                <a:spLocks noChangeArrowheads="1"/>
              </p:cNvSpPr>
              <p:nvPr/>
            </p:nvSpPr>
            <p:spPr bwMode="auto">
              <a:xfrm>
                <a:off x="4184" y="2319"/>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5" name="Rectangle 40">
                <a:extLst>
                  <a:ext uri="{FF2B5EF4-FFF2-40B4-BE49-F238E27FC236}">
                    <a16:creationId xmlns:a16="http://schemas.microsoft.com/office/drawing/2014/main" id="{396448AD-10BA-EAE3-1FDB-C978CE77984B}"/>
                  </a:ext>
                </a:extLst>
              </p:cNvPr>
              <p:cNvSpPr>
                <a:spLocks noChangeArrowheads="1"/>
              </p:cNvSpPr>
              <p:nvPr/>
            </p:nvSpPr>
            <p:spPr bwMode="auto">
              <a:xfrm>
                <a:off x="4160" y="2379"/>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6" name="Rectangle 41">
                <a:extLst>
                  <a:ext uri="{FF2B5EF4-FFF2-40B4-BE49-F238E27FC236}">
                    <a16:creationId xmlns:a16="http://schemas.microsoft.com/office/drawing/2014/main" id="{8F2CA41E-E9DF-816F-5788-9EF5FB1F9B48}"/>
                  </a:ext>
                </a:extLst>
              </p:cNvPr>
              <p:cNvSpPr>
                <a:spLocks noChangeArrowheads="1"/>
              </p:cNvSpPr>
              <p:nvPr/>
            </p:nvSpPr>
            <p:spPr bwMode="auto">
              <a:xfrm>
                <a:off x="4160" y="2379"/>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7" name="Freeform 42">
                <a:extLst>
                  <a:ext uri="{FF2B5EF4-FFF2-40B4-BE49-F238E27FC236}">
                    <a16:creationId xmlns:a16="http://schemas.microsoft.com/office/drawing/2014/main" id="{BCBC501F-D53D-915B-9DBF-DF5EB60A437A}"/>
                  </a:ext>
                </a:extLst>
              </p:cNvPr>
              <p:cNvSpPr>
                <a:spLocks/>
              </p:cNvSpPr>
              <p:nvPr/>
            </p:nvSpPr>
            <p:spPr bwMode="auto">
              <a:xfrm>
                <a:off x="4124" y="2431"/>
                <a:ext cx="0"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8" name="Freeform 43">
                <a:extLst>
                  <a:ext uri="{FF2B5EF4-FFF2-40B4-BE49-F238E27FC236}">
                    <a16:creationId xmlns:a16="http://schemas.microsoft.com/office/drawing/2014/main" id="{4036A008-8259-2C45-FFB0-2180F98C1A29}"/>
                  </a:ext>
                </a:extLst>
              </p:cNvPr>
              <p:cNvSpPr>
                <a:spLocks/>
              </p:cNvSpPr>
              <p:nvPr/>
            </p:nvSpPr>
            <p:spPr bwMode="auto">
              <a:xfrm>
                <a:off x="4124" y="2431"/>
                <a:ext cx="0"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9" name="Rectangle 44">
                <a:extLst>
                  <a:ext uri="{FF2B5EF4-FFF2-40B4-BE49-F238E27FC236}">
                    <a16:creationId xmlns:a16="http://schemas.microsoft.com/office/drawing/2014/main" id="{1A221C63-3D88-A79A-38E9-25EEAB79D306}"/>
                  </a:ext>
                </a:extLst>
              </p:cNvPr>
              <p:cNvSpPr>
                <a:spLocks noChangeArrowheads="1"/>
              </p:cNvSpPr>
              <p:nvPr/>
            </p:nvSpPr>
            <p:spPr bwMode="auto">
              <a:xfrm>
                <a:off x="4079" y="2479"/>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0" name="Rectangle 45">
                <a:extLst>
                  <a:ext uri="{FF2B5EF4-FFF2-40B4-BE49-F238E27FC236}">
                    <a16:creationId xmlns:a16="http://schemas.microsoft.com/office/drawing/2014/main" id="{05AE0319-5C30-D016-529B-30FA0605D6E7}"/>
                  </a:ext>
                </a:extLst>
              </p:cNvPr>
              <p:cNvSpPr>
                <a:spLocks noChangeArrowheads="1"/>
              </p:cNvSpPr>
              <p:nvPr/>
            </p:nvSpPr>
            <p:spPr bwMode="auto">
              <a:xfrm>
                <a:off x="4079" y="2479"/>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1" name="Rectangle 46">
                <a:extLst>
                  <a:ext uri="{FF2B5EF4-FFF2-40B4-BE49-F238E27FC236}">
                    <a16:creationId xmlns:a16="http://schemas.microsoft.com/office/drawing/2014/main" id="{BF2B0F6E-C947-6572-4C48-31279CD178E2}"/>
                  </a:ext>
                </a:extLst>
              </p:cNvPr>
              <p:cNvSpPr>
                <a:spLocks noChangeArrowheads="1"/>
              </p:cNvSpPr>
              <p:nvPr/>
            </p:nvSpPr>
            <p:spPr bwMode="auto">
              <a:xfrm>
                <a:off x="3970" y="2545"/>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2" name="Rectangle 47">
                <a:extLst>
                  <a:ext uri="{FF2B5EF4-FFF2-40B4-BE49-F238E27FC236}">
                    <a16:creationId xmlns:a16="http://schemas.microsoft.com/office/drawing/2014/main" id="{FAF13B66-B7EB-30A7-AB68-2B0FB01EB737}"/>
                  </a:ext>
                </a:extLst>
              </p:cNvPr>
              <p:cNvSpPr>
                <a:spLocks noChangeArrowheads="1"/>
              </p:cNvSpPr>
              <p:nvPr/>
            </p:nvSpPr>
            <p:spPr bwMode="auto">
              <a:xfrm>
                <a:off x="3970" y="2545"/>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3" name="Rectangle 48">
                <a:extLst>
                  <a:ext uri="{FF2B5EF4-FFF2-40B4-BE49-F238E27FC236}">
                    <a16:creationId xmlns:a16="http://schemas.microsoft.com/office/drawing/2014/main" id="{2446A588-707E-97A1-E676-2616D2547287}"/>
                  </a:ext>
                </a:extLst>
              </p:cNvPr>
              <p:cNvSpPr>
                <a:spLocks noChangeArrowheads="1"/>
              </p:cNvSpPr>
              <p:nvPr/>
            </p:nvSpPr>
            <p:spPr bwMode="auto">
              <a:xfrm>
                <a:off x="3908" y="2562"/>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4" name="Rectangle 49">
                <a:extLst>
                  <a:ext uri="{FF2B5EF4-FFF2-40B4-BE49-F238E27FC236}">
                    <a16:creationId xmlns:a16="http://schemas.microsoft.com/office/drawing/2014/main" id="{A79BBC64-BFFC-6B3F-1F04-E4BCBF8F475E}"/>
                  </a:ext>
                </a:extLst>
              </p:cNvPr>
              <p:cNvSpPr>
                <a:spLocks noChangeArrowheads="1"/>
              </p:cNvSpPr>
              <p:nvPr/>
            </p:nvSpPr>
            <p:spPr bwMode="auto">
              <a:xfrm>
                <a:off x="3908" y="2562"/>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5" name="Freeform 50">
                <a:extLst>
                  <a:ext uri="{FF2B5EF4-FFF2-40B4-BE49-F238E27FC236}">
                    <a16:creationId xmlns:a16="http://schemas.microsoft.com/office/drawing/2014/main" id="{0B6D97F2-9164-C7F6-4B34-54D1EF139563}"/>
                  </a:ext>
                </a:extLst>
              </p:cNvPr>
              <p:cNvSpPr>
                <a:spLocks/>
              </p:cNvSpPr>
              <p:nvPr/>
            </p:nvSpPr>
            <p:spPr bwMode="auto">
              <a:xfrm>
                <a:off x="3841" y="2638"/>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6" name="Oval 51">
                <a:extLst>
                  <a:ext uri="{FF2B5EF4-FFF2-40B4-BE49-F238E27FC236}">
                    <a16:creationId xmlns:a16="http://schemas.microsoft.com/office/drawing/2014/main" id="{906529F1-9D8B-C74D-184E-5E34EB5B1A67}"/>
                  </a:ext>
                </a:extLst>
              </p:cNvPr>
              <p:cNvSpPr>
                <a:spLocks noChangeArrowheads="1"/>
              </p:cNvSpPr>
              <p:nvPr/>
            </p:nvSpPr>
            <p:spPr bwMode="auto">
              <a:xfrm>
                <a:off x="3777" y="2633"/>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7" name="Freeform 52">
                <a:extLst>
                  <a:ext uri="{FF2B5EF4-FFF2-40B4-BE49-F238E27FC236}">
                    <a16:creationId xmlns:a16="http://schemas.microsoft.com/office/drawing/2014/main" id="{6D322E18-1716-0ACE-4EAB-1F7971E0BECE}"/>
                  </a:ext>
                </a:extLst>
              </p:cNvPr>
              <p:cNvSpPr>
                <a:spLocks/>
              </p:cNvSpPr>
              <p:nvPr/>
            </p:nvSpPr>
            <p:spPr bwMode="auto">
              <a:xfrm>
                <a:off x="3713" y="261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8" name="Freeform 53">
                <a:extLst>
                  <a:ext uri="{FF2B5EF4-FFF2-40B4-BE49-F238E27FC236}">
                    <a16:creationId xmlns:a16="http://schemas.microsoft.com/office/drawing/2014/main" id="{CF82C539-54CA-5549-7C9B-893464801983}"/>
                  </a:ext>
                </a:extLst>
              </p:cNvPr>
              <p:cNvSpPr>
                <a:spLocks/>
              </p:cNvSpPr>
              <p:nvPr/>
            </p:nvSpPr>
            <p:spPr bwMode="auto">
              <a:xfrm>
                <a:off x="3651" y="2593"/>
                <a:ext cx="10"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9" name="Freeform 54">
                <a:extLst>
                  <a:ext uri="{FF2B5EF4-FFF2-40B4-BE49-F238E27FC236}">
                    <a16:creationId xmlns:a16="http://schemas.microsoft.com/office/drawing/2014/main" id="{70E0C2F3-78D8-FF95-4A97-0E164F2C38D1}"/>
                  </a:ext>
                </a:extLst>
              </p:cNvPr>
              <p:cNvSpPr>
                <a:spLocks/>
              </p:cNvSpPr>
              <p:nvPr/>
            </p:nvSpPr>
            <p:spPr bwMode="auto">
              <a:xfrm>
                <a:off x="3599" y="2567"/>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0" name="Freeform 55">
                <a:extLst>
                  <a:ext uri="{FF2B5EF4-FFF2-40B4-BE49-F238E27FC236}">
                    <a16:creationId xmlns:a16="http://schemas.microsoft.com/office/drawing/2014/main" id="{C25DC37B-8A6F-C6F9-D44C-35D15A4BE977}"/>
                  </a:ext>
                </a:extLst>
              </p:cNvPr>
              <p:cNvSpPr>
                <a:spLocks/>
              </p:cNvSpPr>
              <p:nvPr/>
            </p:nvSpPr>
            <p:spPr bwMode="auto">
              <a:xfrm>
                <a:off x="3599" y="2567"/>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1" name="Oval 56">
                <a:extLst>
                  <a:ext uri="{FF2B5EF4-FFF2-40B4-BE49-F238E27FC236}">
                    <a16:creationId xmlns:a16="http://schemas.microsoft.com/office/drawing/2014/main" id="{41D327A1-7FAA-32FE-8A0F-0A283E98801C}"/>
                  </a:ext>
                </a:extLst>
              </p:cNvPr>
              <p:cNvSpPr>
                <a:spLocks noChangeArrowheads="1"/>
              </p:cNvSpPr>
              <p:nvPr/>
            </p:nvSpPr>
            <p:spPr bwMode="auto">
              <a:xfrm>
                <a:off x="3546" y="2524"/>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2" name="Freeform 57">
                <a:extLst>
                  <a:ext uri="{FF2B5EF4-FFF2-40B4-BE49-F238E27FC236}">
                    <a16:creationId xmlns:a16="http://schemas.microsoft.com/office/drawing/2014/main" id="{E330737B-7234-18C2-C01D-4E967F63111B}"/>
                  </a:ext>
                </a:extLst>
              </p:cNvPr>
              <p:cNvSpPr>
                <a:spLocks/>
              </p:cNvSpPr>
              <p:nvPr/>
            </p:nvSpPr>
            <p:spPr bwMode="auto">
              <a:xfrm>
                <a:off x="3501" y="247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3" name="Freeform 58">
                <a:extLst>
                  <a:ext uri="{FF2B5EF4-FFF2-40B4-BE49-F238E27FC236}">
                    <a16:creationId xmlns:a16="http://schemas.microsoft.com/office/drawing/2014/main" id="{FA38698A-1D72-7F89-3192-AEDA34F4EFD9}"/>
                  </a:ext>
                </a:extLst>
              </p:cNvPr>
              <p:cNvSpPr>
                <a:spLocks/>
              </p:cNvSpPr>
              <p:nvPr/>
            </p:nvSpPr>
            <p:spPr bwMode="auto">
              <a:xfrm>
                <a:off x="3466" y="2424"/>
                <a:ext cx="4"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4" name="Freeform 59">
                <a:extLst>
                  <a:ext uri="{FF2B5EF4-FFF2-40B4-BE49-F238E27FC236}">
                    <a16:creationId xmlns:a16="http://schemas.microsoft.com/office/drawing/2014/main" id="{477278C2-ED12-8F08-46FB-889FE95651CF}"/>
                  </a:ext>
                </a:extLst>
              </p:cNvPr>
              <p:cNvSpPr>
                <a:spLocks/>
              </p:cNvSpPr>
              <p:nvPr/>
            </p:nvSpPr>
            <p:spPr bwMode="auto">
              <a:xfrm>
                <a:off x="3432" y="2360"/>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5" name="Freeform 60">
                <a:extLst>
                  <a:ext uri="{FF2B5EF4-FFF2-40B4-BE49-F238E27FC236}">
                    <a16:creationId xmlns:a16="http://schemas.microsoft.com/office/drawing/2014/main" id="{78B1D6ED-A29F-6CAA-05E6-F1BB54F690F2}"/>
                  </a:ext>
                </a:extLst>
              </p:cNvPr>
              <p:cNvSpPr>
                <a:spLocks/>
              </p:cNvSpPr>
              <p:nvPr/>
            </p:nvSpPr>
            <p:spPr bwMode="auto">
              <a:xfrm>
                <a:off x="3413" y="2300"/>
                <a:ext cx="17"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6" name="Freeform 61">
                <a:extLst>
                  <a:ext uri="{FF2B5EF4-FFF2-40B4-BE49-F238E27FC236}">
                    <a16:creationId xmlns:a16="http://schemas.microsoft.com/office/drawing/2014/main" id="{31EE6BFC-DB99-A44A-766E-7F98BD6A0022}"/>
                  </a:ext>
                </a:extLst>
              </p:cNvPr>
              <p:cNvSpPr>
                <a:spLocks/>
              </p:cNvSpPr>
              <p:nvPr/>
            </p:nvSpPr>
            <p:spPr bwMode="auto">
              <a:xfrm>
                <a:off x="3404" y="2236"/>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7" name="Freeform 62">
                <a:extLst>
                  <a:ext uri="{FF2B5EF4-FFF2-40B4-BE49-F238E27FC236}">
                    <a16:creationId xmlns:a16="http://schemas.microsoft.com/office/drawing/2014/main" id="{25DA1898-068C-BBA8-E0BA-48A122F6B332}"/>
                  </a:ext>
                </a:extLst>
              </p:cNvPr>
              <p:cNvSpPr>
                <a:spLocks/>
              </p:cNvSpPr>
              <p:nvPr/>
            </p:nvSpPr>
            <p:spPr bwMode="auto">
              <a:xfrm>
                <a:off x="3406" y="2172"/>
                <a:ext cx="10"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8" name="Freeform 63">
                <a:extLst>
                  <a:ext uri="{FF2B5EF4-FFF2-40B4-BE49-F238E27FC236}">
                    <a16:creationId xmlns:a16="http://schemas.microsoft.com/office/drawing/2014/main" id="{205CD243-F940-6E88-9B75-44A92B5F4D3A}"/>
                  </a:ext>
                </a:extLst>
              </p:cNvPr>
              <p:cNvSpPr>
                <a:spLocks/>
              </p:cNvSpPr>
              <p:nvPr/>
            </p:nvSpPr>
            <p:spPr bwMode="auto">
              <a:xfrm>
                <a:off x="3416" y="2110"/>
                <a:ext cx="9"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9" name="Freeform 64">
                <a:extLst>
                  <a:ext uri="{FF2B5EF4-FFF2-40B4-BE49-F238E27FC236}">
                    <a16:creationId xmlns:a16="http://schemas.microsoft.com/office/drawing/2014/main" id="{16313050-6318-7539-CA1C-F932889F8ED9}"/>
                  </a:ext>
                </a:extLst>
              </p:cNvPr>
              <p:cNvSpPr>
                <a:spLocks/>
              </p:cNvSpPr>
              <p:nvPr/>
            </p:nvSpPr>
            <p:spPr bwMode="auto">
              <a:xfrm>
                <a:off x="3435" y="2048"/>
                <a:ext cx="9"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0" name="Freeform 65">
                <a:extLst>
                  <a:ext uri="{FF2B5EF4-FFF2-40B4-BE49-F238E27FC236}">
                    <a16:creationId xmlns:a16="http://schemas.microsoft.com/office/drawing/2014/main" id="{407C5A2D-FFA8-89EB-E1D8-785820423AB8}"/>
                  </a:ext>
                </a:extLst>
              </p:cNvPr>
              <p:cNvSpPr>
                <a:spLocks/>
              </p:cNvSpPr>
              <p:nvPr/>
            </p:nvSpPr>
            <p:spPr bwMode="auto">
              <a:xfrm>
                <a:off x="3466" y="1993"/>
                <a:ext cx="2"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1" name="Freeform 66">
                <a:extLst>
                  <a:ext uri="{FF2B5EF4-FFF2-40B4-BE49-F238E27FC236}">
                    <a16:creationId xmlns:a16="http://schemas.microsoft.com/office/drawing/2014/main" id="{ADCBDA3F-317D-EBB6-EA8B-E68F74617E67}"/>
                  </a:ext>
                </a:extLst>
              </p:cNvPr>
              <p:cNvSpPr>
                <a:spLocks/>
              </p:cNvSpPr>
              <p:nvPr/>
            </p:nvSpPr>
            <p:spPr bwMode="auto">
              <a:xfrm>
                <a:off x="3466" y="1993"/>
                <a:ext cx="2"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2" name="Freeform 67">
                <a:extLst>
                  <a:ext uri="{FF2B5EF4-FFF2-40B4-BE49-F238E27FC236}">
                    <a16:creationId xmlns:a16="http://schemas.microsoft.com/office/drawing/2014/main" id="{60CF9F5D-7DFE-2BC1-D0A5-CE59AFFA511B}"/>
                  </a:ext>
                </a:extLst>
              </p:cNvPr>
              <p:cNvSpPr>
                <a:spLocks/>
              </p:cNvSpPr>
              <p:nvPr/>
            </p:nvSpPr>
            <p:spPr bwMode="auto">
              <a:xfrm>
                <a:off x="3501" y="1939"/>
                <a:ext cx="5" cy="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3" name="Rectangle 68">
                <a:extLst>
                  <a:ext uri="{FF2B5EF4-FFF2-40B4-BE49-F238E27FC236}">
                    <a16:creationId xmlns:a16="http://schemas.microsoft.com/office/drawing/2014/main" id="{29D9E3E7-17A5-72DF-3C19-1C51088AA6A3}"/>
                  </a:ext>
                </a:extLst>
              </p:cNvPr>
              <p:cNvSpPr>
                <a:spLocks noChangeArrowheads="1"/>
              </p:cNvSpPr>
              <p:nvPr/>
            </p:nvSpPr>
            <p:spPr bwMode="auto">
              <a:xfrm>
                <a:off x="3546" y="1894"/>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4" name="Rectangle 69">
                <a:extLst>
                  <a:ext uri="{FF2B5EF4-FFF2-40B4-BE49-F238E27FC236}">
                    <a16:creationId xmlns:a16="http://schemas.microsoft.com/office/drawing/2014/main" id="{A44B16B6-DE99-50F2-81C7-6477270EAA16}"/>
                  </a:ext>
                </a:extLst>
              </p:cNvPr>
              <p:cNvSpPr>
                <a:spLocks noChangeArrowheads="1"/>
              </p:cNvSpPr>
              <p:nvPr/>
            </p:nvSpPr>
            <p:spPr bwMode="auto">
              <a:xfrm>
                <a:off x="3546" y="1894"/>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5" name="Freeform 70">
                <a:extLst>
                  <a:ext uri="{FF2B5EF4-FFF2-40B4-BE49-F238E27FC236}">
                    <a16:creationId xmlns:a16="http://schemas.microsoft.com/office/drawing/2014/main" id="{C8B34D1D-DF2E-FE73-46C3-9893881FE880}"/>
                  </a:ext>
                </a:extLst>
              </p:cNvPr>
              <p:cNvSpPr>
                <a:spLocks/>
              </p:cNvSpPr>
              <p:nvPr/>
            </p:nvSpPr>
            <p:spPr bwMode="auto">
              <a:xfrm>
                <a:off x="3596" y="1853"/>
                <a:ext cx="3"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6" name="Freeform 71">
                <a:extLst>
                  <a:ext uri="{FF2B5EF4-FFF2-40B4-BE49-F238E27FC236}">
                    <a16:creationId xmlns:a16="http://schemas.microsoft.com/office/drawing/2014/main" id="{FBCD8E7A-7CCF-ACB6-E5DE-B92D6ECD33E2}"/>
                  </a:ext>
                </a:extLst>
              </p:cNvPr>
              <p:cNvSpPr>
                <a:spLocks/>
              </p:cNvSpPr>
              <p:nvPr/>
            </p:nvSpPr>
            <p:spPr bwMode="auto">
              <a:xfrm>
                <a:off x="3596" y="1853"/>
                <a:ext cx="3"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7" name="Freeform 72">
                <a:extLst>
                  <a:ext uri="{FF2B5EF4-FFF2-40B4-BE49-F238E27FC236}">
                    <a16:creationId xmlns:a16="http://schemas.microsoft.com/office/drawing/2014/main" id="{41ABDF62-74EC-4775-66B6-0D2FAE3F6BE4}"/>
                  </a:ext>
                </a:extLst>
              </p:cNvPr>
              <p:cNvSpPr>
                <a:spLocks/>
              </p:cNvSpPr>
              <p:nvPr/>
            </p:nvSpPr>
            <p:spPr bwMode="auto">
              <a:xfrm>
                <a:off x="3653" y="1820"/>
                <a:ext cx="0"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8" name="Freeform 73">
                <a:extLst>
                  <a:ext uri="{FF2B5EF4-FFF2-40B4-BE49-F238E27FC236}">
                    <a16:creationId xmlns:a16="http://schemas.microsoft.com/office/drawing/2014/main" id="{94441098-8550-8B40-9FA1-5311CC03D887}"/>
                  </a:ext>
                </a:extLst>
              </p:cNvPr>
              <p:cNvSpPr>
                <a:spLocks/>
              </p:cNvSpPr>
              <p:nvPr/>
            </p:nvSpPr>
            <p:spPr bwMode="auto">
              <a:xfrm>
                <a:off x="3653" y="1820"/>
                <a:ext cx="0"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9" name="Oval 74">
                <a:extLst>
                  <a:ext uri="{FF2B5EF4-FFF2-40B4-BE49-F238E27FC236}">
                    <a16:creationId xmlns:a16="http://schemas.microsoft.com/office/drawing/2014/main" id="{3D6563C8-5653-0B9C-B65D-225CD0CE7EA2}"/>
                  </a:ext>
                </a:extLst>
              </p:cNvPr>
              <p:cNvSpPr>
                <a:spLocks noChangeArrowheads="1"/>
              </p:cNvSpPr>
              <p:nvPr/>
            </p:nvSpPr>
            <p:spPr bwMode="auto">
              <a:xfrm>
                <a:off x="3710" y="1796"/>
                <a:ext cx="5"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0" name="Freeform 75">
                <a:extLst>
                  <a:ext uri="{FF2B5EF4-FFF2-40B4-BE49-F238E27FC236}">
                    <a16:creationId xmlns:a16="http://schemas.microsoft.com/office/drawing/2014/main" id="{CD7641AE-F517-47B3-0ACA-4FE44C74BDD9}"/>
                  </a:ext>
                </a:extLst>
              </p:cNvPr>
              <p:cNvSpPr>
                <a:spLocks/>
              </p:cNvSpPr>
              <p:nvPr/>
            </p:nvSpPr>
            <p:spPr bwMode="auto">
              <a:xfrm>
                <a:off x="3775" y="1782"/>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1" name="Freeform 76">
                <a:extLst>
                  <a:ext uri="{FF2B5EF4-FFF2-40B4-BE49-F238E27FC236}">
                    <a16:creationId xmlns:a16="http://schemas.microsoft.com/office/drawing/2014/main" id="{79189388-07C7-F45A-FB18-61EB4FAF255B}"/>
                  </a:ext>
                </a:extLst>
              </p:cNvPr>
              <p:cNvSpPr>
                <a:spLocks/>
              </p:cNvSpPr>
              <p:nvPr/>
            </p:nvSpPr>
            <p:spPr bwMode="auto">
              <a:xfrm>
                <a:off x="3775" y="1782"/>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2" name="Freeform 77">
                <a:extLst>
                  <a:ext uri="{FF2B5EF4-FFF2-40B4-BE49-F238E27FC236}">
                    <a16:creationId xmlns:a16="http://schemas.microsoft.com/office/drawing/2014/main" id="{09EC4139-B0FC-3F5E-663D-262F21C85BEB}"/>
                  </a:ext>
                </a:extLst>
              </p:cNvPr>
              <p:cNvSpPr>
                <a:spLocks/>
              </p:cNvSpPr>
              <p:nvPr/>
            </p:nvSpPr>
            <p:spPr bwMode="auto">
              <a:xfrm>
                <a:off x="3839" y="1777"/>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3" name="Freeform 78">
                <a:extLst>
                  <a:ext uri="{FF2B5EF4-FFF2-40B4-BE49-F238E27FC236}">
                    <a16:creationId xmlns:a16="http://schemas.microsoft.com/office/drawing/2014/main" id="{68088203-9166-2396-405E-73FBC5B6D9FF}"/>
                  </a:ext>
                </a:extLst>
              </p:cNvPr>
              <p:cNvSpPr>
                <a:spLocks/>
              </p:cNvSpPr>
              <p:nvPr/>
            </p:nvSpPr>
            <p:spPr bwMode="auto">
              <a:xfrm>
                <a:off x="3839" y="1777"/>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4" name="Freeform 79">
                <a:extLst>
                  <a:ext uri="{FF2B5EF4-FFF2-40B4-BE49-F238E27FC236}">
                    <a16:creationId xmlns:a16="http://schemas.microsoft.com/office/drawing/2014/main" id="{6165834D-D098-4701-EA2C-5E665FB122F5}"/>
                  </a:ext>
                </a:extLst>
              </p:cNvPr>
              <p:cNvSpPr>
                <a:spLocks/>
              </p:cNvSpPr>
              <p:nvPr/>
            </p:nvSpPr>
            <p:spPr bwMode="auto">
              <a:xfrm>
                <a:off x="3903" y="1782"/>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5" name="Freeform 80">
                <a:extLst>
                  <a:ext uri="{FF2B5EF4-FFF2-40B4-BE49-F238E27FC236}">
                    <a16:creationId xmlns:a16="http://schemas.microsoft.com/office/drawing/2014/main" id="{6C505E58-0327-204B-187F-6C77D43B1468}"/>
                  </a:ext>
                </a:extLst>
              </p:cNvPr>
              <p:cNvSpPr>
                <a:spLocks/>
              </p:cNvSpPr>
              <p:nvPr/>
            </p:nvSpPr>
            <p:spPr bwMode="auto">
              <a:xfrm>
                <a:off x="3903" y="1782"/>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6" name="Freeform 81">
                <a:extLst>
                  <a:ext uri="{FF2B5EF4-FFF2-40B4-BE49-F238E27FC236}">
                    <a16:creationId xmlns:a16="http://schemas.microsoft.com/office/drawing/2014/main" id="{9D991D31-2CDD-B2FD-3523-88E3830155EB}"/>
                  </a:ext>
                </a:extLst>
              </p:cNvPr>
              <p:cNvSpPr>
                <a:spLocks/>
              </p:cNvSpPr>
              <p:nvPr/>
            </p:nvSpPr>
            <p:spPr bwMode="auto">
              <a:xfrm>
                <a:off x="3965" y="1794"/>
                <a:ext cx="5" cy="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7" name="Freeform 82">
                <a:extLst>
                  <a:ext uri="{FF2B5EF4-FFF2-40B4-BE49-F238E27FC236}">
                    <a16:creationId xmlns:a16="http://schemas.microsoft.com/office/drawing/2014/main" id="{7C1B0315-99D5-A69F-5A1D-443C584E6157}"/>
                  </a:ext>
                </a:extLst>
              </p:cNvPr>
              <p:cNvSpPr>
                <a:spLocks/>
              </p:cNvSpPr>
              <p:nvPr/>
            </p:nvSpPr>
            <p:spPr bwMode="auto">
              <a:xfrm>
                <a:off x="4027" y="1820"/>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8" name="Freeform 83">
                <a:extLst>
                  <a:ext uri="{FF2B5EF4-FFF2-40B4-BE49-F238E27FC236}">
                    <a16:creationId xmlns:a16="http://schemas.microsoft.com/office/drawing/2014/main" id="{E1D74F9B-4419-C34D-0512-DA95CE8FC953}"/>
                  </a:ext>
                </a:extLst>
              </p:cNvPr>
              <p:cNvSpPr>
                <a:spLocks/>
              </p:cNvSpPr>
              <p:nvPr/>
            </p:nvSpPr>
            <p:spPr bwMode="auto">
              <a:xfrm>
                <a:off x="4027" y="1820"/>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9" name="Freeform 84">
                <a:extLst>
                  <a:ext uri="{FF2B5EF4-FFF2-40B4-BE49-F238E27FC236}">
                    <a16:creationId xmlns:a16="http://schemas.microsoft.com/office/drawing/2014/main" id="{23039927-C000-90F4-0B88-62ECFD6D5F47}"/>
                  </a:ext>
                </a:extLst>
              </p:cNvPr>
              <p:cNvSpPr>
                <a:spLocks/>
              </p:cNvSpPr>
              <p:nvPr/>
            </p:nvSpPr>
            <p:spPr bwMode="auto">
              <a:xfrm>
                <a:off x="4081" y="1851"/>
                <a:ext cx="3"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0" name="Freeform 85">
                <a:extLst>
                  <a:ext uri="{FF2B5EF4-FFF2-40B4-BE49-F238E27FC236}">
                    <a16:creationId xmlns:a16="http://schemas.microsoft.com/office/drawing/2014/main" id="{067C320C-F999-33BB-7CC3-D4BAD66FC664}"/>
                  </a:ext>
                </a:extLst>
              </p:cNvPr>
              <p:cNvSpPr>
                <a:spLocks/>
              </p:cNvSpPr>
              <p:nvPr/>
            </p:nvSpPr>
            <p:spPr bwMode="auto">
              <a:xfrm>
                <a:off x="4081" y="1851"/>
                <a:ext cx="3"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1" name="Freeform 86">
                <a:extLst>
                  <a:ext uri="{FF2B5EF4-FFF2-40B4-BE49-F238E27FC236}">
                    <a16:creationId xmlns:a16="http://schemas.microsoft.com/office/drawing/2014/main" id="{4422BA2F-0E76-C627-EBAB-1EABA291C823}"/>
                  </a:ext>
                </a:extLst>
              </p:cNvPr>
              <p:cNvSpPr>
                <a:spLocks/>
              </p:cNvSpPr>
              <p:nvPr/>
            </p:nvSpPr>
            <p:spPr bwMode="auto">
              <a:xfrm>
                <a:off x="4134" y="1891"/>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2" name="Freeform 87">
                <a:extLst>
                  <a:ext uri="{FF2B5EF4-FFF2-40B4-BE49-F238E27FC236}">
                    <a16:creationId xmlns:a16="http://schemas.microsoft.com/office/drawing/2014/main" id="{B1F0A2AA-B696-0532-CF7B-1032B69AAC36}"/>
                  </a:ext>
                </a:extLst>
              </p:cNvPr>
              <p:cNvSpPr>
                <a:spLocks/>
              </p:cNvSpPr>
              <p:nvPr/>
            </p:nvSpPr>
            <p:spPr bwMode="auto">
              <a:xfrm>
                <a:off x="4134" y="1891"/>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3" name="Freeform 88">
                <a:extLst>
                  <a:ext uri="{FF2B5EF4-FFF2-40B4-BE49-F238E27FC236}">
                    <a16:creationId xmlns:a16="http://schemas.microsoft.com/office/drawing/2014/main" id="{07371D2A-B8D1-9127-013C-BC798C57267D}"/>
                  </a:ext>
                </a:extLst>
              </p:cNvPr>
              <p:cNvSpPr>
                <a:spLocks/>
              </p:cNvSpPr>
              <p:nvPr/>
            </p:nvSpPr>
            <p:spPr bwMode="auto">
              <a:xfrm>
                <a:off x="4174" y="1936"/>
                <a:ext cx="7"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4" name="Freeform 89">
                <a:extLst>
                  <a:ext uri="{FF2B5EF4-FFF2-40B4-BE49-F238E27FC236}">
                    <a16:creationId xmlns:a16="http://schemas.microsoft.com/office/drawing/2014/main" id="{A7769050-8EF5-3E3C-6825-45B8E4C78B30}"/>
                  </a:ext>
                </a:extLst>
              </p:cNvPr>
              <p:cNvSpPr>
                <a:spLocks/>
              </p:cNvSpPr>
              <p:nvPr/>
            </p:nvSpPr>
            <p:spPr bwMode="auto">
              <a:xfrm>
                <a:off x="4215" y="1991"/>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5" name="Freeform 90">
                <a:extLst>
                  <a:ext uri="{FF2B5EF4-FFF2-40B4-BE49-F238E27FC236}">
                    <a16:creationId xmlns:a16="http://schemas.microsoft.com/office/drawing/2014/main" id="{FBD76FA6-CF98-D15D-B59A-63C715B9DF93}"/>
                  </a:ext>
                </a:extLst>
              </p:cNvPr>
              <p:cNvSpPr>
                <a:spLocks/>
              </p:cNvSpPr>
              <p:nvPr/>
            </p:nvSpPr>
            <p:spPr bwMode="auto">
              <a:xfrm>
                <a:off x="4215" y="1991"/>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6" name="Rectangle 91">
                <a:extLst>
                  <a:ext uri="{FF2B5EF4-FFF2-40B4-BE49-F238E27FC236}">
                    <a16:creationId xmlns:a16="http://schemas.microsoft.com/office/drawing/2014/main" id="{DC2119A0-91E7-AFA4-22DB-79628C45B79F}"/>
                  </a:ext>
                </a:extLst>
              </p:cNvPr>
              <p:cNvSpPr>
                <a:spLocks noChangeArrowheads="1"/>
              </p:cNvSpPr>
              <p:nvPr/>
            </p:nvSpPr>
            <p:spPr bwMode="auto">
              <a:xfrm>
                <a:off x="4243" y="2050"/>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7" name="Rectangle 92">
                <a:extLst>
                  <a:ext uri="{FF2B5EF4-FFF2-40B4-BE49-F238E27FC236}">
                    <a16:creationId xmlns:a16="http://schemas.microsoft.com/office/drawing/2014/main" id="{2DABD9F6-D508-BD39-88F5-9ECA835B1153}"/>
                  </a:ext>
                </a:extLst>
              </p:cNvPr>
              <p:cNvSpPr>
                <a:spLocks noChangeArrowheads="1"/>
              </p:cNvSpPr>
              <p:nvPr/>
            </p:nvSpPr>
            <p:spPr bwMode="auto">
              <a:xfrm>
                <a:off x="4243" y="2050"/>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8" name="Oval 93">
                <a:extLst>
                  <a:ext uri="{FF2B5EF4-FFF2-40B4-BE49-F238E27FC236}">
                    <a16:creationId xmlns:a16="http://schemas.microsoft.com/office/drawing/2014/main" id="{419F3BFA-F79E-04CD-F401-E9DE22F0249F}"/>
                  </a:ext>
                </a:extLst>
              </p:cNvPr>
              <p:cNvSpPr>
                <a:spLocks noChangeArrowheads="1"/>
              </p:cNvSpPr>
              <p:nvPr/>
            </p:nvSpPr>
            <p:spPr bwMode="auto">
              <a:xfrm>
                <a:off x="4260" y="2110"/>
                <a:ext cx="4"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9" name="Freeform 94">
                <a:extLst>
                  <a:ext uri="{FF2B5EF4-FFF2-40B4-BE49-F238E27FC236}">
                    <a16:creationId xmlns:a16="http://schemas.microsoft.com/office/drawing/2014/main" id="{9BEF7A25-1A18-786F-F71C-D27302B1D017}"/>
                  </a:ext>
                </a:extLst>
              </p:cNvPr>
              <p:cNvSpPr>
                <a:spLocks/>
              </p:cNvSpPr>
              <p:nvPr/>
            </p:nvSpPr>
            <p:spPr bwMode="auto">
              <a:xfrm>
                <a:off x="4272" y="2174"/>
                <a:ext cx="2"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0" name="Freeform 95">
                <a:extLst>
                  <a:ext uri="{FF2B5EF4-FFF2-40B4-BE49-F238E27FC236}">
                    <a16:creationId xmlns:a16="http://schemas.microsoft.com/office/drawing/2014/main" id="{AF3786EE-F48B-C575-DD25-878C24815A67}"/>
                  </a:ext>
                </a:extLst>
              </p:cNvPr>
              <p:cNvSpPr>
                <a:spLocks/>
              </p:cNvSpPr>
              <p:nvPr/>
            </p:nvSpPr>
            <p:spPr bwMode="auto">
              <a:xfrm>
                <a:off x="4269" y="2238"/>
                <a:ext cx="5"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1" name="Freeform 96">
                <a:extLst>
                  <a:ext uri="{FF2B5EF4-FFF2-40B4-BE49-F238E27FC236}">
                    <a16:creationId xmlns:a16="http://schemas.microsoft.com/office/drawing/2014/main" id="{71DD1135-B259-51F7-B5E7-BF10561CB7C9}"/>
                  </a:ext>
                </a:extLst>
              </p:cNvPr>
              <p:cNvSpPr>
                <a:spLocks/>
              </p:cNvSpPr>
              <p:nvPr/>
            </p:nvSpPr>
            <p:spPr bwMode="auto">
              <a:xfrm>
                <a:off x="4260" y="230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2" name="Freeform 97">
                <a:extLst>
                  <a:ext uri="{FF2B5EF4-FFF2-40B4-BE49-F238E27FC236}">
                    <a16:creationId xmlns:a16="http://schemas.microsoft.com/office/drawing/2014/main" id="{E1481BCE-C17F-C74E-DA04-4E7F4A1A2B0B}"/>
                  </a:ext>
                </a:extLst>
              </p:cNvPr>
              <p:cNvSpPr>
                <a:spLocks/>
              </p:cNvSpPr>
              <p:nvPr/>
            </p:nvSpPr>
            <p:spPr bwMode="auto">
              <a:xfrm>
                <a:off x="4243" y="2364"/>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3" name="Freeform 98">
                <a:extLst>
                  <a:ext uri="{FF2B5EF4-FFF2-40B4-BE49-F238E27FC236}">
                    <a16:creationId xmlns:a16="http://schemas.microsoft.com/office/drawing/2014/main" id="{8FB82BBB-C7E3-C58C-5292-2A1F909ED3DC}"/>
                  </a:ext>
                </a:extLst>
              </p:cNvPr>
              <p:cNvSpPr>
                <a:spLocks/>
              </p:cNvSpPr>
              <p:nvPr/>
            </p:nvSpPr>
            <p:spPr bwMode="auto">
              <a:xfrm>
                <a:off x="4243" y="2364"/>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4" name="Freeform 99">
                <a:extLst>
                  <a:ext uri="{FF2B5EF4-FFF2-40B4-BE49-F238E27FC236}">
                    <a16:creationId xmlns:a16="http://schemas.microsoft.com/office/drawing/2014/main" id="{BED96FEA-D531-0037-075D-4AAA55CAFF9E}"/>
                  </a:ext>
                </a:extLst>
              </p:cNvPr>
              <p:cNvSpPr>
                <a:spLocks/>
              </p:cNvSpPr>
              <p:nvPr/>
            </p:nvSpPr>
            <p:spPr bwMode="auto">
              <a:xfrm>
                <a:off x="4215" y="2422"/>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5" name="Freeform 100">
                <a:extLst>
                  <a:ext uri="{FF2B5EF4-FFF2-40B4-BE49-F238E27FC236}">
                    <a16:creationId xmlns:a16="http://schemas.microsoft.com/office/drawing/2014/main" id="{7589758C-B037-C34C-8813-E00E6CD88E6C}"/>
                  </a:ext>
                </a:extLst>
              </p:cNvPr>
              <p:cNvSpPr>
                <a:spLocks/>
              </p:cNvSpPr>
              <p:nvPr/>
            </p:nvSpPr>
            <p:spPr bwMode="auto">
              <a:xfrm>
                <a:off x="4215" y="2422"/>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6" name="Freeform 101">
                <a:extLst>
                  <a:ext uri="{FF2B5EF4-FFF2-40B4-BE49-F238E27FC236}">
                    <a16:creationId xmlns:a16="http://schemas.microsoft.com/office/drawing/2014/main" id="{2BDBDB95-7D9B-2B85-D56A-5ADA9A81AC61}"/>
                  </a:ext>
                </a:extLst>
              </p:cNvPr>
              <p:cNvSpPr>
                <a:spLocks/>
              </p:cNvSpPr>
              <p:nvPr/>
            </p:nvSpPr>
            <p:spPr bwMode="auto">
              <a:xfrm>
                <a:off x="4177" y="247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7" name="Freeform 102">
                <a:extLst>
                  <a:ext uri="{FF2B5EF4-FFF2-40B4-BE49-F238E27FC236}">
                    <a16:creationId xmlns:a16="http://schemas.microsoft.com/office/drawing/2014/main" id="{E215783C-6C95-D6E6-7A37-4049046016C8}"/>
                  </a:ext>
                </a:extLst>
              </p:cNvPr>
              <p:cNvSpPr>
                <a:spLocks/>
              </p:cNvSpPr>
              <p:nvPr/>
            </p:nvSpPr>
            <p:spPr bwMode="auto">
              <a:xfrm>
                <a:off x="4134" y="2521"/>
                <a:ext cx="7" cy="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8" name="Freeform 103">
                <a:extLst>
                  <a:ext uri="{FF2B5EF4-FFF2-40B4-BE49-F238E27FC236}">
                    <a16:creationId xmlns:a16="http://schemas.microsoft.com/office/drawing/2014/main" id="{B9E88ED5-F8DB-D18C-D537-50CA1AA3D512}"/>
                  </a:ext>
                </a:extLst>
              </p:cNvPr>
              <p:cNvSpPr>
                <a:spLocks/>
              </p:cNvSpPr>
              <p:nvPr/>
            </p:nvSpPr>
            <p:spPr bwMode="auto">
              <a:xfrm>
                <a:off x="4086" y="2564"/>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9" name="Freeform 104">
                <a:extLst>
                  <a:ext uri="{FF2B5EF4-FFF2-40B4-BE49-F238E27FC236}">
                    <a16:creationId xmlns:a16="http://schemas.microsoft.com/office/drawing/2014/main" id="{911E4E1D-2F11-FC37-802E-B063DC7CB359}"/>
                  </a:ext>
                </a:extLst>
              </p:cNvPr>
              <p:cNvSpPr>
                <a:spLocks/>
              </p:cNvSpPr>
              <p:nvPr/>
            </p:nvSpPr>
            <p:spPr bwMode="auto">
              <a:xfrm>
                <a:off x="4086" y="2564"/>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0" name="Freeform 105">
                <a:extLst>
                  <a:ext uri="{FF2B5EF4-FFF2-40B4-BE49-F238E27FC236}">
                    <a16:creationId xmlns:a16="http://schemas.microsoft.com/office/drawing/2014/main" id="{A91A03CC-A0B3-3218-1BC5-949C9F4903AB}"/>
                  </a:ext>
                </a:extLst>
              </p:cNvPr>
              <p:cNvSpPr>
                <a:spLocks/>
              </p:cNvSpPr>
              <p:nvPr/>
            </p:nvSpPr>
            <p:spPr bwMode="auto">
              <a:xfrm>
                <a:off x="4027" y="2593"/>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1" name="Freeform 106">
                <a:extLst>
                  <a:ext uri="{FF2B5EF4-FFF2-40B4-BE49-F238E27FC236}">
                    <a16:creationId xmlns:a16="http://schemas.microsoft.com/office/drawing/2014/main" id="{4D5B48C7-1904-8C52-4757-D962F414A354}"/>
                  </a:ext>
                </a:extLst>
              </p:cNvPr>
              <p:cNvSpPr>
                <a:spLocks/>
              </p:cNvSpPr>
              <p:nvPr/>
            </p:nvSpPr>
            <p:spPr bwMode="auto">
              <a:xfrm>
                <a:off x="3967" y="261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2" name="Oval 107">
                <a:extLst>
                  <a:ext uri="{FF2B5EF4-FFF2-40B4-BE49-F238E27FC236}">
                    <a16:creationId xmlns:a16="http://schemas.microsoft.com/office/drawing/2014/main" id="{164C0C82-9B20-B9C7-36B6-E376820A9155}"/>
                  </a:ext>
                </a:extLst>
              </p:cNvPr>
              <p:cNvSpPr>
                <a:spLocks noChangeArrowheads="1"/>
              </p:cNvSpPr>
              <p:nvPr/>
            </p:nvSpPr>
            <p:spPr bwMode="auto">
              <a:xfrm>
                <a:off x="3905" y="2633"/>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3" name="Freeform 108">
                <a:extLst>
                  <a:ext uri="{FF2B5EF4-FFF2-40B4-BE49-F238E27FC236}">
                    <a16:creationId xmlns:a16="http://schemas.microsoft.com/office/drawing/2014/main" id="{4D599627-CCD5-90FF-7E82-E603F459652F}"/>
                  </a:ext>
                </a:extLst>
              </p:cNvPr>
              <p:cNvSpPr>
                <a:spLocks/>
              </p:cNvSpPr>
              <p:nvPr/>
            </p:nvSpPr>
            <p:spPr bwMode="auto">
              <a:xfrm>
                <a:off x="3834" y="2705"/>
                <a:ext cx="19"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4" name="Freeform 109">
                <a:extLst>
                  <a:ext uri="{FF2B5EF4-FFF2-40B4-BE49-F238E27FC236}">
                    <a16:creationId xmlns:a16="http://schemas.microsoft.com/office/drawing/2014/main" id="{6EFE908A-1B21-F11B-E1A2-42C801A4A1A5}"/>
                  </a:ext>
                </a:extLst>
              </p:cNvPr>
              <p:cNvSpPr>
                <a:spLocks/>
              </p:cNvSpPr>
              <p:nvPr/>
            </p:nvSpPr>
            <p:spPr bwMode="auto">
              <a:xfrm>
                <a:off x="3770" y="2700"/>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5" name="Freeform 110">
                <a:extLst>
                  <a:ext uri="{FF2B5EF4-FFF2-40B4-BE49-F238E27FC236}">
                    <a16:creationId xmlns:a16="http://schemas.microsoft.com/office/drawing/2014/main" id="{6DDEDD15-07EB-F8B4-F0AE-BB6A2C3400E3}"/>
                  </a:ext>
                </a:extLst>
              </p:cNvPr>
              <p:cNvSpPr>
                <a:spLocks/>
              </p:cNvSpPr>
              <p:nvPr/>
            </p:nvSpPr>
            <p:spPr bwMode="auto">
              <a:xfrm>
                <a:off x="3706" y="2686"/>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6" name="Freeform 111">
                <a:extLst>
                  <a:ext uri="{FF2B5EF4-FFF2-40B4-BE49-F238E27FC236}">
                    <a16:creationId xmlns:a16="http://schemas.microsoft.com/office/drawing/2014/main" id="{0F1D6882-6C65-4F57-5EA5-815270BF3130}"/>
                  </a:ext>
                </a:extLst>
              </p:cNvPr>
              <p:cNvSpPr>
                <a:spLocks/>
              </p:cNvSpPr>
              <p:nvPr/>
            </p:nvSpPr>
            <p:spPr bwMode="auto">
              <a:xfrm>
                <a:off x="3642" y="2664"/>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7" name="Freeform 112">
                <a:extLst>
                  <a:ext uri="{FF2B5EF4-FFF2-40B4-BE49-F238E27FC236}">
                    <a16:creationId xmlns:a16="http://schemas.microsoft.com/office/drawing/2014/main" id="{7624D029-BD29-8BE5-065B-13C56701DD11}"/>
                  </a:ext>
                </a:extLst>
              </p:cNvPr>
              <p:cNvSpPr>
                <a:spLocks/>
              </p:cNvSpPr>
              <p:nvPr/>
            </p:nvSpPr>
            <p:spPr bwMode="auto">
              <a:xfrm>
                <a:off x="3587" y="2640"/>
                <a:ext cx="19"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8" name="Freeform 113">
                <a:extLst>
                  <a:ext uri="{FF2B5EF4-FFF2-40B4-BE49-F238E27FC236}">
                    <a16:creationId xmlns:a16="http://schemas.microsoft.com/office/drawing/2014/main" id="{0D8F4E9F-6BB1-3EA6-2D5C-EE1BDE9D2FAB}"/>
                  </a:ext>
                </a:extLst>
              </p:cNvPr>
              <p:cNvSpPr>
                <a:spLocks/>
              </p:cNvSpPr>
              <p:nvPr/>
            </p:nvSpPr>
            <p:spPr bwMode="auto">
              <a:xfrm>
                <a:off x="3532" y="2605"/>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9" name="Freeform 114">
                <a:extLst>
                  <a:ext uri="{FF2B5EF4-FFF2-40B4-BE49-F238E27FC236}">
                    <a16:creationId xmlns:a16="http://schemas.microsoft.com/office/drawing/2014/main" id="{7599AC10-7D08-273B-EA84-A194DB610869}"/>
                  </a:ext>
                </a:extLst>
              </p:cNvPr>
              <p:cNvSpPr>
                <a:spLocks/>
              </p:cNvSpPr>
              <p:nvPr/>
            </p:nvSpPr>
            <p:spPr bwMode="auto">
              <a:xfrm>
                <a:off x="3485" y="2564"/>
                <a:ext cx="16"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0" name="Freeform 115">
                <a:extLst>
                  <a:ext uri="{FF2B5EF4-FFF2-40B4-BE49-F238E27FC236}">
                    <a16:creationId xmlns:a16="http://schemas.microsoft.com/office/drawing/2014/main" id="{18A813BC-E299-40A0-65C2-2CBEE948B1DE}"/>
                  </a:ext>
                </a:extLst>
              </p:cNvPr>
              <p:cNvSpPr>
                <a:spLocks/>
              </p:cNvSpPr>
              <p:nvPr/>
            </p:nvSpPr>
            <p:spPr bwMode="auto">
              <a:xfrm>
                <a:off x="3437" y="251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1" name="Freeform 116">
                <a:extLst>
                  <a:ext uri="{FF2B5EF4-FFF2-40B4-BE49-F238E27FC236}">
                    <a16:creationId xmlns:a16="http://schemas.microsoft.com/office/drawing/2014/main" id="{7C90945B-AB75-C74D-EF4B-0B0BEAC4994E}"/>
                  </a:ext>
                </a:extLst>
              </p:cNvPr>
              <p:cNvSpPr>
                <a:spLocks/>
              </p:cNvSpPr>
              <p:nvPr/>
            </p:nvSpPr>
            <p:spPr bwMode="auto">
              <a:xfrm>
                <a:off x="3404" y="2462"/>
                <a:ext cx="16"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2" name="Freeform 117">
                <a:extLst>
                  <a:ext uri="{FF2B5EF4-FFF2-40B4-BE49-F238E27FC236}">
                    <a16:creationId xmlns:a16="http://schemas.microsoft.com/office/drawing/2014/main" id="{0AA1D1B4-5602-A716-4011-73CEBCB08E14}"/>
                  </a:ext>
                </a:extLst>
              </p:cNvPr>
              <p:cNvSpPr>
                <a:spLocks/>
              </p:cNvSpPr>
              <p:nvPr/>
            </p:nvSpPr>
            <p:spPr bwMode="auto">
              <a:xfrm>
                <a:off x="3368" y="2400"/>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3" name="Freeform 118">
                <a:extLst>
                  <a:ext uri="{FF2B5EF4-FFF2-40B4-BE49-F238E27FC236}">
                    <a16:creationId xmlns:a16="http://schemas.microsoft.com/office/drawing/2014/main" id="{85B5217A-BF4B-083B-75CF-0507CEE632E7}"/>
                  </a:ext>
                </a:extLst>
              </p:cNvPr>
              <p:cNvSpPr>
                <a:spLocks/>
              </p:cNvSpPr>
              <p:nvPr/>
            </p:nvSpPr>
            <p:spPr bwMode="auto">
              <a:xfrm>
                <a:off x="3344" y="233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4" name="Freeform 119">
                <a:extLst>
                  <a:ext uri="{FF2B5EF4-FFF2-40B4-BE49-F238E27FC236}">
                    <a16:creationId xmlns:a16="http://schemas.microsoft.com/office/drawing/2014/main" id="{A0738347-8DB1-9298-AD9E-72887831AC07}"/>
                  </a:ext>
                </a:extLst>
              </p:cNvPr>
              <p:cNvSpPr>
                <a:spLocks/>
              </p:cNvSpPr>
              <p:nvPr/>
            </p:nvSpPr>
            <p:spPr bwMode="auto">
              <a:xfrm>
                <a:off x="3330" y="2276"/>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5" name="Freeform 120">
                <a:extLst>
                  <a:ext uri="{FF2B5EF4-FFF2-40B4-BE49-F238E27FC236}">
                    <a16:creationId xmlns:a16="http://schemas.microsoft.com/office/drawing/2014/main" id="{F2566311-32ED-0D7B-F4F0-D6C1CAA37482}"/>
                  </a:ext>
                </a:extLst>
              </p:cNvPr>
              <p:cNvSpPr>
                <a:spLocks/>
              </p:cNvSpPr>
              <p:nvPr/>
            </p:nvSpPr>
            <p:spPr bwMode="auto">
              <a:xfrm>
                <a:off x="3325" y="2215"/>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6" name="Freeform 121">
                <a:extLst>
                  <a:ext uri="{FF2B5EF4-FFF2-40B4-BE49-F238E27FC236}">
                    <a16:creationId xmlns:a16="http://schemas.microsoft.com/office/drawing/2014/main" id="{DF6C8491-EEC2-DE61-62B2-C0BD67DF0566}"/>
                  </a:ext>
                </a:extLst>
              </p:cNvPr>
              <p:cNvSpPr>
                <a:spLocks/>
              </p:cNvSpPr>
              <p:nvPr/>
            </p:nvSpPr>
            <p:spPr bwMode="auto">
              <a:xfrm>
                <a:off x="3328" y="2150"/>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7" name="Freeform 122">
                <a:extLst>
                  <a:ext uri="{FF2B5EF4-FFF2-40B4-BE49-F238E27FC236}">
                    <a16:creationId xmlns:a16="http://schemas.microsoft.com/office/drawing/2014/main" id="{420164CF-9F05-E5F0-A4F5-8F65062A9235}"/>
                  </a:ext>
                </a:extLst>
              </p:cNvPr>
              <p:cNvSpPr>
                <a:spLocks/>
              </p:cNvSpPr>
              <p:nvPr/>
            </p:nvSpPr>
            <p:spPr bwMode="auto">
              <a:xfrm>
                <a:off x="3337" y="2086"/>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8" name="Freeform 123">
                <a:extLst>
                  <a:ext uri="{FF2B5EF4-FFF2-40B4-BE49-F238E27FC236}">
                    <a16:creationId xmlns:a16="http://schemas.microsoft.com/office/drawing/2014/main" id="{D7A4DFCA-0F20-AA59-807B-1B70A5908F6B}"/>
                  </a:ext>
                </a:extLst>
              </p:cNvPr>
              <p:cNvSpPr>
                <a:spLocks/>
              </p:cNvSpPr>
              <p:nvPr/>
            </p:nvSpPr>
            <p:spPr bwMode="auto">
              <a:xfrm>
                <a:off x="3356" y="2024"/>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9" name="Oval 124">
                <a:extLst>
                  <a:ext uri="{FF2B5EF4-FFF2-40B4-BE49-F238E27FC236}">
                    <a16:creationId xmlns:a16="http://schemas.microsoft.com/office/drawing/2014/main" id="{6CDE4162-9545-05C1-165A-A4114E55C6E2}"/>
                  </a:ext>
                </a:extLst>
              </p:cNvPr>
              <p:cNvSpPr>
                <a:spLocks noChangeArrowheads="1"/>
              </p:cNvSpPr>
              <p:nvPr/>
            </p:nvSpPr>
            <p:spPr bwMode="auto">
              <a:xfrm>
                <a:off x="3390" y="1972"/>
                <a:ext cx="11"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0" name="Freeform 125">
                <a:extLst>
                  <a:ext uri="{FF2B5EF4-FFF2-40B4-BE49-F238E27FC236}">
                    <a16:creationId xmlns:a16="http://schemas.microsoft.com/office/drawing/2014/main" id="{3CBDA85D-E0BB-4DB5-CA7B-93DEF999354D}"/>
                  </a:ext>
                </a:extLst>
              </p:cNvPr>
              <p:cNvSpPr>
                <a:spLocks/>
              </p:cNvSpPr>
              <p:nvPr/>
            </p:nvSpPr>
            <p:spPr bwMode="auto">
              <a:xfrm>
                <a:off x="3420" y="1915"/>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1" name="Freeform 126">
                <a:extLst>
                  <a:ext uri="{FF2B5EF4-FFF2-40B4-BE49-F238E27FC236}">
                    <a16:creationId xmlns:a16="http://schemas.microsoft.com/office/drawing/2014/main" id="{3C964953-DF83-482A-09F6-A1F7CC845B4C}"/>
                  </a:ext>
                </a:extLst>
              </p:cNvPr>
              <p:cNvSpPr>
                <a:spLocks/>
              </p:cNvSpPr>
              <p:nvPr/>
            </p:nvSpPr>
            <p:spPr bwMode="auto">
              <a:xfrm>
                <a:off x="3461" y="186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2" name="Freeform 127">
                <a:extLst>
                  <a:ext uri="{FF2B5EF4-FFF2-40B4-BE49-F238E27FC236}">
                    <a16:creationId xmlns:a16="http://schemas.microsoft.com/office/drawing/2014/main" id="{CFFCD542-708B-C743-C670-5A46CC188A8C}"/>
                  </a:ext>
                </a:extLst>
              </p:cNvPr>
              <p:cNvSpPr>
                <a:spLocks/>
              </p:cNvSpPr>
              <p:nvPr/>
            </p:nvSpPr>
            <p:spPr bwMode="auto">
              <a:xfrm>
                <a:off x="3506" y="1820"/>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3" name="Oval 128">
                <a:extLst>
                  <a:ext uri="{FF2B5EF4-FFF2-40B4-BE49-F238E27FC236}">
                    <a16:creationId xmlns:a16="http://schemas.microsoft.com/office/drawing/2014/main" id="{1E26941C-BEEE-CB1F-44AC-5EBB031D7432}"/>
                  </a:ext>
                </a:extLst>
              </p:cNvPr>
              <p:cNvSpPr>
                <a:spLocks noChangeArrowheads="1"/>
              </p:cNvSpPr>
              <p:nvPr/>
            </p:nvSpPr>
            <p:spPr bwMode="auto">
              <a:xfrm>
                <a:off x="3558" y="1782"/>
                <a:ext cx="15"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4" name="Oval 129">
                <a:extLst>
                  <a:ext uri="{FF2B5EF4-FFF2-40B4-BE49-F238E27FC236}">
                    <a16:creationId xmlns:a16="http://schemas.microsoft.com/office/drawing/2014/main" id="{861D63AB-9C8A-5935-90C0-66E9111515BC}"/>
                  </a:ext>
                </a:extLst>
              </p:cNvPr>
              <p:cNvSpPr>
                <a:spLocks noChangeArrowheads="1"/>
              </p:cNvSpPr>
              <p:nvPr/>
            </p:nvSpPr>
            <p:spPr bwMode="auto">
              <a:xfrm>
                <a:off x="3618" y="1753"/>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5" name="Oval 130">
                <a:extLst>
                  <a:ext uri="{FF2B5EF4-FFF2-40B4-BE49-F238E27FC236}">
                    <a16:creationId xmlns:a16="http://schemas.microsoft.com/office/drawing/2014/main" id="{16440A33-292D-AB5F-4A81-0F6A7DAC2A74}"/>
                  </a:ext>
                </a:extLst>
              </p:cNvPr>
              <p:cNvSpPr>
                <a:spLocks noChangeArrowheads="1"/>
              </p:cNvSpPr>
              <p:nvPr/>
            </p:nvSpPr>
            <p:spPr bwMode="auto">
              <a:xfrm>
                <a:off x="3680" y="1729"/>
                <a:ext cx="2"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6" name="Freeform 131">
                <a:extLst>
                  <a:ext uri="{FF2B5EF4-FFF2-40B4-BE49-F238E27FC236}">
                    <a16:creationId xmlns:a16="http://schemas.microsoft.com/office/drawing/2014/main" id="{FF2CAEE6-30EA-060B-28B3-981B482A67EA}"/>
                  </a:ext>
                </a:extLst>
              </p:cNvPr>
              <p:cNvSpPr>
                <a:spLocks/>
              </p:cNvSpPr>
              <p:nvPr/>
            </p:nvSpPr>
            <p:spPr bwMode="auto">
              <a:xfrm>
                <a:off x="3737" y="1708"/>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7" name="Freeform 132">
                <a:extLst>
                  <a:ext uri="{FF2B5EF4-FFF2-40B4-BE49-F238E27FC236}">
                    <a16:creationId xmlns:a16="http://schemas.microsoft.com/office/drawing/2014/main" id="{BCF4993D-D5AC-8485-D10F-575FE3633B02}"/>
                  </a:ext>
                </a:extLst>
              </p:cNvPr>
              <p:cNvSpPr>
                <a:spLocks/>
              </p:cNvSpPr>
              <p:nvPr/>
            </p:nvSpPr>
            <p:spPr bwMode="auto">
              <a:xfrm>
                <a:off x="3801" y="1698"/>
                <a:ext cx="14"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8" name="Freeform 133">
                <a:extLst>
                  <a:ext uri="{FF2B5EF4-FFF2-40B4-BE49-F238E27FC236}">
                    <a16:creationId xmlns:a16="http://schemas.microsoft.com/office/drawing/2014/main" id="{CDAE5A98-6464-5E5D-B7F2-07E052AFDCB0}"/>
                  </a:ext>
                </a:extLst>
              </p:cNvPr>
              <p:cNvSpPr>
                <a:spLocks/>
              </p:cNvSpPr>
              <p:nvPr/>
            </p:nvSpPr>
            <p:spPr bwMode="auto">
              <a:xfrm>
                <a:off x="3867" y="1701"/>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9" name="Freeform 134">
                <a:extLst>
                  <a:ext uri="{FF2B5EF4-FFF2-40B4-BE49-F238E27FC236}">
                    <a16:creationId xmlns:a16="http://schemas.microsoft.com/office/drawing/2014/main" id="{7346A91B-83D5-2281-DC5E-F1B7E800863F}"/>
                  </a:ext>
                </a:extLst>
              </p:cNvPr>
              <p:cNvSpPr>
                <a:spLocks/>
              </p:cNvSpPr>
              <p:nvPr/>
            </p:nvSpPr>
            <p:spPr bwMode="auto">
              <a:xfrm>
                <a:off x="3929" y="1708"/>
                <a:ext cx="14"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0" name="Freeform 135">
                <a:extLst>
                  <a:ext uri="{FF2B5EF4-FFF2-40B4-BE49-F238E27FC236}">
                    <a16:creationId xmlns:a16="http://schemas.microsoft.com/office/drawing/2014/main" id="{543327FD-6DA2-5F12-505A-C786304FB099}"/>
                  </a:ext>
                </a:extLst>
              </p:cNvPr>
              <p:cNvSpPr>
                <a:spLocks/>
              </p:cNvSpPr>
              <p:nvPr/>
            </p:nvSpPr>
            <p:spPr bwMode="auto">
              <a:xfrm>
                <a:off x="3996" y="1729"/>
                <a:ext cx="5"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1" name="Freeform 136">
                <a:extLst>
                  <a:ext uri="{FF2B5EF4-FFF2-40B4-BE49-F238E27FC236}">
                    <a16:creationId xmlns:a16="http://schemas.microsoft.com/office/drawing/2014/main" id="{9F2D3A80-3E90-8F08-B163-75850153A3F1}"/>
                  </a:ext>
                </a:extLst>
              </p:cNvPr>
              <p:cNvSpPr>
                <a:spLocks/>
              </p:cNvSpPr>
              <p:nvPr/>
            </p:nvSpPr>
            <p:spPr bwMode="auto">
              <a:xfrm>
                <a:off x="4055" y="175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2" name="Freeform 137">
                <a:extLst>
                  <a:ext uri="{FF2B5EF4-FFF2-40B4-BE49-F238E27FC236}">
                    <a16:creationId xmlns:a16="http://schemas.microsoft.com/office/drawing/2014/main" id="{5515D9AE-C63B-CB83-3B1D-145D449AB992}"/>
                  </a:ext>
                </a:extLst>
              </p:cNvPr>
              <p:cNvSpPr>
                <a:spLocks/>
              </p:cNvSpPr>
              <p:nvPr/>
            </p:nvSpPr>
            <p:spPr bwMode="auto">
              <a:xfrm>
                <a:off x="4105" y="1777"/>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3" name="Freeform 138">
                <a:extLst>
                  <a:ext uri="{FF2B5EF4-FFF2-40B4-BE49-F238E27FC236}">
                    <a16:creationId xmlns:a16="http://schemas.microsoft.com/office/drawing/2014/main" id="{F2456098-56C7-B390-F627-32B17492B600}"/>
                  </a:ext>
                </a:extLst>
              </p:cNvPr>
              <p:cNvSpPr>
                <a:spLocks/>
              </p:cNvSpPr>
              <p:nvPr/>
            </p:nvSpPr>
            <p:spPr bwMode="auto">
              <a:xfrm>
                <a:off x="4162" y="1820"/>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4" name="Freeform 139">
                <a:extLst>
                  <a:ext uri="{FF2B5EF4-FFF2-40B4-BE49-F238E27FC236}">
                    <a16:creationId xmlns:a16="http://schemas.microsoft.com/office/drawing/2014/main" id="{252C6BC8-2346-54BE-0038-EA3E4DCBDEE2}"/>
                  </a:ext>
                </a:extLst>
              </p:cNvPr>
              <p:cNvSpPr>
                <a:spLocks/>
              </p:cNvSpPr>
              <p:nvPr/>
            </p:nvSpPr>
            <p:spPr bwMode="auto">
              <a:xfrm>
                <a:off x="4205" y="1860"/>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5" name="Freeform 140">
                <a:extLst>
                  <a:ext uri="{FF2B5EF4-FFF2-40B4-BE49-F238E27FC236}">
                    <a16:creationId xmlns:a16="http://schemas.microsoft.com/office/drawing/2014/main" id="{99DD6926-4B98-9A88-A73A-11A18DAB2C2E}"/>
                  </a:ext>
                </a:extLst>
              </p:cNvPr>
              <p:cNvSpPr>
                <a:spLocks/>
              </p:cNvSpPr>
              <p:nvPr/>
            </p:nvSpPr>
            <p:spPr bwMode="auto">
              <a:xfrm>
                <a:off x="4243" y="1910"/>
                <a:ext cx="21"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6" name="Freeform 141">
                <a:extLst>
                  <a:ext uri="{FF2B5EF4-FFF2-40B4-BE49-F238E27FC236}">
                    <a16:creationId xmlns:a16="http://schemas.microsoft.com/office/drawing/2014/main" id="{A26C13F3-D5C9-7911-9D5E-887610FFD927}"/>
                  </a:ext>
                </a:extLst>
              </p:cNvPr>
              <p:cNvSpPr>
                <a:spLocks/>
              </p:cNvSpPr>
              <p:nvPr/>
            </p:nvSpPr>
            <p:spPr bwMode="auto">
              <a:xfrm>
                <a:off x="4281" y="1970"/>
                <a:ext cx="12"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7" name="Freeform 142">
                <a:extLst>
                  <a:ext uri="{FF2B5EF4-FFF2-40B4-BE49-F238E27FC236}">
                    <a16:creationId xmlns:a16="http://schemas.microsoft.com/office/drawing/2014/main" id="{EDEACB14-EAFB-B2EC-0907-4DE971856161}"/>
                  </a:ext>
                </a:extLst>
              </p:cNvPr>
              <p:cNvSpPr>
                <a:spLocks/>
              </p:cNvSpPr>
              <p:nvPr/>
            </p:nvSpPr>
            <p:spPr bwMode="auto">
              <a:xfrm>
                <a:off x="4312" y="2031"/>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8" name="Freeform 143">
                <a:extLst>
                  <a:ext uri="{FF2B5EF4-FFF2-40B4-BE49-F238E27FC236}">
                    <a16:creationId xmlns:a16="http://schemas.microsoft.com/office/drawing/2014/main" id="{E140A5E8-FCE2-F5F4-5EE5-0FDBF9F82906}"/>
                  </a:ext>
                </a:extLst>
              </p:cNvPr>
              <p:cNvSpPr>
                <a:spLocks/>
              </p:cNvSpPr>
              <p:nvPr/>
            </p:nvSpPr>
            <p:spPr bwMode="auto">
              <a:xfrm>
                <a:off x="4324" y="2089"/>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9" name="Freeform 144">
                <a:extLst>
                  <a:ext uri="{FF2B5EF4-FFF2-40B4-BE49-F238E27FC236}">
                    <a16:creationId xmlns:a16="http://schemas.microsoft.com/office/drawing/2014/main" id="{A6185A5E-0B73-85DD-D4FB-3748A91CA8E7}"/>
                  </a:ext>
                </a:extLst>
              </p:cNvPr>
              <p:cNvSpPr>
                <a:spLocks/>
              </p:cNvSpPr>
              <p:nvPr/>
            </p:nvSpPr>
            <p:spPr bwMode="auto">
              <a:xfrm>
                <a:off x="4336" y="2153"/>
                <a:ext cx="14"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0" name="Freeform 145">
                <a:extLst>
                  <a:ext uri="{FF2B5EF4-FFF2-40B4-BE49-F238E27FC236}">
                    <a16:creationId xmlns:a16="http://schemas.microsoft.com/office/drawing/2014/main" id="{D1D67D59-B996-CF89-39AE-FF15821FBB37}"/>
                  </a:ext>
                </a:extLst>
              </p:cNvPr>
              <p:cNvSpPr>
                <a:spLocks/>
              </p:cNvSpPr>
              <p:nvPr/>
            </p:nvSpPr>
            <p:spPr bwMode="auto">
              <a:xfrm>
                <a:off x="4338" y="221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1" name="Freeform 146">
                <a:extLst>
                  <a:ext uri="{FF2B5EF4-FFF2-40B4-BE49-F238E27FC236}">
                    <a16:creationId xmlns:a16="http://schemas.microsoft.com/office/drawing/2014/main" id="{D917895A-D350-0958-7399-EBD33FAB3829}"/>
                  </a:ext>
                </a:extLst>
              </p:cNvPr>
              <p:cNvSpPr>
                <a:spLocks/>
              </p:cNvSpPr>
              <p:nvPr/>
            </p:nvSpPr>
            <p:spPr bwMode="auto">
              <a:xfrm>
                <a:off x="4331" y="2279"/>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2" name="Freeform 147">
                <a:extLst>
                  <a:ext uri="{FF2B5EF4-FFF2-40B4-BE49-F238E27FC236}">
                    <a16:creationId xmlns:a16="http://schemas.microsoft.com/office/drawing/2014/main" id="{B83DAFA8-1405-4F92-0BC7-E4A698124B5D}"/>
                  </a:ext>
                </a:extLst>
              </p:cNvPr>
              <p:cNvSpPr>
                <a:spLocks/>
              </p:cNvSpPr>
              <p:nvPr/>
            </p:nvSpPr>
            <p:spPr bwMode="auto">
              <a:xfrm>
                <a:off x="4314" y="2341"/>
                <a:ext cx="22"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3" name="Freeform 148">
                <a:extLst>
                  <a:ext uri="{FF2B5EF4-FFF2-40B4-BE49-F238E27FC236}">
                    <a16:creationId xmlns:a16="http://schemas.microsoft.com/office/drawing/2014/main" id="{D5DDC77A-6F05-52DC-5DF9-642E4F1A1A6F}"/>
                  </a:ext>
                </a:extLst>
              </p:cNvPr>
              <p:cNvSpPr>
                <a:spLocks/>
              </p:cNvSpPr>
              <p:nvPr/>
            </p:nvSpPr>
            <p:spPr bwMode="auto">
              <a:xfrm>
                <a:off x="4298" y="2405"/>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4" name="Freeform 149">
                <a:extLst>
                  <a:ext uri="{FF2B5EF4-FFF2-40B4-BE49-F238E27FC236}">
                    <a16:creationId xmlns:a16="http://schemas.microsoft.com/office/drawing/2014/main" id="{5DEF3884-4148-B790-037F-433691C93A54}"/>
                  </a:ext>
                </a:extLst>
              </p:cNvPr>
              <p:cNvSpPr>
                <a:spLocks/>
              </p:cNvSpPr>
              <p:nvPr/>
            </p:nvSpPr>
            <p:spPr bwMode="auto">
              <a:xfrm>
                <a:off x="4262" y="2457"/>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5" name="Freeform 150">
                <a:extLst>
                  <a:ext uri="{FF2B5EF4-FFF2-40B4-BE49-F238E27FC236}">
                    <a16:creationId xmlns:a16="http://schemas.microsoft.com/office/drawing/2014/main" id="{C9CC0FA1-DD93-A10F-010E-B3BF65BA8E19}"/>
                  </a:ext>
                </a:extLst>
              </p:cNvPr>
              <p:cNvSpPr>
                <a:spLocks/>
              </p:cNvSpPr>
              <p:nvPr/>
            </p:nvSpPr>
            <p:spPr bwMode="auto">
              <a:xfrm>
                <a:off x="4229" y="2514"/>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6" name="Freeform 151">
                <a:extLst>
                  <a:ext uri="{FF2B5EF4-FFF2-40B4-BE49-F238E27FC236}">
                    <a16:creationId xmlns:a16="http://schemas.microsoft.com/office/drawing/2014/main" id="{AF295080-654C-F647-2421-1824DDB3BE93}"/>
                  </a:ext>
                </a:extLst>
              </p:cNvPr>
              <p:cNvSpPr>
                <a:spLocks/>
              </p:cNvSpPr>
              <p:nvPr/>
            </p:nvSpPr>
            <p:spPr bwMode="auto">
              <a:xfrm>
                <a:off x="4186" y="256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7" name="Freeform 152">
                <a:extLst>
                  <a:ext uri="{FF2B5EF4-FFF2-40B4-BE49-F238E27FC236}">
                    <a16:creationId xmlns:a16="http://schemas.microsoft.com/office/drawing/2014/main" id="{C7BB4860-4128-9FFD-8D16-BA64061BA039}"/>
                  </a:ext>
                </a:extLst>
              </p:cNvPr>
              <p:cNvSpPr>
                <a:spLocks/>
              </p:cNvSpPr>
              <p:nvPr/>
            </p:nvSpPr>
            <p:spPr bwMode="auto">
              <a:xfrm>
                <a:off x="4134" y="2602"/>
                <a:ext cx="21"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8" name="Freeform 153">
                <a:extLst>
                  <a:ext uri="{FF2B5EF4-FFF2-40B4-BE49-F238E27FC236}">
                    <a16:creationId xmlns:a16="http://schemas.microsoft.com/office/drawing/2014/main" id="{52D80C49-5F6A-EC2D-B5D1-12D49167468E}"/>
                  </a:ext>
                </a:extLst>
              </p:cNvPr>
              <p:cNvSpPr>
                <a:spLocks/>
              </p:cNvSpPr>
              <p:nvPr/>
            </p:nvSpPr>
            <p:spPr bwMode="auto">
              <a:xfrm>
                <a:off x="4084" y="2640"/>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9" name="Freeform 154">
                <a:extLst>
                  <a:ext uri="{FF2B5EF4-FFF2-40B4-BE49-F238E27FC236}">
                    <a16:creationId xmlns:a16="http://schemas.microsoft.com/office/drawing/2014/main" id="{0250180A-CC1D-C882-0679-E6B06884A31A}"/>
                  </a:ext>
                </a:extLst>
              </p:cNvPr>
              <p:cNvSpPr>
                <a:spLocks/>
              </p:cNvSpPr>
              <p:nvPr/>
            </p:nvSpPr>
            <p:spPr bwMode="auto">
              <a:xfrm>
                <a:off x="4020" y="2662"/>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0" name="Freeform 155">
                <a:extLst>
                  <a:ext uri="{FF2B5EF4-FFF2-40B4-BE49-F238E27FC236}">
                    <a16:creationId xmlns:a16="http://schemas.microsoft.com/office/drawing/2014/main" id="{ACA829AD-C861-065E-C945-55A447F8ED42}"/>
                  </a:ext>
                </a:extLst>
              </p:cNvPr>
              <p:cNvSpPr>
                <a:spLocks/>
              </p:cNvSpPr>
              <p:nvPr/>
            </p:nvSpPr>
            <p:spPr bwMode="auto">
              <a:xfrm>
                <a:off x="3960" y="2686"/>
                <a:ext cx="22"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1" name="Freeform 156">
                <a:extLst>
                  <a:ext uri="{FF2B5EF4-FFF2-40B4-BE49-F238E27FC236}">
                    <a16:creationId xmlns:a16="http://schemas.microsoft.com/office/drawing/2014/main" id="{AA39FF9E-27F2-B8EE-2C73-ED534A178838}"/>
                  </a:ext>
                </a:extLst>
              </p:cNvPr>
              <p:cNvSpPr>
                <a:spLocks/>
              </p:cNvSpPr>
              <p:nvPr/>
            </p:nvSpPr>
            <p:spPr bwMode="auto">
              <a:xfrm>
                <a:off x="3898" y="2700"/>
                <a:ext cx="19"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2" name="Freeform 157">
                <a:extLst>
                  <a:ext uri="{FF2B5EF4-FFF2-40B4-BE49-F238E27FC236}">
                    <a16:creationId xmlns:a16="http://schemas.microsoft.com/office/drawing/2014/main" id="{39A4CD33-A028-BCD0-4D77-0AADB11A9661}"/>
                  </a:ext>
                </a:extLst>
              </p:cNvPr>
              <p:cNvSpPr>
                <a:spLocks/>
              </p:cNvSpPr>
              <p:nvPr/>
            </p:nvSpPr>
            <p:spPr bwMode="auto">
              <a:xfrm>
                <a:off x="3829" y="2769"/>
                <a:ext cx="29"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3" name="Freeform 158">
                <a:extLst>
                  <a:ext uri="{FF2B5EF4-FFF2-40B4-BE49-F238E27FC236}">
                    <a16:creationId xmlns:a16="http://schemas.microsoft.com/office/drawing/2014/main" id="{B388DCEA-73DF-E32E-1359-573276509B52}"/>
                  </a:ext>
                </a:extLst>
              </p:cNvPr>
              <p:cNvSpPr>
                <a:spLocks/>
              </p:cNvSpPr>
              <p:nvPr/>
            </p:nvSpPr>
            <p:spPr bwMode="auto">
              <a:xfrm>
                <a:off x="3765" y="2766"/>
                <a:ext cx="29"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4" name="Freeform 159">
                <a:extLst>
                  <a:ext uri="{FF2B5EF4-FFF2-40B4-BE49-F238E27FC236}">
                    <a16:creationId xmlns:a16="http://schemas.microsoft.com/office/drawing/2014/main" id="{1C4DDB6C-1320-F56D-CE3C-5E6EA1F1A09C}"/>
                  </a:ext>
                </a:extLst>
              </p:cNvPr>
              <p:cNvSpPr>
                <a:spLocks/>
              </p:cNvSpPr>
              <p:nvPr/>
            </p:nvSpPr>
            <p:spPr bwMode="auto">
              <a:xfrm>
                <a:off x="3701" y="2755"/>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5" name="Freeform 160">
                <a:extLst>
                  <a:ext uri="{FF2B5EF4-FFF2-40B4-BE49-F238E27FC236}">
                    <a16:creationId xmlns:a16="http://schemas.microsoft.com/office/drawing/2014/main" id="{E5A3085A-2186-2479-6B0E-459C82F41303}"/>
                  </a:ext>
                </a:extLst>
              </p:cNvPr>
              <p:cNvSpPr>
                <a:spLocks/>
              </p:cNvSpPr>
              <p:nvPr/>
            </p:nvSpPr>
            <p:spPr bwMode="auto">
              <a:xfrm>
                <a:off x="3637" y="2736"/>
                <a:ext cx="33"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6" name="Freeform 161">
                <a:extLst>
                  <a:ext uri="{FF2B5EF4-FFF2-40B4-BE49-F238E27FC236}">
                    <a16:creationId xmlns:a16="http://schemas.microsoft.com/office/drawing/2014/main" id="{5E8CD7D0-8BA1-C03A-1ABE-5239D940115E}"/>
                  </a:ext>
                </a:extLst>
              </p:cNvPr>
              <p:cNvSpPr>
                <a:spLocks/>
              </p:cNvSpPr>
              <p:nvPr/>
            </p:nvSpPr>
            <p:spPr bwMode="auto">
              <a:xfrm>
                <a:off x="3580" y="2714"/>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7" name="Freeform 162">
                <a:extLst>
                  <a:ext uri="{FF2B5EF4-FFF2-40B4-BE49-F238E27FC236}">
                    <a16:creationId xmlns:a16="http://schemas.microsoft.com/office/drawing/2014/main" id="{57AB2FB2-E827-99C9-178C-2234D8DA1F96}"/>
                  </a:ext>
                </a:extLst>
              </p:cNvPr>
              <p:cNvSpPr>
                <a:spLocks/>
              </p:cNvSpPr>
              <p:nvPr/>
            </p:nvSpPr>
            <p:spPr bwMode="auto">
              <a:xfrm>
                <a:off x="3523" y="2683"/>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8" name="Freeform 163">
                <a:extLst>
                  <a:ext uri="{FF2B5EF4-FFF2-40B4-BE49-F238E27FC236}">
                    <a16:creationId xmlns:a16="http://schemas.microsoft.com/office/drawing/2014/main" id="{EB7EE3BD-8F6E-7519-38EC-E6C54ACFF96A}"/>
                  </a:ext>
                </a:extLst>
              </p:cNvPr>
              <p:cNvSpPr>
                <a:spLocks/>
              </p:cNvSpPr>
              <p:nvPr/>
            </p:nvSpPr>
            <p:spPr bwMode="auto">
              <a:xfrm>
                <a:off x="3473" y="2648"/>
                <a:ext cx="23"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9" name="Freeform 164">
                <a:extLst>
                  <a:ext uri="{FF2B5EF4-FFF2-40B4-BE49-F238E27FC236}">
                    <a16:creationId xmlns:a16="http://schemas.microsoft.com/office/drawing/2014/main" id="{F21AC9AB-4CD4-69BB-31B6-8EF6BEEF656A}"/>
                  </a:ext>
                </a:extLst>
              </p:cNvPr>
              <p:cNvSpPr>
                <a:spLocks/>
              </p:cNvSpPr>
              <p:nvPr/>
            </p:nvSpPr>
            <p:spPr bwMode="auto">
              <a:xfrm>
                <a:off x="3423" y="2602"/>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0" name="Freeform 165">
                <a:extLst>
                  <a:ext uri="{FF2B5EF4-FFF2-40B4-BE49-F238E27FC236}">
                    <a16:creationId xmlns:a16="http://schemas.microsoft.com/office/drawing/2014/main" id="{8B275328-4F6B-DBCB-C494-BD52E4F85838}"/>
                  </a:ext>
                </a:extLst>
              </p:cNvPr>
              <p:cNvSpPr>
                <a:spLocks/>
              </p:cNvSpPr>
              <p:nvPr/>
            </p:nvSpPr>
            <p:spPr bwMode="auto">
              <a:xfrm>
                <a:off x="3382" y="2557"/>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1" name="Freeform 166">
                <a:extLst>
                  <a:ext uri="{FF2B5EF4-FFF2-40B4-BE49-F238E27FC236}">
                    <a16:creationId xmlns:a16="http://schemas.microsoft.com/office/drawing/2014/main" id="{BACF4FF4-A70A-FD4E-4AF7-27C323868755}"/>
                  </a:ext>
                </a:extLst>
              </p:cNvPr>
              <p:cNvSpPr>
                <a:spLocks/>
              </p:cNvSpPr>
              <p:nvPr/>
            </p:nvSpPr>
            <p:spPr bwMode="auto">
              <a:xfrm>
                <a:off x="3340" y="2502"/>
                <a:ext cx="30"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2" name="Freeform 167">
                <a:extLst>
                  <a:ext uri="{FF2B5EF4-FFF2-40B4-BE49-F238E27FC236}">
                    <a16:creationId xmlns:a16="http://schemas.microsoft.com/office/drawing/2014/main" id="{261A9E3D-EE10-1F88-7DC5-CE5BD3A57859}"/>
                  </a:ext>
                </a:extLst>
              </p:cNvPr>
              <p:cNvSpPr>
                <a:spLocks/>
              </p:cNvSpPr>
              <p:nvPr/>
            </p:nvSpPr>
            <p:spPr bwMode="auto">
              <a:xfrm>
                <a:off x="3309" y="2445"/>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3" name="Freeform 168">
                <a:extLst>
                  <a:ext uri="{FF2B5EF4-FFF2-40B4-BE49-F238E27FC236}">
                    <a16:creationId xmlns:a16="http://schemas.microsoft.com/office/drawing/2014/main" id="{448375F9-CF60-B5C1-BC3A-B5C7F5E87722}"/>
                  </a:ext>
                </a:extLst>
              </p:cNvPr>
              <p:cNvSpPr>
                <a:spLocks/>
              </p:cNvSpPr>
              <p:nvPr/>
            </p:nvSpPr>
            <p:spPr bwMode="auto">
              <a:xfrm>
                <a:off x="3280" y="2381"/>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4" name="Freeform 169">
                <a:extLst>
                  <a:ext uri="{FF2B5EF4-FFF2-40B4-BE49-F238E27FC236}">
                    <a16:creationId xmlns:a16="http://schemas.microsoft.com/office/drawing/2014/main" id="{76BCABFE-22C0-D7C1-7D6D-FB42450B9404}"/>
                  </a:ext>
                </a:extLst>
              </p:cNvPr>
              <p:cNvSpPr>
                <a:spLocks/>
              </p:cNvSpPr>
              <p:nvPr/>
            </p:nvSpPr>
            <p:spPr bwMode="auto">
              <a:xfrm>
                <a:off x="3261" y="2319"/>
                <a:ext cx="41"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5" name="Freeform 170">
                <a:extLst>
                  <a:ext uri="{FF2B5EF4-FFF2-40B4-BE49-F238E27FC236}">
                    <a16:creationId xmlns:a16="http://schemas.microsoft.com/office/drawing/2014/main" id="{E0FAD405-E4C8-80C0-F6AE-09BA5A5A08B6}"/>
                  </a:ext>
                </a:extLst>
              </p:cNvPr>
              <p:cNvSpPr>
                <a:spLocks/>
              </p:cNvSpPr>
              <p:nvPr/>
            </p:nvSpPr>
            <p:spPr bwMode="auto">
              <a:xfrm>
                <a:off x="3252" y="2257"/>
                <a:ext cx="38"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6" name="Freeform 171">
                <a:extLst>
                  <a:ext uri="{FF2B5EF4-FFF2-40B4-BE49-F238E27FC236}">
                    <a16:creationId xmlns:a16="http://schemas.microsoft.com/office/drawing/2014/main" id="{3944C3DB-3424-7DAB-9D07-94E4A74FAF1E}"/>
                  </a:ext>
                </a:extLst>
              </p:cNvPr>
              <p:cNvSpPr>
                <a:spLocks/>
              </p:cNvSpPr>
              <p:nvPr/>
            </p:nvSpPr>
            <p:spPr bwMode="auto">
              <a:xfrm>
                <a:off x="3247" y="2193"/>
                <a:ext cx="38"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7" name="Freeform 172">
                <a:extLst>
                  <a:ext uri="{FF2B5EF4-FFF2-40B4-BE49-F238E27FC236}">
                    <a16:creationId xmlns:a16="http://schemas.microsoft.com/office/drawing/2014/main" id="{FF8241A5-1179-5A07-0965-B7D77C45135F}"/>
                  </a:ext>
                </a:extLst>
              </p:cNvPr>
              <p:cNvSpPr>
                <a:spLocks/>
              </p:cNvSpPr>
              <p:nvPr/>
            </p:nvSpPr>
            <p:spPr bwMode="auto">
              <a:xfrm>
                <a:off x="3252" y="2129"/>
                <a:ext cx="35"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8" name="Freeform 173">
                <a:extLst>
                  <a:ext uri="{FF2B5EF4-FFF2-40B4-BE49-F238E27FC236}">
                    <a16:creationId xmlns:a16="http://schemas.microsoft.com/office/drawing/2014/main" id="{96C6B040-DF29-2E45-61F2-88D356EF4060}"/>
                  </a:ext>
                </a:extLst>
              </p:cNvPr>
              <p:cNvSpPr>
                <a:spLocks/>
              </p:cNvSpPr>
              <p:nvPr/>
            </p:nvSpPr>
            <p:spPr bwMode="auto">
              <a:xfrm>
                <a:off x="3261" y="2065"/>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9" name="Freeform 174">
                <a:extLst>
                  <a:ext uri="{FF2B5EF4-FFF2-40B4-BE49-F238E27FC236}">
                    <a16:creationId xmlns:a16="http://schemas.microsoft.com/office/drawing/2014/main" id="{A6FA84C2-A966-17CA-82AC-858D4E70E93A}"/>
                  </a:ext>
                </a:extLst>
              </p:cNvPr>
              <p:cNvSpPr>
                <a:spLocks/>
              </p:cNvSpPr>
              <p:nvPr/>
            </p:nvSpPr>
            <p:spPr bwMode="auto">
              <a:xfrm>
                <a:off x="3280" y="2003"/>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0" name="Freeform 175">
                <a:extLst>
                  <a:ext uri="{FF2B5EF4-FFF2-40B4-BE49-F238E27FC236}">
                    <a16:creationId xmlns:a16="http://schemas.microsoft.com/office/drawing/2014/main" id="{F1CA1512-376E-847D-8F31-86E7AC08236A}"/>
                  </a:ext>
                </a:extLst>
              </p:cNvPr>
              <p:cNvSpPr>
                <a:spLocks/>
              </p:cNvSpPr>
              <p:nvPr/>
            </p:nvSpPr>
            <p:spPr bwMode="auto">
              <a:xfrm>
                <a:off x="3309" y="1948"/>
                <a:ext cx="28"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1" name="Freeform 176">
                <a:extLst>
                  <a:ext uri="{FF2B5EF4-FFF2-40B4-BE49-F238E27FC236}">
                    <a16:creationId xmlns:a16="http://schemas.microsoft.com/office/drawing/2014/main" id="{5F886961-6740-0E87-796C-3335FBA69BC1}"/>
                  </a:ext>
                </a:extLst>
              </p:cNvPr>
              <p:cNvSpPr>
                <a:spLocks/>
              </p:cNvSpPr>
              <p:nvPr/>
            </p:nvSpPr>
            <p:spPr bwMode="auto">
              <a:xfrm>
                <a:off x="3337" y="1889"/>
                <a:ext cx="33"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2" name="Freeform 177">
                <a:extLst>
                  <a:ext uri="{FF2B5EF4-FFF2-40B4-BE49-F238E27FC236}">
                    <a16:creationId xmlns:a16="http://schemas.microsoft.com/office/drawing/2014/main" id="{20F1F1A4-99DD-7E81-B6B0-39A268B18175}"/>
                  </a:ext>
                </a:extLst>
              </p:cNvPr>
              <p:cNvSpPr>
                <a:spLocks/>
              </p:cNvSpPr>
              <p:nvPr/>
            </p:nvSpPr>
            <p:spPr bwMode="auto">
              <a:xfrm>
                <a:off x="3378" y="1839"/>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3" name="Freeform 178">
                <a:extLst>
                  <a:ext uri="{FF2B5EF4-FFF2-40B4-BE49-F238E27FC236}">
                    <a16:creationId xmlns:a16="http://schemas.microsoft.com/office/drawing/2014/main" id="{1F59091A-4AC0-F457-98F6-5CCD0C906C80}"/>
                  </a:ext>
                </a:extLst>
              </p:cNvPr>
              <p:cNvSpPr>
                <a:spLocks/>
              </p:cNvSpPr>
              <p:nvPr/>
            </p:nvSpPr>
            <p:spPr bwMode="auto">
              <a:xfrm>
                <a:off x="3420" y="1789"/>
                <a:ext cx="27"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4" name="Freeform 179">
                <a:extLst>
                  <a:ext uri="{FF2B5EF4-FFF2-40B4-BE49-F238E27FC236}">
                    <a16:creationId xmlns:a16="http://schemas.microsoft.com/office/drawing/2014/main" id="{256FC453-8655-3367-5EDD-42A2F42F8EE2}"/>
                  </a:ext>
                </a:extLst>
              </p:cNvPr>
              <p:cNvSpPr>
                <a:spLocks/>
              </p:cNvSpPr>
              <p:nvPr/>
            </p:nvSpPr>
            <p:spPr bwMode="auto">
              <a:xfrm>
                <a:off x="3468" y="1746"/>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5" name="Freeform 180">
                <a:extLst>
                  <a:ext uri="{FF2B5EF4-FFF2-40B4-BE49-F238E27FC236}">
                    <a16:creationId xmlns:a16="http://schemas.microsoft.com/office/drawing/2014/main" id="{3B5C818D-0AF9-7121-FC77-B5E1A020F813}"/>
                  </a:ext>
                </a:extLst>
              </p:cNvPr>
              <p:cNvSpPr>
                <a:spLocks/>
              </p:cNvSpPr>
              <p:nvPr/>
            </p:nvSpPr>
            <p:spPr bwMode="auto">
              <a:xfrm>
                <a:off x="3518" y="170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6" name="Freeform 181">
                <a:extLst>
                  <a:ext uri="{FF2B5EF4-FFF2-40B4-BE49-F238E27FC236}">
                    <a16:creationId xmlns:a16="http://schemas.microsoft.com/office/drawing/2014/main" id="{0145E704-83E8-72B9-2FA5-143A58283511}"/>
                  </a:ext>
                </a:extLst>
              </p:cNvPr>
              <p:cNvSpPr>
                <a:spLocks/>
              </p:cNvSpPr>
              <p:nvPr/>
            </p:nvSpPr>
            <p:spPr bwMode="auto">
              <a:xfrm>
                <a:off x="3575" y="1675"/>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7" name="Freeform 182">
                <a:extLst>
                  <a:ext uri="{FF2B5EF4-FFF2-40B4-BE49-F238E27FC236}">
                    <a16:creationId xmlns:a16="http://schemas.microsoft.com/office/drawing/2014/main" id="{E29F878B-54D7-7864-8557-475163873AE9}"/>
                  </a:ext>
                </a:extLst>
              </p:cNvPr>
              <p:cNvSpPr>
                <a:spLocks/>
              </p:cNvSpPr>
              <p:nvPr/>
            </p:nvSpPr>
            <p:spPr bwMode="auto">
              <a:xfrm>
                <a:off x="3637" y="1653"/>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8" name="Freeform 183">
                <a:extLst>
                  <a:ext uri="{FF2B5EF4-FFF2-40B4-BE49-F238E27FC236}">
                    <a16:creationId xmlns:a16="http://schemas.microsoft.com/office/drawing/2014/main" id="{CC1CADEB-232D-8011-160B-BEF52180EDB3}"/>
                  </a:ext>
                </a:extLst>
              </p:cNvPr>
              <p:cNvSpPr>
                <a:spLocks/>
              </p:cNvSpPr>
              <p:nvPr/>
            </p:nvSpPr>
            <p:spPr bwMode="auto">
              <a:xfrm>
                <a:off x="3696" y="1632"/>
                <a:ext cx="34"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9" name="Freeform 184">
                <a:extLst>
                  <a:ext uri="{FF2B5EF4-FFF2-40B4-BE49-F238E27FC236}">
                    <a16:creationId xmlns:a16="http://schemas.microsoft.com/office/drawing/2014/main" id="{23BBDAF4-F85C-EB69-D9D8-231797E7DA56}"/>
                  </a:ext>
                </a:extLst>
              </p:cNvPr>
              <p:cNvSpPr>
                <a:spLocks/>
              </p:cNvSpPr>
              <p:nvPr/>
            </p:nvSpPr>
            <p:spPr bwMode="auto">
              <a:xfrm>
                <a:off x="3760" y="162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0" name="Freeform 185">
                <a:extLst>
                  <a:ext uri="{FF2B5EF4-FFF2-40B4-BE49-F238E27FC236}">
                    <a16:creationId xmlns:a16="http://schemas.microsoft.com/office/drawing/2014/main" id="{CE2ABEE4-EC7B-1A45-680E-D652C9D75D72}"/>
                  </a:ext>
                </a:extLst>
              </p:cNvPr>
              <p:cNvSpPr>
                <a:spLocks/>
              </p:cNvSpPr>
              <p:nvPr/>
            </p:nvSpPr>
            <p:spPr bwMode="auto">
              <a:xfrm>
                <a:off x="3825" y="1620"/>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1" name="Freeform 186">
                <a:extLst>
                  <a:ext uri="{FF2B5EF4-FFF2-40B4-BE49-F238E27FC236}">
                    <a16:creationId xmlns:a16="http://schemas.microsoft.com/office/drawing/2014/main" id="{0CC3EFF8-1379-2590-A33A-B5519469E4AE}"/>
                  </a:ext>
                </a:extLst>
              </p:cNvPr>
              <p:cNvSpPr>
                <a:spLocks/>
              </p:cNvSpPr>
              <p:nvPr/>
            </p:nvSpPr>
            <p:spPr bwMode="auto">
              <a:xfrm>
                <a:off x="3889" y="1622"/>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2" name="Freeform 187">
                <a:extLst>
                  <a:ext uri="{FF2B5EF4-FFF2-40B4-BE49-F238E27FC236}">
                    <a16:creationId xmlns:a16="http://schemas.microsoft.com/office/drawing/2014/main" id="{4903E6DF-58D3-44B8-3446-D342AD5E3531}"/>
                  </a:ext>
                </a:extLst>
              </p:cNvPr>
              <p:cNvSpPr>
                <a:spLocks/>
              </p:cNvSpPr>
              <p:nvPr/>
            </p:nvSpPr>
            <p:spPr bwMode="auto">
              <a:xfrm>
                <a:off x="3951" y="1629"/>
                <a:ext cx="33"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3" name="Freeform 188">
                <a:extLst>
                  <a:ext uri="{FF2B5EF4-FFF2-40B4-BE49-F238E27FC236}">
                    <a16:creationId xmlns:a16="http://schemas.microsoft.com/office/drawing/2014/main" id="{C86D9711-8D96-9E22-15A1-0036A7F1D4FB}"/>
                  </a:ext>
                </a:extLst>
              </p:cNvPr>
              <p:cNvSpPr>
                <a:spLocks/>
              </p:cNvSpPr>
              <p:nvPr/>
            </p:nvSpPr>
            <p:spPr bwMode="auto">
              <a:xfrm>
                <a:off x="4017" y="1653"/>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4" name="Freeform 189">
                <a:extLst>
                  <a:ext uri="{FF2B5EF4-FFF2-40B4-BE49-F238E27FC236}">
                    <a16:creationId xmlns:a16="http://schemas.microsoft.com/office/drawing/2014/main" id="{6439FA69-EC55-C0D2-27CB-C59C0AB3B8C0}"/>
                  </a:ext>
                </a:extLst>
              </p:cNvPr>
              <p:cNvSpPr>
                <a:spLocks/>
              </p:cNvSpPr>
              <p:nvPr/>
            </p:nvSpPr>
            <p:spPr bwMode="auto">
              <a:xfrm>
                <a:off x="4077" y="1677"/>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5" name="Freeform 190">
                <a:extLst>
                  <a:ext uri="{FF2B5EF4-FFF2-40B4-BE49-F238E27FC236}">
                    <a16:creationId xmlns:a16="http://schemas.microsoft.com/office/drawing/2014/main" id="{9CBEC2B1-277B-F61A-96DC-92194C7D6AE3}"/>
                  </a:ext>
                </a:extLst>
              </p:cNvPr>
              <p:cNvSpPr>
                <a:spLocks/>
              </p:cNvSpPr>
              <p:nvPr/>
            </p:nvSpPr>
            <p:spPr bwMode="auto">
              <a:xfrm>
                <a:off x="4129" y="1703"/>
                <a:ext cx="33"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6" name="Freeform 191">
                <a:extLst>
                  <a:ext uri="{FF2B5EF4-FFF2-40B4-BE49-F238E27FC236}">
                    <a16:creationId xmlns:a16="http://schemas.microsoft.com/office/drawing/2014/main" id="{2533E356-3EEA-A42F-A3DF-050010867265}"/>
                  </a:ext>
                </a:extLst>
              </p:cNvPr>
              <p:cNvSpPr>
                <a:spLocks/>
              </p:cNvSpPr>
              <p:nvPr/>
            </p:nvSpPr>
            <p:spPr bwMode="auto">
              <a:xfrm>
                <a:off x="4184" y="1744"/>
                <a:ext cx="31"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7" name="Freeform 192">
                <a:extLst>
                  <a:ext uri="{FF2B5EF4-FFF2-40B4-BE49-F238E27FC236}">
                    <a16:creationId xmlns:a16="http://schemas.microsoft.com/office/drawing/2014/main" id="{A5E3A83F-0F4F-446E-5D63-209221FF7DA1}"/>
                  </a:ext>
                </a:extLst>
              </p:cNvPr>
              <p:cNvSpPr>
                <a:spLocks/>
              </p:cNvSpPr>
              <p:nvPr/>
            </p:nvSpPr>
            <p:spPr bwMode="auto">
              <a:xfrm>
                <a:off x="4231" y="178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8" name="Freeform 193">
                <a:extLst>
                  <a:ext uri="{FF2B5EF4-FFF2-40B4-BE49-F238E27FC236}">
                    <a16:creationId xmlns:a16="http://schemas.microsoft.com/office/drawing/2014/main" id="{DBE334D9-054E-042B-8ACE-CD93A9B2DCA9}"/>
                  </a:ext>
                </a:extLst>
              </p:cNvPr>
              <p:cNvSpPr>
                <a:spLocks/>
              </p:cNvSpPr>
              <p:nvPr/>
            </p:nvSpPr>
            <p:spPr bwMode="auto">
              <a:xfrm>
                <a:off x="4276" y="1834"/>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9" name="Freeform 194">
                <a:extLst>
                  <a:ext uri="{FF2B5EF4-FFF2-40B4-BE49-F238E27FC236}">
                    <a16:creationId xmlns:a16="http://schemas.microsoft.com/office/drawing/2014/main" id="{1D6D9947-6C4E-30AB-1C61-6AAA120D0895}"/>
                  </a:ext>
                </a:extLst>
              </p:cNvPr>
              <p:cNvSpPr>
                <a:spLocks/>
              </p:cNvSpPr>
              <p:nvPr/>
            </p:nvSpPr>
            <p:spPr bwMode="auto">
              <a:xfrm>
                <a:off x="4312" y="1884"/>
                <a:ext cx="31"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0" name="Freeform 195">
                <a:extLst>
                  <a:ext uri="{FF2B5EF4-FFF2-40B4-BE49-F238E27FC236}">
                    <a16:creationId xmlns:a16="http://schemas.microsoft.com/office/drawing/2014/main" id="{F08F840F-3D64-F03D-4674-A38F1CE928AD}"/>
                  </a:ext>
                </a:extLst>
              </p:cNvPr>
              <p:cNvSpPr>
                <a:spLocks/>
              </p:cNvSpPr>
              <p:nvPr/>
            </p:nvSpPr>
            <p:spPr bwMode="auto">
              <a:xfrm>
                <a:off x="4348" y="194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1" name="Freeform 196">
                <a:extLst>
                  <a:ext uri="{FF2B5EF4-FFF2-40B4-BE49-F238E27FC236}">
                    <a16:creationId xmlns:a16="http://schemas.microsoft.com/office/drawing/2014/main" id="{BD764F37-0ECB-8561-EA7B-853E917E7FD0}"/>
                  </a:ext>
                </a:extLst>
              </p:cNvPr>
              <p:cNvSpPr>
                <a:spLocks/>
              </p:cNvSpPr>
              <p:nvPr/>
            </p:nvSpPr>
            <p:spPr bwMode="auto">
              <a:xfrm>
                <a:off x="4376" y="2008"/>
                <a:ext cx="17"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2" name="Freeform 197">
                <a:extLst>
                  <a:ext uri="{FF2B5EF4-FFF2-40B4-BE49-F238E27FC236}">
                    <a16:creationId xmlns:a16="http://schemas.microsoft.com/office/drawing/2014/main" id="{8C933D9F-FD9B-BA91-0009-7F9E76BFAE97}"/>
                  </a:ext>
                </a:extLst>
              </p:cNvPr>
              <p:cNvSpPr>
                <a:spLocks/>
              </p:cNvSpPr>
              <p:nvPr/>
            </p:nvSpPr>
            <p:spPr bwMode="auto">
              <a:xfrm>
                <a:off x="4386" y="2062"/>
                <a:ext cx="33"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3" name="Freeform 198">
                <a:extLst>
                  <a:ext uri="{FF2B5EF4-FFF2-40B4-BE49-F238E27FC236}">
                    <a16:creationId xmlns:a16="http://schemas.microsoft.com/office/drawing/2014/main" id="{D7ECB7DF-39AA-D870-6BF2-DF4A4184767B}"/>
                  </a:ext>
                </a:extLst>
              </p:cNvPr>
              <p:cNvSpPr>
                <a:spLocks/>
              </p:cNvSpPr>
              <p:nvPr/>
            </p:nvSpPr>
            <p:spPr bwMode="auto">
              <a:xfrm>
                <a:off x="4398" y="2127"/>
                <a:ext cx="33"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4" name="Freeform 199">
                <a:extLst>
                  <a:ext uri="{FF2B5EF4-FFF2-40B4-BE49-F238E27FC236}">
                    <a16:creationId xmlns:a16="http://schemas.microsoft.com/office/drawing/2014/main" id="{56B17F99-2B58-908D-6383-41FED6B5CC92}"/>
                  </a:ext>
                </a:extLst>
              </p:cNvPr>
              <p:cNvSpPr>
                <a:spLocks/>
              </p:cNvSpPr>
              <p:nvPr/>
            </p:nvSpPr>
            <p:spPr bwMode="auto">
              <a:xfrm>
                <a:off x="4402" y="219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5" name="Freeform 200">
                <a:extLst>
                  <a:ext uri="{FF2B5EF4-FFF2-40B4-BE49-F238E27FC236}">
                    <a16:creationId xmlns:a16="http://schemas.microsoft.com/office/drawing/2014/main" id="{595AC0D0-29FE-E99F-6257-ECB3C7DE5BDA}"/>
                  </a:ext>
                </a:extLst>
              </p:cNvPr>
              <p:cNvSpPr>
                <a:spLocks/>
              </p:cNvSpPr>
              <p:nvPr/>
            </p:nvSpPr>
            <p:spPr bwMode="auto">
              <a:xfrm>
                <a:off x="4398" y="2255"/>
                <a:ext cx="33"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6" name="Freeform 201">
                <a:extLst>
                  <a:ext uri="{FF2B5EF4-FFF2-40B4-BE49-F238E27FC236}">
                    <a16:creationId xmlns:a16="http://schemas.microsoft.com/office/drawing/2014/main" id="{D9DEC283-7F40-DB62-1F61-5E6456A71FD2}"/>
                  </a:ext>
                </a:extLst>
              </p:cNvPr>
              <p:cNvSpPr>
                <a:spLocks/>
              </p:cNvSpPr>
              <p:nvPr/>
            </p:nvSpPr>
            <p:spPr bwMode="auto">
              <a:xfrm>
                <a:off x="4386" y="2317"/>
                <a:ext cx="35"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7" name="Freeform 202">
                <a:extLst>
                  <a:ext uri="{FF2B5EF4-FFF2-40B4-BE49-F238E27FC236}">
                    <a16:creationId xmlns:a16="http://schemas.microsoft.com/office/drawing/2014/main" id="{0AF0E82D-7620-E9AF-EDE5-96CFE829B31E}"/>
                  </a:ext>
                </a:extLst>
              </p:cNvPr>
              <p:cNvSpPr>
                <a:spLocks/>
              </p:cNvSpPr>
              <p:nvPr/>
            </p:nvSpPr>
            <p:spPr bwMode="auto">
              <a:xfrm>
                <a:off x="4374" y="2384"/>
                <a:ext cx="24"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8" name="Freeform 203">
                <a:extLst>
                  <a:ext uri="{FF2B5EF4-FFF2-40B4-BE49-F238E27FC236}">
                    <a16:creationId xmlns:a16="http://schemas.microsoft.com/office/drawing/2014/main" id="{5EB9932E-3F35-6C9E-5E6E-C5CB77D7973E}"/>
                  </a:ext>
                </a:extLst>
              </p:cNvPr>
              <p:cNvSpPr>
                <a:spLocks/>
              </p:cNvSpPr>
              <p:nvPr/>
            </p:nvSpPr>
            <p:spPr bwMode="auto">
              <a:xfrm>
                <a:off x="4345" y="2441"/>
                <a:ext cx="34"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9" name="Freeform 204">
                <a:extLst>
                  <a:ext uri="{FF2B5EF4-FFF2-40B4-BE49-F238E27FC236}">
                    <a16:creationId xmlns:a16="http://schemas.microsoft.com/office/drawing/2014/main" id="{529D65D6-A066-5776-6610-7D920C16E616}"/>
                  </a:ext>
                </a:extLst>
              </p:cNvPr>
              <p:cNvSpPr>
                <a:spLocks/>
              </p:cNvSpPr>
              <p:nvPr/>
            </p:nvSpPr>
            <p:spPr bwMode="auto">
              <a:xfrm>
                <a:off x="4314" y="2498"/>
                <a:ext cx="34"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8" name="Group 406">
              <a:extLst>
                <a:ext uri="{FF2B5EF4-FFF2-40B4-BE49-F238E27FC236}">
                  <a16:creationId xmlns:a16="http://schemas.microsoft.com/office/drawing/2014/main" id="{1D95E711-0C32-19D5-1BAA-7AF08321384D}"/>
                </a:ext>
              </a:extLst>
            </p:cNvPr>
            <p:cNvGrpSpPr>
              <a:grpSpLocks/>
            </p:cNvGrpSpPr>
            <p:nvPr/>
          </p:nvGrpSpPr>
          <p:grpSpPr bwMode="auto">
            <a:xfrm>
              <a:off x="4818063" y="2224088"/>
              <a:ext cx="2566988" cy="2555875"/>
              <a:chOff x="3035" y="1401"/>
              <a:chExt cx="1617" cy="1610"/>
            </a:xfrm>
            <a:grpFill/>
          </p:grpSpPr>
          <p:sp>
            <p:nvSpPr>
              <p:cNvPr id="640" name="Freeform 206">
                <a:extLst>
                  <a:ext uri="{FF2B5EF4-FFF2-40B4-BE49-F238E27FC236}">
                    <a16:creationId xmlns:a16="http://schemas.microsoft.com/office/drawing/2014/main" id="{60789163-6AA4-B6DB-1685-8E6A837D487B}"/>
                  </a:ext>
                </a:extLst>
              </p:cNvPr>
              <p:cNvSpPr>
                <a:spLocks/>
              </p:cNvSpPr>
              <p:nvPr/>
            </p:nvSpPr>
            <p:spPr bwMode="auto">
              <a:xfrm>
                <a:off x="4279" y="2552"/>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1" name="Freeform 207">
                <a:extLst>
                  <a:ext uri="{FF2B5EF4-FFF2-40B4-BE49-F238E27FC236}">
                    <a16:creationId xmlns:a16="http://schemas.microsoft.com/office/drawing/2014/main" id="{E04F40B2-79D7-C883-49B8-3488329777BB}"/>
                  </a:ext>
                </a:extLst>
              </p:cNvPr>
              <p:cNvSpPr>
                <a:spLocks/>
              </p:cNvSpPr>
              <p:nvPr/>
            </p:nvSpPr>
            <p:spPr bwMode="auto">
              <a:xfrm>
                <a:off x="4231" y="2595"/>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2" name="Freeform 208">
                <a:extLst>
                  <a:ext uri="{FF2B5EF4-FFF2-40B4-BE49-F238E27FC236}">
                    <a16:creationId xmlns:a16="http://schemas.microsoft.com/office/drawing/2014/main" id="{7F0E9882-74BB-DC56-2366-2068F3CEB268}"/>
                  </a:ext>
                </a:extLst>
              </p:cNvPr>
              <p:cNvSpPr>
                <a:spLocks/>
              </p:cNvSpPr>
              <p:nvPr/>
            </p:nvSpPr>
            <p:spPr bwMode="auto">
              <a:xfrm>
                <a:off x="4188" y="2643"/>
                <a:ext cx="29"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3" name="Freeform 209">
                <a:extLst>
                  <a:ext uri="{FF2B5EF4-FFF2-40B4-BE49-F238E27FC236}">
                    <a16:creationId xmlns:a16="http://schemas.microsoft.com/office/drawing/2014/main" id="{8F9A8517-EE2B-B00F-3CD0-94FA72251AAB}"/>
                  </a:ext>
                </a:extLst>
              </p:cNvPr>
              <p:cNvSpPr>
                <a:spLocks/>
              </p:cNvSpPr>
              <p:nvPr/>
            </p:nvSpPr>
            <p:spPr bwMode="auto">
              <a:xfrm>
                <a:off x="4134" y="2678"/>
                <a:ext cx="33"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4" name="Freeform 210">
                <a:extLst>
                  <a:ext uri="{FF2B5EF4-FFF2-40B4-BE49-F238E27FC236}">
                    <a16:creationId xmlns:a16="http://schemas.microsoft.com/office/drawing/2014/main" id="{125BB61A-31DB-1CF0-5A09-7DC4B99B818D}"/>
                  </a:ext>
                </a:extLst>
              </p:cNvPr>
              <p:cNvSpPr>
                <a:spLocks/>
              </p:cNvSpPr>
              <p:nvPr/>
            </p:nvSpPr>
            <p:spPr bwMode="auto">
              <a:xfrm>
                <a:off x="4081" y="2714"/>
                <a:ext cx="27"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5" name="Freeform 211">
                <a:extLst>
                  <a:ext uri="{FF2B5EF4-FFF2-40B4-BE49-F238E27FC236}">
                    <a16:creationId xmlns:a16="http://schemas.microsoft.com/office/drawing/2014/main" id="{CD8917EF-98A5-1DC5-E154-3FA6EC3E19F5}"/>
                  </a:ext>
                </a:extLst>
              </p:cNvPr>
              <p:cNvSpPr>
                <a:spLocks/>
              </p:cNvSpPr>
              <p:nvPr/>
            </p:nvSpPr>
            <p:spPr bwMode="auto">
              <a:xfrm>
                <a:off x="4017" y="2736"/>
                <a:ext cx="33"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6" name="Freeform 212">
                <a:extLst>
                  <a:ext uri="{FF2B5EF4-FFF2-40B4-BE49-F238E27FC236}">
                    <a16:creationId xmlns:a16="http://schemas.microsoft.com/office/drawing/2014/main" id="{E68B1A1F-BA80-5CBD-2C94-23EB4B7D4D36}"/>
                  </a:ext>
                </a:extLst>
              </p:cNvPr>
              <p:cNvSpPr>
                <a:spLocks/>
              </p:cNvSpPr>
              <p:nvPr/>
            </p:nvSpPr>
            <p:spPr bwMode="auto">
              <a:xfrm>
                <a:off x="3955" y="2755"/>
                <a:ext cx="34"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7" name="Freeform 213">
                <a:extLst>
                  <a:ext uri="{FF2B5EF4-FFF2-40B4-BE49-F238E27FC236}">
                    <a16:creationId xmlns:a16="http://schemas.microsoft.com/office/drawing/2014/main" id="{96447E32-24E7-EC91-C385-FCF81D30AD48}"/>
                  </a:ext>
                </a:extLst>
              </p:cNvPr>
              <p:cNvSpPr>
                <a:spLocks/>
              </p:cNvSpPr>
              <p:nvPr/>
            </p:nvSpPr>
            <p:spPr bwMode="auto">
              <a:xfrm>
                <a:off x="3894" y="2766"/>
                <a:ext cx="30"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8" name="Freeform 214">
                <a:extLst>
                  <a:ext uri="{FF2B5EF4-FFF2-40B4-BE49-F238E27FC236}">
                    <a16:creationId xmlns:a16="http://schemas.microsoft.com/office/drawing/2014/main" id="{C32AEB48-C4C9-BC3E-D578-6F4BEC7EC8FF}"/>
                  </a:ext>
                </a:extLst>
              </p:cNvPr>
              <p:cNvSpPr>
                <a:spLocks/>
              </p:cNvSpPr>
              <p:nvPr/>
            </p:nvSpPr>
            <p:spPr bwMode="auto">
              <a:xfrm>
                <a:off x="3827" y="2840"/>
                <a:ext cx="33"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49" name="Freeform 215">
                <a:extLst>
                  <a:ext uri="{FF2B5EF4-FFF2-40B4-BE49-F238E27FC236}">
                    <a16:creationId xmlns:a16="http://schemas.microsoft.com/office/drawing/2014/main" id="{234F01A8-FECF-0F7C-DE48-6898165F8362}"/>
                  </a:ext>
                </a:extLst>
              </p:cNvPr>
              <p:cNvSpPr>
                <a:spLocks/>
              </p:cNvSpPr>
              <p:nvPr/>
            </p:nvSpPr>
            <p:spPr bwMode="auto">
              <a:xfrm>
                <a:off x="3763" y="2838"/>
                <a:ext cx="33"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0" name="Freeform 216">
                <a:extLst>
                  <a:ext uri="{FF2B5EF4-FFF2-40B4-BE49-F238E27FC236}">
                    <a16:creationId xmlns:a16="http://schemas.microsoft.com/office/drawing/2014/main" id="{DF475D3C-D73A-DA64-2452-8B034CA33250}"/>
                  </a:ext>
                </a:extLst>
              </p:cNvPr>
              <p:cNvSpPr>
                <a:spLocks/>
              </p:cNvSpPr>
              <p:nvPr/>
            </p:nvSpPr>
            <p:spPr bwMode="auto">
              <a:xfrm>
                <a:off x="3701" y="282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1" name="Freeform 217">
                <a:extLst>
                  <a:ext uri="{FF2B5EF4-FFF2-40B4-BE49-F238E27FC236}">
                    <a16:creationId xmlns:a16="http://schemas.microsoft.com/office/drawing/2014/main" id="{6A1F8E16-E138-DD39-8B78-892D0E1534F0}"/>
                  </a:ext>
                </a:extLst>
              </p:cNvPr>
              <p:cNvSpPr>
                <a:spLocks/>
              </p:cNvSpPr>
              <p:nvPr/>
            </p:nvSpPr>
            <p:spPr bwMode="auto">
              <a:xfrm>
                <a:off x="3639" y="2814"/>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2" name="Freeform 218">
                <a:extLst>
                  <a:ext uri="{FF2B5EF4-FFF2-40B4-BE49-F238E27FC236}">
                    <a16:creationId xmlns:a16="http://schemas.microsoft.com/office/drawing/2014/main" id="{C9CA2A10-D98F-D615-A011-819F2F591887}"/>
                  </a:ext>
                </a:extLst>
              </p:cNvPr>
              <p:cNvSpPr>
                <a:spLocks/>
              </p:cNvSpPr>
              <p:nvPr/>
            </p:nvSpPr>
            <p:spPr bwMode="auto">
              <a:xfrm>
                <a:off x="3575" y="2790"/>
                <a:ext cx="33"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3" name="Freeform 219">
                <a:extLst>
                  <a:ext uri="{FF2B5EF4-FFF2-40B4-BE49-F238E27FC236}">
                    <a16:creationId xmlns:a16="http://schemas.microsoft.com/office/drawing/2014/main" id="{D4681E7F-001B-7F47-BB23-275E9FA89294}"/>
                  </a:ext>
                </a:extLst>
              </p:cNvPr>
              <p:cNvSpPr>
                <a:spLocks/>
              </p:cNvSpPr>
              <p:nvPr/>
            </p:nvSpPr>
            <p:spPr bwMode="auto">
              <a:xfrm>
                <a:off x="3518" y="2762"/>
                <a:ext cx="33"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4" name="Freeform 220">
                <a:extLst>
                  <a:ext uri="{FF2B5EF4-FFF2-40B4-BE49-F238E27FC236}">
                    <a16:creationId xmlns:a16="http://schemas.microsoft.com/office/drawing/2014/main" id="{F15DF344-1751-54BE-9BC9-9284EB038AAF}"/>
                  </a:ext>
                </a:extLst>
              </p:cNvPr>
              <p:cNvSpPr>
                <a:spLocks/>
              </p:cNvSpPr>
              <p:nvPr/>
            </p:nvSpPr>
            <p:spPr bwMode="auto">
              <a:xfrm>
                <a:off x="3463" y="2731"/>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5" name="Freeform 221">
                <a:extLst>
                  <a:ext uri="{FF2B5EF4-FFF2-40B4-BE49-F238E27FC236}">
                    <a16:creationId xmlns:a16="http://schemas.microsoft.com/office/drawing/2014/main" id="{40B793F4-7D21-711E-98B8-DC884F113B8D}"/>
                  </a:ext>
                </a:extLst>
              </p:cNvPr>
              <p:cNvSpPr>
                <a:spLocks/>
              </p:cNvSpPr>
              <p:nvPr/>
            </p:nvSpPr>
            <p:spPr bwMode="auto">
              <a:xfrm>
                <a:off x="3413" y="2690"/>
                <a:ext cx="29"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6" name="Freeform 222">
                <a:extLst>
                  <a:ext uri="{FF2B5EF4-FFF2-40B4-BE49-F238E27FC236}">
                    <a16:creationId xmlns:a16="http://schemas.microsoft.com/office/drawing/2014/main" id="{AB01209F-4724-1663-ABA0-7FB291032958}"/>
                  </a:ext>
                </a:extLst>
              </p:cNvPr>
              <p:cNvSpPr>
                <a:spLocks/>
              </p:cNvSpPr>
              <p:nvPr/>
            </p:nvSpPr>
            <p:spPr bwMode="auto">
              <a:xfrm>
                <a:off x="3366" y="2648"/>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7" name="Freeform 223">
                <a:extLst>
                  <a:ext uri="{FF2B5EF4-FFF2-40B4-BE49-F238E27FC236}">
                    <a16:creationId xmlns:a16="http://schemas.microsoft.com/office/drawing/2014/main" id="{30988425-5E02-7294-E0F4-EE215B2320AE}"/>
                  </a:ext>
                </a:extLst>
              </p:cNvPr>
              <p:cNvSpPr>
                <a:spLocks/>
              </p:cNvSpPr>
              <p:nvPr/>
            </p:nvSpPr>
            <p:spPr bwMode="auto">
              <a:xfrm>
                <a:off x="3323" y="2600"/>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8" name="Freeform 224">
                <a:extLst>
                  <a:ext uri="{FF2B5EF4-FFF2-40B4-BE49-F238E27FC236}">
                    <a16:creationId xmlns:a16="http://schemas.microsoft.com/office/drawing/2014/main" id="{B50A49EC-D124-17C7-8084-094BC4A28850}"/>
                  </a:ext>
                </a:extLst>
              </p:cNvPr>
              <p:cNvSpPr>
                <a:spLocks/>
              </p:cNvSpPr>
              <p:nvPr/>
            </p:nvSpPr>
            <p:spPr bwMode="auto">
              <a:xfrm>
                <a:off x="3285" y="2548"/>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59" name="Freeform 225">
                <a:extLst>
                  <a:ext uri="{FF2B5EF4-FFF2-40B4-BE49-F238E27FC236}">
                    <a16:creationId xmlns:a16="http://schemas.microsoft.com/office/drawing/2014/main" id="{E299397C-77D9-09A3-3302-6A009460BA36}"/>
                  </a:ext>
                </a:extLst>
              </p:cNvPr>
              <p:cNvSpPr>
                <a:spLocks/>
              </p:cNvSpPr>
              <p:nvPr/>
            </p:nvSpPr>
            <p:spPr bwMode="auto">
              <a:xfrm>
                <a:off x="3249" y="2488"/>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0" name="Freeform 226">
                <a:extLst>
                  <a:ext uri="{FF2B5EF4-FFF2-40B4-BE49-F238E27FC236}">
                    <a16:creationId xmlns:a16="http://schemas.microsoft.com/office/drawing/2014/main" id="{6E3CB0FC-B35D-360F-F976-D736AB30A586}"/>
                  </a:ext>
                </a:extLst>
              </p:cNvPr>
              <p:cNvSpPr>
                <a:spLocks/>
              </p:cNvSpPr>
              <p:nvPr/>
            </p:nvSpPr>
            <p:spPr bwMode="auto">
              <a:xfrm>
                <a:off x="3221" y="2429"/>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1" name="Freeform 227">
                <a:extLst>
                  <a:ext uri="{FF2B5EF4-FFF2-40B4-BE49-F238E27FC236}">
                    <a16:creationId xmlns:a16="http://schemas.microsoft.com/office/drawing/2014/main" id="{173FF48C-A906-1D83-4141-EF5D11ACDC24}"/>
                  </a:ext>
                </a:extLst>
              </p:cNvPr>
              <p:cNvSpPr>
                <a:spLocks/>
              </p:cNvSpPr>
              <p:nvPr/>
            </p:nvSpPr>
            <p:spPr bwMode="auto">
              <a:xfrm>
                <a:off x="3202" y="2369"/>
                <a:ext cx="35"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2" name="Freeform 228">
                <a:extLst>
                  <a:ext uri="{FF2B5EF4-FFF2-40B4-BE49-F238E27FC236}">
                    <a16:creationId xmlns:a16="http://schemas.microsoft.com/office/drawing/2014/main" id="{7D3C1002-1C4C-A042-B7D1-DA238B061222}"/>
                  </a:ext>
                </a:extLst>
              </p:cNvPr>
              <p:cNvSpPr>
                <a:spLocks/>
              </p:cNvSpPr>
              <p:nvPr/>
            </p:nvSpPr>
            <p:spPr bwMode="auto">
              <a:xfrm>
                <a:off x="3185" y="2305"/>
                <a:ext cx="40"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3" name="Freeform 229">
                <a:extLst>
                  <a:ext uri="{FF2B5EF4-FFF2-40B4-BE49-F238E27FC236}">
                    <a16:creationId xmlns:a16="http://schemas.microsoft.com/office/drawing/2014/main" id="{62532114-397E-1F0A-D358-9B7AFF1CAE6E}"/>
                  </a:ext>
                </a:extLst>
              </p:cNvPr>
              <p:cNvSpPr>
                <a:spLocks/>
              </p:cNvSpPr>
              <p:nvPr/>
            </p:nvSpPr>
            <p:spPr bwMode="auto">
              <a:xfrm>
                <a:off x="3176" y="2238"/>
                <a:ext cx="40"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4" name="Freeform 230">
                <a:extLst>
                  <a:ext uri="{FF2B5EF4-FFF2-40B4-BE49-F238E27FC236}">
                    <a16:creationId xmlns:a16="http://schemas.microsoft.com/office/drawing/2014/main" id="{96C162D9-FC3A-EAA7-A190-92B0F3FE8E2C}"/>
                  </a:ext>
                </a:extLst>
              </p:cNvPr>
              <p:cNvSpPr>
                <a:spLocks/>
              </p:cNvSpPr>
              <p:nvPr/>
            </p:nvSpPr>
            <p:spPr bwMode="auto">
              <a:xfrm>
                <a:off x="3173" y="2174"/>
                <a:ext cx="43"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5" name="Freeform 231">
                <a:extLst>
                  <a:ext uri="{FF2B5EF4-FFF2-40B4-BE49-F238E27FC236}">
                    <a16:creationId xmlns:a16="http://schemas.microsoft.com/office/drawing/2014/main" id="{7E810278-C53C-BCDB-0E1B-C3C26599C0C9}"/>
                  </a:ext>
                </a:extLst>
              </p:cNvPr>
              <p:cNvSpPr>
                <a:spLocks/>
              </p:cNvSpPr>
              <p:nvPr/>
            </p:nvSpPr>
            <p:spPr bwMode="auto">
              <a:xfrm>
                <a:off x="3178" y="2110"/>
                <a:ext cx="43"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6" name="Freeform 232">
                <a:extLst>
                  <a:ext uri="{FF2B5EF4-FFF2-40B4-BE49-F238E27FC236}">
                    <a16:creationId xmlns:a16="http://schemas.microsoft.com/office/drawing/2014/main" id="{4C715A9A-B6B9-6FC5-792D-31267E010B54}"/>
                  </a:ext>
                </a:extLst>
              </p:cNvPr>
              <p:cNvSpPr>
                <a:spLocks/>
              </p:cNvSpPr>
              <p:nvPr/>
            </p:nvSpPr>
            <p:spPr bwMode="auto">
              <a:xfrm>
                <a:off x="3190" y="2046"/>
                <a:ext cx="40"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7" name="Freeform 233">
                <a:extLst>
                  <a:ext uri="{FF2B5EF4-FFF2-40B4-BE49-F238E27FC236}">
                    <a16:creationId xmlns:a16="http://schemas.microsoft.com/office/drawing/2014/main" id="{0143E20B-B70E-C728-2C1C-3ED179659CEA}"/>
                  </a:ext>
                </a:extLst>
              </p:cNvPr>
              <p:cNvSpPr>
                <a:spLocks/>
              </p:cNvSpPr>
              <p:nvPr/>
            </p:nvSpPr>
            <p:spPr bwMode="auto">
              <a:xfrm>
                <a:off x="3206" y="1984"/>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8" name="Freeform 234">
                <a:extLst>
                  <a:ext uri="{FF2B5EF4-FFF2-40B4-BE49-F238E27FC236}">
                    <a16:creationId xmlns:a16="http://schemas.microsoft.com/office/drawing/2014/main" id="{DCFC4356-5573-36DA-9C06-8533BCC4F529}"/>
                  </a:ext>
                </a:extLst>
              </p:cNvPr>
              <p:cNvSpPr>
                <a:spLocks/>
              </p:cNvSpPr>
              <p:nvPr/>
            </p:nvSpPr>
            <p:spPr bwMode="auto">
              <a:xfrm>
                <a:off x="3230" y="1924"/>
                <a:ext cx="43"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69" name="Freeform 235">
                <a:extLst>
                  <a:ext uri="{FF2B5EF4-FFF2-40B4-BE49-F238E27FC236}">
                    <a16:creationId xmlns:a16="http://schemas.microsoft.com/office/drawing/2014/main" id="{998F53D0-AD15-AF02-EB06-7088150A2562}"/>
                  </a:ext>
                </a:extLst>
              </p:cNvPr>
              <p:cNvSpPr>
                <a:spLocks/>
              </p:cNvSpPr>
              <p:nvPr/>
            </p:nvSpPr>
            <p:spPr bwMode="auto">
              <a:xfrm>
                <a:off x="3259" y="1865"/>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0" name="Freeform 236">
                <a:extLst>
                  <a:ext uri="{FF2B5EF4-FFF2-40B4-BE49-F238E27FC236}">
                    <a16:creationId xmlns:a16="http://schemas.microsoft.com/office/drawing/2014/main" id="{F20A11E0-F4A2-B4AB-2EDE-FB5B7B5A6F02}"/>
                  </a:ext>
                </a:extLst>
              </p:cNvPr>
              <p:cNvSpPr>
                <a:spLocks/>
              </p:cNvSpPr>
              <p:nvPr/>
            </p:nvSpPr>
            <p:spPr bwMode="auto">
              <a:xfrm>
                <a:off x="3294" y="1813"/>
                <a:ext cx="41"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1" name="Freeform 237">
                <a:extLst>
                  <a:ext uri="{FF2B5EF4-FFF2-40B4-BE49-F238E27FC236}">
                    <a16:creationId xmlns:a16="http://schemas.microsoft.com/office/drawing/2014/main" id="{E14353E4-CA5F-8F1F-C296-8A5D4F5ED509}"/>
                  </a:ext>
                </a:extLst>
              </p:cNvPr>
              <p:cNvSpPr>
                <a:spLocks/>
              </p:cNvSpPr>
              <p:nvPr/>
            </p:nvSpPr>
            <p:spPr bwMode="auto">
              <a:xfrm>
                <a:off x="3332" y="1758"/>
                <a:ext cx="46" cy="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2" name="Freeform 238">
                <a:extLst>
                  <a:ext uri="{FF2B5EF4-FFF2-40B4-BE49-F238E27FC236}">
                    <a16:creationId xmlns:a16="http://schemas.microsoft.com/office/drawing/2014/main" id="{198B2F9D-F9E2-B47C-9B01-1FA3E539951F}"/>
                  </a:ext>
                </a:extLst>
              </p:cNvPr>
              <p:cNvSpPr>
                <a:spLocks/>
              </p:cNvSpPr>
              <p:nvPr/>
            </p:nvSpPr>
            <p:spPr bwMode="auto">
              <a:xfrm>
                <a:off x="3382" y="1717"/>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3" name="Freeform 239">
                <a:extLst>
                  <a:ext uri="{FF2B5EF4-FFF2-40B4-BE49-F238E27FC236}">
                    <a16:creationId xmlns:a16="http://schemas.microsoft.com/office/drawing/2014/main" id="{1BF5F68C-1352-8DDF-92E2-273AF2C947CD}"/>
                  </a:ext>
                </a:extLst>
              </p:cNvPr>
              <p:cNvSpPr>
                <a:spLocks/>
              </p:cNvSpPr>
              <p:nvPr/>
            </p:nvSpPr>
            <p:spPr bwMode="auto">
              <a:xfrm>
                <a:off x="3425" y="1670"/>
                <a:ext cx="48" cy="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4" name="Freeform 240">
                <a:extLst>
                  <a:ext uri="{FF2B5EF4-FFF2-40B4-BE49-F238E27FC236}">
                    <a16:creationId xmlns:a16="http://schemas.microsoft.com/office/drawing/2014/main" id="{F6DA4830-B45A-47BF-FF91-2A49D6399AD2}"/>
                  </a:ext>
                </a:extLst>
              </p:cNvPr>
              <p:cNvSpPr>
                <a:spLocks/>
              </p:cNvSpPr>
              <p:nvPr/>
            </p:nvSpPr>
            <p:spPr bwMode="auto">
              <a:xfrm>
                <a:off x="3482" y="1637"/>
                <a:ext cx="41"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5" name="Freeform 241">
                <a:extLst>
                  <a:ext uri="{FF2B5EF4-FFF2-40B4-BE49-F238E27FC236}">
                    <a16:creationId xmlns:a16="http://schemas.microsoft.com/office/drawing/2014/main" id="{66FE11DF-A23D-B827-475B-73B15D966E31}"/>
                  </a:ext>
                </a:extLst>
              </p:cNvPr>
              <p:cNvSpPr>
                <a:spLocks/>
              </p:cNvSpPr>
              <p:nvPr/>
            </p:nvSpPr>
            <p:spPr bwMode="auto">
              <a:xfrm>
                <a:off x="3537" y="1603"/>
                <a:ext cx="45" cy="4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6" name="Freeform 242">
                <a:extLst>
                  <a:ext uri="{FF2B5EF4-FFF2-40B4-BE49-F238E27FC236}">
                    <a16:creationId xmlns:a16="http://schemas.microsoft.com/office/drawing/2014/main" id="{8972DAA6-38D5-6F55-9738-9FD349523F3D}"/>
                  </a:ext>
                </a:extLst>
              </p:cNvPr>
              <p:cNvSpPr>
                <a:spLocks/>
              </p:cNvSpPr>
              <p:nvPr/>
            </p:nvSpPr>
            <p:spPr bwMode="auto">
              <a:xfrm>
                <a:off x="3599" y="1582"/>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7" name="Freeform 243">
                <a:extLst>
                  <a:ext uri="{FF2B5EF4-FFF2-40B4-BE49-F238E27FC236}">
                    <a16:creationId xmlns:a16="http://schemas.microsoft.com/office/drawing/2014/main" id="{D15B4521-199C-8FE5-8537-130287AAC0E4}"/>
                  </a:ext>
                </a:extLst>
              </p:cNvPr>
              <p:cNvSpPr>
                <a:spLocks/>
              </p:cNvSpPr>
              <p:nvPr/>
            </p:nvSpPr>
            <p:spPr bwMode="auto">
              <a:xfrm>
                <a:off x="3656" y="1558"/>
                <a:ext cx="47" cy="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8" name="Freeform 244">
                <a:extLst>
                  <a:ext uri="{FF2B5EF4-FFF2-40B4-BE49-F238E27FC236}">
                    <a16:creationId xmlns:a16="http://schemas.microsoft.com/office/drawing/2014/main" id="{99F66407-D036-C3BD-B23B-2483106BEDB1}"/>
                  </a:ext>
                </a:extLst>
              </p:cNvPr>
              <p:cNvSpPr>
                <a:spLocks/>
              </p:cNvSpPr>
              <p:nvPr/>
            </p:nvSpPr>
            <p:spPr bwMode="auto">
              <a:xfrm>
                <a:off x="3720" y="1546"/>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79" name="Freeform 245">
                <a:extLst>
                  <a:ext uri="{FF2B5EF4-FFF2-40B4-BE49-F238E27FC236}">
                    <a16:creationId xmlns:a16="http://schemas.microsoft.com/office/drawing/2014/main" id="{BAEF6DB5-B8BE-59EA-C3EB-BAA8219F2A8E}"/>
                  </a:ext>
                </a:extLst>
              </p:cNvPr>
              <p:cNvSpPr>
                <a:spLocks/>
              </p:cNvSpPr>
              <p:nvPr/>
            </p:nvSpPr>
            <p:spPr bwMode="auto">
              <a:xfrm>
                <a:off x="3784" y="1539"/>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0" name="Freeform 246">
                <a:extLst>
                  <a:ext uri="{FF2B5EF4-FFF2-40B4-BE49-F238E27FC236}">
                    <a16:creationId xmlns:a16="http://schemas.microsoft.com/office/drawing/2014/main" id="{27F45F19-8704-FBB5-1CAE-D4740161D184}"/>
                  </a:ext>
                </a:extLst>
              </p:cNvPr>
              <p:cNvSpPr>
                <a:spLocks/>
              </p:cNvSpPr>
              <p:nvPr/>
            </p:nvSpPr>
            <p:spPr bwMode="auto">
              <a:xfrm>
                <a:off x="3851" y="1539"/>
                <a:ext cx="43"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1" name="Freeform 247">
                <a:extLst>
                  <a:ext uri="{FF2B5EF4-FFF2-40B4-BE49-F238E27FC236}">
                    <a16:creationId xmlns:a16="http://schemas.microsoft.com/office/drawing/2014/main" id="{2E0798FB-E5B2-313B-44F4-4E51CAB5A6B4}"/>
                  </a:ext>
                </a:extLst>
              </p:cNvPr>
              <p:cNvSpPr>
                <a:spLocks/>
              </p:cNvSpPr>
              <p:nvPr/>
            </p:nvSpPr>
            <p:spPr bwMode="auto">
              <a:xfrm>
                <a:off x="3913" y="1546"/>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2" name="Freeform 248">
                <a:extLst>
                  <a:ext uri="{FF2B5EF4-FFF2-40B4-BE49-F238E27FC236}">
                    <a16:creationId xmlns:a16="http://schemas.microsoft.com/office/drawing/2014/main" id="{76580BA6-AB22-9273-C211-F0D0C9B40DD8}"/>
                  </a:ext>
                </a:extLst>
              </p:cNvPr>
              <p:cNvSpPr>
                <a:spLocks/>
              </p:cNvSpPr>
              <p:nvPr/>
            </p:nvSpPr>
            <p:spPr bwMode="auto">
              <a:xfrm>
                <a:off x="3977" y="1558"/>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3" name="Freeform 249">
                <a:extLst>
                  <a:ext uri="{FF2B5EF4-FFF2-40B4-BE49-F238E27FC236}">
                    <a16:creationId xmlns:a16="http://schemas.microsoft.com/office/drawing/2014/main" id="{2E4DD8DF-EAF0-27C1-8823-BBDE41EB0111}"/>
                  </a:ext>
                </a:extLst>
              </p:cNvPr>
              <p:cNvSpPr>
                <a:spLocks/>
              </p:cNvSpPr>
              <p:nvPr/>
            </p:nvSpPr>
            <p:spPr bwMode="auto">
              <a:xfrm>
                <a:off x="4041" y="1580"/>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4" name="Freeform 250">
                <a:extLst>
                  <a:ext uri="{FF2B5EF4-FFF2-40B4-BE49-F238E27FC236}">
                    <a16:creationId xmlns:a16="http://schemas.microsoft.com/office/drawing/2014/main" id="{F3C09119-405B-0678-0C40-8C663F508475}"/>
                  </a:ext>
                </a:extLst>
              </p:cNvPr>
              <p:cNvSpPr>
                <a:spLocks/>
              </p:cNvSpPr>
              <p:nvPr/>
            </p:nvSpPr>
            <p:spPr bwMode="auto">
              <a:xfrm>
                <a:off x="4098" y="1603"/>
                <a:ext cx="45"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5" name="Freeform 251">
                <a:extLst>
                  <a:ext uri="{FF2B5EF4-FFF2-40B4-BE49-F238E27FC236}">
                    <a16:creationId xmlns:a16="http://schemas.microsoft.com/office/drawing/2014/main" id="{B74FF5DC-3C78-B495-1AFC-A229477E58FA}"/>
                  </a:ext>
                </a:extLst>
              </p:cNvPr>
              <p:cNvSpPr>
                <a:spLocks/>
              </p:cNvSpPr>
              <p:nvPr/>
            </p:nvSpPr>
            <p:spPr bwMode="auto">
              <a:xfrm>
                <a:off x="4157" y="1634"/>
                <a:ext cx="41"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6" name="Freeform 252">
                <a:extLst>
                  <a:ext uri="{FF2B5EF4-FFF2-40B4-BE49-F238E27FC236}">
                    <a16:creationId xmlns:a16="http://schemas.microsoft.com/office/drawing/2014/main" id="{6E15EF2E-6136-DB6D-FB12-176868CBD3FA}"/>
                  </a:ext>
                </a:extLst>
              </p:cNvPr>
              <p:cNvSpPr>
                <a:spLocks/>
              </p:cNvSpPr>
              <p:nvPr/>
            </p:nvSpPr>
            <p:spPr bwMode="auto">
              <a:xfrm>
                <a:off x="4210" y="1672"/>
                <a:ext cx="40"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7" name="Freeform 253">
                <a:extLst>
                  <a:ext uri="{FF2B5EF4-FFF2-40B4-BE49-F238E27FC236}">
                    <a16:creationId xmlns:a16="http://schemas.microsoft.com/office/drawing/2014/main" id="{B01CC061-F152-8197-209C-2856AE3CC4A8}"/>
                  </a:ext>
                </a:extLst>
              </p:cNvPr>
              <p:cNvSpPr>
                <a:spLocks/>
              </p:cNvSpPr>
              <p:nvPr/>
            </p:nvSpPr>
            <p:spPr bwMode="auto">
              <a:xfrm>
                <a:off x="4262" y="1713"/>
                <a:ext cx="38"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8" name="Freeform 254">
                <a:extLst>
                  <a:ext uri="{FF2B5EF4-FFF2-40B4-BE49-F238E27FC236}">
                    <a16:creationId xmlns:a16="http://schemas.microsoft.com/office/drawing/2014/main" id="{163B47B2-308D-85D9-4800-7E793CA4751E}"/>
                  </a:ext>
                </a:extLst>
              </p:cNvPr>
              <p:cNvSpPr>
                <a:spLocks/>
              </p:cNvSpPr>
              <p:nvPr/>
            </p:nvSpPr>
            <p:spPr bwMode="auto">
              <a:xfrm>
                <a:off x="4303" y="1756"/>
                <a:ext cx="47"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89" name="Freeform 255">
                <a:extLst>
                  <a:ext uri="{FF2B5EF4-FFF2-40B4-BE49-F238E27FC236}">
                    <a16:creationId xmlns:a16="http://schemas.microsoft.com/office/drawing/2014/main" id="{27837B93-8F72-B2EB-CDF7-0080CDB9EE19}"/>
                  </a:ext>
                </a:extLst>
              </p:cNvPr>
              <p:cNvSpPr>
                <a:spLocks/>
              </p:cNvSpPr>
              <p:nvPr/>
            </p:nvSpPr>
            <p:spPr bwMode="auto">
              <a:xfrm>
                <a:off x="4345" y="1808"/>
                <a:ext cx="41"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0" name="Freeform 256">
                <a:extLst>
                  <a:ext uri="{FF2B5EF4-FFF2-40B4-BE49-F238E27FC236}">
                    <a16:creationId xmlns:a16="http://schemas.microsoft.com/office/drawing/2014/main" id="{CE4EF4BF-A9A9-7FB1-72A3-7C3484C23DA1}"/>
                  </a:ext>
                </a:extLst>
              </p:cNvPr>
              <p:cNvSpPr>
                <a:spLocks/>
              </p:cNvSpPr>
              <p:nvPr/>
            </p:nvSpPr>
            <p:spPr bwMode="auto">
              <a:xfrm>
                <a:off x="4379" y="1860"/>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1" name="Freeform 257">
                <a:extLst>
                  <a:ext uri="{FF2B5EF4-FFF2-40B4-BE49-F238E27FC236}">
                    <a16:creationId xmlns:a16="http://schemas.microsoft.com/office/drawing/2014/main" id="{491B8101-0D4D-00AB-5D1C-3FB823F94BE1}"/>
                  </a:ext>
                </a:extLst>
              </p:cNvPr>
              <p:cNvSpPr>
                <a:spLocks/>
              </p:cNvSpPr>
              <p:nvPr/>
            </p:nvSpPr>
            <p:spPr bwMode="auto">
              <a:xfrm>
                <a:off x="4410" y="1917"/>
                <a:ext cx="42"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2" name="Freeform 258">
                <a:extLst>
                  <a:ext uri="{FF2B5EF4-FFF2-40B4-BE49-F238E27FC236}">
                    <a16:creationId xmlns:a16="http://schemas.microsoft.com/office/drawing/2014/main" id="{397B6482-B325-684F-96C7-3EAC900F2D53}"/>
                  </a:ext>
                </a:extLst>
              </p:cNvPr>
              <p:cNvSpPr>
                <a:spLocks/>
              </p:cNvSpPr>
              <p:nvPr/>
            </p:nvSpPr>
            <p:spPr bwMode="auto">
              <a:xfrm>
                <a:off x="4436" y="1982"/>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3" name="Freeform 259">
                <a:extLst>
                  <a:ext uri="{FF2B5EF4-FFF2-40B4-BE49-F238E27FC236}">
                    <a16:creationId xmlns:a16="http://schemas.microsoft.com/office/drawing/2014/main" id="{6BA04573-6B91-2208-1549-FB357CBA9BF8}"/>
                  </a:ext>
                </a:extLst>
              </p:cNvPr>
              <p:cNvSpPr>
                <a:spLocks/>
              </p:cNvSpPr>
              <p:nvPr/>
            </p:nvSpPr>
            <p:spPr bwMode="auto">
              <a:xfrm>
                <a:off x="4450" y="2039"/>
                <a:ext cx="45" cy="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4" name="Freeform 260">
                <a:extLst>
                  <a:ext uri="{FF2B5EF4-FFF2-40B4-BE49-F238E27FC236}">
                    <a16:creationId xmlns:a16="http://schemas.microsoft.com/office/drawing/2014/main" id="{194311F4-0270-AD0C-3A56-884678D65690}"/>
                  </a:ext>
                </a:extLst>
              </p:cNvPr>
              <p:cNvSpPr>
                <a:spLocks/>
              </p:cNvSpPr>
              <p:nvPr/>
            </p:nvSpPr>
            <p:spPr bwMode="auto">
              <a:xfrm>
                <a:off x="4462" y="2103"/>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5" name="Freeform 261">
                <a:extLst>
                  <a:ext uri="{FF2B5EF4-FFF2-40B4-BE49-F238E27FC236}">
                    <a16:creationId xmlns:a16="http://schemas.microsoft.com/office/drawing/2014/main" id="{E3E0D105-D9A1-04F2-A741-382B0A09E9F9}"/>
                  </a:ext>
                </a:extLst>
              </p:cNvPr>
              <p:cNvSpPr>
                <a:spLocks/>
              </p:cNvSpPr>
              <p:nvPr/>
            </p:nvSpPr>
            <p:spPr bwMode="auto">
              <a:xfrm>
                <a:off x="4467" y="2169"/>
                <a:ext cx="45"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6" name="Freeform 262">
                <a:extLst>
                  <a:ext uri="{FF2B5EF4-FFF2-40B4-BE49-F238E27FC236}">
                    <a16:creationId xmlns:a16="http://schemas.microsoft.com/office/drawing/2014/main" id="{6AA58D3C-BDA4-F6D0-A915-F5A5406604ED}"/>
                  </a:ext>
                </a:extLst>
              </p:cNvPr>
              <p:cNvSpPr>
                <a:spLocks/>
              </p:cNvSpPr>
              <p:nvPr/>
            </p:nvSpPr>
            <p:spPr bwMode="auto">
              <a:xfrm>
                <a:off x="4467" y="2234"/>
                <a:ext cx="42" cy="4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7" name="Freeform 263">
                <a:extLst>
                  <a:ext uri="{FF2B5EF4-FFF2-40B4-BE49-F238E27FC236}">
                    <a16:creationId xmlns:a16="http://schemas.microsoft.com/office/drawing/2014/main" id="{7F20FF68-C698-BD38-5403-8893F207B2A6}"/>
                  </a:ext>
                </a:extLst>
              </p:cNvPr>
              <p:cNvSpPr>
                <a:spLocks/>
              </p:cNvSpPr>
              <p:nvPr/>
            </p:nvSpPr>
            <p:spPr bwMode="auto">
              <a:xfrm>
                <a:off x="4457" y="2298"/>
                <a:ext cx="45"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8" name="Freeform 264">
                <a:extLst>
                  <a:ext uri="{FF2B5EF4-FFF2-40B4-BE49-F238E27FC236}">
                    <a16:creationId xmlns:a16="http://schemas.microsoft.com/office/drawing/2014/main" id="{690F90A9-2E0E-EE18-8404-4689E615107F}"/>
                  </a:ext>
                </a:extLst>
              </p:cNvPr>
              <p:cNvSpPr>
                <a:spLocks/>
              </p:cNvSpPr>
              <p:nvPr/>
            </p:nvSpPr>
            <p:spPr bwMode="auto">
              <a:xfrm>
                <a:off x="4445" y="2360"/>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99" name="Freeform 265">
                <a:extLst>
                  <a:ext uri="{FF2B5EF4-FFF2-40B4-BE49-F238E27FC236}">
                    <a16:creationId xmlns:a16="http://schemas.microsoft.com/office/drawing/2014/main" id="{DBD97278-DE1D-DC56-4307-F8FC5D44891C}"/>
                  </a:ext>
                </a:extLst>
              </p:cNvPr>
              <p:cNvSpPr>
                <a:spLocks/>
              </p:cNvSpPr>
              <p:nvPr/>
            </p:nvSpPr>
            <p:spPr bwMode="auto">
              <a:xfrm>
                <a:off x="4426" y="2424"/>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0" name="Freeform 266">
                <a:extLst>
                  <a:ext uri="{FF2B5EF4-FFF2-40B4-BE49-F238E27FC236}">
                    <a16:creationId xmlns:a16="http://schemas.microsoft.com/office/drawing/2014/main" id="{05FE1728-97E3-DD71-966E-B7D59FCFA972}"/>
                  </a:ext>
                </a:extLst>
              </p:cNvPr>
              <p:cNvSpPr>
                <a:spLocks/>
              </p:cNvSpPr>
              <p:nvPr/>
            </p:nvSpPr>
            <p:spPr bwMode="auto">
              <a:xfrm>
                <a:off x="4398" y="2481"/>
                <a:ext cx="42"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1" name="Freeform 267">
                <a:extLst>
                  <a:ext uri="{FF2B5EF4-FFF2-40B4-BE49-F238E27FC236}">
                    <a16:creationId xmlns:a16="http://schemas.microsoft.com/office/drawing/2014/main" id="{5E7B178C-3581-611B-DDBF-ECF4A01AC598}"/>
                  </a:ext>
                </a:extLst>
              </p:cNvPr>
              <p:cNvSpPr>
                <a:spLocks/>
              </p:cNvSpPr>
              <p:nvPr/>
            </p:nvSpPr>
            <p:spPr bwMode="auto">
              <a:xfrm>
                <a:off x="4369" y="2540"/>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2" name="Freeform 268">
                <a:extLst>
                  <a:ext uri="{FF2B5EF4-FFF2-40B4-BE49-F238E27FC236}">
                    <a16:creationId xmlns:a16="http://schemas.microsoft.com/office/drawing/2014/main" id="{38B30BDB-4399-70A6-AC77-996322AA3F24}"/>
                  </a:ext>
                </a:extLst>
              </p:cNvPr>
              <p:cNvSpPr>
                <a:spLocks/>
              </p:cNvSpPr>
              <p:nvPr/>
            </p:nvSpPr>
            <p:spPr bwMode="auto">
              <a:xfrm>
                <a:off x="4329" y="2590"/>
                <a:ext cx="40"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3" name="Freeform 269">
                <a:extLst>
                  <a:ext uri="{FF2B5EF4-FFF2-40B4-BE49-F238E27FC236}">
                    <a16:creationId xmlns:a16="http://schemas.microsoft.com/office/drawing/2014/main" id="{54D2D6F3-66E5-FAF8-DFC3-6F915F680278}"/>
                  </a:ext>
                </a:extLst>
              </p:cNvPr>
              <p:cNvSpPr>
                <a:spLocks/>
              </p:cNvSpPr>
              <p:nvPr/>
            </p:nvSpPr>
            <p:spPr bwMode="auto">
              <a:xfrm>
                <a:off x="4288" y="2640"/>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4" name="Freeform 270">
                <a:extLst>
                  <a:ext uri="{FF2B5EF4-FFF2-40B4-BE49-F238E27FC236}">
                    <a16:creationId xmlns:a16="http://schemas.microsoft.com/office/drawing/2014/main" id="{43CDF5E5-BF57-538A-B253-7DF144246448}"/>
                  </a:ext>
                </a:extLst>
              </p:cNvPr>
              <p:cNvSpPr>
                <a:spLocks/>
              </p:cNvSpPr>
              <p:nvPr/>
            </p:nvSpPr>
            <p:spPr bwMode="auto">
              <a:xfrm>
                <a:off x="4241" y="2686"/>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5" name="Freeform 271">
                <a:extLst>
                  <a:ext uri="{FF2B5EF4-FFF2-40B4-BE49-F238E27FC236}">
                    <a16:creationId xmlns:a16="http://schemas.microsoft.com/office/drawing/2014/main" id="{33D6CE2C-3D37-A5BE-DD74-D2E04B894852}"/>
                  </a:ext>
                </a:extLst>
              </p:cNvPr>
              <p:cNvSpPr>
                <a:spLocks/>
              </p:cNvSpPr>
              <p:nvPr/>
            </p:nvSpPr>
            <p:spPr bwMode="auto">
              <a:xfrm>
                <a:off x="4191" y="2724"/>
                <a:ext cx="35"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6" name="Freeform 272">
                <a:extLst>
                  <a:ext uri="{FF2B5EF4-FFF2-40B4-BE49-F238E27FC236}">
                    <a16:creationId xmlns:a16="http://schemas.microsoft.com/office/drawing/2014/main" id="{F36C8392-8A56-CB71-0749-A35B7C99913F}"/>
                  </a:ext>
                </a:extLst>
              </p:cNvPr>
              <p:cNvSpPr>
                <a:spLocks/>
              </p:cNvSpPr>
              <p:nvPr/>
            </p:nvSpPr>
            <p:spPr bwMode="auto">
              <a:xfrm>
                <a:off x="4136" y="2759"/>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7" name="Freeform 273">
                <a:extLst>
                  <a:ext uri="{FF2B5EF4-FFF2-40B4-BE49-F238E27FC236}">
                    <a16:creationId xmlns:a16="http://schemas.microsoft.com/office/drawing/2014/main" id="{09C3EDF1-B047-8D2D-2DFE-D44F142EAF23}"/>
                  </a:ext>
                </a:extLst>
              </p:cNvPr>
              <p:cNvSpPr>
                <a:spLocks/>
              </p:cNvSpPr>
              <p:nvPr/>
            </p:nvSpPr>
            <p:spPr bwMode="auto">
              <a:xfrm>
                <a:off x="4079" y="2788"/>
                <a:ext cx="33"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8" name="Freeform 274">
                <a:extLst>
                  <a:ext uri="{FF2B5EF4-FFF2-40B4-BE49-F238E27FC236}">
                    <a16:creationId xmlns:a16="http://schemas.microsoft.com/office/drawing/2014/main" id="{4BFAB721-46FF-3674-7A66-ACD4172ACBFD}"/>
                  </a:ext>
                </a:extLst>
              </p:cNvPr>
              <p:cNvSpPr>
                <a:spLocks/>
              </p:cNvSpPr>
              <p:nvPr/>
            </p:nvSpPr>
            <p:spPr bwMode="auto">
              <a:xfrm>
                <a:off x="4017" y="2812"/>
                <a:ext cx="33"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09" name="Freeform 275">
                <a:extLst>
                  <a:ext uri="{FF2B5EF4-FFF2-40B4-BE49-F238E27FC236}">
                    <a16:creationId xmlns:a16="http://schemas.microsoft.com/office/drawing/2014/main" id="{B138C5F9-3A63-58D8-47DB-55C4509D9BF7}"/>
                  </a:ext>
                </a:extLst>
              </p:cNvPr>
              <p:cNvSpPr>
                <a:spLocks/>
              </p:cNvSpPr>
              <p:nvPr/>
            </p:nvSpPr>
            <p:spPr bwMode="auto">
              <a:xfrm>
                <a:off x="3955" y="2826"/>
                <a:ext cx="34"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0" name="Freeform 276">
                <a:extLst>
                  <a:ext uri="{FF2B5EF4-FFF2-40B4-BE49-F238E27FC236}">
                    <a16:creationId xmlns:a16="http://schemas.microsoft.com/office/drawing/2014/main" id="{4C0F584B-F6F8-9732-B93F-4303505F4F10}"/>
                  </a:ext>
                </a:extLst>
              </p:cNvPr>
              <p:cNvSpPr>
                <a:spLocks/>
              </p:cNvSpPr>
              <p:nvPr/>
            </p:nvSpPr>
            <p:spPr bwMode="auto">
              <a:xfrm>
                <a:off x="3891" y="2835"/>
                <a:ext cx="33"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1" name="Freeform 277">
                <a:extLst>
                  <a:ext uri="{FF2B5EF4-FFF2-40B4-BE49-F238E27FC236}">
                    <a16:creationId xmlns:a16="http://schemas.microsoft.com/office/drawing/2014/main" id="{EDFCED4B-3098-DA65-D134-9D92FFFA3AD7}"/>
                  </a:ext>
                </a:extLst>
              </p:cNvPr>
              <p:cNvSpPr>
                <a:spLocks/>
              </p:cNvSpPr>
              <p:nvPr/>
            </p:nvSpPr>
            <p:spPr bwMode="auto">
              <a:xfrm>
                <a:off x="3829" y="2914"/>
                <a:ext cx="29"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2" name="Freeform 278">
                <a:extLst>
                  <a:ext uri="{FF2B5EF4-FFF2-40B4-BE49-F238E27FC236}">
                    <a16:creationId xmlns:a16="http://schemas.microsoft.com/office/drawing/2014/main" id="{C029CD50-0FE7-4DE7-D0A2-3FD71674AA1B}"/>
                  </a:ext>
                </a:extLst>
              </p:cNvPr>
              <p:cNvSpPr>
                <a:spLocks/>
              </p:cNvSpPr>
              <p:nvPr/>
            </p:nvSpPr>
            <p:spPr bwMode="auto">
              <a:xfrm>
                <a:off x="3765" y="2912"/>
                <a:ext cx="29"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3" name="Freeform 279">
                <a:extLst>
                  <a:ext uri="{FF2B5EF4-FFF2-40B4-BE49-F238E27FC236}">
                    <a16:creationId xmlns:a16="http://schemas.microsoft.com/office/drawing/2014/main" id="{5C6551EF-E72F-7A18-3E8F-CCFD673A87CE}"/>
                  </a:ext>
                </a:extLst>
              </p:cNvPr>
              <p:cNvSpPr>
                <a:spLocks/>
              </p:cNvSpPr>
              <p:nvPr/>
            </p:nvSpPr>
            <p:spPr bwMode="auto">
              <a:xfrm>
                <a:off x="3703" y="290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4" name="Freeform 280">
                <a:extLst>
                  <a:ext uri="{FF2B5EF4-FFF2-40B4-BE49-F238E27FC236}">
                    <a16:creationId xmlns:a16="http://schemas.microsoft.com/office/drawing/2014/main" id="{2233CD10-1A09-63ED-C063-EFCBB71E01A0}"/>
                  </a:ext>
                </a:extLst>
              </p:cNvPr>
              <p:cNvSpPr>
                <a:spLocks/>
              </p:cNvSpPr>
              <p:nvPr/>
            </p:nvSpPr>
            <p:spPr bwMode="auto">
              <a:xfrm>
                <a:off x="3642" y="2893"/>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5" name="Freeform 281">
                <a:extLst>
                  <a:ext uri="{FF2B5EF4-FFF2-40B4-BE49-F238E27FC236}">
                    <a16:creationId xmlns:a16="http://schemas.microsoft.com/office/drawing/2014/main" id="{B3BADF83-9192-C8CD-88D9-2F595F450BDA}"/>
                  </a:ext>
                </a:extLst>
              </p:cNvPr>
              <p:cNvSpPr>
                <a:spLocks/>
              </p:cNvSpPr>
              <p:nvPr/>
            </p:nvSpPr>
            <p:spPr bwMode="auto">
              <a:xfrm>
                <a:off x="3580" y="2873"/>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6" name="Freeform 282">
                <a:extLst>
                  <a:ext uri="{FF2B5EF4-FFF2-40B4-BE49-F238E27FC236}">
                    <a16:creationId xmlns:a16="http://schemas.microsoft.com/office/drawing/2014/main" id="{E734B04B-2E8D-88D5-3548-E28CF496E7A2}"/>
                  </a:ext>
                </a:extLst>
              </p:cNvPr>
              <p:cNvSpPr>
                <a:spLocks/>
              </p:cNvSpPr>
              <p:nvPr/>
            </p:nvSpPr>
            <p:spPr bwMode="auto">
              <a:xfrm>
                <a:off x="3518" y="2845"/>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7" name="Freeform 283">
                <a:extLst>
                  <a:ext uri="{FF2B5EF4-FFF2-40B4-BE49-F238E27FC236}">
                    <a16:creationId xmlns:a16="http://schemas.microsoft.com/office/drawing/2014/main" id="{933DA187-669D-94AE-1749-227F5EB47943}"/>
                  </a:ext>
                </a:extLst>
              </p:cNvPr>
              <p:cNvSpPr>
                <a:spLocks/>
              </p:cNvSpPr>
              <p:nvPr/>
            </p:nvSpPr>
            <p:spPr bwMode="auto">
              <a:xfrm>
                <a:off x="3463" y="281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8" name="Freeform 284">
                <a:extLst>
                  <a:ext uri="{FF2B5EF4-FFF2-40B4-BE49-F238E27FC236}">
                    <a16:creationId xmlns:a16="http://schemas.microsoft.com/office/drawing/2014/main" id="{B8266C6F-C200-D181-63B4-6A2ADDA71824}"/>
                  </a:ext>
                </a:extLst>
              </p:cNvPr>
              <p:cNvSpPr>
                <a:spLocks/>
              </p:cNvSpPr>
              <p:nvPr/>
            </p:nvSpPr>
            <p:spPr bwMode="auto">
              <a:xfrm>
                <a:off x="3406" y="2778"/>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9" name="Freeform 285">
                <a:extLst>
                  <a:ext uri="{FF2B5EF4-FFF2-40B4-BE49-F238E27FC236}">
                    <a16:creationId xmlns:a16="http://schemas.microsoft.com/office/drawing/2014/main" id="{CB71B502-335C-48BD-7325-9BD1FAF1D47D}"/>
                  </a:ext>
                </a:extLst>
              </p:cNvPr>
              <p:cNvSpPr>
                <a:spLocks/>
              </p:cNvSpPr>
              <p:nvPr/>
            </p:nvSpPr>
            <p:spPr bwMode="auto">
              <a:xfrm>
                <a:off x="3359" y="274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0" name="Freeform 286">
                <a:extLst>
                  <a:ext uri="{FF2B5EF4-FFF2-40B4-BE49-F238E27FC236}">
                    <a16:creationId xmlns:a16="http://schemas.microsoft.com/office/drawing/2014/main" id="{82E4A8C8-4B59-64EF-662A-F9BF0221C420}"/>
                  </a:ext>
                </a:extLst>
              </p:cNvPr>
              <p:cNvSpPr>
                <a:spLocks/>
              </p:cNvSpPr>
              <p:nvPr/>
            </p:nvSpPr>
            <p:spPr bwMode="auto">
              <a:xfrm>
                <a:off x="3311" y="2695"/>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1" name="Freeform 287">
                <a:extLst>
                  <a:ext uri="{FF2B5EF4-FFF2-40B4-BE49-F238E27FC236}">
                    <a16:creationId xmlns:a16="http://schemas.microsoft.com/office/drawing/2014/main" id="{B37935D6-F365-38C4-25C6-88DC7A5D0422}"/>
                  </a:ext>
                </a:extLst>
              </p:cNvPr>
              <p:cNvSpPr>
                <a:spLocks/>
              </p:cNvSpPr>
              <p:nvPr/>
            </p:nvSpPr>
            <p:spPr bwMode="auto">
              <a:xfrm>
                <a:off x="3268" y="2648"/>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2" name="Freeform 288">
                <a:extLst>
                  <a:ext uri="{FF2B5EF4-FFF2-40B4-BE49-F238E27FC236}">
                    <a16:creationId xmlns:a16="http://schemas.microsoft.com/office/drawing/2014/main" id="{82F78DE1-7910-280F-F6D8-1860F920B934}"/>
                  </a:ext>
                </a:extLst>
              </p:cNvPr>
              <p:cNvSpPr>
                <a:spLocks/>
              </p:cNvSpPr>
              <p:nvPr/>
            </p:nvSpPr>
            <p:spPr bwMode="auto">
              <a:xfrm>
                <a:off x="3230" y="2595"/>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3" name="Freeform 289">
                <a:extLst>
                  <a:ext uri="{FF2B5EF4-FFF2-40B4-BE49-F238E27FC236}">
                    <a16:creationId xmlns:a16="http://schemas.microsoft.com/office/drawing/2014/main" id="{7951EFA4-BA1A-C147-6BC7-0EA29BF83DB5}"/>
                  </a:ext>
                </a:extLst>
              </p:cNvPr>
              <p:cNvSpPr>
                <a:spLocks/>
              </p:cNvSpPr>
              <p:nvPr/>
            </p:nvSpPr>
            <p:spPr bwMode="auto">
              <a:xfrm>
                <a:off x="3197" y="2538"/>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4" name="Freeform 290">
                <a:extLst>
                  <a:ext uri="{FF2B5EF4-FFF2-40B4-BE49-F238E27FC236}">
                    <a16:creationId xmlns:a16="http://schemas.microsoft.com/office/drawing/2014/main" id="{B6D74D4B-4F91-5A98-51C4-B31FD037B7E5}"/>
                  </a:ext>
                </a:extLst>
              </p:cNvPr>
              <p:cNvSpPr>
                <a:spLocks/>
              </p:cNvSpPr>
              <p:nvPr/>
            </p:nvSpPr>
            <p:spPr bwMode="auto">
              <a:xfrm>
                <a:off x="3166" y="2479"/>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5" name="Freeform 291">
                <a:extLst>
                  <a:ext uri="{FF2B5EF4-FFF2-40B4-BE49-F238E27FC236}">
                    <a16:creationId xmlns:a16="http://schemas.microsoft.com/office/drawing/2014/main" id="{57C87D11-AE53-7EAA-2E87-D696E4AD0FE1}"/>
                  </a:ext>
                </a:extLst>
              </p:cNvPr>
              <p:cNvSpPr>
                <a:spLocks/>
              </p:cNvSpPr>
              <p:nvPr/>
            </p:nvSpPr>
            <p:spPr bwMode="auto">
              <a:xfrm>
                <a:off x="3145" y="2419"/>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6" name="Freeform 292">
                <a:extLst>
                  <a:ext uri="{FF2B5EF4-FFF2-40B4-BE49-F238E27FC236}">
                    <a16:creationId xmlns:a16="http://schemas.microsoft.com/office/drawing/2014/main" id="{A6F70FCF-00A1-1D68-9DE2-0A6447870472}"/>
                  </a:ext>
                </a:extLst>
              </p:cNvPr>
              <p:cNvSpPr>
                <a:spLocks/>
              </p:cNvSpPr>
              <p:nvPr/>
            </p:nvSpPr>
            <p:spPr bwMode="auto">
              <a:xfrm>
                <a:off x="3123" y="2355"/>
                <a:ext cx="36"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7" name="Freeform 293">
                <a:extLst>
                  <a:ext uri="{FF2B5EF4-FFF2-40B4-BE49-F238E27FC236}">
                    <a16:creationId xmlns:a16="http://schemas.microsoft.com/office/drawing/2014/main" id="{EBBCC3CE-9B7C-2839-141D-E247B586884C}"/>
                  </a:ext>
                </a:extLst>
              </p:cNvPr>
              <p:cNvSpPr>
                <a:spLocks/>
              </p:cNvSpPr>
              <p:nvPr/>
            </p:nvSpPr>
            <p:spPr bwMode="auto">
              <a:xfrm>
                <a:off x="3114" y="2291"/>
                <a:ext cx="33"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8" name="Freeform 294">
                <a:extLst>
                  <a:ext uri="{FF2B5EF4-FFF2-40B4-BE49-F238E27FC236}">
                    <a16:creationId xmlns:a16="http://schemas.microsoft.com/office/drawing/2014/main" id="{400BA060-8374-567D-5F7E-C4AFA93C63A1}"/>
                  </a:ext>
                </a:extLst>
              </p:cNvPr>
              <p:cNvSpPr>
                <a:spLocks/>
              </p:cNvSpPr>
              <p:nvPr/>
            </p:nvSpPr>
            <p:spPr bwMode="auto">
              <a:xfrm>
                <a:off x="3104" y="2224"/>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29" name="Freeform 295">
                <a:extLst>
                  <a:ext uri="{FF2B5EF4-FFF2-40B4-BE49-F238E27FC236}">
                    <a16:creationId xmlns:a16="http://schemas.microsoft.com/office/drawing/2014/main" id="{4CED1BF3-73AA-11B4-06AC-304D3A021E25}"/>
                  </a:ext>
                </a:extLst>
              </p:cNvPr>
              <p:cNvSpPr>
                <a:spLocks/>
              </p:cNvSpPr>
              <p:nvPr/>
            </p:nvSpPr>
            <p:spPr bwMode="auto">
              <a:xfrm>
                <a:off x="3104" y="2160"/>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0" name="Freeform 296">
                <a:extLst>
                  <a:ext uri="{FF2B5EF4-FFF2-40B4-BE49-F238E27FC236}">
                    <a16:creationId xmlns:a16="http://schemas.microsoft.com/office/drawing/2014/main" id="{FE0DE0A6-6E66-031C-4058-FD4B31D3B4D6}"/>
                  </a:ext>
                </a:extLst>
              </p:cNvPr>
              <p:cNvSpPr>
                <a:spLocks/>
              </p:cNvSpPr>
              <p:nvPr/>
            </p:nvSpPr>
            <p:spPr bwMode="auto">
              <a:xfrm>
                <a:off x="3109" y="2096"/>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1" name="Freeform 297">
                <a:extLst>
                  <a:ext uri="{FF2B5EF4-FFF2-40B4-BE49-F238E27FC236}">
                    <a16:creationId xmlns:a16="http://schemas.microsoft.com/office/drawing/2014/main" id="{2885203E-A566-0D06-597E-3D1D8E7F51B8}"/>
                  </a:ext>
                </a:extLst>
              </p:cNvPr>
              <p:cNvSpPr>
                <a:spLocks/>
              </p:cNvSpPr>
              <p:nvPr/>
            </p:nvSpPr>
            <p:spPr bwMode="auto">
              <a:xfrm>
                <a:off x="3121" y="2031"/>
                <a:ext cx="38" cy="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2" name="Freeform 298">
                <a:extLst>
                  <a:ext uri="{FF2B5EF4-FFF2-40B4-BE49-F238E27FC236}">
                    <a16:creationId xmlns:a16="http://schemas.microsoft.com/office/drawing/2014/main" id="{ABE929A2-F5B7-1EE4-11B1-ACC991721424}"/>
                  </a:ext>
                </a:extLst>
              </p:cNvPr>
              <p:cNvSpPr>
                <a:spLocks/>
              </p:cNvSpPr>
              <p:nvPr/>
            </p:nvSpPr>
            <p:spPr bwMode="auto">
              <a:xfrm>
                <a:off x="3140" y="1972"/>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3" name="Freeform 299">
                <a:extLst>
                  <a:ext uri="{FF2B5EF4-FFF2-40B4-BE49-F238E27FC236}">
                    <a16:creationId xmlns:a16="http://schemas.microsoft.com/office/drawing/2014/main" id="{35EC6E8F-45F6-B391-FA03-5826879BE42F}"/>
                  </a:ext>
                </a:extLst>
              </p:cNvPr>
              <p:cNvSpPr>
                <a:spLocks/>
              </p:cNvSpPr>
              <p:nvPr/>
            </p:nvSpPr>
            <p:spPr bwMode="auto">
              <a:xfrm>
                <a:off x="3159" y="1908"/>
                <a:ext cx="40"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4" name="Freeform 300">
                <a:extLst>
                  <a:ext uri="{FF2B5EF4-FFF2-40B4-BE49-F238E27FC236}">
                    <a16:creationId xmlns:a16="http://schemas.microsoft.com/office/drawing/2014/main" id="{17097EAA-503B-6379-220F-5344B2C5DBB4}"/>
                  </a:ext>
                </a:extLst>
              </p:cNvPr>
              <p:cNvSpPr>
                <a:spLocks/>
              </p:cNvSpPr>
              <p:nvPr/>
            </p:nvSpPr>
            <p:spPr bwMode="auto">
              <a:xfrm>
                <a:off x="3187" y="1851"/>
                <a:ext cx="41"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5" name="Freeform 301">
                <a:extLst>
                  <a:ext uri="{FF2B5EF4-FFF2-40B4-BE49-F238E27FC236}">
                    <a16:creationId xmlns:a16="http://schemas.microsoft.com/office/drawing/2014/main" id="{DB4AF599-AA50-BCCD-D786-203ECB096EE3}"/>
                  </a:ext>
                </a:extLst>
              </p:cNvPr>
              <p:cNvSpPr>
                <a:spLocks/>
              </p:cNvSpPr>
              <p:nvPr/>
            </p:nvSpPr>
            <p:spPr bwMode="auto">
              <a:xfrm>
                <a:off x="3218" y="1791"/>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6" name="Freeform 302">
                <a:extLst>
                  <a:ext uri="{FF2B5EF4-FFF2-40B4-BE49-F238E27FC236}">
                    <a16:creationId xmlns:a16="http://schemas.microsoft.com/office/drawing/2014/main" id="{BBD16488-314B-6AB7-2DE0-BF9B675ED4D9}"/>
                  </a:ext>
                </a:extLst>
              </p:cNvPr>
              <p:cNvSpPr>
                <a:spLocks/>
              </p:cNvSpPr>
              <p:nvPr/>
            </p:nvSpPr>
            <p:spPr bwMode="auto">
              <a:xfrm>
                <a:off x="3256" y="1741"/>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7" name="Freeform 303">
                <a:extLst>
                  <a:ext uri="{FF2B5EF4-FFF2-40B4-BE49-F238E27FC236}">
                    <a16:creationId xmlns:a16="http://schemas.microsoft.com/office/drawing/2014/main" id="{A8207713-BC5A-89E1-8B54-0BD3441657AF}"/>
                  </a:ext>
                </a:extLst>
              </p:cNvPr>
              <p:cNvSpPr>
                <a:spLocks/>
              </p:cNvSpPr>
              <p:nvPr/>
            </p:nvSpPr>
            <p:spPr bwMode="auto">
              <a:xfrm>
                <a:off x="3297" y="1689"/>
                <a:ext cx="47" cy="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8" name="Freeform 304">
                <a:extLst>
                  <a:ext uri="{FF2B5EF4-FFF2-40B4-BE49-F238E27FC236}">
                    <a16:creationId xmlns:a16="http://schemas.microsoft.com/office/drawing/2014/main" id="{CEF26BA9-845A-954B-27C8-74A84FBAD8B9}"/>
                  </a:ext>
                </a:extLst>
              </p:cNvPr>
              <p:cNvSpPr>
                <a:spLocks/>
              </p:cNvSpPr>
              <p:nvPr/>
            </p:nvSpPr>
            <p:spPr bwMode="auto">
              <a:xfrm>
                <a:off x="3342" y="1646"/>
                <a:ext cx="48"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39" name="Freeform 305">
                <a:extLst>
                  <a:ext uri="{FF2B5EF4-FFF2-40B4-BE49-F238E27FC236}">
                    <a16:creationId xmlns:a16="http://schemas.microsoft.com/office/drawing/2014/main" id="{943097BF-4993-6321-0813-3E308367E1BC}"/>
                  </a:ext>
                </a:extLst>
              </p:cNvPr>
              <p:cNvSpPr>
                <a:spLocks/>
              </p:cNvSpPr>
              <p:nvPr/>
            </p:nvSpPr>
            <p:spPr bwMode="auto">
              <a:xfrm>
                <a:off x="3392" y="1603"/>
                <a:ext cx="50" cy="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0" name="Freeform 306">
                <a:extLst>
                  <a:ext uri="{FF2B5EF4-FFF2-40B4-BE49-F238E27FC236}">
                    <a16:creationId xmlns:a16="http://schemas.microsoft.com/office/drawing/2014/main" id="{4C3CF4CE-BD22-7E30-3B9B-6BA7828411DC}"/>
                  </a:ext>
                </a:extLst>
              </p:cNvPr>
              <p:cNvSpPr>
                <a:spLocks/>
              </p:cNvSpPr>
              <p:nvPr/>
            </p:nvSpPr>
            <p:spPr bwMode="auto">
              <a:xfrm>
                <a:off x="3447" y="1568"/>
                <a:ext cx="47" cy="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1" name="Freeform 307">
                <a:extLst>
                  <a:ext uri="{FF2B5EF4-FFF2-40B4-BE49-F238E27FC236}">
                    <a16:creationId xmlns:a16="http://schemas.microsoft.com/office/drawing/2014/main" id="{58269AFA-BE4C-691F-4CFC-FBD1C2A8552C}"/>
                  </a:ext>
                </a:extLst>
              </p:cNvPr>
              <p:cNvSpPr>
                <a:spLocks/>
              </p:cNvSpPr>
              <p:nvPr/>
            </p:nvSpPr>
            <p:spPr bwMode="auto">
              <a:xfrm>
                <a:off x="3501" y="1537"/>
                <a:ext cx="50" cy="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2" name="Freeform 308">
                <a:extLst>
                  <a:ext uri="{FF2B5EF4-FFF2-40B4-BE49-F238E27FC236}">
                    <a16:creationId xmlns:a16="http://schemas.microsoft.com/office/drawing/2014/main" id="{F87C8B52-6438-627E-77B6-942B98C43BEE}"/>
                  </a:ext>
                </a:extLst>
              </p:cNvPr>
              <p:cNvSpPr>
                <a:spLocks/>
              </p:cNvSpPr>
              <p:nvPr/>
            </p:nvSpPr>
            <p:spPr bwMode="auto">
              <a:xfrm>
                <a:off x="3561" y="1511"/>
                <a:ext cx="50" cy="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3" name="Freeform 309">
                <a:extLst>
                  <a:ext uri="{FF2B5EF4-FFF2-40B4-BE49-F238E27FC236}">
                    <a16:creationId xmlns:a16="http://schemas.microsoft.com/office/drawing/2014/main" id="{C3AA1A5F-8DE6-B8CF-05D6-7CBC551D1D35}"/>
                  </a:ext>
                </a:extLst>
              </p:cNvPr>
              <p:cNvSpPr>
                <a:spLocks/>
              </p:cNvSpPr>
              <p:nvPr/>
            </p:nvSpPr>
            <p:spPr bwMode="auto">
              <a:xfrm>
                <a:off x="3623" y="1492"/>
                <a:ext cx="49" cy="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4" name="Freeform 310">
                <a:extLst>
                  <a:ext uri="{FF2B5EF4-FFF2-40B4-BE49-F238E27FC236}">
                    <a16:creationId xmlns:a16="http://schemas.microsoft.com/office/drawing/2014/main" id="{5488AF27-68E1-53F6-BB58-7F6E071F19D1}"/>
                  </a:ext>
                </a:extLst>
              </p:cNvPr>
              <p:cNvSpPr>
                <a:spLocks/>
              </p:cNvSpPr>
              <p:nvPr/>
            </p:nvSpPr>
            <p:spPr bwMode="auto">
              <a:xfrm>
                <a:off x="3689" y="1480"/>
                <a:ext cx="45" cy="4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5" name="Freeform 311">
                <a:extLst>
                  <a:ext uri="{FF2B5EF4-FFF2-40B4-BE49-F238E27FC236}">
                    <a16:creationId xmlns:a16="http://schemas.microsoft.com/office/drawing/2014/main" id="{56F2D897-1E6D-238A-A561-E84BEA6CE911}"/>
                  </a:ext>
                </a:extLst>
              </p:cNvPr>
              <p:cNvSpPr>
                <a:spLocks/>
              </p:cNvSpPr>
              <p:nvPr/>
            </p:nvSpPr>
            <p:spPr bwMode="auto">
              <a:xfrm>
                <a:off x="3753" y="1470"/>
                <a:ext cx="43"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6" name="Freeform 312">
                <a:extLst>
                  <a:ext uri="{FF2B5EF4-FFF2-40B4-BE49-F238E27FC236}">
                    <a16:creationId xmlns:a16="http://schemas.microsoft.com/office/drawing/2014/main" id="{A4E950EF-1A6A-9184-08EF-235679ABBA86}"/>
                  </a:ext>
                </a:extLst>
              </p:cNvPr>
              <p:cNvSpPr>
                <a:spLocks/>
              </p:cNvSpPr>
              <p:nvPr/>
            </p:nvSpPr>
            <p:spPr bwMode="auto">
              <a:xfrm>
                <a:off x="3817" y="1468"/>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7" name="Freeform 313">
                <a:extLst>
                  <a:ext uri="{FF2B5EF4-FFF2-40B4-BE49-F238E27FC236}">
                    <a16:creationId xmlns:a16="http://schemas.microsoft.com/office/drawing/2014/main" id="{168A5939-4D8C-B195-0758-64DE161B12FD}"/>
                  </a:ext>
                </a:extLst>
              </p:cNvPr>
              <p:cNvSpPr>
                <a:spLocks/>
              </p:cNvSpPr>
              <p:nvPr/>
            </p:nvSpPr>
            <p:spPr bwMode="auto">
              <a:xfrm>
                <a:off x="3882" y="1470"/>
                <a:ext cx="45"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8" name="Freeform 314">
                <a:extLst>
                  <a:ext uri="{FF2B5EF4-FFF2-40B4-BE49-F238E27FC236}">
                    <a16:creationId xmlns:a16="http://schemas.microsoft.com/office/drawing/2014/main" id="{72AED366-B112-DB08-BA5B-691F784C74B5}"/>
                  </a:ext>
                </a:extLst>
              </p:cNvPr>
              <p:cNvSpPr>
                <a:spLocks/>
              </p:cNvSpPr>
              <p:nvPr/>
            </p:nvSpPr>
            <p:spPr bwMode="auto">
              <a:xfrm>
                <a:off x="3946" y="1480"/>
                <a:ext cx="43" cy="4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9" name="Freeform 315">
                <a:extLst>
                  <a:ext uri="{FF2B5EF4-FFF2-40B4-BE49-F238E27FC236}">
                    <a16:creationId xmlns:a16="http://schemas.microsoft.com/office/drawing/2014/main" id="{1A26E818-05C0-C849-9B53-113855A499E4}"/>
                  </a:ext>
                </a:extLst>
              </p:cNvPr>
              <p:cNvSpPr>
                <a:spLocks/>
              </p:cNvSpPr>
              <p:nvPr/>
            </p:nvSpPr>
            <p:spPr bwMode="auto">
              <a:xfrm>
                <a:off x="4008" y="1492"/>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0" name="Freeform 316">
                <a:extLst>
                  <a:ext uri="{FF2B5EF4-FFF2-40B4-BE49-F238E27FC236}">
                    <a16:creationId xmlns:a16="http://schemas.microsoft.com/office/drawing/2014/main" id="{6508C6B7-A99F-CF4E-14E7-B9EA53D0B076}"/>
                  </a:ext>
                </a:extLst>
              </p:cNvPr>
              <p:cNvSpPr>
                <a:spLocks/>
              </p:cNvSpPr>
              <p:nvPr/>
            </p:nvSpPr>
            <p:spPr bwMode="auto">
              <a:xfrm>
                <a:off x="4070" y="1511"/>
                <a:ext cx="45" cy="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1" name="Freeform 317">
                <a:extLst>
                  <a:ext uri="{FF2B5EF4-FFF2-40B4-BE49-F238E27FC236}">
                    <a16:creationId xmlns:a16="http://schemas.microsoft.com/office/drawing/2014/main" id="{966D414A-7B75-34B2-182A-D23197C3BFF8}"/>
                  </a:ext>
                </a:extLst>
              </p:cNvPr>
              <p:cNvSpPr>
                <a:spLocks/>
              </p:cNvSpPr>
              <p:nvPr/>
            </p:nvSpPr>
            <p:spPr bwMode="auto">
              <a:xfrm>
                <a:off x="4129" y="1537"/>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2" name="Freeform 318">
                <a:extLst>
                  <a:ext uri="{FF2B5EF4-FFF2-40B4-BE49-F238E27FC236}">
                    <a16:creationId xmlns:a16="http://schemas.microsoft.com/office/drawing/2014/main" id="{9F677A58-DF72-9E4A-0C32-FB5769BED6FF}"/>
                  </a:ext>
                </a:extLst>
              </p:cNvPr>
              <p:cNvSpPr>
                <a:spLocks/>
              </p:cNvSpPr>
              <p:nvPr/>
            </p:nvSpPr>
            <p:spPr bwMode="auto">
              <a:xfrm>
                <a:off x="4186" y="1568"/>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3" name="Freeform 319">
                <a:extLst>
                  <a:ext uri="{FF2B5EF4-FFF2-40B4-BE49-F238E27FC236}">
                    <a16:creationId xmlns:a16="http://schemas.microsoft.com/office/drawing/2014/main" id="{148C6425-84F7-B44C-A69C-9D76E54E230D}"/>
                  </a:ext>
                </a:extLst>
              </p:cNvPr>
              <p:cNvSpPr>
                <a:spLocks/>
              </p:cNvSpPr>
              <p:nvPr/>
            </p:nvSpPr>
            <p:spPr bwMode="auto">
              <a:xfrm>
                <a:off x="4241" y="1603"/>
                <a:ext cx="42"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4" name="Freeform 320">
                <a:extLst>
                  <a:ext uri="{FF2B5EF4-FFF2-40B4-BE49-F238E27FC236}">
                    <a16:creationId xmlns:a16="http://schemas.microsoft.com/office/drawing/2014/main" id="{CC72FBA4-6C08-064C-3E8D-74A912B5F69A}"/>
                  </a:ext>
                </a:extLst>
              </p:cNvPr>
              <p:cNvSpPr>
                <a:spLocks/>
              </p:cNvSpPr>
              <p:nvPr/>
            </p:nvSpPr>
            <p:spPr bwMode="auto">
              <a:xfrm>
                <a:off x="4291" y="1644"/>
                <a:ext cx="45"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5" name="Freeform 321">
                <a:extLst>
                  <a:ext uri="{FF2B5EF4-FFF2-40B4-BE49-F238E27FC236}">
                    <a16:creationId xmlns:a16="http://schemas.microsoft.com/office/drawing/2014/main" id="{A21E7035-6592-318E-20A2-D1DE2CD7A8CE}"/>
                  </a:ext>
                </a:extLst>
              </p:cNvPr>
              <p:cNvSpPr>
                <a:spLocks/>
              </p:cNvSpPr>
              <p:nvPr/>
            </p:nvSpPr>
            <p:spPr bwMode="auto">
              <a:xfrm>
                <a:off x="4336" y="1687"/>
                <a:ext cx="47" cy="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6" name="Freeform 322">
                <a:extLst>
                  <a:ext uri="{FF2B5EF4-FFF2-40B4-BE49-F238E27FC236}">
                    <a16:creationId xmlns:a16="http://schemas.microsoft.com/office/drawing/2014/main" id="{42104356-667B-BD54-C307-9D74000AA75E}"/>
                  </a:ext>
                </a:extLst>
              </p:cNvPr>
              <p:cNvSpPr>
                <a:spLocks/>
              </p:cNvSpPr>
              <p:nvPr/>
            </p:nvSpPr>
            <p:spPr bwMode="auto">
              <a:xfrm>
                <a:off x="4376" y="1732"/>
                <a:ext cx="53"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7" name="Freeform 323">
                <a:extLst>
                  <a:ext uri="{FF2B5EF4-FFF2-40B4-BE49-F238E27FC236}">
                    <a16:creationId xmlns:a16="http://schemas.microsoft.com/office/drawing/2014/main" id="{3296E44A-E560-5C23-7E23-6CCAE2707CF1}"/>
                  </a:ext>
                </a:extLst>
              </p:cNvPr>
              <p:cNvSpPr>
                <a:spLocks/>
              </p:cNvSpPr>
              <p:nvPr/>
            </p:nvSpPr>
            <p:spPr bwMode="auto">
              <a:xfrm>
                <a:off x="4414" y="1784"/>
                <a:ext cx="53"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8" name="Freeform 324">
                <a:extLst>
                  <a:ext uri="{FF2B5EF4-FFF2-40B4-BE49-F238E27FC236}">
                    <a16:creationId xmlns:a16="http://schemas.microsoft.com/office/drawing/2014/main" id="{C72DA679-A66B-E66C-E1F3-A8DA779B75CA}"/>
                  </a:ext>
                </a:extLst>
              </p:cNvPr>
              <p:cNvSpPr>
                <a:spLocks/>
              </p:cNvSpPr>
              <p:nvPr/>
            </p:nvSpPr>
            <p:spPr bwMode="auto">
              <a:xfrm>
                <a:off x="4448" y="1839"/>
                <a:ext cx="52"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59" name="Freeform 325">
                <a:extLst>
                  <a:ext uri="{FF2B5EF4-FFF2-40B4-BE49-F238E27FC236}">
                    <a16:creationId xmlns:a16="http://schemas.microsoft.com/office/drawing/2014/main" id="{6CE6B548-ED4A-4F78-BA88-205F87ECA351}"/>
                  </a:ext>
                </a:extLst>
              </p:cNvPr>
              <p:cNvSpPr>
                <a:spLocks/>
              </p:cNvSpPr>
              <p:nvPr/>
            </p:nvSpPr>
            <p:spPr bwMode="auto">
              <a:xfrm>
                <a:off x="4478" y="1898"/>
                <a:ext cx="48" cy="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0" name="Freeform 326">
                <a:extLst>
                  <a:ext uri="{FF2B5EF4-FFF2-40B4-BE49-F238E27FC236}">
                    <a16:creationId xmlns:a16="http://schemas.microsoft.com/office/drawing/2014/main" id="{EFAE8FFC-3E68-A99A-1CF2-652B2027BF13}"/>
                  </a:ext>
                </a:extLst>
              </p:cNvPr>
              <p:cNvSpPr>
                <a:spLocks/>
              </p:cNvSpPr>
              <p:nvPr/>
            </p:nvSpPr>
            <p:spPr bwMode="auto">
              <a:xfrm>
                <a:off x="4502" y="1960"/>
                <a:ext cx="45" cy="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1" name="Freeform 327">
                <a:extLst>
                  <a:ext uri="{FF2B5EF4-FFF2-40B4-BE49-F238E27FC236}">
                    <a16:creationId xmlns:a16="http://schemas.microsoft.com/office/drawing/2014/main" id="{23778FD4-60B1-2E82-14D7-755E7E354833}"/>
                  </a:ext>
                </a:extLst>
              </p:cNvPr>
              <p:cNvSpPr>
                <a:spLocks/>
              </p:cNvSpPr>
              <p:nvPr/>
            </p:nvSpPr>
            <p:spPr bwMode="auto">
              <a:xfrm>
                <a:off x="4519" y="2024"/>
                <a:ext cx="47" cy="4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2" name="Freeform 328">
                <a:extLst>
                  <a:ext uri="{FF2B5EF4-FFF2-40B4-BE49-F238E27FC236}">
                    <a16:creationId xmlns:a16="http://schemas.microsoft.com/office/drawing/2014/main" id="{6C24CAB0-183C-2108-E80D-7DF41F94478A}"/>
                  </a:ext>
                </a:extLst>
              </p:cNvPr>
              <p:cNvSpPr>
                <a:spLocks/>
              </p:cNvSpPr>
              <p:nvPr/>
            </p:nvSpPr>
            <p:spPr bwMode="auto">
              <a:xfrm>
                <a:off x="4531" y="2086"/>
                <a:ext cx="47" cy="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3" name="Freeform 329">
                <a:extLst>
                  <a:ext uri="{FF2B5EF4-FFF2-40B4-BE49-F238E27FC236}">
                    <a16:creationId xmlns:a16="http://schemas.microsoft.com/office/drawing/2014/main" id="{34B993AF-6B59-1DB4-888C-BB855E2D66C9}"/>
                  </a:ext>
                </a:extLst>
              </p:cNvPr>
              <p:cNvSpPr>
                <a:spLocks/>
              </p:cNvSpPr>
              <p:nvPr/>
            </p:nvSpPr>
            <p:spPr bwMode="auto">
              <a:xfrm>
                <a:off x="4538" y="2150"/>
                <a:ext cx="45" cy="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4" name="Freeform 330">
                <a:extLst>
                  <a:ext uri="{FF2B5EF4-FFF2-40B4-BE49-F238E27FC236}">
                    <a16:creationId xmlns:a16="http://schemas.microsoft.com/office/drawing/2014/main" id="{1CEB0382-20CC-2D71-7333-706E1F58CDD6}"/>
                  </a:ext>
                </a:extLst>
              </p:cNvPr>
              <p:cNvSpPr>
                <a:spLocks/>
              </p:cNvSpPr>
              <p:nvPr/>
            </p:nvSpPr>
            <p:spPr bwMode="auto">
              <a:xfrm>
                <a:off x="4538" y="2217"/>
                <a:ext cx="45"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5" name="Freeform 331">
                <a:extLst>
                  <a:ext uri="{FF2B5EF4-FFF2-40B4-BE49-F238E27FC236}">
                    <a16:creationId xmlns:a16="http://schemas.microsoft.com/office/drawing/2014/main" id="{EB4BCB27-5E0C-C035-7EE1-E992B561DBB4}"/>
                  </a:ext>
                </a:extLst>
              </p:cNvPr>
              <p:cNvSpPr>
                <a:spLocks/>
              </p:cNvSpPr>
              <p:nvPr/>
            </p:nvSpPr>
            <p:spPr bwMode="auto">
              <a:xfrm>
                <a:off x="4533" y="2281"/>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6" name="Freeform 332">
                <a:extLst>
                  <a:ext uri="{FF2B5EF4-FFF2-40B4-BE49-F238E27FC236}">
                    <a16:creationId xmlns:a16="http://schemas.microsoft.com/office/drawing/2014/main" id="{D1FF0FEE-6AC6-6534-57C0-C9CD8CDE1FEA}"/>
                  </a:ext>
                </a:extLst>
              </p:cNvPr>
              <p:cNvSpPr>
                <a:spLocks/>
              </p:cNvSpPr>
              <p:nvPr/>
            </p:nvSpPr>
            <p:spPr bwMode="auto">
              <a:xfrm>
                <a:off x="4524" y="2345"/>
                <a:ext cx="40"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7" name="Freeform 333">
                <a:extLst>
                  <a:ext uri="{FF2B5EF4-FFF2-40B4-BE49-F238E27FC236}">
                    <a16:creationId xmlns:a16="http://schemas.microsoft.com/office/drawing/2014/main" id="{CB7A5A7D-C91E-C383-C3CD-B9B4DD6A29B7}"/>
                  </a:ext>
                </a:extLst>
              </p:cNvPr>
              <p:cNvSpPr>
                <a:spLocks/>
              </p:cNvSpPr>
              <p:nvPr/>
            </p:nvSpPr>
            <p:spPr bwMode="auto">
              <a:xfrm>
                <a:off x="4505" y="2407"/>
                <a:ext cx="42"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8" name="Freeform 334">
                <a:extLst>
                  <a:ext uri="{FF2B5EF4-FFF2-40B4-BE49-F238E27FC236}">
                    <a16:creationId xmlns:a16="http://schemas.microsoft.com/office/drawing/2014/main" id="{29482B41-10A0-0C4C-D10F-757FD80484E3}"/>
                  </a:ext>
                </a:extLst>
              </p:cNvPr>
              <p:cNvSpPr>
                <a:spLocks/>
              </p:cNvSpPr>
              <p:nvPr/>
            </p:nvSpPr>
            <p:spPr bwMode="auto">
              <a:xfrm>
                <a:off x="4483" y="2469"/>
                <a:ext cx="41"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69" name="Freeform 335">
                <a:extLst>
                  <a:ext uri="{FF2B5EF4-FFF2-40B4-BE49-F238E27FC236}">
                    <a16:creationId xmlns:a16="http://schemas.microsoft.com/office/drawing/2014/main" id="{290FDCD2-7F73-AF29-B9EB-5FF6739D5F86}"/>
                  </a:ext>
                </a:extLst>
              </p:cNvPr>
              <p:cNvSpPr>
                <a:spLocks/>
              </p:cNvSpPr>
              <p:nvPr/>
            </p:nvSpPr>
            <p:spPr bwMode="auto">
              <a:xfrm>
                <a:off x="4457" y="2529"/>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0" name="Freeform 336">
                <a:extLst>
                  <a:ext uri="{FF2B5EF4-FFF2-40B4-BE49-F238E27FC236}">
                    <a16:creationId xmlns:a16="http://schemas.microsoft.com/office/drawing/2014/main" id="{882DF86A-C845-7964-B5B8-DF82E275F8D5}"/>
                  </a:ext>
                </a:extLst>
              </p:cNvPr>
              <p:cNvSpPr>
                <a:spLocks/>
              </p:cNvSpPr>
              <p:nvPr/>
            </p:nvSpPr>
            <p:spPr bwMode="auto">
              <a:xfrm>
                <a:off x="4426" y="2586"/>
                <a:ext cx="36"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1" name="Freeform 337">
                <a:extLst>
                  <a:ext uri="{FF2B5EF4-FFF2-40B4-BE49-F238E27FC236}">
                    <a16:creationId xmlns:a16="http://schemas.microsoft.com/office/drawing/2014/main" id="{76DC7899-DCED-A09C-9628-84406A72696E}"/>
                  </a:ext>
                </a:extLst>
              </p:cNvPr>
              <p:cNvSpPr>
                <a:spLocks/>
              </p:cNvSpPr>
              <p:nvPr/>
            </p:nvSpPr>
            <p:spPr bwMode="auto">
              <a:xfrm>
                <a:off x="4388" y="2638"/>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2" name="Freeform 338">
                <a:extLst>
                  <a:ext uri="{FF2B5EF4-FFF2-40B4-BE49-F238E27FC236}">
                    <a16:creationId xmlns:a16="http://schemas.microsoft.com/office/drawing/2014/main" id="{EC0BBA33-9856-663F-3E8C-AC712E76DC19}"/>
                  </a:ext>
                </a:extLst>
              </p:cNvPr>
              <p:cNvSpPr>
                <a:spLocks/>
              </p:cNvSpPr>
              <p:nvPr/>
            </p:nvSpPr>
            <p:spPr bwMode="auto">
              <a:xfrm>
                <a:off x="4345" y="2686"/>
                <a:ext cx="36"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3" name="Freeform 339">
                <a:extLst>
                  <a:ext uri="{FF2B5EF4-FFF2-40B4-BE49-F238E27FC236}">
                    <a16:creationId xmlns:a16="http://schemas.microsoft.com/office/drawing/2014/main" id="{37C23E17-CDB4-FD5A-B1E9-F2B14CE14886}"/>
                  </a:ext>
                </a:extLst>
              </p:cNvPr>
              <p:cNvSpPr>
                <a:spLocks/>
              </p:cNvSpPr>
              <p:nvPr/>
            </p:nvSpPr>
            <p:spPr bwMode="auto">
              <a:xfrm>
                <a:off x="4300" y="2731"/>
                <a:ext cx="33"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4" name="Freeform 340">
                <a:extLst>
                  <a:ext uri="{FF2B5EF4-FFF2-40B4-BE49-F238E27FC236}">
                    <a16:creationId xmlns:a16="http://schemas.microsoft.com/office/drawing/2014/main" id="{75E85106-C8F7-1B66-D313-4338BAF79882}"/>
                  </a:ext>
                </a:extLst>
              </p:cNvPr>
              <p:cNvSpPr>
                <a:spLocks/>
              </p:cNvSpPr>
              <p:nvPr/>
            </p:nvSpPr>
            <p:spPr bwMode="auto">
              <a:xfrm>
                <a:off x="4250" y="2771"/>
                <a:ext cx="33"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5" name="Freeform 341">
                <a:extLst>
                  <a:ext uri="{FF2B5EF4-FFF2-40B4-BE49-F238E27FC236}">
                    <a16:creationId xmlns:a16="http://schemas.microsoft.com/office/drawing/2014/main" id="{9827A7E1-0542-DA72-2BB4-1714ADDB7B80}"/>
                  </a:ext>
                </a:extLst>
              </p:cNvPr>
              <p:cNvSpPr>
                <a:spLocks/>
              </p:cNvSpPr>
              <p:nvPr/>
            </p:nvSpPr>
            <p:spPr bwMode="auto">
              <a:xfrm>
                <a:off x="4198" y="2809"/>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6" name="Freeform 342">
                <a:extLst>
                  <a:ext uri="{FF2B5EF4-FFF2-40B4-BE49-F238E27FC236}">
                    <a16:creationId xmlns:a16="http://schemas.microsoft.com/office/drawing/2014/main" id="{A380B57C-FDC5-6F01-7365-8B63694FC5DB}"/>
                  </a:ext>
                </a:extLst>
              </p:cNvPr>
              <p:cNvSpPr>
                <a:spLocks/>
              </p:cNvSpPr>
              <p:nvPr/>
            </p:nvSpPr>
            <p:spPr bwMode="auto">
              <a:xfrm>
                <a:off x="4141" y="2840"/>
                <a:ext cx="31"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7" name="Freeform 343">
                <a:extLst>
                  <a:ext uri="{FF2B5EF4-FFF2-40B4-BE49-F238E27FC236}">
                    <a16:creationId xmlns:a16="http://schemas.microsoft.com/office/drawing/2014/main" id="{3E2B6436-B5CE-9D69-7DFB-5A27462ECAC4}"/>
                  </a:ext>
                </a:extLst>
              </p:cNvPr>
              <p:cNvSpPr>
                <a:spLocks/>
              </p:cNvSpPr>
              <p:nvPr/>
            </p:nvSpPr>
            <p:spPr bwMode="auto">
              <a:xfrm>
                <a:off x="4084" y="2869"/>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8" name="Freeform 344">
                <a:extLst>
                  <a:ext uri="{FF2B5EF4-FFF2-40B4-BE49-F238E27FC236}">
                    <a16:creationId xmlns:a16="http://schemas.microsoft.com/office/drawing/2014/main" id="{022C9880-C808-07C1-ECED-4AE8637F154A}"/>
                  </a:ext>
                </a:extLst>
              </p:cNvPr>
              <p:cNvSpPr>
                <a:spLocks/>
              </p:cNvSpPr>
              <p:nvPr/>
            </p:nvSpPr>
            <p:spPr bwMode="auto">
              <a:xfrm>
                <a:off x="4022" y="2888"/>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9" name="Freeform 345">
                <a:extLst>
                  <a:ext uri="{FF2B5EF4-FFF2-40B4-BE49-F238E27FC236}">
                    <a16:creationId xmlns:a16="http://schemas.microsoft.com/office/drawing/2014/main" id="{99F7F820-8F45-8CC2-C4E5-2BF5B782E37A}"/>
                  </a:ext>
                </a:extLst>
              </p:cNvPr>
              <p:cNvSpPr>
                <a:spLocks/>
              </p:cNvSpPr>
              <p:nvPr/>
            </p:nvSpPr>
            <p:spPr bwMode="auto">
              <a:xfrm>
                <a:off x="3960" y="2902"/>
                <a:ext cx="26"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0" name="Freeform 346">
                <a:extLst>
                  <a:ext uri="{FF2B5EF4-FFF2-40B4-BE49-F238E27FC236}">
                    <a16:creationId xmlns:a16="http://schemas.microsoft.com/office/drawing/2014/main" id="{6EA9D986-4217-FE7B-24D2-5435C1CA8A6E}"/>
                  </a:ext>
                </a:extLst>
              </p:cNvPr>
              <p:cNvSpPr>
                <a:spLocks/>
              </p:cNvSpPr>
              <p:nvPr/>
            </p:nvSpPr>
            <p:spPr bwMode="auto">
              <a:xfrm>
                <a:off x="3896" y="2912"/>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1" name="Freeform 347">
                <a:extLst>
                  <a:ext uri="{FF2B5EF4-FFF2-40B4-BE49-F238E27FC236}">
                    <a16:creationId xmlns:a16="http://schemas.microsoft.com/office/drawing/2014/main" id="{44539186-E244-33B9-5104-F03443425B33}"/>
                  </a:ext>
                </a:extLst>
              </p:cNvPr>
              <p:cNvSpPr>
                <a:spLocks/>
              </p:cNvSpPr>
              <p:nvPr/>
            </p:nvSpPr>
            <p:spPr bwMode="auto">
              <a:xfrm>
                <a:off x="3834" y="2990"/>
                <a:ext cx="22"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2" name="Freeform 348">
                <a:extLst>
                  <a:ext uri="{FF2B5EF4-FFF2-40B4-BE49-F238E27FC236}">
                    <a16:creationId xmlns:a16="http://schemas.microsoft.com/office/drawing/2014/main" id="{344B6A21-0B55-3529-79EF-0B62D695BFB5}"/>
                  </a:ext>
                </a:extLst>
              </p:cNvPr>
              <p:cNvSpPr>
                <a:spLocks/>
              </p:cNvSpPr>
              <p:nvPr/>
            </p:nvSpPr>
            <p:spPr bwMode="auto">
              <a:xfrm>
                <a:off x="3770" y="2988"/>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3" name="Freeform 349">
                <a:extLst>
                  <a:ext uri="{FF2B5EF4-FFF2-40B4-BE49-F238E27FC236}">
                    <a16:creationId xmlns:a16="http://schemas.microsoft.com/office/drawing/2014/main" id="{B6BE8AA5-04A9-D0F4-4B3E-3C8B4209A5B7}"/>
                  </a:ext>
                </a:extLst>
              </p:cNvPr>
              <p:cNvSpPr>
                <a:spLocks/>
              </p:cNvSpPr>
              <p:nvPr/>
            </p:nvSpPr>
            <p:spPr bwMode="auto">
              <a:xfrm>
                <a:off x="3706" y="2981"/>
                <a:ext cx="21"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4" name="Freeform 350">
                <a:extLst>
                  <a:ext uri="{FF2B5EF4-FFF2-40B4-BE49-F238E27FC236}">
                    <a16:creationId xmlns:a16="http://schemas.microsoft.com/office/drawing/2014/main" id="{C1D4B065-0A6F-733E-42F7-0134158A5F81}"/>
                  </a:ext>
                </a:extLst>
              </p:cNvPr>
              <p:cNvSpPr>
                <a:spLocks/>
              </p:cNvSpPr>
              <p:nvPr/>
            </p:nvSpPr>
            <p:spPr bwMode="auto">
              <a:xfrm>
                <a:off x="3644" y="2969"/>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5" name="Freeform 351">
                <a:extLst>
                  <a:ext uri="{FF2B5EF4-FFF2-40B4-BE49-F238E27FC236}">
                    <a16:creationId xmlns:a16="http://schemas.microsoft.com/office/drawing/2014/main" id="{0E9B0A09-5964-EB75-2F53-9DFB004ED1C9}"/>
                  </a:ext>
                </a:extLst>
              </p:cNvPr>
              <p:cNvSpPr>
                <a:spLocks/>
              </p:cNvSpPr>
              <p:nvPr/>
            </p:nvSpPr>
            <p:spPr bwMode="auto">
              <a:xfrm>
                <a:off x="3582" y="295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6" name="Freeform 352">
                <a:extLst>
                  <a:ext uri="{FF2B5EF4-FFF2-40B4-BE49-F238E27FC236}">
                    <a16:creationId xmlns:a16="http://schemas.microsoft.com/office/drawing/2014/main" id="{947DB347-A7E6-BEF9-E63A-498EE8105B71}"/>
                  </a:ext>
                </a:extLst>
              </p:cNvPr>
              <p:cNvSpPr>
                <a:spLocks/>
              </p:cNvSpPr>
              <p:nvPr/>
            </p:nvSpPr>
            <p:spPr bwMode="auto">
              <a:xfrm>
                <a:off x="3520" y="2926"/>
                <a:ext cx="22"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7" name="Freeform 353">
                <a:extLst>
                  <a:ext uri="{FF2B5EF4-FFF2-40B4-BE49-F238E27FC236}">
                    <a16:creationId xmlns:a16="http://schemas.microsoft.com/office/drawing/2014/main" id="{5AF710AC-AEEC-9F0E-8595-8338927C6BC4}"/>
                  </a:ext>
                </a:extLst>
              </p:cNvPr>
              <p:cNvSpPr>
                <a:spLocks/>
              </p:cNvSpPr>
              <p:nvPr/>
            </p:nvSpPr>
            <p:spPr bwMode="auto">
              <a:xfrm>
                <a:off x="3463" y="2900"/>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8" name="Freeform 354">
                <a:extLst>
                  <a:ext uri="{FF2B5EF4-FFF2-40B4-BE49-F238E27FC236}">
                    <a16:creationId xmlns:a16="http://schemas.microsoft.com/office/drawing/2014/main" id="{4263DD5B-EFA6-7458-0851-0F9B494D9526}"/>
                  </a:ext>
                </a:extLst>
              </p:cNvPr>
              <p:cNvSpPr>
                <a:spLocks/>
              </p:cNvSpPr>
              <p:nvPr/>
            </p:nvSpPr>
            <p:spPr bwMode="auto">
              <a:xfrm>
                <a:off x="3406" y="2866"/>
                <a:ext cx="22"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89" name="Freeform 355">
                <a:extLst>
                  <a:ext uri="{FF2B5EF4-FFF2-40B4-BE49-F238E27FC236}">
                    <a16:creationId xmlns:a16="http://schemas.microsoft.com/office/drawing/2014/main" id="{F1532C11-8EAC-5CEF-758B-5ED26BFE3B1A}"/>
                  </a:ext>
                </a:extLst>
              </p:cNvPr>
              <p:cNvSpPr>
                <a:spLocks/>
              </p:cNvSpPr>
              <p:nvPr/>
            </p:nvSpPr>
            <p:spPr bwMode="auto">
              <a:xfrm>
                <a:off x="3354" y="2831"/>
                <a:ext cx="19"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0" name="Freeform 356">
                <a:extLst>
                  <a:ext uri="{FF2B5EF4-FFF2-40B4-BE49-F238E27FC236}">
                    <a16:creationId xmlns:a16="http://schemas.microsoft.com/office/drawing/2014/main" id="{8140EF82-6E31-5978-7219-A01DACE82F88}"/>
                  </a:ext>
                </a:extLst>
              </p:cNvPr>
              <p:cNvSpPr>
                <a:spLocks/>
              </p:cNvSpPr>
              <p:nvPr/>
            </p:nvSpPr>
            <p:spPr bwMode="auto">
              <a:xfrm>
                <a:off x="3302" y="2785"/>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1" name="Freeform 357">
                <a:extLst>
                  <a:ext uri="{FF2B5EF4-FFF2-40B4-BE49-F238E27FC236}">
                    <a16:creationId xmlns:a16="http://schemas.microsoft.com/office/drawing/2014/main" id="{ADF2EE42-F5EF-C36E-43EC-C5C2DF0A6CA2}"/>
                  </a:ext>
                </a:extLst>
              </p:cNvPr>
              <p:cNvSpPr>
                <a:spLocks/>
              </p:cNvSpPr>
              <p:nvPr/>
            </p:nvSpPr>
            <p:spPr bwMode="auto">
              <a:xfrm>
                <a:off x="3259" y="2743"/>
                <a:ext cx="19"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2" name="Freeform 358">
                <a:extLst>
                  <a:ext uri="{FF2B5EF4-FFF2-40B4-BE49-F238E27FC236}">
                    <a16:creationId xmlns:a16="http://schemas.microsoft.com/office/drawing/2014/main" id="{63308260-AAE6-A452-FD7B-A67A39358FD3}"/>
                  </a:ext>
                </a:extLst>
              </p:cNvPr>
              <p:cNvSpPr>
                <a:spLocks/>
              </p:cNvSpPr>
              <p:nvPr/>
            </p:nvSpPr>
            <p:spPr bwMode="auto">
              <a:xfrm>
                <a:off x="3216" y="2695"/>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3" name="Freeform 359">
                <a:extLst>
                  <a:ext uri="{FF2B5EF4-FFF2-40B4-BE49-F238E27FC236}">
                    <a16:creationId xmlns:a16="http://schemas.microsoft.com/office/drawing/2014/main" id="{BD772007-7C75-434F-4207-779CE27CEAFE}"/>
                  </a:ext>
                </a:extLst>
              </p:cNvPr>
              <p:cNvSpPr>
                <a:spLocks/>
              </p:cNvSpPr>
              <p:nvPr/>
            </p:nvSpPr>
            <p:spPr bwMode="auto">
              <a:xfrm>
                <a:off x="3176" y="2640"/>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4" name="Freeform 360">
                <a:extLst>
                  <a:ext uri="{FF2B5EF4-FFF2-40B4-BE49-F238E27FC236}">
                    <a16:creationId xmlns:a16="http://schemas.microsoft.com/office/drawing/2014/main" id="{E129F3E6-7E93-F89C-D691-77E0BEC6B5FB}"/>
                  </a:ext>
                </a:extLst>
              </p:cNvPr>
              <p:cNvSpPr>
                <a:spLocks/>
              </p:cNvSpPr>
              <p:nvPr/>
            </p:nvSpPr>
            <p:spPr bwMode="auto">
              <a:xfrm>
                <a:off x="3145" y="2588"/>
                <a:ext cx="16"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5" name="Freeform 361">
                <a:extLst>
                  <a:ext uri="{FF2B5EF4-FFF2-40B4-BE49-F238E27FC236}">
                    <a16:creationId xmlns:a16="http://schemas.microsoft.com/office/drawing/2014/main" id="{767DB172-C075-D32C-01CD-C0184C0B2D7D}"/>
                  </a:ext>
                </a:extLst>
              </p:cNvPr>
              <p:cNvSpPr>
                <a:spLocks/>
              </p:cNvSpPr>
              <p:nvPr/>
            </p:nvSpPr>
            <p:spPr bwMode="auto">
              <a:xfrm>
                <a:off x="3114" y="2531"/>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6" name="Freeform 362">
                <a:extLst>
                  <a:ext uri="{FF2B5EF4-FFF2-40B4-BE49-F238E27FC236}">
                    <a16:creationId xmlns:a16="http://schemas.microsoft.com/office/drawing/2014/main" id="{570D8ACA-94BE-BEA1-3B93-B6E6C1942A42}"/>
                  </a:ext>
                </a:extLst>
              </p:cNvPr>
              <p:cNvSpPr>
                <a:spLocks/>
              </p:cNvSpPr>
              <p:nvPr/>
            </p:nvSpPr>
            <p:spPr bwMode="auto">
              <a:xfrm>
                <a:off x="3088" y="2469"/>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7" name="Freeform 363">
                <a:extLst>
                  <a:ext uri="{FF2B5EF4-FFF2-40B4-BE49-F238E27FC236}">
                    <a16:creationId xmlns:a16="http://schemas.microsoft.com/office/drawing/2014/main" id="{DE7FE6C1-044B-979C-2434-DC3DB2E40FBC}"/>
                  </a:ext>
                </a:extLst>
              </p:cNvPr>
              <p:cNvSpPr>
                <a:spLocks/>
              </p:cNvSpPr>
              <p:nvPr/>
            </p:nvSpPr>
            <p:spPr bwMode="auto">
              <a:xfrm>
                <a:off x="3069" y="2410"/>
                <a:ext cx="21"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8" name="Freeform 364">
                <a:extLst>
                  <a:ext uri="{FF2B5EF4-FFF2-40B4-BE49-F238E27FC236}">
                    <a16:creationId xmlns:a16="http://schemas.microsoft.com/office/drawing/2014/main" id="{AADCFE59-3EBE-848C-8139-DAC4FF9D4592}"/>
                  </a:ext>
                </a:extLst>
              </p:cNvPr>
              <p:cNvSpPr>
                <a:spLocks/>
              </p:cNvSpPr>
              <p:nvPr/>
            </p:nvSpPr>
            <p:spPr bwMode="auto">
              <a:xfrm>
                <a:off x="3052" y="2343"/>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99" name="Freeform 365">
                <a:extLst>
                  <a:ext uri="{FF2B5EF4-FFF2-40B4-BE49-F238E27FC236}">
                    <a16:creationId xmlns:a16="http://schemas.microsoft.com/office/drawing/2014/main" id="{33DFEC0A-2182-3607-892B-C5F015AC75CC}"/>
                  </a:ext>
                </a:extLst>
              </p:cNvPr>
              <p:cNvSpPr>
                <a:spLocks/>
              </p:cNvSpPr>
              <p:nvPr/>
            </p:nvSpPr>
            <p:spPr bwMode="auto">
              <a:xfrm>
                <a:off x="3040" y="2276"/>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0" name="Freeform 366">
                <a:extLst>
                  <a:ext uri="{FF2B5EF4-FFF2-40B4-BE49-F238E27FC236}">
                    <a16:creationId xmlns:a16="http://schemas.microsoft.com/office/drawing/2014/main" id="{CC745154-0E2C-380B-2FED-40936B03A681}"/>
                  </a:ext>
                </a:extLst>
              </p:cNvPr>
              <p:cNvSpPr>
                <a:spLocks/>
              </p:cNvSpPr>
              <p:nvPr/>
            </p:nvSpPr>
            <p:spPr bwMode="auto">
              <a:xfrm>
                <a:off x="3035" y="221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1" name="Freeform 367">
                <a:extLst>
                  <a:ext uri="{FF2B5EF4-FFF2-40B4-BE49-F238E27FC236}">
                    <a16:creationId xmlns:a16="http://schemas.microsoft.com/office/drawing/2014/main" id="{9E51B9A3-1A4D-288B-6618-D86EE360E782}"/>
                  </a:ext>
                </a:extLst>
              </p:cNvPr>
              <p:cNvSpPr>
                <a:spLocks/>
              </p:cNvSpPr>
              <p:nvPr/>
            </p:nvSpPr>
            <p:spPr bwMode="auto">
              <a:xfrm>
                <a:off x="3035" y="2148"/>
                <a:ext cx="34"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2" name="Freeform 368">
                <a:extLst>
                  <a:ext uri="{FF2B5EF4-FFF2-40B4-BE49-F238E27FC236}">
                    <a16:creationId xmlns:a16="http://schemas.microsoft.com/office/drawing/2014/main" id="{C26D0462-AE37-DAFE-5C1D-BE3EE8100EFE}"/>
                  </a:ext>
                </a:extLst>
              </p:cNvPr>
              <p:cNvSpPr>
                <a:spLocks/>
              </p:cNvSpPr>
              <p:nvPr/>
            </p:nvSpPr>
            <p:spPr bwMode="auto">
              <a:xfrm>
                <a:off x="3042" y="208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3" name="Freeform 369">
                <a:extLst>
                  <a:ext uri="{FF2B5EF4-FFF2-40B4-BE49-F238E27FC236}">
                    <a16:creationId xmlns:a16="http://schemas.microsoft.com/office/drawing/2014/main" id="{6CE3CF5C-B2BC-812F-D6B0-8F2C023E7BF1}"/>
                  </a:ext>
                </a:extLst>
              </p:cNvPr>
              <p:cNvSpPr>
                <a:spLocks/>
              </p:cNvSpPr>
              <p:nvPr/>
            </p:nvSpPr>
            <p:spPr bwMode="auto">
              <a:xfrm>
                <a:off x="3054" y="2020"/>
                <a:ext cx="31" cy="3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4" name="Freeform 370">
                <a:extLst>
                  <a:ext uri="{FF2B5EF4-FFF2-40B4-BE49-F238E27FC236}">
                    <a16:creationId xmlns:a16="http://schemas.microsoft.com/office/drawing/2014/main" id="{3362DB95-8BCC-8040-2A6A-46C5ADED2D0B}"/>
                  </a:ext>
                </a:extLst>
              </p:cNvPr>
              <p:cNvSpPr>
                <a:spLocks/>
              </p:cNvSpPr>
              <p:nvPr/>
            </p:nvSpPr>
            <p:spPr bwMode="auto">
              <a:xfrm>
                <a:off x="3071" y="195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5" name="Freeform 371">
                <a:extLst>
                  <a:ext uri="{FF2B5EF4-FFF2-40B4-BE49-F238E27FC236}">
                    <a16:creationId xmlns:a16="http://schemas.microsoft.com/office/drawing/2014/main" id="{8193663F-B7C3-9F2C-E7E0-08EFF94EA183}"/>
                  </a:ext>
                </a:extLst>
              </p:cNvPr>
              <p:cNvSpPr>
                <a:spLocks/>
              </p:cNvSpPr>
              <p:nvPr/>
            </p:nvSpPr>
            <p:spPr bwMode="auto">
              <a:xfrm>
                <a:off x="3090" y="1896"/>
                <a:ext cx="36"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6" name="Freeform 372">
                <a:extLst>
                  <a:ext uri="{FF2B5EF4-FFF2-40B4-BE49-F238E27FC236}">
                    <a16:creationId xmlns:a16="http://schemas.microsoft.com/office/drawing/2014/main" id="{88331611-3C24-7D16-DC90-FB8A3D8F7672}"/>
                  </a:ext>
                </a:extLst>
              </p:cNvPr>
              <p:cNvSpPr>
                <a:spLocks/>
              </p:cNvSpPr>
              <p:nvPr/>
            </p:nvSpPr>
            <p:spPr bwMode="auto">
              <a:xfrm>
                <a:off x="3118" y="1839"/>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7" name="Freeform 373">
                <a:extLst>
                  <a:ext uri="{FF2B5EF4-FFF2-40B4-BE49-F238E27FC236}">
                    <a16:creationId xmlns:a16="http://schemas.microsoft.com/office/drawing/2014/main" id="{8DF021B8-0191-B685-B2D1-DF5FECAD54E2}"/>
                  </a:ext>
                </a:extLst>
              </p:cNvPr>
              <p:cNvSpPr>
                <a:spLocks/>
              </p:cNvSpPr>
              <p:nvPr/>
            </p:nvSpPr>
            <p:spPr bwMode="auto">
              <a:xfrm>
                <a:off x="3147" y="1779"/>
                <a:ext cx="38"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8" name="Freeform 374">
                <a:extLst>
                  <a:ext uri="{FF2B5EF4-FFF2-40B4-BE49-F238E27FC236}">
                    <a16:creationId xmlns:a16="http://schemas.microsoft.com/office/drawing/2014/main" id="{431B78C2-FD87-B0AE-F2ED-D12A2C1A0A0A}"/>
                  </a:ext>
                </a:extLst>
              </p:cNvPr>
              <p:cNvSpPr>
                <a:spLocks/>
              </p:cNvSpPr>
              <p:nvPr/>
            </p:nvSpPr>
            <p:spPr bwMode="auto">
              <a:xfrm>
                <a:off x="3183" y="1725"/>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9" name="Freeform 375">
                <a:extLst>
                  <a:ext uri="{FF2B5EF4-FFF2-40B4-BE49-F238E27FC236}">
                    <a16:creationId xmlns:a16="http://schemas.microsoft.com/office/drawing/2014/main" id="{739BB12D-3993-772F-D050-855E09636394}"/>
                  </a:ext>
                </a:extLst>
              </p:cNvPr>
              <p:cNvSpPr>
                <a:spLocks/>
              </p:cNvSpPr>
              <p:nvPr/>
            </p:nvSpPr>
            <p:spPr bwMode="auto">
              <a:xfrm>
                <a:off x="3221" y="1672"/>
                <a:ext cx="42"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0" name="Freeform 376">
                <a:extLst>
                  <a:ext uri="{FF2B5EF4-FFF2-40B4-BE49-F238E27FC236}">
                    <a16:creationId xmlns:a16="http://schemas.microsoft.com/office/drawing/2014/main" id="{D974B121-F295-6785-AECC-77F27AF81446}"/>
                  </a:ext>
                </a:extLst>
              </p:cNvPr>
              <p:cNvSpPr>
                <a:spLocks/>
              </p:cNvSpPr>
              <p:nvPr/>
            </p:nvSpPr>
            <p:spPr bwMode="auto">
              <a:xfrm>
                <a:off x="3266" y="1627"/>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1" name="Freeform 377">
                <a:extLst>
                  <a:ext uri="{FF2B5EF4-FFF2-40B4-BE49-F238E27FC236}">
                    <a16:creationId xmlns:a16="http://schemas.microsoft.com/office/drawing/2014/main" id="{A8BAB1E1-55F4-5247-BA59-8BFFEAF13D5B}"/>
                  </a:ext>
                </a:extLst>
              </p:cNvPr>
              <p:cNvSpPr>
                <a:spLocks/>
              </p:cNvSpPr>
              <p:nvPr/>
            </p:nvSpPr>
            <p:spPr bwMode="auto">
              <a:xfrm>
                <a:off x="3313" y="1582"/>
                <a:ext cx="43"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2" name="Freeform 378">
                <a:extLst>
                  <a:ext uri="{FF2B5EF4-FFF2-40B4-BE49-F238E27FC236}">
                    <a16:creationId xmlns:a16="http://schemas.microsoft.com/office/drawing/2014/main" id="{21F29908-7514-AA46-79F1-F5FA50FAF4F3}"/>
                  </a:ext>
                </a:extLst>
              </p:cNvPr>
              <p:cNvSpPr>
                <a:spLocks/>
              </p:cNvSpPr>
              <p:nvPr/>
            </p:nvSpPr>
            <p:spPr bwMode="auto">
              <a:xfrm>
                <a:off x="3363" y="1541"/>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3" name="Freeform 379">
                <a:extLst>
                  <a:ext uri="{FF2B5EF4-FFF2-40B4-BE49-F238E27FC236}">
                    <a16:creationId xmlns:a16="http://schemas.microsoft.com/office/drawing/2014/main" id="{DEC35D28-D97B-4132-A511-66DF6B11ADA7}"/>
                  </a:ext>
                </a:extLst>
              </p:cNvPr>
              <p:cNvSpPr>
                <a:spLocks/>
              </p:cNvSpPr>
              <p:nvPr/>
            </p:nvSpPr>
            <p:spPr bwMode="auto">
              <a:xfrm>
                <a:off x="3418" y="1506"/>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4" name="Freeform 380">
                <a:extLst>
                  <a:ext uri="{FF2B5EF4-FFF2-40B4-BE49-F238E27FC236}">
                    <a16:creationId xmlns:a16="http://schemas.microsoft.com/office/drawing/2014/main" id="{A6EAB8FA-5850-875D-1B60-D2F0F895F72A}"/>
                  </a:ext>
                </a:extLst>
              </p:cNvPr>
              <p:cNvSpPr>
                <a:spLocks/>
              </p:cNvSpPr>
              <p:nvPr/>
            </p:nvSpPr>
            <p:spPr bwMode="auto">
              <a:xfrm>
                <a:off x="3477" y="1477"/>
                <a:ext cx="39"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5" name="Freeform 381">
                <a:extLst>
                  <a:ext uri="{FF2B5EF4-FFF2-40B4-BE49-F238E27FC236}">
                    <a16:creationId xmlns:a16="http://schemas.microsoft.com/office/drawing/2014/main" id="{20E3266D-1731-DE76-BC22-ECA8B123848C}"/>
                  </a:ext>
                </a:extLst>
              </p:cNvPr>
              <p:cNvSpPr>
                <a:spLocks/>
              </p:cNvSpPr>
              <p:nvPr/>
            </p:nvSpPr>
            <p:spPr bwMode="auto">
              <a:xfrm>
                <a:off x="3535" y="1449"/>
                <a:ext cx="42"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6" name="Freeform 382">
                <a:extLst>
                  <a:ext uri="{FF2B5EF4-FFF2-40B4-BE49-F238E27FC236}">
                    <a16:creationId xmlns:a16="http://schemas.microsoft.com/office/drawing/2014/main" id="{486D8BCF-F4EC-99A3-D8EB-7A789EC9558F}"/>
                  </a:ext>
                </a:extLst>
              </p:cNvPr>
              <p:cNvSpPr>
                <a:spLocks/>
              </p:cNvSpPr>
              <p:nvPr/>
            </p:nvSpPr>
            <p:spPr bwMode="auto">
              <a:xfrm>
                <a:off x="3594" y="1427"/>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7" name="Freeform 383">
                <a:extLst>
                  <a:ext uri="{FF2B5EF4-FFF2-40B4-BE49-F238E27FC236}">
                    <a16:creationId xmlns:a16="http://schemas.microsoft.com/office/drawing/2014/main" id="{430B4707-4451-1F30-4ED0-1C2A6A0D0668}"/>
                  </a:ext>
                </a:extLst>
              </p:cNvPr>
              <p:cNvSpPr>
                <a:spLocks/>
              </p:cNvSpPr>
              <p:nvPr/>
            </p:nvSpPr>
            <p:spPr bwMode="auto">
              <a:xfrm>
                <a:off x="3661" y="1415"/>
                <a:ext cx="35"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8" name="Freeform 384">
                <a:extLst>
                  <a:ext uri="{FF2B5EF4-FFF2-40B4-BE49-F238E27FC236}">
                    <a16:creationId xmlns:a16="http://schemas.microsoft.com/office/drawing/2014/main" id="{6466A330-1116-AAA7-433B-BBA99786D815}"/>
                  </a:ext>
                </a:extLst>
              </p:cNvPr>
              <p:cNvSpPr>
                <a:spLocks/>
              </p:cNvSpPr>
              <p:nvPr/>
            </p:nvSpPr>
            <p:spPr bwMode="auto">
              <a:xfrm>
                <a:off x="3725" y="1406"/>
                <a:ext cx="35"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9" name="Freeform 385">
                <a:extLst>
                  <a:ext uri="{FF2B5EF4-FFF2-40B4-BE49-F238E27FC236}">
                    <a16:creationId xmlns:a16="http://schemas.microsoft.com/office/drawing/2014/main" id="{623365EA-F2E2-A843-DDF9-8FE165CF2684}"/>
                  </a:ext>
                </a:extLst>
              </p:cNvPr>
              <p:cNvSpPr>
                <a:spLocks/>
              </p:cNvSpPr>
              <p:nvPr/>
            </p:nvSpPr>
            <p:spPr bwMode="auto">
              <a:xfrm>
                <a:off x="3789" y="1401"/>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0" name="Freeform 386">
                <a:extLst>
                  <a:ext uri="{FF2B5EF4-FFF2-40B4-BE49-F238E27FC236}">
                    <a16:creationId xmlns:a16="http://schemas.microsoft.com/office/drawing/2014/main" id="{3168D1C3-80E5-CB76-6517-B48748CDB3C5}"/>
                  </a:ext>
                </a:extLst>
              </p:cNvPr>
              <p:cNvSpPr>
                <a:spLocks/>
              </p:cNvSpPr>
              <p:nvPr/>
            </p:nvSpPr>
            <p:spPr bwMode="auto">
              <a:xfrm>
                <a:off x="3853" y="1401"/>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1" name="Freeform 387">
                <a:extLst>
                  <a:ext uri="{FF2B5EF4-FFF2-40B4-BE49-F238E27FC236}">
                    <a16:creationId xmlns:a16="http://schemas.microsoft.com/office/drawing/2014/main" id="{4DF2B8A1-A89B-F3F1-C31E-588ABE8ED6E2}"/>
                  </a:ext>
                </a:extLst>
              </p:cNvPr>
              <p:cNvSpPr>
                <a:spLocks/>
              </p:cNvSpPr>
              <p:nvPr/>
            </p:nvSpPr>
            <p:spPr bwMode="auto">
              <a:xfrm>
                <a:off x="3917" y="1406"/>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2" name="Freeform 388">
                <a:extLst>
                  <a:ext uri="{FF2B5EF4-FFF2-40B4-BE49-F238E27FC236}">
                    <a16:creationId xmlns:a16="http://schemas.microsoft.com/office/drawing/2014/main" id="{1FF05B03-FD7C-B7D1-7BAC-49F0F0507BB4}"/>
                  </a:ext>
                </a:extLst>
              </p:cNvPr>
              <p:cNvSpPr>
                <a:spLocks/>
              </p:cNvSpPr>
              <p:nvPr/>
            </p:nvSpPr>
            <p:spPr bwMode="auto">
              <a:xfrm>
                <a:off x="3982" y="1415"/>
                <a:ext cx="35"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3" name="Freeform 389">
                <a:extLst>
                  <a:ext uri="{FF2B5EF4-FFF2-40B4-BE49-F238E27FC236}">
                    <a16:creationId xmlns:a16="http://schemas.microsoft.com/office/drawing/2014/main" id="{03AC00A9-5CDC-233E-8639-87CBF56C5DD7}"/>
                  </a:ext>
                </a:extLst>
              </p:cNvPr>
              <p:cNvSpPr>
                <a:spLocks/>
              </p:cNvSpPr>
              <p:nvPr/>
            </p:nvSpPr>
            <p:spPr bwMode="auto">
              <a:xfrm>
                <a:off x="4041" y="1427"/>
                <a:ext cx="40"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4" name="Freeform 390">
                <a:extLst>
                  <a:ext uri="{FF2B5EF4-FFF2-40B4-BE49-F238E27FC236}">
                    <a16:creationId xmlns:a16="http://schemas.microsoft.com/office/drawing/2014/main" id="{8D042E0D-050F-E95B-0873-6DE856218149}"/>
                  </a:ext>
                </a:extLst>
              </p:cNvPr>
              <p:cNvSpPr>
                <a:spLocks/>
              </p:cNvSpPr>
              <p:nvPr/>
            </p:nvSpPr>
            <p:spPr bwMode="auto">
              <a:xfrm>
                <a:off x="4105" y="1451"/>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5" name="Freeform 391">
                <a:extLst>
                  <a:ext uri="{FF2B5EF4-FFF2-40B4-BE49-F238E27FC236}">
                    <a16:creationId xmlns:a16="http://schemas.microsoft.com/office/drawing/2014/main" id="{A5342E86-0FEF-E38E-EC9C-F63000A9E0B8}"/>
                  </a:ext>
                </a:extLst>
              </p:cNvPr>
              <p:cNvSpPr>
                <a:spLocks/>
              </p:cNvSpPr>
              <p:nvPr/>
            </p:nvSpPr>
            <p:spPr bwMode="auto">
              <a:xfrm>
                <a:off x="4165" y="1477"/>
                <a:ext cx="35"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6" name="Freeform 392">
                <a:extLst>
                  <a:ext uri="{FF2B5EF4-FFF2-40B4-BE49-F238E27FC236}">
                    <a16:creationId xmlns:a16="http://schemas.microsoft.com/office/drawing/2014/main" id="{F53B617C-AF9E-51AB-D5EE-F3FC8EBC9FF5}"/>
                  </a:ext>
                </a:extLst>
              </p:cNvPr>
              <p:cNvSpPr>
                <a:spLocks/>
              </p:cNvSpPr>
              <p:nvPr/>
            </p:nvSpPr>
            <p:spPr bwMode="auto">
              <a:xfrm>
                <a:off x="4219" y="1503"/>
                <a:ext cx="41"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7" name="Freeform 393">
                <a:extLst>
                  <a:ext uri="{FF2B5EF4-FFF2-40B4-BE49-F238E27FC236}">
                    <a16:creationId xmlns:a16="http://schemas.microsoft.com/office/drawing/2014/main" id="{BA038422-8B73-E482-7C5B-26363B444277}"/>
                  </a:ext>
                </a:extLst>
              </p:cNvPr>
              <p:cNvSpPr>
                <a:spLocks/>
              </p:cNvSpPr>
              <p:nvPr/>
            </p:nvSpPr>
            <p:spPr bwMode="auto">
              <a:xfrm>
                <a:off x="4274" y="1539"/>
                <a:ext cx="40"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8" name="Freeform 394">
                <a:extLst>
                  <a:ext uri="{FF2B5EF4-FFF2-40B4-BE49-F238E27FC236}">
                    <a16:creationId xmlns:a16="http://schemas.microsoft.com/office/drawing/2014/main" id="{00DACF29-1BE8-648F-D0A6-B80602A2C254}"/>
                  </a:ext>
                </a:extLst>
              </p:cNvPr>
              <p:cNvSpPr>
                <a:spLocks/>
              </p:cNvSpPr>
              <p:nvPr/>
            </p:nvSpPr>
            <p:spPr bwMode="auto">
              <a:xfrm>
                <a:off x="4324" y="1577"/>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9" name="Freeform 395">
                <a:extLst>
                  <a:ext uri="{FF2B5EF4-FFF2-40B4-BE49-F238E27FC236}">
                    <a16:creationId xmlns:a16="http://schemas.microsoft.com/office/drawing/2014/main" id="{3BE1B325-8492-8E48-19A7-31A28888DEF5}"/>
                  </a:ext>
                </a:extLst>
              </p:cNvPr>
              <p:cNvSpPr>
                <a:spLocks/>
              </p:cNvSpPr>
              <p:nvPr/>
            </p:nvSpPr>
            <p:spPr bwMode="auto">
              <a:xfrm>
                <a:off x="4374" y="1620"/>
                <a:ext cx="40"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0" name="Freeform 396">
                <a:extLst>
                  <a:ext uri="{FF2B5EF4-FFF2-40B4-BE49-F238E27FC236}">
                    <a16:creationId xmlns:a16="http://schemas.microsoft.com/office/drawing/2014/main" id="{A8922081-6C02-B30E-52DB-673371DAADFD}"/>
                  </a:ext>
                </a:extLst>
              </p:cNvPr>
              <p:cNvSpPr>
                <a:spLocks/>
              </p:cNvSpPr>
              <p:nvPr/>
            </p:nvSpPr>
            <p:spPr bwMode="auto">
              <a:xfrm>
                <a:off x="4414" y="1665"/>
                <a:ext cx="48" cy="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1" name="Freeform 397">
                <a:extLst>
                  <a:ext uri="{FF2B5EF4-FFF2-40B4-BE49-F238E27FC236}">
                    <a16:creationId xmlns:a16="http://schemas.microsoft.com/office/drawing/2014/main" id="{906A30DF-FEC1-7200-D426-565533B2A48E}"/>
                  </a:ext>
                </a:extLst>
              </p:cNvPr>
              <p:cNvSpPr>
                <a:spLocks/>
              </p:cNvSpPr>
              <p:nvPr/>
            </p:nvSpPr>
            <p:spPr bwMode="auto">
              <a:xfrm>
                <a:off x="4452" y="1713"/>
                <a:ext cx="53"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2" name="Freeform 398">
                <a:extLst>
                  <a:ext uri="{FF2B5EF4-FFF2-40B4-BE49-F238E27FC236}">
                    <a16:creationId xmlns:a16="http://schemas.microsoft.com/office/drawing/2014/main" id="{3773AC98-66D2-CF06-CAB2-D9799924712F}"/>
                  </a:ext>
                </a:extLst>
              </p:cNvPr>
              <p:cNvSpPr>
                <a:spLocks/>
              </p:cNvSpPr>
              <p:nvPr/>
            </p:nvSpPr>
            <p:spPr bwMode="auto">
              <a:xfrm>
                <a:off x="4490" y="1767"/>
                <a:ext cx="50" cy="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3" name="Freeform 399">
                <a:extLst>
                  <a:ext uri="{FF2B5EF4-FFF2-40B4-BE49-F238E27FC236}">
                    <a16:creationId xmlns:a16="http://schemas.microsoft.com/office/drawing/2014/main" id="{6BE72003-F6DF-E856-ECCF-3044CDBE811F}"/>
                  </a:ext>
                </a:extLst>
              </p:cNvPr>
              <p:cNvSpPr>
                <a:spLocks/>
              </p:cNvSpPr>
              <p:nvPr/>
            </p:nvSpPr>
            <p:spPr bwMode="auto">
              <a:xfrm>
                <a:off x="4524" y="1825"/>
                <a:ext cx="45" cy="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4" name="Freeform 400">
                <a:extLst>
                  <a:ext uri="{FF2B5EF4-FFF2-40B4-BE49-F238E27FC236}">
                    <a16:creationId xmlns:a16="http://schemas.microsoft.com/office/drawing/2014/main" id="{94F8A2D3-245F-0952-2578-935DDA266D85}"/>
                  </a:ext>
                </a:extLst>
              </p:cNvPr>
              <p:cNvSpPr>
                <a:spLocks/>
              </p:cNvSpPr>
              <p:nvPr/>
            </p:nvSpPr>
            <p:spPr bwMode="auto">
              <a:xfrm>
                <a:off x="4550" y="1884"/>
                <a:ext cx="47" cy="4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5" name="Freeform 401">
                <a:extLst>
                  <a:ext uri="{FF2B5EF4-FFF2-40B4-BE49-F238E27FC236}">
                    <a16:creationId xmlns:a16="http://schemas.microsoft.com/office/drawing/2014/main" id="{64DF04D8-301C-880F-78C7-60E6B31DA96C}"/>
                  </a:ext>
                </a:extLst>
              </p:cNvPr>
              <p:cNvSpPr>
                <a:spLocks/>
              </p:cNvSpPr>
              <p:nvPr/>
            </p:nvSpPr>
            <p:spPr bwMode="auto">
              <a:xfrm>
                <a:off x="4574" y="1946"/>
                <a:ext cx="45" cy="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6" name="Freeform 402">
                <a:extLst>
                  <a:ext uri="{FF2B5EF4-FFF2-40B4-BE49-F238E27FC236}">
                    <a16:creationId xmlns:a16="http://schemas.microsoft.com/office/drawing/2014/main" id="{69A66EA8-A443-C2B3-7ABC-3114C7648C71}"/>
                  </a:ext>
                </a:extLst>
              </p:cNvPr>
              <p:cNvSpPr>
                <a:spLocks/>
              </p:cNvSpPr>
              <p:nvPr/>
            </p:nvSpPr>
            <p:spPr bwMode="auto">
              <a:xfrm>
                <a:off x="4593" y="2010"/>
                <a:ext cx="40"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7" name="Freeform 403">
                <a:extLst>
                  <a:ext uri="{FF2B5EF4-FFF2-40B4-BE49-F238E27FC236}">
                    <a16:creationId xmlns:a16="http://schemas.microsoft.com/office/drawing/2014/main" id="{6C811E7A-4371-29F3-CE55-FFA223B9F213}"/>
                  </a:ext>
                </a:extLst>
              </p:cNvPr>
              <p:cNvSpPr>
                <a:spLocks/>
              </p:cNvSpPr>
              <p:nvPr/>
            </p:nvSpPr>
            <p:spPr bwMode="auto">
              <a:xfrm>
                <a:off x="4604" y="2072"/>
                <a:ext cx="41"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8" name="Freeform 404">
                <a:extLst>
                  <a:ext uri="{FF2B5EF4-FFF2-40B4-BE49-F238E27FC236}">
                    <a16:creationId xmlns:a16="http://schemas.microsoft.com/office/drawing/2014/main" id="{1804EFF8-389D-EEE2-19CD-BC1B9183CE26}"/>
                  </a:ext>
                </a:extLst>
              </p:cNvPr>
              <p:cNvSpPr>
                <a:spLocks/>
              </p:cNvSpPr>
              <p:nvPr/>
            </p:nvSpPr>
            <p:spPr bwMode="auto">
              <a:xfrm>
                <a:off x="4612" y="2139"/>
                <a:ext cx="40"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9" name="Freeform 405">
                <a:extLst>
                  <a:ext uri="{FF2B5EF4-FFF2-40B4-BE49-F238E27FC236}">
                    <a16:creationId xmlns:a16="http://schemas.microsoft.com/office/drawing/2014/main" id="{43D1D639-4EEF-2A51-0072-3C99711111D8}"/>
                  </a:ext>
                </a:extLst>
              </p:cNvPr>
              <p:cNvSpPr>
                <a:spLocks/>
              </p:cNvSpPr>
              <p:nvPr/>
            </p:nvSpPr>
            <p:spPr bwMode="auto">
              <a:xfrm>
                <a:off x="4614" y="2203"/>
                <a:ext cx="38"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9" name="Group 607">
              <a:extLst>
                <a:ext uri="{FF2B5EF4-FFF2-40B4-BE49-F238E27FC236}">
                  <a16:creationId xmlns:a16="http://schemas.microsoft.com/office/drawing/2014/main" id="{7A9F8EA6-4555-1788-4FF8-963A549F0896}"/>
                </a:ext>
              </a:extLst>
            </p:cNvPr>
            <p:cNvGrpSpPr>
              <a:grpSpLocks/>
            </p:cNvGrpSpPr>
            <p:nvPr/>
          </p:nvGrpSpPr>
          <p:grpSpPr bwMode="auto">
            <a:xfrm>
              <a:off x="4598988" y="2009775"/>
              <a:ext cx="3013075" cy="3103563"/>
              <a:chOff x="2897" y="1266"/>
              <a:chExt cx="1898" cy="1955"/>
            </a:xfrm>
            <a:grpFill/>
          </p:grpSpPr>
          <p:sp>
            <p:nvSpPr>
              <p:cNvPr id="440" name="Freeform 407">
                <a:extLst>
                  <a:ext uri="{FF2B5EF4-FFF2-40B4-BE49-F238E27FC236}">
                    <a16:creationId xmlns:a16="http://schemas.microsoft.com/office/drawing/2014/main" id="{F908BBED-23AB-B815-FF8C-8F9583946724}"/>
                  </a:ext>
                </a:extLst>
              </p:cNvPr>
              <p:cNvSpPr>
                <a:spLocks/>
              </p:cNvSpPr>
              <p:nvPr/>
            </p:nvSpPr>
            <p:spPr bwMode="auto">
              <a:xfrm>
                <a:off x="4609" y="2267"/>
                <a:ext cx="41"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1" name="Freeform 408">
                <a:extLst>
                  <a:ext uri="{FF2B5EF4-FFF2-40B4-BE49-F238E27FC236}">
                    <a16:creationId xmlns:a16="http://schemas.microsoft.com/office/drawing/2014/main" id="{26E648A3-3A32-8128-FA6F-747C884B94BC}"/>
                  </a:ext>
                </a:extLst>
              </p:cNvPr>
              <p:cNvSpPr>
                <a:spLocks/>
              </p:cNvSpPr>
              <p:nvPr/>
            </p:nvSpPr>
            <p:spPr bwMode="auto">
              <a:xfrm>
                <a:off x="4602" y="2334"/>
                <a:ext cx="36"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2" name="Freeform 409">
                <a:extLst>
                  <a:ext uri="{FF2B5EF4-FFF2-40B4-BE49-F238E27FC236}">
                    <a16:creationId xmlns:a16="http://schemas.microsoft.com/office/drawing/2014/main" id="{78453B85-AE1A-4166-5A3F-5926085E8346}"/>
                  </a:ext>
                </a:extLst>
              </p:cNvPr>
              <p:cNvSpPr>
                <a:spLocks/>
              </p:cNvSpPr>
              <p:nvPr/>
            </p:nvSpPr>
            <p:spPr bwMode="auto">
              <a:xfrm>
                <a:off x="4588" y="2395"/>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3" name="Freeform 410">
                <a:extLst>
                  <a:ext uri="{FF2B5EF4-FFF2-40B4-BE49-F238E27FC236}">
                    <a16:creationId xmlns:a16="http://schemas.microsoft.com/office/drawing/2014/main" id="{072759C7-D8B7-78FB-98D2-969F3577ACE3}"/>
                  </a:ext>
                </a:extLst>
              </p:cNvPr>
              <p:cNvSpPr>
                <a:spLocks/>
              </p:cNvSpPr>
              <p:nvPr/>
            </p:nvSpPr>
            <p:spPr bwMode="auto">
              <a:xfrm>
                <a:off x="4569" y="2457"/>
                <a:ext cx="35"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4" name="Freeform 411">
                <a:extLst>
                  <a:ext uri="{FF2B5EF4-FFF2-40B4-BE49-F238E27FC236}">
                    <a16:creationId xmlns:a16="http://schemas.microsoft.com/office/drawing/2014/main" id="{987055DE-9AEE-227B-1F42-EF50A51D639A}"/>
                  </a:ext>
                </a:extLst>
              </p:cNvPr>
              <p:cNvSpPr>
                <a:spLocks/>
              </p:cNvSpPr>
              <p:nvPr/>
            </p:nvSpPr>
            <p:spPr bwMode="auto">
              <a:xfrm>
                <a:off x="4547" y="2519"/>
                <a:ext cx="31"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5" name="Freeform 412">
                <a:extLst>
                  <a:ext uri="{FF2B5EF4-FFF2-40B4-BE49-F238E27FC236}">
                    <a16:creationId xmlns:a16="http://schemas.microsoft.com/office/drawing/2014/main" id="{B9723F75-4671-D5E2-6F40-ACEABBE72662}"/>
                  </a:ext>
                </a:extLst>
              </p:cNvPr>
              <p:cNvSpPr>
                <a:spLocks/>
              </p:cNvSpPr>
              <p:nvPr/>
            </p:nvSpPr>
            <p:spPr bwMode="auto">
              <a:xfrm>
                <a:off x="4519" y="2576"/>
                <a:ext cx="31"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6" name="Freeform 413">
                <a:extLst>
                  <a:ext uri="{FF2B5EF4-FFF2-40B4-BE49-F238E27FC236}">
                    <a16:creationId xmlns:a16="http://schemas.microsoft.com/office/drawing/2014/main" id="{4DF80555-4142-1AA6-DFDA-CA4FD2A09D5A}"/>
                  </a:ext>
                </a:extLst>
              </p:cNvPr>
              <p:cNvSpPr>
                <a:spLocks/>
              </p:cNvSpPr>
              <p:nvPr/>
            </p:nvSpPr>
            <p:spPr bwMode="auto">
              <a:xfrm>
                <a:off x="4483" y="2633"/>
                <a:ext cx="34"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7" name="Freeform 414">
                <a:extLst>
                  <a:ext uri="{FF2B5EF4-FFF2-40B4-BE49-F238E27FC236}">
                    <a16:creationId xmlns:a16="http://schemas.microsoft.com/office/drawing/2014/main" id="{E2C86007-C734-5D9C-2539-8AD79DC0817A}"/>
                  </a:ext>
                </a:extLst>
              </p:cNvPr>
              <p:cNvSpPr>
                <a:spLocks/>
              </p:cNvSpPr>
              <p:nvPr/>
            </p:nvSpPr>
            <p:spPr bwMode="auto">
              <a:xfrm>
                <a:off x="4445" y="2683"/>
                <a:ext cx="33"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8" name="Freeform 415">
                <a:extLst>
                  <a:ext uri="{FF2B5EF4-FFF2-40B4-BE49-F238E27FC236}">
                    <a16:creationId xmlns:a16="http://schemas.microsoft.com/office/drawing/2014/main" id="{2450C99F-C503-596D-CAC4-F412D6E271D8}"/>
                  </a:ext>
                </a:extLst>
              </p:cNvPr>
              <p:cNvSpPr>
                <a:spLocks/>
              </p:cNvSpPr>
              <p:nvPr/>
            </p:nvSpPr>
            <p:spPr bwMode="auto">
              <a:xfrm>
                <a:off x="4407" y="2736"/>
                <a:ext cx="26"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9" name="Freeform 416">
                <a:extLst>
                  <a:ext uri="{FF2B5EF4-FFF2-40B4-BE49-F238E27FC236}">
                    <a16:creationId xmlns:a16="http://schemas.microsoft.com/office/drawing/2014/main" id="{AA9A4D09-D52B-B5A4-38DD-6188F81559FB}"/>
                  </a:ext>
                </a:extLst>
              </p:cNvPr>
              <p:cNvSpPr>
                <a:spLocks/>
              </p:cNvSpPr>
              <p:nvPr/>
            </p:nvSpPr>
            <p:spPr bwMode="auto">
              <a:xfrm>
                <a:off x="4357" y="2778"/>
                <a:ext cx="33"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0" name="Freeform 417">
                <a:extLst>
                  <a:ext uri="{FF2B5EF4-FFF2-40B4-BE49-F238E27FC236}">
                    <a16:creationId xmlns:a16="http://schemas.microsoft.com/office/drawing/2014/main" id="{BC49264B-A79A-E4D7-49EE-E4F269395A05}"/>
                  </a:ext>
                </a:extLst>
              </p:cNvPr>
              <p:cNvSpPr>
                <a:spLocks/>
              </p:cNvSpPr>
              <p:nvPr/>
            </p:nvSpPr>
            <p:spPr bwMode="auto">
              <a:xfrm>
                <a:off x="4312" y="2824"/>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1" name="Freeform 418">
                <a:extLst>
                  <a:ext uri="{FF2B5EF4-FFF2-40B4-BE49-F238E27FC236}">
                    <a16:creationId xmlns:a16="http://schemas.microsoft.com/office/drawing/2014/main" id="{B9014915-DABD-94AC-899D-7E931D8EA02A}"/>
                  </a:ext>
                </a:extLst>
              </p:cNvPr>
              <p:cNvSpPr>
                <a:spLocks/>
              </p:cNvSpPr>
              <p:nvPr/>
            </p:nvSpPr>
            <p:spPr bwMode="auto">
              <a:xfrm>
                <a:off x="4257" y="2859"/>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2" name="Freeform 419">
                <a:extLst>
                  <a:ext uri="{FF2B5EF4-FFF2-40B4-BE49-F238E27FC236}">
                    <a16:creationId xmlns:a16="http://schemas.microsoft.com/office/drawing/2014/main" id="{98FB1EDC-2F2D-A3B2-6A1A-A7727528A62C}"/>
                  </a:ext>
                </a:extLst>
              </p:cNvPr>
              <p:cNvSpPr>
                <a:spLocks/>
              </p:cNvSpPr>
              <p:nvPr/>
            </p:nvSpPr>
            <p:spPr bwMode="auto">
              <a:xfrm>
                <a:off x="4203" y="2893"/>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3" name="Freeform 420">
                <a:extLst>
                  <a:ext uri="{FF2B5EF4-FFF2-40B4-BE49-F238E27FC236}">
                    <a16:creationId xmlns:a16="http://schemas.microsoft.com/office/drawing/2014/main" id="{89D5E0BE-126C-A9D0-90E0-57F3C181E289}"/>
                  </a:ext>
                </a:extLst>
              </p:cNvPr>
              <p:cNvSpPr>
                <a:spLocks/>
              </p:cNvSpPr>
              <p:nvPr/>
            </p:nvSpPr>
            <p:spPr bwMode="auto">
              <a:xfrm>
                <a:off x="4146" y="2921"/>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4" name="Freeform 421">
                <a:extLst>
                  <a:ext uri="{FF2B5EF4-FFF2-40B4-BE49-F238E27FC236}">
                    <a16:creationId xmlns:a16="http://schemas.microsoft.com/office/drawing/2014/main" id="{305E6BE6-B886-B535-A3E1-91E240D19DB9}"/>
                  </a:ext>
                </a:extLst>
              </p:cNvPr>
              <p:cNvSpPr>
                <a:spLocks/>
              </p:cNvSpPr>
              <p:nvPr/>
            </p:nvSpPr>
            <p:spPr bwMode="auto">
              <a:xfrm>
                <a:off x="4089" y="2947"/>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5" name="Freeform 422">
                <a:extLst>
                  <a:ext uri="{FF2B5EF4-FFF2-40B4-BE49-F238E27FC236}">
                    <a16:creationId xmlns:a16="http://schemas.microsoft.com/office/drawing/2014/main" id="{B4D89750-4A44-3BEA-D460-C39C4FEBE4D9}"/>
                  </a:ext>
                </a:extLst>
              </p:cNvPr>
              <p:cNvSpPr>
                <a:spLocks/>
              </p:cNvSpPr>
              <p:nvPr/>
            </p:nvSpPr>
            <p:spPr bwMode="auto">
              <a:xfrm>
                <a:off x="4027" y="2966"/>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6" name="Freeform 423">
                <a:extLst>
                  <a:ext uri="{FF2B5EF4-FFF2-40B4-BE49-F238E27FC236}">
                    <a16:creationId xmlns:a16="http://schemas.microsoft.com/office/drawing/2014/main" id="{663C97E0-635B-6478-AC2F-216CE341E857}"/>
                  </a:ext>
                </a:extLst>
              </p:cNvPr>
              <p:cNvSpPr>
                <a:spLocks/>
              </p:cNvSpPr>
              <p:nvPr/>
            </p:nvSpPr>
            <p:spPr bwMode="auto">
              <a:xfrm>
                <a:off x="3963" y="2978"/>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7" name="Freeform 424">
                <a:extLst>
                  <a:ext uri="{FF2B5EF4-FFF2-40B4-BE49-F238E27FC236}">
                    <a16:creationId xmlns:a16="http://schemas.microsoft.com/office/drawing/2014/main" id="{BE449978-E792-22E8-969C-2FDDBCBFD809}"/>
                  </a:ext>
                </a:extLst>
              </p:cNvPr>
              <p:cNvSpPr>
                <a:spLocks/>
              </p:cNvSpPr>
              <p:nvPr/>
            </p:nvSpPr>
            <p:spPr bwMode="auto">
              <a:xfrm>
                <a:off x="3898" y="2988"/>
                <a:ext cx="22"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8" name="Freeform 425">
                <a:extLst>
                  <a:ext uri="{FF2B5EF4-FFF2-40B4-BE49-F238E27FC236}">
                    <a16:creationId xmlns:a16="http://schemas.microsoft.com/office/drawing/2014/main" id="{C4BCE804-F3B6-503D-2405-23440BDFB515}"/>
                  </a:ext>
                </a:extLst>
              </p:cNvPr>
              <p:cNvSpPr>
                <a:spLocks/>
              </p:cNvSpPr>
              <p:nvPr/>
            </p:nvSpPr>
            <p:spPr bwMode="auto">
              <a:xfrm>
                <a:off x="3836" y="3064"/>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9" name="Freeform 426">
                <a:extLst>
                  <a:ext uri="{FF2B5EF4-FFF2-40B4-BE49-F238E27FC236}">
                    <a16:creationId xmlns:a16="http://schemas.microsoft.com/office/drawing/2014/main" id="{C1016D83-DA37-9B58-6D55-9E3622078EAB}"/>
                  </a:ext>
                </a:extLst>
              </p:cNvPr>
              <p:cNvSpPr>
                <a:spLocks/>
              </p:cNvSpPr>
              <p:nvPr/>
            </p:nvSpPr>
            <p:spPr bwMode="auto">
              <a:xfrm>
                <a:off x="3772" y="3061"/>
                <a:ext cx="17"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0" name="Freeform 427">
                <a:extLst>
                  <a:ext uri="{FF2B5EF4-FFF2-40B4-BE49-F238E27FC236}">
                    <a16:creationId xmlns:a16="http://schemas.microsoft.com/office/drawing/2014/main" id="{96765E9C-B76F-2ECA-1924-12A2559D852E}"/>
                  </a:ext>
                </a:extLst>
              </p:cNvPr>
              <p:cNvSpPr>
                <a:spLocks/>
              </p:cNvSpPr>
              <p:nvPr/>
            </p:nvSpPr>
            <p:spPr bwMode="auto">
              <a:xfrm>
                <a:off x="3708" y="3054"/>
                <a:ext cx="17"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1" name="Freeform 428">
                <a:extLst>
                  <a:ext uri="{FF2B5EF4-FFF2-40B4-BE49-F238E27FC236}">
                    <a16:creationId xmlns:a16="http://schemas.microsoft.com/office/drawing/2014/main" id="{A0327B2E-DD37-1DD6-E263-706656912DEF}"/>
                  </a:ext>
                </a:extLst>
              </p:cNvPr>
              <p:cNvSpPr>
                <a:spLocks/>
              </p:cNvSpPr>
              <p:nvPr/>
            </p:nvSpPr>
            <p:spPr bwMode="auto">
              <a:xfrm>
                <a:off x="3644" y="3042"/>
                <a:ext cx="17"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2" name="Freeform 429">
                <a:extLst>
                  <a:ext uri="{FF2B5EF4-FFF2-40B4-BE49-F238E27FC236}">
                    <a16:creationId xmlns:a16="http://schemas.microsoft.com/office/drawing/2014/main" id="{702F1998-D72C-9888-8FD0-923FC8BBDE05}"/>
                  </a:ext>
                </a:extLst>
              </p:cNvPr>
              <p:cNvSpPr>
                <a:spLocks/>
              </p:cNvSpPr>
              <p:nvPr/>
            </p:nvSpPr>
            <p:spPr bwMode="auto">
              <a:xfrm>
                <a:off x="3582" y="302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3" name="Freeform 430">
                <a:extLst>
                  <a:ext uri="{FF2B5EF4-FFF2-40B4-BE49-F238E27FC236}">
                    <a16:creationId xmlns:a16="http://schemas.microsoft.com/office/drawing/2014/main" id="{AA8EB940-BC49-5D54-50B2-CB807BB4E1A7}"/>
                  </a:ext>
                </a:extLst>
              </p:cNvPr>
              <p:cNvSpPr>
                <a:spLocks/>
              </p:cNvSpPr>
              <p:nvPr/>
            </p:nvSpPr>
            <p:spPr bwMode="auto">
              <a:xfrm>
                <a:off x="3520" y="3004"/>
                <a:ext cx="17"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4" name="Oval 431">
                <a:extLst>
                  <a:ext uri="{FF2B5EF4-FFF2-40B4-BE49-F238E27FC236}">
                    <a16:creationId xmlns:a16="http://schemas.microsoft.com/office/drawing/2014/main" id="{7969BA26-79D8-7EB4-C0EE-05576800CEBA}"/>
                  </a:ext>
                </a:extLst>
              </p:cNvPr>
              <p:cNvSpPr>
                <a:spLocks noChangeArrowheads="1"/>
              </p:cNvSpPr>
              <p:nvPr/>
            </p:nvSpPr>
            <p:spPr bwMode="auto">
              <a:xfrm>
                <a:off x="3463" y="298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5" name="Freeform 432">
                <a:extLst>
                  <a:ext uri="{FF2B5EF4-FFF2-40B4-BE49-F238E27FC236}">
                    <a16:creationId xmlns:a16="http://schemas.microsoft.com/office/drawing/2014/main" id="{C1738217-7B93-4A9E-1816-3CEA3DFDC04E}"/>
                  </a:ext>
                </a:extLst>
              </p:cNvPr>
              <p:cNvSpPr>
                <a:spLocks/>
              </p:cNvSpPr>
              <p:nvPr/>
            </p:nvSpPr>
            <p:spPr bwMode="auto">
              <a:xfrm>
                <a:off x="3406" y="2952"/>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6" name="Freeform 433">
                <a:extLst>
                  <a:ext uri="{FF2B5EF4-FFF2-40B4-BE49-F238E27FC236}">
                    <a16:creationId xmlns:a16="http://schemas.microsoft.com/office/drawing/2014/main" id="{88409B10-6682-CAD6-A7D5-2471C2BD9EBC}"/>
                  </a:ext>
                </a:extLst>
              </p:cNvPr>
              <p:cNvSpPr>
                <a:spLocks/>
              </p:cNvSpPr>
              <p:nvPr/>
            </p:nvSpPr>
            <p:spPr bwMode="auto">
              <a:xfrm>
                <a:off x="3351" y="2919"/>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7" name="Freeform 434">
                <a:extLst>
                  <a:ext uri="{FF2B5EF4-FFF2-40B4-BE49-F238E27FC236}">
                    <a16:creationId xmlns:a16="http://schemas.microsoft.com/office/drawing/2014/main" id="{F2F24F99-8A22-1146-9A0B-226BA4E6985B}"/>
                  </a:ext>
                </a:extLst>
              </p:cNvPr>
              <p:cNvSpPr>
                <a:spLocks/>
              </p:cNvSpPr>
              <p:nvPr/>
            </p:nvSpPr>
            <p:spPr bwMode="auto">
              <a:xfrm>
                <a:off x="3302" y="2881"/>
                <a:ext cx="9"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8" name="Freeform 435">
                <a:extLst>
                  <a:ext uri="{FF2B5EF4-FFF2-40B4-BE49-F238E27FC236}">
                    <a16:creationId xmlns:a16="http://schemas.microsoft.com/office/drawing/2014/main" id="{8C931F49-A26F-4984-C62F-9487A839209B}"/>
                  </a:ext>
                </a:extLst>
              </p:cNvPr>
              <p:cNvSpPr>
                <a:spLocks/>
              </p:cNvSpPr>
              <p:nvPr/>
            </p:nvSpPr>
            <p:spPr bwMode="auto">
              <a:xfrm>
                <a:off x="3249" y="2838"/>
                <a:ext cx="14"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9" name="Freeform 436">
                <a:extLst>
                  <a:ext uri="{FF2B5EF4-FFF2-40B4-BE49-F238E27FC236}">
                    <a16:creationId xmlns:a16="http://schemas.microsoft.com/office/drawing/2014/main" id="{F76D89DA-C520-8576-1ADF-7464B63D192F}"/>
                  </a:ext>
                </a:extLst>
              </p:cNvPr>
              <p:cNvSpPr>
                <a:spLocks/>
              </p:cNvSpPr>
              <p:nvPr/>
            </p:nvSpPr>
            <p:spPr bwMode="auto">
              <a:xfrm>
                <a:off x="3204" y="279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0" name="Freeform 437">
                <a:extLst>
                  <a:ext uri="{FF2B5EF4-FFF2-40B4-BE49-F238E27FC236}">
                    <a16:creationId xmlns:a16="http://schemas.microsoft.com/office/drawing/2014/main" id="{8C99EE75-4C08-98DB-835F-E2AEE0B77E21}"/>
                  </a:ext>
                </a:extLst>
              </p:cNvPr>
              <p:cNvSpPr>
                <a:spLocks/>
              </p:cNvSpPr>
              <p:nvPr/>
            </p:nvSpPr>
            <p:spPr bwMode="auto">
              <a:xfrm>
                <a:off x="3161" y="2743"/>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1" name="Freeform 438">
                <a:extLst>
                  <a:ext uri="{FF2B5EF4-FFF2-40B4-BE49-F238E27FC236}">
                    <a16:creationId xmlns:a16="http://schemas.microsoft.com/office/drawing/2014/main" id="{B808A7E8-937B-ADD8-E19E-AC642EDA380B}"/>
                  </a:ext>
                </a:extLst>
              </p:cNvPr>
              <p:cNvSpPr>
                <a:spLocks/>
              </p:cNvSpPr>
              <p:nvPr/>
            </p:nvSpPr>
            <p:spPr bwMode="auto">
              <a:xfrm>
                <a:off x="3123" y="2690"/>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2" name="Freeform 439">
                <a:extLst>
                  <a:ext uri="{FF2B5EF4-FFF2-40B4-BE49-F238E27FC236}">
                    <a16:creationId xmlns:a16="http://schemas.microsoft.com/office/drawing/2014/main" id="{C0DA90BF-C551-CC8F-1618-CB88F9FAB481}"/>
                  </a:ext>
                </a:extLst>
              </p:cNvPr>
              <p:cNvSpPr>
                <a:spLocks/>
              </p:cNvSpPr>
              <p:nvPr/>
            </p:nvSpPr>
            <p:spPr bwMode="auto">
              <a:xfrm>
                <a:off x="3090" y="2636"/>
                <a:ext cx="12"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3" name="Freeform 440">
                <a:extLst>
                  <a:ext uri="{FF2B5EF4-FFF2-40B4-BE49-F238E27FC236}">
                    <a16:creationId xmlns:a16="http://schemas.microsoft.com/office/drawing/2014/main" id="{A17FA420-AEBC-F309-1106-23CE747A310D}"/>
                  </a:ext>
                </a:extLst>
              </p:cNvPr>
              <p:cNvSpPr>
                <a:spLocks/>
              </p:cNvSpPr>
              <p:nvPr/>
            </p:nvSpPr>
            <p:spPr bwMode="auto">
              <a:xfrm>
                <a:off x="3059" y="257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4" name="Freeform 441">
                <a:extLst>
                  <a:ext uri="{FF2B5EF4-FFF2-40B4-BE49-F238E27FC236}">
                    <a16:creationId xmlns:a16="http://schemas.microsoft.com/office/drawing/2014/main" id="{7CE754EC-7294-AC47-F043-17E8705294A4}"/>
                  </a:ext>
                </a:extLst>
              </p:cNvPr>
              <p:cNvSpPr>
                <a:spLocks/>
              </p:cNvSpPr>
              <p:nvPr/>
            </p:nvSpPr>
            <p:spPr bwMode="auto">
              <a:xfrm>
                <a:off x="3033" y="251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5" name="Freeform 442">
                <a:extLst>
                  <a:ext uri="{FF2B5EF4-FFF2-40B4-BE49-F238E27FC236}">
                    <a16:creationId xmlns:a16="http://schemas.microsoft.com/office/drawing/2014/main" id="{AD8AC0D6-BD54-CA71-C19D-A2815F529765}"/>
                  </a:ext>
                </a:extLst>
              </p:cNvPr>
              <p:cNvSpPr>
                <a:spLocks/>
              </p:cNvSpPr>
              <p:nvPr/>
            </p:nvSpPr>
            <p:spPr bwMode="auto">
              <a:xfrm>
                <a:off x="3014" y="2462"/>
                <a:ext cx="9"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6" name="Freeform 443">
                <a:extLst>
                  <a:ext uri="{FF2B5EF4-FFF2-40B4-BE49-F238E27FC236}">
                    <a16:creationId xmlns:a16="http://schemas.microsoft.com/office/drawing/2014/main" id="{5B2BC91D-5D9F-E1AD-9460-2FE07B0821FA}"/>
                  </a:ext>
                </a:extLst>
              </p:cNvPr>
              <p:cNvSpPr>
                <a:spLocks/>
              </p:cNvSpPr>
              <p:nvPr/>
            </p:nvSpPr>
            <p:spPr bwMode="auto">
              <a:xfrm>
                <a:off x="2995" y="2398"/>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7" name="Freeform 444">
                <a:extLst>
                  <a:ext uri="{FF2B5EF4-FFF2-40B4-BE49-F238E27FC236}">
                    <a16:creationId xmlns:a16="http://schemas.microsoft.com/office/drawing/2014/main" id="{D9C9538A-F684-F50F-4219-8531090BE1E0}"/>
                  </a:ext>
                </a:extLst>
              </p:cNvPr>
              <p:cNvSpPr>
                <a:spLocks/>
              </p:cNvSpPr>
              <p:nvPr/>
            </p:nvSpPr>
            <p:spPr bwMode="auto">
              <a:xfrm>
                <a:off x="2981" y="2334"/>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8" name="Freeform 445">
                <a:extLst>
                  <a:ext uri="{FF2B5EF4-FFF2-40B4-BE49-F238E27FC236}">
                    <a16:creationId xmlns:a16="http://schemas.microsoft.com/office/drawing/2014/main" id="{7B09709D-2DBC-B5CB-6EFF-5B3D6B035437}"/>
                  </a:ext>
                </a:extLst>
              </p:cNvPr>
              <p:cNvSpPr>
                <a:spLocks/>
              </p:cNvSpPr>
              <p:nvPr/>
            </p:nvSpPr>
            <p:spPr bwMode="auto">
              <a:xfrm>
                <a:off x="2971" y="2267"/>
                <a:ext cx="21"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9" name="Freeform 446">
                <a:extLst>
                  <a:ext uri="{FF2B5EF4-FFF2-40B4-BE49-F238E27FC236}">
                    <a16:creationId xmlns:a16="http://schemas.microsoft.com/office/drawing/2014/main" id="{FD710E4A-2038-7C9B-9683-C26A6271F1F3}"/>
                  </a:ext>
                </a:extLst>
              </p:cNvPr>
              <p:cNvSpPr>
                <a:spLocks/>
              </p:cNvSpPr>
              <p:nvPr/>
            </p:nvSpPr>
            <p:spPr bwMode="auto">
              <a:xfrm>
                <a:off x="2966" y="220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0" name="Freeform 447">
                <a:extLst>
                  <a:ext uri="{FF2B5EF4-FFF2-40B4-BE49-F238E27FC236}">
                    <a16:creationId xmlns:a16="http://schemas.microsoft.com/office/drawing/2014/main" id="{EAB3223D-DA4C-74B7-79CC-1DF694D756DD}"/>
                  </a:ext>
                </a:extLst>
              </p:cNvPr>
              <p:cNvSpPr>
                <a:spLocks/>
              </p:cNvSpPr>
              <p:nvPr/>
            </p:nvSpPr>
            <p:spPr bwMode="auto">
              <a:xfrm>
                <a:off x="2969" y="2136"/>
                <a:ext cx="23"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1" name="Freeform 448">
                <a:extLst>
                  <a:ext uri="{FF2B5EF4-FFF2-40B4-BE49-F238E27FC236}">
                    <a16:creationId xmlns:a16="http://schemas.microsoft.com/office/drawing/2014/main" id="{A797CD85-8EE0-C961-B045-F8EF072EABA8}"/>
                  </a:ext>
                </a:extLst>
              </p:cNvPr>
              <p:cNvSpPr>
                <a:spLocks/>
              </p:cNvSpPr>
              <p:nvPr/>
            </p:nvSpPr>
            <p:spPr bwMode="auto">
              <a:xfrm>
                <a:off x="2976" y="2072"/>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2" name="Freeform 449">
                <a:extLst>
                  <a:ext uri="{FF2B5EF4-FFF2-40B4-BE49-F238E27FC236}">
                    <a16:creationId xmlns:a16="http://schemas.microsoft.com/office/drawing/2014/main" id="{62ACC379-8E11-2D60-C4D6-3DF0F9839200}"/>
                  </a:ext>
                </a:extLst>
              </p:cNvPr>
              <p:cNvSpPr>
                <a:spLocks/>
              </p:cNvSpPr>
              <p:nvPr/>
            </p:nvSpPr>
            <p:spPr bwMode="auto">
              <a:xfrm>
                <a:off x="2988" y="2008"/>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3" name="Freeform 450">
                <a:extLst>
                  <a:ext uri="{FF2B5EF4-FFF2-40B4-BE49-F238E27FC236}">
                    <a16:creationId xmlns:a16="http://schemas.microsoft.com/office/drawing/2014/main" id="{1F41C1D7-B24A-FDBB-45C8-CE79725380E9}"/>
                  </a:ext>
                </a:extLst>
              </p:cNvPr>
              <p:cNvSpPr>
                <a:spLocks/>
              </p:cNvSpPr>
              <p:nvPr/>
            </p:nvSpPr>
            <p:spPr bwMode="auto">
              <a:xfrm>
                <a:off x="3004" y="1946"/>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4" name="Freeform 451">
                <a:extLst>
                  <a:ext uri="{FF2B5EF4-FFF2-40B4-BE49-F238E27FC236}">
                    <a16:creationId xmlns:a16="http://schemas.microsoft.com/office/drawing/2014/main" id="{77555E9F-7F24-4DD9-876A-881B65DC322B}"/>
                  </a:ext>
                </a:extLst>
              </p:cNvPr>
              <p:cNvSpPr>
                <a:spLocks/>
              </p:cNvSpPr>
              <p:nvPr/>
            </p:nvSpPr>
            <p:spPr bwMode="auto">
              <a:xfrm>
                <a:off x="3023" y="1882"/>
                <a:ext cx="29"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5" name="Freeform 452">
                <a:extLst>
                  <a:ext uri="{FF2B5EF4-FFF2-40B4-BE49-F238E27FC236}">
                    <a16:creationId xmlns:a16="http://schemas.microsoft.com/office/drawing/2014/main" id="{A2E3E101-CC3F-7AD0-A8AC-37A99C25CE37}"/>
                  </a:ext>
                </a:extLst>
              </p:cNvPr>
              <p:cNvSpPr>
                <a:spLocks/>
              </p:cNvSpPr>
              <p:nvPr/>
            </p:nvSpPr>
            <p:spPr bwMode="auto">
              <a:xfrm>
                <a:off x="3049" y="1825"/>
                <a:ext cx="27"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6" name="Freeform 453">
                <a:extLst>
                  <a:ext uri="{FF2B5EF4-FFF2-40B4-BE49-F238E27FC236}">
                    <a16:creationId xmlns:a16="http://schemas.microsoft.com/office/drawing/2014/main" id="{334F3C12-F687-4AE9-3B24-D860B7DD3D4E}"/>
                  </a:ext>
                </a:extLst>
              </p:cNvPr>
              <p:cNvSpPr>
                <a:spLocks/>
              </p:cNvSpPr>
              <p:nvPr/>
            </p:nvSpPr>
            <p:spPr bwMode="auto">
              <a:xfrm>
                <a:off x="3080" y="1767"/>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7" name="Freeform 454">
                <a:extLst>
                  <a:ext uri="{FF2B5EF4-FFF2-40B4-BE49-F238E27FC236}">
                    <a16:creationId xmlns:a16="http://schemas.microsoft.com/office/drawing/2014/main" id="{A9C953DD-2052-7627-E3B2-73ABA0EDC19B}"/>
                  </a:ext>
                </a:extLst>
              </p:cNvPr>
              <p:cNvSpPr>
                <a:spLocks/>
              </p:cNvSpPr>
              <p:nvPr/>
            </p:nvSpPr>
            <p:spPr bwMode="auto">
              <a:xfrm>
                <a:off x="3111" y="1710"/>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8" name="Freeform 455">
                <a:extLst>
                  <a:ext uri="{FF2B5EF4-FFF2-40B4-BE49-F238E27FC236}">
                    <a16:creationId xmlns:a16="http://schemas.microsoft.com/office/drawing/2014/main" id="{C9CDD691-A704-83A5-053C-6D71B207347D}"/>
                  </a:ext>
                </a:extLst>
              </p:cNvPr>
              <p:cNvSpPr>
                <a:spLocks/>
              </p:cNvSpPr>
              <p:nvPr/>
            </p:nvSpPr>
            <p:spPr bwMode="auto">
              <a:xfrm>
                <a:off x="3147" y="1656"/>
                <a:ext cx="36"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9" name="Freeform 456">
                <a:extLst>
                  <a:ext uri="{FF2B5EF4-FFF2-40B4-BE49-F238E27FC236}">
                    <a16:creationId xmlns:a16="http://schemas.microsoft.com/office/drawing/2014/main" id="{14D218D0-4B7A-BBB1-F8D3-A90F57488C58}"/>
                  </a:ext>
                </a:extLst>
              </p:cNvPr>
              <p:cNvSpPr>
                <a:spLocks/>
              </p:cNvSpPr>
              <p:nvPr/>
            </p:nvSpPr>
            <p:spPr bwMode="auto">
              <a:xfrm>
                <a:off x="3190" y="1606"/>
                <a:ext cx="33"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0" name="Freeform 457">
                <a:extLst>
                  <a:ext uri="{FF2B5EF4-FFF2-40B4-BE49-F238E27FC236}">
                    <a16:creationId xmlns:a16="http://schemas.microsoft.com/office/drawing/2014/main" id="{3BA258CA-2DFD-29B3-E9E0-ACD98F68AB08}"/>
                  </a:ext>
                </a:extLst>
              </p:cNvPr>
              <p:cNvSpPr>
                <a:spLocks/>
              </p:cNvSpPr>
              <p:nvPr/>
            </p:nvSpPr>
            <p:spPr bwMode="auto">
              <a:xfrm>
                <a:off x="3235" y="1561"/>
                <a:ext cx="36"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1" name="Freeform 458">
                <a:extLst>
                  <a:ext uri="{FF2B5EF4-FFF2-40B4-BE49-F238E27FC236}">
                    <a16:creationId xmlns:a16="http://schemas.microsoft.com/office/drawing/2014/main" id="{C597E8D1-BBD1-8F78-9DA4-6A239751707B}"/>
                  </a:ext>
                </a:extLst>
              </p:cNvPr>
              <p:cNvSpPr>
                <a:spLocks/>
              </p:cNvSpPr>
              <p:nvPr/>
            </p:nvSpPr>
            <p:spPr bwMode="auto">
              <a:xfrm>
                <a:off x="3285" y="1518"/>
                <a:ext cx="33"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2" name="Freeform 459">
                <a:extLst>
                  <a:ext uri="{FF2B5EF4-FFF2-40B4-BE49-F238E27FC236}">
                    <a16:creationId xmlns:a16="http://schemas.microsoft.com/office/drawing/2014/main" id="{131426F0-8C35-BAF0-E9EC-F28B680CCCE3}"/>
                  </a:ext>
                </a:extLst>
              </p:cNvPr>
              <p:cNvSpPr>
                <a:spLocks/>
              </p:cNvSpPr>
              <p:nvPr/>
            </p:nvSpPr>
            <p:spPr bwMode="auto">
              <a:xfrm>
                <a:off x="3337" y="1482"/>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3" name="Freeform 460">
                <a:extLst>
                  <a:ext uri="{FF2B5EF4-FFF2-40B4-BE49-F238E27FC236}">
                    <a16:creationId xmlns:a16="http://schemas.microsoft.com/office/drawing/2014/main" id="{F3AE6904-2A38-726C-2290-AF8FF692F0BA}"/>
                  </a:ext>
                </a:extLst>
              </p:cNvPr>
              <p:cNvSpPr>
                <a:spLocks/>
              </p:cNvSpPr>
              <p:nvPr/>
            </p:nvSpPr>
            <p:spPr bwMode="auto">
              <a:xfrm>
                <a:off x="3390" y="1446"/>
                <a:ext cx="35"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4" name="Freeform 461">
                <a:extLst>
                  <a:ext uri="{FF2B5EF4-FFF2-40B4-BE49-F238E27FC236}">
                    <a16:creationId xmlns:a16="http://schemas.microsoft.com/office/drawing/2014/main" id="{2AA9522A-999D-850C-46C6-3AF4BA2730D3}"/>
                  </a:ext>
                </a:extLst>
              </p:cNvPr>
              <p:cNvSpPr>
                <a:spLocks/>
              </p:cNvSpPr>
              <p:nvPr/>
            </p:nvSpPr>
            <p:spPr bwMode="auto">
              <a:xfrm>
                <a:off x="3449" y="1418"/>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5" name="Freeform 462">
                <a:extLst>
                  <a:ext uri="{FF2B5EF4-FFF2-40B4-BE49-F238E27FC236}">
                    <a16:creationId xmlns:a16="http://schemas.microsoft.com/office/drawing/2014/main" id="{420C638C-525E-13E3-75F9-BAD0EF8BE268}"/>
                  </a:ext>
                </a:extLst>
              </p:cNvPr>
              <p:cNvSpPr>
                <a:spLocks/>
              </p:cNvSpPr>
              <p:nvPr/>
            </p:nvSpPr>
            <p:spPr bwMode="auto">
              <a:xfrm>
                <a:off x="3506" y="1389"/>
                <a:ext cx="36"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6" name="Freeform 463">
                <a:extLst>
                  <a:ext uri="{FF2B5EF4-FFF2-40B4-BE49-F238E27FC236}">
                    <a16:creationId xmlns:a16="http://schemas.microsoft.com/office/drawing/2014/main" id="{5C30B8F4-0B54-FAFB-6021-59F51A066738}"/>
                  </a:ext>
                </a:extLst>
              </p:cNvPr>
              <p:cNvSpPr>
                <a:spLocks/>
              </p:cNvSpPr>
              <p:nvPr/>
            </p:nvSpPr>
            <p:spPr bwMode="auto">
              <a:xfrm>
                <a:off x="3568" y="1368"/>
                <a:ext cx="33"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7" name="Freeform 464">
                <a:extLst>
                  <a:ext uri="{FF2B5EF4-FFF2-40B4-BE49-F238E27FC236}">
                    <a16:creationId xmlns:a16="http://schemas.microsoft.com/office/drawing/2014/main" id="{031DC5CF-6260-D3D2-8F7F-697D731BBD05}"/>
                  </a:ext>
                </a:extLst>
              </p:cNvPr>
              <p:cNvSpPr>
                <a:spLocks/>
              </p:cNvSpPr>
              <p:nvPr/>
            </p:nvSpPr>
            <p:spPr bwMode="auto">
              <a:xfrm>
                <a:off x="3632" y="1354"/>
                <a:ext cx="29"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8" name="Freeform 465">
                <a:extLst>
                  <a:ext uri="{FF2B5EF4-FFF2-40B4-BE49-F238E27FC236}">
                    <a16:creationId xmlns:a16="http://schemas.microsoft.com/office/drawing/2014/main" id="{A7042E49-A331-92C1-F9C5-9BF1538E60A5}"/>
                  </a:ext>
                </a:extLst>
              </p:cNvPr>
              <p:cNvSpPr>
                <a:spLocks/>
              </p:cNvSpPr>
              <p:nvPr/>
            </p:nvSpPr>
            <p:spPr bwMode="auto">
              <a:xfrm>
                <a:off x="3696" y="1342"/>
                <a:ext cx="29"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9" name="Freeform 466">
                <a:extLst>
                  <a:ext uri="{FF2B5EF4-FFF2-40B4-BE49-F238E27FC236}">
                    <a16:creationId xmlns:a16="http://schemas.microsoft.com/office/drawing/2014/main" id="{C7599185-5B17-BBBE-DE60-E9A088FB8011}"/>
                  </a:ext>
                </a:extLst>
              </p:cNvPr>
              <p:cNvSpPr>
                <a:spLocks/>
              </p:cNvSpPr>
              <p:nvPr/>
            </p:nvSpPr>
            <p:spPr bwMode="auto">
              <a:xfrm>
                <a:off x="3760" y="1335"/>
                <a:ext cx="27"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0" name="Freeform 467">
                <a:extLst>
                  <a:ext uri="{FF2B5EF4-FFF2-40B4-BE49-F238E27FC236}">
                    <a16:creationId xmlns:a16="http://schemas.microsoft.com/office/drawing/2014/main" id="{CA72D017-B59F-98CF-82D7-CB19F48964F5}"/>
                  </a:ext>
                </a:extLst>
              </p:cNvPr>
              <p:cNvSpPr>
                <a:spLocks/>
              </p:cNvSpPr>
              <p:nvPr/>
            </p:nvSpPr>
            <p:spPr bwMode="auto">
              <a:xfrm>
                <a:off x="3827" y="1335"/>
                <a:ext cx="24"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1" name="Freeform 468">
                <a:extLst>
                  <a:ext uri="{FF2B5EF4-FFF2-40B4-BE49-F238E27FC236}">
                    <a16:creationId xmlns:a16="http://schemas.microsoft.com/office/drawing/2014/main" id="{7F6E291F-66FF-1016-7CE6-2126634802BB}"/>
                  </a:ext>
                </a:extLst>
              </p:cNvPr>
              <p:cNvSpPr>
                <a:spLocks/>
              </p:cNvSpPr>
              <p:nvPr/>
            </p:nvSpPr>
            <p:spPr bwMode="auto">
              <a:xfrm>
                <a:off x="3891" y="1337"/>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2" name="Freeform 469">
                <a:extLst>
                  <a:ext uri="{FF2B5EF4-FFF2-40B4-BE49-F238E27FC236}">
                    <a16:creationId xmlns:a16="http://schemas.microsoft.com/office/drawing/2014/main" id="{480BDB02-0A54-667E-95E2-126276026153}"/>
                  </a:ext>
                </a:extLst>
              </p:cNvPr>
              <p:cNvSpPr>
                <a:spLocks/>
              </p:cNvSpPr>
              <p:nvPr/>
            </p:nvSpPr>
            <p:spPr bwMode="auto">
              <a:xfrm>
                <a:off x="3955" y="1344"/>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3" name="Freeform 470">
                <a:extLst>
                  <a:ext uri="{FF2B5EF4-FFF2-40B4-BE49-F238E27FC236}">
                    <a16:creationId xmlns:a16="http://schemas.microsoft.com/office/drawing/2014/main" id="{393063A9-F825-BA05-4BD6-7EC4F91FBA42}"/>
                  </a:ext>
                </a:extLst>
              </p:cNvPr>
              <p:cNvSpPr>
                <a:spLocks/>
              </p:cNvSpPr>
              <p:nvPr/>
            </p:nvSpPr>
            <p:spPr bwMode="auto">
              <a:xfrm>
                <a:off x="4022" y="1356"/>
                <a:ext cx="19"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4" name="Freeform 471">
                <a:extLst>
                  <a:ext uri="{FF2B5EF4-FFF2-40B4-BE49-F238E27FC236}">
                    <a16:creationId xmlns:a16="http://schemas.microsoft.com/office/drawing/2014/main" id="{92D9C644-555F-D193-573B-3AE9A3C308A9}"/>
                  </a:ext>
                </a:extLst>
              </p:cNvPr>
              <p:cNvSpPr>
                <a:spLocks/>
              </p:cNvSpPr>
              <p:nvPr/>
            </p:nvSpPr>
            <p:spPr bwMode="auto">
              <a:xfrm>
                <a:off x="4077" y="1365"/>
                <a:ext cx="33"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5" name="Freeform 472">
                <a:extLst>
                  <a:ext uri="{FF2B5EF4-FFF2-40B4-BE49-F238E27FC236}">
                    <a16:creationId xmlns:a16="http://schemas.microsoft.com/office/drawing/2014/main" id="{A9AB2B8D-11CA-73AC-84F3-5DBD2EADD567}"/>
                  </a:ext>
                </a:extLst>
              </p:cNvPr>
              <p:cNvSpPr>
                <a:spLocks/>
              </p:cNvSpPr>
              <p:nvPr/>
            </p:nvSpPr>
            <p:spPr bwMode="auto">
              <a:xfrm>
                <a:off x="4138" y="138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6" name="Freeform 473">
                <a:extLst>
                  <a:ext uri="{FF2B5EF4-FFF2-40B4-BE49-F238E27FC236}">
                    <a16:creationId xmlns:a16="http://schemas.microsoft.com/office/drawing/2014/main" id="{FA6B0341-4269-B353-0F3C-65766E411441}"/>
                  </a:ext>
                </a:extLst>
              </p:cNvPr>
              <p:cNvSpPr>
                <a:spLocks/>
              </p:cNvSpPr>
              <p:nvPr/>
            </p:nvSpPr>
            <p:spPr bwMode="auto">
              <a:xfrm>
                <a:off x="4200" y="1415"/>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7" name="Freeform 474">
                <a:extLst>
                  <a:ext uri="{FF2B5EF4-FFF2-40B4-BE49-F238E27FC236}">
                    <a16:creationId xmlns:a16="http://schemas.microsoft.com/office/drawing/2014/main" id="{A6AE43A9-E890-F6B8-64E5-596B1F86C62C}"/>
                  </a:ext>
                </a:extLst>
              </p:cNvPr>
              <p:cNvSpPr>
                <a:spLocks/>
              </p:cNvSpPr>
              <p:nvPr/>
            </p:nvSpPr>
            <p:spPr bwMode="auto">
              <a:xfrm>
                <a:off x="4255" y="1442"/>
                <a:ext cx="33"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8" name="Freeform 475">
                <a:extLst>
                  <a:ext uri="{FF2B5EF4-FFF2-40B4-BE49-F238E27FC236}">
                    <a16:creationId xmlns:a16="http://schemas.microsoft.com/office/drawing/2014/main" id="{F2701A53-285A-70A9-8E98-94350C7D81E3}"/>
                  </a:ext>
                </a:extLst>
              </p:cNvPr>
              <p:cNvSpPr>
                <a:spLocks/>
              </p:cNvSpPr>
              <p:nvPr/>
            </p:nvSpPr>
            <p:spPr bwMode="auto">
              <a:xfrm>
                <a:off x="4310" y="1477"/>
                <a:ext cx="33"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9" name="Freeform 476">
                <a:extLst>
                  <a:ext uri="{FF2B5EF4-FFF2-40B4-BE49-F238E27FC236}">
                    <a16:creationId xmlns:a16="http://schemas.microsoft.com/office/drawing/2014/main" id="{58C10246-4B61-9193-F229-759D4A720814}"/>
                  </a:ext>
                </a:extLst>
              </p:cNvPr>
              <p:cNvSpPr>
                <a:spLocks/>
              </p:cNvSpPr>
              <p:nvPr/>
            </p:nvSpPr>
            <p:spPr bwMode="auto">
              <a:xfrm>
                <a:off x="4360" y="1513"/>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0" name="Freeform 477">
                <a:extLst>
                  <a:ext uri="{FF2B5EF4-FFF2-40B4-BE49-F238E27FC236}">
                    <a16:creationId xmlns:a16="http://schemas.microsoft.com/office/drawing/2014/main" id="{C7F65DAB-B2DF-0397-376F-35229DD5AF35}"/>
                  </a:ext>
                </a:extLst>
              </p:cNvPr>
              <p:cNvSpPr>
                <a:spLocks/>
              </p:cNvSpPr>
              <p:nvPr/>
            </p:nvSpPr>
            <p:spPr bwMode="auto">
              <a:xfrm>
                <a:off x="4410" y="1556"/>
                <a:ext cx="35"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1" name="Freeform 478">
                <a:extLst>
                  <a:ext uri="{FF2B5EF4-FFF2-40B4-BE49-F238E27FC236}">
                    <a16:creationId xmlns:a16="http://schemas.microsoft.com/office/drawing/2014/main" id="{87DA5278-8F53-7BF4-5381-7E72C99F4990}"/>
                  </a:ext>
                </a:extLst>
              </p:cNvPr>
              <p:cNvSpPr>
                <a:spLocks/>
              </p:cNvSpPr>
              <p:nvPr/>
            </p:nvSpPr>
            <p:spPr bwMode="auto">
              <a:xfrm>
                <a:off x="4455" y="1601"/>
                <a:ext cx="35"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2" name="Freeform 479">
                <a:extLst>
                  <a:ext uri="{FF2B5EF4-FFF2-40B4-BE49-F238E27FC236}">
                    <a16:creationId xmlns:a16="http://schemas.microsoft.com/office/drawing/2014/main" id="{64392EF7-CF8D-7974-368E-1721F1246656}"/>
                  </a:ext>
                </a:extLst>
              </p:cNvPr>
              <p:cNvSpPr>
                <a:spLocks/>
              </p:cNvSpPr>
              <p:nvPr/>
            </p:nvSpPr>
            <p:spPr bwMode="auto">
              <a:xfrm>
                <a:off x="4493" y="1646"/>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3" name="Freeform 480">
                <a:extLst>
                  <a:ext uri="{FF2B5EF4-FFF2-40B4-BE49-F238E27FC236}">
                    <a16:creationId xmlns:a16="http://schemas.microsoft.com/office/drawing/2014/main" id="{FB2FAC6C-F24B-BD81-C29E-519BD44BABFD}"/>
                  </a:ext>
                </a:extLst>
              </p:cNvPr>
              <p:cNvSpPr>
                <a:spLocks/>
              </p:cNvSpPr>
              <p:nvPr/>
            </p:nvSpPr>
            <p:spPr bwMode="auto">
              <a:xfrm>
                <a:off x="4536" y="1703"/>
                <a:ext cx="35"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4" name="Freeform 481">
                <a:extLst>
                  <a:ext uri="{FF2B5EF4-FFF2-40B4-BE49-F238E27FC236}">
                    <a16:creationId xmlns:a16="http://schemas.microsoft.com/office/drawing/2014/main" id="{909A96B7-A796-C297-358F-49654AC33B39}"/>
                  </a:ext>
                </a:extLst>
              </p:cNvPr>
              <p:cNvSpPr>
                <a:spLocks/>
              </p:cNvSpPr>
              <p:nvPr/>
            </p:nvSpPr>
            <p:spPr bwMode="auto">
              <a:xfrm>
                <a:off x="4566" y="1753"/>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5" name="Freeform 482">
                <a:extLst>
                  <a:ext uri="{FF2B5EF4-FFF2-40B4-BE49-F238E27FC236}">
                    <a16:creationId xmlns:a16="http://schemas.microsoft.com/office/drawing/2014/main" id="{955207A5-6C69-7F25-7BB3-C9EC66EEB8A3}"/>
                  </a:ext>
                </a:extLst>
              </p:cNvPr>
              <p:cNvSpPr>
                <a:spLocks/>
              </p:cNvSpPr>
              <p:nvPr/>
            </p:nvSpPr>
            <p:spPr bwMode="auto">
              <a:xfrm>
                <a:off x="4600" y="1813"/>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6" name="Freeform 483">
                <a:extLst>
                  <a:ext uri="{FF2B5EF4-FFF2-40B4-BE49-F238E27FC236}">
                    <a16:creationId xmlns:a16="http://schemas.microsoft.com/office/drawing/2014/main" id="{037615D6-D2B3-86B8-7988-48F4E72CBD9F}"/>
                  </a:ext>
                </a:extLst>
              </p:cNvPr>
              <p:cNvSpPr>
                <a:spLocks/>
              </p:cNvSpPr>
              <p:nvPr/>
            </p:nvSpPr>
            <p:spPr bwMode="auto">
              <a:xfrm>
                <a:off x="4624" y="1870"/>
                <a:ext cx="42"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7" name="Freeform 484">
                <a:extLst>
                  <a:ext uri="{FF2B5EF4-FFF2-40B4-BE49-F238E27FC236}">
                    <a16:creationId xmlns:a16="http://schemas.microsoft.com/office/drawing/2014/main" id="{D2F1CCC7-C9AE-013F-40CC-714257386662}"/>
                  </a:ext>
                </a:extLst>
              </p:cNvPr>
              <p:cNvSpPr>
                <a:spLocks/>
              </p:cNvSpPr>
              <p:nvPr/>
            </p:nvSpPr>
            <p:spPr bwMode="auto">
              <a:xfrm>
                <a:off x="4645" y="1929"/>
                <a:ext cx="43" cy="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8" name="Freeform 485">
                <a:extLst>
                  <a:ext uri="{FF2B5EF4-FFF2-40B4-BE49-F238E27FC236}">
                    <a16:creationId xmlns:a16="http://schemas.microsoft.com/office/drawing/2014/main" id="{B617044D-4A08-4850-43E2-669E0D11D3A1}"/>
                  </a:ext>
                </a:extLst>
              </p:cNvPr>
              <p:cNvSpPr>
                <a:spLocks/>
              </p:cNvSpPr>
              <p:nvPr/>
            </p:nvSpPr>
            <p:spPr bwMode="auto">
              <a:xfrm>
                <a:off x="4662" y="1993"/>
                <a:ext cx="40" cy="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19" name="Freeform 486">
                <a:extLst>
                  <a:ext uri="{FF2B5EF4-FFF2-40B4-BE49-F238E27FC236}">
                    <a16:creationId xmlns:a16="http://schemas.microsoft.com/office/drawing/2014/main" id="{578A8C51-70D3-63BE-721B-E00C67FE7A91}"/>
                  </a:ext>
                </a:extLst>
              </p:cNvPr>
              <p:cNvSpPr>
                <a:spLocks/>
              </p:cNvSpPr>
              <p:nvPr/>
            </p:nvSpPr>
            <p:spPr bwMode="auto">
              <a:xfrm>
                <a:off x="4676" y="2058"/>
                <a:ext cx="40" cy="4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0" name="Freeform 487">
                <a:extLst>
                  <a:ext uri="{FF2B5EF4-FFF2-40B4-BE49-F238E27FC236}">
                    <a16:creationId xmlns:a16="http://schemas.microsoft.com/office/drawing/2014/main" id="{050EEB73-1FD7-AA12-559E-2B967B5C4D3B}"/>
                  </a:ext>
                </a:extLst>
              </p:cNvPr>
              <p:cNvSpPr>
                <a:spLocks/>
              </p:cNvSpPr>
              <p:nvPr/>
            </p:nvSpPr>
            <p:spPr bwMode="auto">
              <a:xfrm>
                <a:off x="4683" y="2122"/>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1" name="Freeform 488">
                <a:extLst>
                  <a:ext uri="{FF2B5EF4-FFF2-40B4-BE49-F238E27FC236}">
                    <a16:creationId xmlns:a16="http://schemas.microsoft.com/office/drawing/2014/main" id="{E8824C4C-72D7-AFBB-D1D7-1605F4CA5C4B}"/>
                  </a:ext>
                </a:extLst>
              </p:cNvPr>
              <p:cNvSpPr>
                <a:spLocks/>
              </p:cNvSpPr>
              <p:nvPr/>
            </p:nvSpPr>
            <p:spPr bwMode="auto">
              <a:xfrm>
                <a:off x="4685" y="2186"/>
                <a:ext cx="38"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2" name="Freeform 489">
                <a:extLst>
                  <a:ext uri="{FF2B5EF4-FFF2-40B4-BE49-F238E27FC236}">
                    <a16:creationId xmlns:a16="http://schemas.microsoft.com/office/drawing/2014/main" id="{342DCADD-8E0C-5D0D-519E-A8C07F454786}"/>
                  </a:ext>
                </a:extLst>
              </p:cNvPr>
              <p:cNvSpPr>
                <a:spLocks/>
              </p:cNvSpPr>
              <p:nvPr/>
            </p:nvSpPr>
            <p:spPr bwMode="auto">
              <a:xfrm>
                <a:off x="4685" y="2253"/>
                <a:ext cx="36"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3" name="Freeform 490">
                <a:extLst>
                  <a:ext uri="{FF2B5EF4-FFF2-40B4-BE49-F238E27FC236}">
                    <a16:creationId xmlns:a16="http://schemas.microsoft.com/office/drawing/2014/main" id="{FD36580A-CEFA-F417-E30B-55EDB06AB5AB}"/>
                  </a:ext>
                </a:extLst>
              </p:cNvPr>
              <p:cNvSpPr>
                <a:spLocks/>
              </p:cNvSpPr>
              <p:nvPr/>
            </p:nvSpPr>
            <p:spPr bwMode="auto">
              <a:xfrm>
                <a:off x="4678" y="2317"/>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4" name="Freeform 491">
                <a:extLst>
                  <a:ext uri="{FF2B5EF4-FFF2-40B4-BE49-F238E27FC236}">
                    <a16:creationId xmlns:a16="http://schemas.microsoft.com/office/drawing/2014/main" id="{E1537460-3E78-124E-95CB-9E6139C6E450}"/>
                  </a:ext>
                </a:extLst>
              </p:cNvPr>
              <p:cNvSpPr>
                <a:spLocks/>
              </p:cNvSpPr>
              <p:nvPr/>
            </p:nvSpPr>
            <p:spPr bwMode="auto">
              <a:xfrm>
                <a:off x="4669" y="2381"/>
                <a:ext cx="31"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5" name="Freeform 492">
                <a:extLst>
                  <a:ext uri="{FF2B5EF4-FFF2-40B4-BE49-F238E27FC236}">
                    <a16:creationId xmlns:a16="http://schemas.microsoft.com/office/drawing/2014/main" id="{4267F23B-E023-1BE8-6A51-CA1CB0CDF646}"/>
                  </a:ext>
                </a:extLst>
              </p:cNvPr>
              <p:cNvSpPr>
                <a:spLocks/>
              </p:cNvSpPr>
              <p:nvPr/>
            </p:nvSpPr>
            <p:spPr bwMode="auto">
              <a:xfrm>
                <a:off x="4652" y="2445"/>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6" name="Freeform 493">
                <a:extLst>
                  <a:ext uri="{FF2B5EF4-FFF2-40B4-BE49-F238E27FC236}">
                    <a16:creationId xmlns:a16="http://schemas.microsoft.com/office/drawing/2014/main" id="{1D0DB263-AA27-ADF2-55E1-EC1A0E2A009D}"/>
                  </a:ext>
                </a:extLst>
              </p:cNvPr>
              <p:cNvSpPr>
                <a:spLocks/>
              </p:cNvSpPr>
              <p:nvPr/>
            </p:nvSpPr>
            <p:spPr bwMode="auto">
              <a:xfrm>
                <a:off x="4633" y="2507"/>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7" name="Freeform 494">
                <a:extLst>
                  <a:ext uri="{FF2B5EF4-FFF2-40B4-BE49-F238E27FC236}">
                    <a16:creationId xmlns:a16="http://schemas.microsoft.com/office/drawing/2014/main" id="{BC2A5C7F-0776-21C9-BEA2-5593F43AE7A4}"/>
                  </a:ext>
                </a:extLst>
              </p:cNvPr>
              <p:cNvSpPr>
                <a:spLocks/>
              </p:cNvSpPr>
              <p:nvPr/>
            </p:nvSpPr>
            <p:spPr bwMode="auto">
              <a:xfrm>
                <a:off x="4607" y="2567"/>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8" name="Freeform 495">
                <a:extLst>
                  <a:ext uri="{FF2B5EF4-FFF2-40B4-BE49-F238E27FC236}">
                    <a16:creationId xmlns:a16="http://schemas.microsoft.com/office/drawing/2014/main" id="{51346869-37E7-7E35-698B-3864BE3952F8}"/>
                  </a:ext>
                </a:extLst>
              </p:cNvPr>
              <p:cNvSpPr>
                <a:spLocks/>
              </p:cNvSpPr>
              <p:nvPr/>
            </p:nvSpPr>
            <p:spPr bwMode="auto">
              <a:xfrm>
                <a:off x="4576" y="2624"/>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29" name="Freeform 496">
                <a:extLst>
                  <a:ext uri="{FF2B5EF4-FFF2-40B4-BE49-F238E27FC236}">
                    <a16:creationId xmlns:a16="http://schemas.microsoft.com/office/drawing/2014/main" id="{EE29D168-97A6-3B38-BBF5-AF1B54C2F299}"/>
                  </a:ext>
                </a:extLst>
              </p:cNvPr>
              <p:cNvSpPr>
                <a:spLocks/>
              </p:cNvSpPr>
              <p:nvPr/>
            </p:nvSpPr>
            <p:spPr bwMode="auto">
              <a:xfrm>
                <a:off x="4545" y="2681"/>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0" name="Freeform 497">
                <a:extLst>
                  <a:ext uri="{FF2B5EF4-FFF2-40B4-BE49-F238E27FC236}">
                    <a16:creationId xmlns:a16="http://schemas.microsoft.com/office/drawing/2014/main" id="{9A7945B6-3024-A2EB-2908-992F0CA02D6D}"/>
                  </a:ext>
                </a:extLst>
              </p:cNvPr>
              <p:cNvSpPr>
                <a:spLocks/>
              </p:cNvSpPr>
              <p:nvPr/>
            </p:nvSpPr>
            <p:spPr bwMode="auto">
              <a:xfrm>
                <a:off x="4507" y="273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1" name="Freeform 498">
                <a:extLst>
                  <a:ext uri="{FF2B5EF4-FFF2-40B4-BE49-F238E27FC236}">
                    <a16:creationId xmlns:a16="http://schemas.microsoft.com/office/drawing/2014/main" id="{FD736DD2-590E-0E82-70B0-85848E220F92}"/>
                  </a:ext>
                </a:extLst>
              </p:cNvPr>
              <p:cNvSpPr>
                <a:spLocks/>
              </p:cNvSpPr>
              <p:nvPr/>
            </p:nvSpPr>
            <p:spPr bwMode="auto">
              <a:xfrm>
                <a:off x="4464" y="2783"/>
                <a:ext cx="24"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2" name="Freeform 499">
                <a:extLst>
                  <a:ext uri="{FF2B5EF4-FFF2-40B4-BE49-F238E27FC236}">
                    <a16:creationId xmlns:a16="http://schemas.microsoft.com/office/drawing/2014/main" id="{932342A0-5DE1-727F-7801-8E65D3F0F8F8}"/>
                  </a:ext>
                </a:extLst>
              </p:cNvPr>
              <p:cNvSpPr>
                <a:spLocks/>
              </p:cNvSpPr>
              <p:nvPr/>
            </p:nvSpPr>
            <p:spPr bwMode="auto">
              <a:xfrm>
                <a:off x="4419" y="2828"/>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3" name="Freeform 500">
                <a:extLst>
                  <a:ext uri="{FF2B5EF4-FFF2-40B4-BE49-F238E27FC236}">
                    <a16:creationId xmlns:a16="http://schemas.microsoft.com/office/drawing/2014/main" id="{06E8E370-6FB7-756F-4316-FF2639F368B0}"/>
                  </a:ext>
                </a:extLst>
              </p:cNvPr>
              <p:cNvSpPr>
                <a:spLocks/>
              </p:cNvSpPr>
              <p:nvPr/>
            </p:nvSpPr>
            <p:spPr bwMode="auto">
              <a:xfrm>
                <a:off x="4371" y="2871"/>
                <a:ext cx="22"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4" name="Freeform 501">
                <a:extLst>
                  <a:ext uri="{FF2B5EF4-FFF2-40B4-BE49-F238E27FC236}">
                    <a16:creationId xmlns:a16="http://schemas.microsoft.com/office/drawing/2014/main" id="{2345CE24-C692-A83B-890C-9CABB0C00C17}"/>
                  </a:ext>
                </a:extLst>
              </p:cNvPr>
              <p:cNvSpPr>
                <a:spLocks/>
              </p:cNvSpPr>
              <p:nvPr/>
            </p:nvSpPr>
            <p:spPr bwMode="auto">
              <a:xfrm>
                <a:off x="4319" y="2909"/>
                <a:ext cx="22"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5" name="Freeform 502">
                <a:extLst>
                  <a:ext uri="{FF2B5EF4-FFF2-40B4-BE49-F238E27FC236}">
                    <a16:creationId xmlns:a16="http://schemas.microsoft.com/office/drawing/2014/main" id="{20C35899-4DDA-3D27-E0BB-84E8901930C3}"/>
                  </a:ext>
                </a:extLst>
              </p:cNvPr>
              <p:cNvSpPr>
                <a:spLocks/>
              </p:cNvSpPr>
              <p:nvPr/>
            </p:nvSpPr>
            <p:spPr bwMode="auto">
              <a:xfrm>
                <a:off x="4267" y="2947"/>
                <a:ext cx="19"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6" name="Freeform 503">
                <a:extLst>
                  <a:ext uri="{FF2B5EF4-FFF2-40B4-BE49-F238E27FC236}">
                    <a16:creationId xmlns:a16="http://schemas.microsoft.com/office/drawing/2014/main" id="{19CC08A1-CA8D-8042-2ACF-1DB7B88787D3}"/>
                  </a:ext>
                </a:extLst>
              </p:cNvPr>
              <p:cNvSpPr>
                <a:spLocks/>
              </p:cNvSpPr>
              <p:nvPr/>
            </p:nvSpPr>
            <p:spPr bwMode="auto">
              <a:xfrm>
                <a:off x="4210" y="2976"/>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7" name="Freeform 504">
                <a:extLst>
                  <a:ext uri="{FF2B5EF4-FFF2-40B4-BE49-F238E27FC236}">
                    <a16:creationId xmlns:a16="http://schemas.microsoft.com/office/drawing/2014/main" id="{33723113-E93B-6402-6EA6-4C58121F8466}"/>
                  </a:ext>
                </a:extLst>
              </p:cNvPr>
              <p:cNvSpPr>
                <a:spLocks/>
              </p:cNvSpPr>
              <p:nvPr/>
            </p:nvSpPr>
            <p:spPr bwMode="auto">
              <a:xfrm>
                <a:off x="4150" y="3002"/>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8" name="Freeform 505">
                <a:extLst>
                  <a:ext uri="{FF2B5EF4-FFF2-40B4-BE49-F238E27FC236}">
                    <a16:creationId xmlns:a16="http://schemas.microsoft.com/office/drawing/2014/main" id="{F59F58B9-7D86-B60D-F860-160BDCB79BC9}"/>
                  </a:ext>
                </a:extLst>
              </p:cNvPr>
              <p:cNvSpPr>
                <a:spLocks/>
              </p:cNvSpPr>
              <p:nvPr/>
            </p:nvSpPr>
            <p:spPr bwMode="auto">
              <a:xfrm>
                <a:off x="4091" y="3026"/>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39" name="Freeform 506">
                <a:extLst>
                  <a:ext uri="{FF2B5EF4-FFF2-40B4-BE49-F238E27FC236}">
                    <a16:creationId xmlns:a16="http://schemas.microsoft.com/office/drawing/2014/main" id="{71F5F948-6D3A-B3D7-37D7-0BDBAD57E767}"/>
                  </a:ext>
                </a:extLst>
              </p:cNvPr>
              <p:cNvSpPr>
                <a:spLocks/>
              </p:cNvSpPr>
              <p:nvPr/>
            </p:nvSpPr>
            <p:spPr bwMode="auto">
              <a:xfrm>
                <a:off x="4029" y="3042"/>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0" name="Freeform 507">
                <a:extLst>
                  <a:ext uri="{FF2B5EF4-FFF2-40B4-BE49-F238E27FC236}">
                    <a16:creationId xmlns:a16="http://schemas.microsoft.com/office/drawing/2014/main" id="{242B6E08-BCF6-43CC-99D5-CB83D77BB12F}"/>
                  </a:ext>
                </a:extLst>
              </p:cNvPr>
              <p:cNvSpPr>
                <a:spLocks/>
              </p:cNvSpPr>
              <p:nvPr/>
            </p:nvSpPr>
            <p:spPr bwMode="auto">
              <a:xfrm>
                <a:off x="3965" y="3054"/>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1" name="Freeform 508">
                <a:extLst>
                  <a:ext uri="{FF2B5EF4-FFF2-40B4-BE49-F238E27FC236}">
                    <a16:creationId xmlns:a16="http://schemas.microsoft.com/office/drawing/2014/main" id="{D5CE29C8-027E-8007-CEA0-0180497D030B}"/>
                  </a:ext>
                </a:extLst>
              </p:cNvPr>
              <p:cNvSpPr>
                <a:spLocks/>
              </p:cNvSpPr>
              <p:nvPr/>
            </p:nvSpPr>
            <p:spPr bwMode="auto">
              <a:xfrm>
                <a:off x="3901" y="3061"/>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2" name="Freeform 509">
                <a:extLst>
                  <a:ext uri="{FF2B5EF4-FFF2-40B4-BE49-F238E27FC236}">
                    <a16:creationId xmlns:a16="http://schemas.microsoft.com/office/drawing/2014/main" id="{9F7274D4-8F92-8DA7-280A-5922A4FDA14B}"/>
                  </a:ext>
                </a:extLst>
              </p:cNvPr>
              <p:cNvSpPr>
                <a:spLocks/>
              </p:cNvSpPr>
              <p:nvPr/>
            </p:nvSpPr>
            <p:spPr bwMode="auto">
              <a:xfrm>
                <a:off x="3839" y="3138"/>
                <a:ext cx="12"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3" name="Freeform 510">
                <a:extLst>
                  <a:ext uri="{FF2B5EF4-FFF2-40B4-BE49-F238E27FC236}">
                    <a16:creationId xmlns:a16="http://schemas.microsoft.com/office/drawing/2014/main" id="{8C6039BD-F131-2806-FBFA-B01FA582D7EE}"/>
                  </a:ext>
                </a:extLst>
              </p:cNvPr>
              <p:cNvSpPr>
                <a:spLocks/>
              </p:cNvSpPr>
              <p:nvPr/>
            </p:nvSpPr>
            <p:spPr bwMode="auto">
              <a:xfrm>
                <a:off x="3772" y="3135"/>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4" name="Freeform 511">
                <a:extLst>
                  <a:ext uri="{FF2B5EF4-FFF2-40B4-BE49-F238E27FC236}">
                    <a16:creationId xmlns:a16="http://schemas.microsoft.com/office/drawing/2014/main" id="{7EB3E197-454C-439E-4684-3462475EDE94}"/>
                  </a:ext>
                </a:extLst>
              </p:cNvPr>
              <p:cNvSpPr>
                <a:spLocks/>
              </p:cNvSpPr>
              <p:nvPr/>
            </p:nvSpPr>
            <p:spPr bwMode="auto">
              <a:xfrm>
                <a:off x="3708" y="3128"/>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5" name="Freeform 512">
                <a:extLst>
                  <a:ext uri="{FF2B5EF4-FFF2-40B4-BE49-F238E27FC236}">
                    <a16:creationId xmlns:a16="http://schemas.microsoft.com/office/drawing/2014/main" id="{2BD6DADA-4C5D-9E6C-9E7F-6DA88511B1BA}"/>
                  </a:ext>
                </a:extLst>
              </p:cNvPr>
              <p:cNvSpPr>
                <a:spLocks/>
              </p:cNvSpPr>
              <p:nvPr/>
            </p:nvSpPr>
            <p:spPr bwMode="auto">
              <a:xfrm>
                <a:off x="3646" y="3118"/>
                <a:ext cx="15"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6" name="Freeform 513">
                <a:extLst>
                  <a:ext uri="{FF2B5EF4-FFF2-40B4-BE49-F238E27FC236}">
                    <a16:creationId xmlns:a16="http://schemas.microsoft.com/office/drawing/2014/main" id="{DDF1AD2E-BDEC-99AF-ED24-46828D772905}"/>
                  </a:ext>
                </a:extLst>
              </p:cNvPr>
              <p:cNvSpPr>
                <a:spLocks/>
              </p:cNvSpPr>
              <p:nvPr/>
            </p:nvSpPr>
            <p:spPr bwMode="auto">
              <a:xfrm>
                <a:off x="3582" y="3104"/>
                <a:ext cx="14"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7" name="Freeform 514">
                <a:extLst>
                  <a:ext uri="{FF2B5EF4-FFF2-40B4-BE49-F238E27FC236}">
                    <a16:creationId xmlns:a16="http://schemas.microsoft.com/office/drawing/2014/main" id="{E5BA1275-531B-AE37-17C0-663BF2857486}"/>
                  </a:ext>
                </a:extLst>
              </p:cNvPr>
              <p:cNvSpPr>
                <a:spLocks/>
              </p:cNvSpPr>
              <p:nvPr/>
            </p:nvSpPr>
            <p:spPr bwMode="auto">
              <a:xfrm>
                <a:off x="3523" y="3083"/>
                <a:ext cx="12"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8" name="Freeform 515">
                <a:extLst>
                  <a:ext uri="{FF2B5EF4-FFF2-40B4-BE49-F238E27FC236}">
                    <a16:creationId xmlns:a16="http://schemas.microsoft.com/office/drawing/2014/main" id="{20781780-1480-11DA-6A5E-CBF9E6882AA4}"/>
                  </a:ext>
                </a:extLst>
              </p:cNvPr>
              <p:cNvSpPr>
                <a:spLocks/>
              </p:cNvSpPr>
              <p:nvPr/>
            </p:nvSpPr>
            <p:spPr bwMode="auto">
              <a:xfrm>
                <a:off x="3461" y="305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9" name="Freeform 516">
                <a:extLst>
                  <a:ext uri="{FF2B5EF4-FFF2-40B4-BE49-F238E27FC236}">
                    <a16:creationId xmlns:a16="http://schemas.microsoft.com/office/drawing/2014/main" id="{E0A5A86B-7FB5-7F70-529F-A3AE9DB22E8A}"/>
                  </a:ext>
                </a:extLst>
              </p:cNvPr>
              <p:cNvSpPr>
                <a:spLocks/>
              </p:cNvSpPr>
              <p:nvPr/>
            </p:nvSpPr>
            <p:spPr bwMode="auto">
              <a:xfrm>
                <a:off x="3406" y="3033"/>
                <a:ext cx="10"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0" name="Freeform 517">
                <a:extLst>
                  <a:ext uri="{FF2B5EF4-FFF2-40B4-BE49-F238E27FC236}">
                    <a16:creationId xmlns:a16="http://schemas.microsoft.com/office/drawing/2014/main" id="{E82B20D1-C45C-51D3-72AB-73493E5EA79B}"/>
                  </a:ext>
                </a:extLst>
              </p:cNvPr>
              <p:cNvSpPr>
                <a:spLocks/>
              </p:cNvSpPr>
              <p:nvPr/>
            </p:nvSpPr>
            <p:spPr bwMode="auto">
              <a:xfrm>
                <a:off x="3349" y="3002"/>
                <a:ext cx="10"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1" name="Freeform 518">
                <a:extLst>
                  <a:ext uri="{FF2B5EF4-FFF2-40B4-BE49-F238E27FC236}">
                    <a16:creationId xmlns:a16="http://schemas.microsoft.com/office/drawing/2014/main" id="{55B48321-3C64-4C41-2981-23B82029CD4C}"/>
                  </a:ext>
                </a:extLst>
              </p:cNvPr>
              <p:cNvSpPr>
                <a:spLocks/>
              </p:cNvSpPr>
              <p:nvPr/>
            </p:nvSpPr>
            <p:spPr bwMode="auto">
              <a:xfrm>
                <a:off x="3297" y="296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2" name="Freeform 519">
                <a:extLst>
                  <a:ext uri="{FF2B5EF4-FFF2-40B4-BE49-F238E27FC236}">
                    <a16:creationId xmlns:a16="http://schemas.microsoft.com/office/drawing/2014/main" id="{67A7F102-8C12-CF0A-4325-A349A4D369E6}"/>
                  </a:ext>
                </a:extLst>
              </p:cNvPr>
              <p:cNvSpPr>
                <a:spLocks/>
              </p:cNvSpPr>
              <p:nvPr/>
            </p:nvSpPr>
            <p:spPr bwMode="auto">
              <a:xfrm>
                <a:off x="3244" y="292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3" name="Freeform 520">
                <a:extLst>
                  <a:ext uri="{FF2B5EF4-FFF2-40B4-BE49-F238E27FC236}">
                    <a16:creationId xmlns:a16="http://schemas.microsoft.com/office/drawing/2014/main" id="{B0FC787B-8F78-B346-E9A3-22A1A01F1770}"/>
                  </a:ext>
                </a:extLst>
              </p:cNvPr>
              <p:cNvSpPr>
                <a:spLocks/>
              </p:cNvSpPr>
              <p:nvPr/>
            </p:nvSpPr>
            <p:spPr bwMode="auto">
              <a:xfrm>
                <a:off x="3197" y="2885"/>
                <a:ext cx="7" cy="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4" name="Freeform 521">
                <a:extLst>
                  <a:ext uri="{FF2B5EF4-FFF2-40B4-BE49-F238E27FC236}">
                    <a16:creationId xmlns:a16="http://schemas.microsoft.com/office/drawing/2014/main" id="{1195CC84-E689-D2CE-EF41-EA9806D53B17}"/>
                  </a:ext>
                </a:extLst>
              </p:cNvPr>
              <p:cNvSpPr>
                <a:spLocks/>
              </p:cNvSpPr>
              <p:nvPr/>
            </p:nvSpPr>
            <p:spPr bwMode="auto">
              <a:xfrm>
                <a:off x="3152" y="284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5" name="Freeform 522">
                <a:extLst>
                  <a:ext uri="{FF2B5EF4-FFF2-40B4-BE49-F238E27FC236}">
                    <a16:creationId xmlns:a16="http://schemas.microsoft.com/office/drawing/2014/main" id="{55136407-2619-EB88-D7E5-D9AEA49DEC39}"/>
                  </a:ext>
                </a:extLst>
              </p:cNvPr>
              <p:cNvSpPr>
                <a:spLocks/>
              </p:cNvSpPr>
              <p:nvPr/>
            </p:nvSpPr>
            <p:spPr bwMode="auto">
              <a:xfrm>
                <a:off x="3107" y="2788"/>
                <a:ext cx="11"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6" name="Oval 523">
                <a:extLst>
                  <a:ext uri="{FF2B5EF4-FFF2-40B4-BE49-F238E27FC236}">
                    <a16:creationId xmlns:a16="http://schemas.microsoft.com/office/drawing/2014/main" id="{D00390C1-8B44-750A-EDD9-C02638CAE99D}"/>
                  </a:ext>
                </a:extLst>
              </p:cNvPr>
              <p:cNvSpPr>
                <a:spLocks noChangeArrowheads="1"/>
              </p:cNvSpPr>
              <p:nvPr/>
            </p:nvSpPr>
            <p:spPr bwMode="auto">
              <a:xfrm>
                <a:off x="3069" y="2738"/>
                <a:ext cx="11"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7" name="Freeform 524">
                <a:extLst>
                  <a:ext uri="{FF2B5EF4-FFF2-40B4-BE49-F238E27FC236}">
                    <a16:creationId xmlns:a16="http://schemas.microsoft.com/office/drawing/2014/main" id="{A4FC358F-DA8B-9650-44AD-C958282FA675}"/>
                  </a:ext>
                </a:extLst>
              </p:cNvPr>
              <p:cNvSpPr>
                <a:spLocks/>
              </p:cNvSpPr>
              <p:nvPr/>
            </p:nvSpPr>
            <p:spPr bwMode="auto">
              <a:xfrm>
                <a:off x="3033" y="2683"/>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8" name="Freeform 525">
                <a:extLst>
                  <a:ext uri="{FF2B5EF4-FFF2-40B4-BE49-F238E27FC236}">
                    <a16:creationId xmlns:a16="http://schemas.microsoft.com/office/drawing/2014/main" id="{DCB7D000-F748-512A-AA19-6ECF60993D7E}"/>
                  </a:ext>
                </a:extLst>
              </p:cNvPr>
              <p:cNvSpPr>
                <a:spLocks/>
              </p:cNvSpPr>
              <p:nvPr/>
            </p:nvSpPr>
            <p:spPr bwMode="auto">
              <a:xfrm>
                <a:off x="3004" y="2628"/>
                <a:ext cx="7" cy="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59" name="Freeform 526">
                <a:extLst>
                  <a:ext uri="{FF2B5EF4-FFF2-40B4-BE49-F238E27FC236}">
                    <a16:creationId xmlns:a16="http://schemas.microsoft.com/office/drawing/2014/main" id="{CCC79140-B220-3A8D-8FFC-629922631D62}"/>
                  </a:ext>
                </a:extLst>
              </p:cNvPr>
              <p:cNvSpPr>
                <a:spLocks/>
              </p:cNvSpPr>
              <p:nvPr/>
            </p:nvSpPr>
            <p:spPr bwMode="auto">
              <a:xfrm>
                <a:off x="2976" y="2569"/>
                <a:ext cx="9"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0" name="Freeform 527">
                <a:extLst>
                  <a:ext uri="{FF2B5EF4-FFF2-40B4-BE49-F238E27FC236}">
                    <a16:creationId xmlns:a16="http://schemas.microsoft.com/office/drawing/2014/main" id="{21D59BF9-DF6A-7D94-FE2D-2076A0000A68}"/>
                  </a:ext>
                </a:extLst>
              </p:cNvPr>
              <p:cNvSpPr>
                <a:spLocks/>
              </p:cNvSpPr>
              <p:nvPr/>
            </p:nvSpPr>
            <p:spPr bwMode="auto">
              <a:xfrm>
                <a:off x="2952" y="2510"/>
                <a:ext cx="10"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1" name="Freeform 528">
                <a:extLst>
                  <a:ext uri="{FF2B5EF4-FFF2-40B4-BE49-F238E27FC236}">
                    <a16:creationId xmlns:a16="http://schemas.microsoft.com/office/drawing/2014/main" id="{00D4E340-F782-5017-28AB-93B8444B1D69}"/>
                  </a:ext>
                </a:extLst>
              </p:cNvPr>
              <p:cNvSpPr>
                <a:spLocks/>
              </p:cNvSpPr>
              <p:nvPr/>
            </p:nvSpPr>
            <p:spPr bwMode="auto">
              <a:xfrm>
                <a:off x="2935" y="2450"/>
                <a:ext cx="8"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2" name="Freeform 529">
                <a:extLst>
                  <a:ext uri="{FF2B5EF4-FFF2-40B4-BE49-F238E27FC236}">
                    <a16:creationId xmlns:a16="http://schemas.microsoft.com/office/drawing/2014/main" id="{3AC4F722-336F-3C47-3D61-24EA8C00B7DB}"/>
                  </a:ext>
                </a:extLst>
              </p:cNvPr>
              <p:cNvSpPr>
                <a:spLocks/>
              </p:cNvSpPr>
              <p:nvPr/>
            </p:nvSpPr>
            <p:spPr bwMode="auto">
              <a:xfrm>
                <a:off x="2919" y="2384"/>
                <a:ext cx="9"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3" name="Freeform 530">
                <a:extLst>
                  <a:ext uri="{FF2B5EF4-FFF2-40B4-BE49-F238E27FC236}">
                    <a16:creationId xmlns:a16="http://schemas.microsoft.com/office/drawing/2014/main" id="{3BFA09FC-D78C-8251-A2D8-E085EBBC6FFB}"/>
                  </a:ext>
                </a:extLst>
              </p:cNvPr>
              <p:cNvSpPr>
                <a:spLocks/>
              </p:cNvSpPr>
              <p:nvPr/>
            </p:nvSpPr>
            <p:spPr bwMode="auto">
              <a:xfrm>
                <a:off x="2907" y="2319"/>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4" name="Freeform 531">
                <a:extLst>
                  <a:ext uri="{FF2B5EF4-FFF2-40B4-BE49-F238E27FC236}">
                    <a16:creationId xmlns:a16="http://schemas.microsoft.com/office/drawing/2014/main" id="{11980386-D4A0-F393-A90C-A131972D21FE}"/>
                  </a:ext>
                </a:extLst>
              </p:cNvPr>
              <p:cNvSpPr>
                <a:spLocks/>
              </p:cNvSpPr>
              <p:nvPr/>
            </p:nvSpPr>
            <p:spPr bwMode="auto">
              <a:xfrm>
                <a:off x="2900" y="2253"/>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5" name="Freeform 532">
                <a:extLst>
                  <a:ext uri="{FF2B5EF4-FFF2-40B4-BE49-F238E27FC236}">
                    <a16:creationId xmlns:a16="http://schemas.microsoft.com/office/drawing/2014/main" id="{B87E5B64-1D1A-8140-BB38-5A1E5CEBBB24}"/>
                  </a:ext>
                </a:extLst>
              </p:cNvPr>
              <p:cNvSpPr>
                <a:spLocks/>
              </p:cNvSpPr>
              <p:nvPr/>
            </p:nvSpPr>
            <p:spPr bwMode="auto">
              <a:xfrm>
                <a:off x="2897" y="2186"/>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6" name="Freeform 533">
                <a:extLst>
                  <a:ext uri="{FF2B5EF4-FFF2-40B4-BE49-F238E27FC236}">
                    <a16:creationId xmlns:a16="http://schemas.microsoft.com/office/drawing/2014/main" id="{D389DD6F-19EC-03DF-6A32-73194ADB4099}"/>
                  </a:ext>
                </a:extLst>
              </p:cNvPr>
              <p:cNvSpPr>
                <a:spLocks/>
              </p:cNvSpPr>
              <p:nvPr/>
            </p:nvSpPr>
            <p:spPr bwMode="auto">
              <a:xfrm>
                <a:off x="2900" y="2122"/>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7" name="Freeform 534">
                <a:extLst>
                  <a:ext uri="{FF2B5EF4-FFF2-40B4-BE49-F238E27FC236}">
                    <a16:creationId xmlns:a16="http://schemas.microsoft.com/office/drawing/2014/main" id="{1DED3012-259C-35F6-4453-CA4FECB578D6}"/>
                  </a:ext>
                </a:extLst>
              </p:cNvPr>
              <p:cNvSpPr>
                <a:spLocks/>
              </p:cNvSpPr>
              <p:nvPr/>
            </p:nvSpPr>
            <p:spPr bwMode="auto">
              <a:xfrm>
                <a:off x="2907" y="2058"/>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8" name="Freeform 535">
                <a:extLst>
                  <a:ext uri="{FF2B5EF4-FFF2-40B4-BE49-F238E27FC236}">
                    <a16:creationId xmlns:a16="http://schemas.microsoft.com/office/drawing/2014/main" id="{4FB4D830-358C-E319-F750-FEC0124C8DF8}"/>
                  </a:ext>
                </a:extLst>
              </p:cNvPr>
              <p:cNvSpPr>
                <a:spLocks/>
              </p:cNvSpPr>
              <p:nvPr/>
            </p:nvSpPr>
            <p:spPr bwMode="auto">
              <a:xfrm>
                <a:off x="2919" y="1993"/>
                <a:ext cx="19"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9" name="Freeform 536">
                <a:extLst>
                  <a:ext uri="{FF2B5EF4-FFF2-40B4-BE49-F238E27FC236}">
                    <a16:creationId xmlns:a16="http://schemas.microsoft.com/office/drawing/2014/main" id="{C88A9ED6-BFFB-CF4F-1820-D829F354CC84}"/>
                  </a:ext>
                </a:extLst>
              </p:cNvPr>
              <p:cNvSpPr>
                <a:spLocks/>
              </p:cNvSpPr>
              <p:nvPr/>
            </p:nvSpPr>
            <p:spPr bwMode="auto">
              <a:xfrm>
                <a:off x="2935" y="1932"/>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0" name="Freeform 537">
                <a:extLst>
                  <a:ext uri="{FF2B5EF4-FFF2-40B4-BE49-F238E27FC236}">
                    <a16:creationId xmlns:a16="http://schemas.microsoft.com/office/drawing/2014/main" id="{C7DB39A0-EDFB-6D38-AD71-9DBD63C58B66}"/>
                  </a:ext>
                </a:extLst>
              </p:cNvPr>
              <p:cNvSpPr>
                <a:spLocks/>
              </p:cNvSpPr>
              <p:nvPr/>
            </p:nvSpPr>
            <p:spPr bwMode="auto">
              <a:xfrm>
                <a:off x="2954" y="1870"/>
                <a:ext cx="24"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1" name="Freeform 538">
                <a:extLst>
                  <a:ext uri="{FF2B5EF4-FFF2-40B4-BE49-F238E27FC236}">
                    <a16:creationId xmlns:a16="http://schemas.microsoft.com/office/drawing/2014/main" id="{222EF9BD-E1FC-786D-9733-13387D853F59}"/>
                  </a:ext>
                </a:extLst>
              </p:cNvPr>
              <p:cNvSpPr>
                <a:spLocks/>
              </p:cNvSpPr>
              <p:nvPr/>
            </p:nvSpPr>
            <p:spPr bwMode="auto">
              <a:xfrm>
                <a:off x="2981" y="1810"/>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2" name="Freeform 539">
                <a:extLst>
                  <a:ext uri="{FF2B5EF4-FFF2-40B4-BE49-F238E27FC236}">
                    <a16:creationId xmlns:a16="http://schemas.microsoft.com/office/drawing/2014/main" id="{E4FE2ECD-A2A1-30B8-23C8-21AF74149CC5}"/>
                  </a:ext>
                </a:extLst>
              </p:cNvPr>
              <p:cNvSpPr>
                <a:spLocks/>
              </p:cNvSpPr>
              <p:nvPr/>
            </p:nvSpPr>
            <p:spPr bwMode="auto">
              <a:xfrm>
                <a:off x="3009" y="1753"/>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3" name="Freeform 540">
                <a:extLst>
                  <a:ext uri="{FF2B5EF4-FFF2-40B4-BE49-F238E27FC236}">
                    <a16:creationId xmlns:a16="http://schemas.microsoft.com/office/drawing/2014/main" id="{EEC35C30-C33E-420D-5B21-9595EC15E144}"/>
                  </a:ext>
                </a:extLst>
              </p:cNvPr>
              <p:cNvSpPr>
                <a:spLocks/>
              </p:cNvSpPr>
              <p:nvPr/>
            </p:nvSpPr>
            <p:spPr bwMode="auto">
              <a:xfrm>
                <a:off x="3040" y="1694"/>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4" name="Freeform 541">
                <a:extLst>
                  <a:ext uri="{FF2B5EF4-FFF2-40B4-BE49-F238E27FC236}">
                    <a16:creationId xmlns:a16="http://schemas.microsoft.com/office/drawing/2014/main" id="{E054F269-4C0B-B6A5-766A-FD2DA1806763}"/>
                  </a:ext>
                </a:extLst>
              </p:cNvPr>
              <p:cNvSpPr>
                <a:spLocks/>
              </p:cNvSpPr>
              <p:nvPr/>
            </p:nvSpPr>
            <p:spPr bwMode="auto">
              <a:xfrm>
                <a:off x="3076" y="1641"/>
                <a:ext cx="26"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5" name="Freeform 542">
                <a:extLst>
                  <a:ext uri="{FF2B5EF4-FFF2-40B4-BE49-F238E27FC236}">
                    <a16:creationId xmlns:a16="http://schemas.microsoft.com/office/drawing/2014/main" id="{A8919A78-114A-7CE4-1CE5-CC75222D48B7}"/>
                  </a:ext>
                </a:extLst>
              </p:cNvPr>
              <p:cNvSpPr>
                <a:spLocks/>
              </p:cNvSpPr>
              <p:nvPr/>
            </p:nvSpPr>
            <p:spPr bwMode="auto">
              <a:xfrm>
                <a:off x="3114" y="1589"/>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6" name="Freeform 543">
                <a:extLst>
                  <a:ext uri="{FF2B5EF4-FFF2-40B4-BE49-F238E27FC236}">
                    <a16:creationId xmlns:a16="http://schemas.microsoft.com/office/drawing/2014/main" id="{7509CEF2-1F54-7F97-A3FB-F2BFD717A154}"/>
                  </a:ext>
                </a:extLst>
              </p:cNvPr>
              <p:cNvSpPr>
                <a:spLocks/>
              </p:cNvSpPr>
              <p:nvPr/>
            </p:nvSpPr>
            <p:spPr bwMode="auto">
              <a:xfrm>
                <a:off x="3156" y="1539"/>
                <a:ext cx="34" cy="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7" name="Freeform 544">
                <a:extLst>
                  <a:ext uri="{FF2B5EF4-FFF2-40B4-BE49-F238E27FC236}">
                    <a16:creationId xmlns:a16="http://schemas.microsoft.com/office/drawing/2014/main" id="{50F21039-04BE-9EDE-75FA-AE95EF14AFB0}"/>
                  </a:ext>
                </a:extLst>
              </p:cNvPr>
              <p:cNvSpPr>
                <a:spLocks/>
              </p:cNvSpPr>
              <p:nvPr/>
            </p:nvSpPr>
            <p:spPr bwMode="auto">
              <a:xfrm>
                <a:off x="3204" y="1496"/>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8" name="Freeform 545">
                <a:extLst>
                  <a:ext uri="{FF2B5EF4-FFF2-40B4-BE49-F238E27FC236}">
                    <a16:creationId xmlns:a16="http://schemas.microsoft.com/office/drawing/2014/main" id="{003721E1-CEF9-66FF-8144-3C970E29FB14}"/>
                  </a:ext>
                </a:extLst>
              </p:cNvPr>
              <p:cNvSpPr>
                <a:spLocks/>
              </p:cNvSpPr>
              <p:nvPr/>
            </p:nvSpPr>
            <p:spPr bwMode="auto">
              <a:xfrm>
                <a:off x="3254" y="1453"/>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9" name="Freeform 546">
                <a:extLst>
                  <a:ext uri="{FF2B5EF4-FFF2-40B4-BE49-F238E27FC236}">
                    <a16:creationId xmlns:a16="http://schemas.microsoft.com/office/drawing/2014/main" id="{55AED064-29DC-4577-E663-CFA39E355148}"/>
                  </a:ext>
                </a:extLst>
              </p:cNvPr>
              <p:cNvSpPr>
                <a:spLocks/>
              </p:cNvSpPr>
              <p:nvPr/>
            </p:nvSpPr>
            <p:spPr bwMode="auto">
              <a:xfrm>
                <a:off x="3309" y="1420"/>
                <a:ext cx="26"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0" name="Freeform 547">
                <a:extLst>
                  <a:ext uri="{FF2B5EF4-FFF2-40B4-BE49-F238E27FC236}">
                    <a16:creationId xmlns:a16="http://schemas.microsoft.com/office/drawing/2014/main" id="{A6AE28CD-CB26-EB3E-86AE-74A990F1A3F8}"/>
                  </a:ext>
                </a:extLst>
              </p:cNvPr>
              <p:cNvSpPr>
                <a:spLocks/>
              </p:cNvSpPr>
              <p:nvPr/>
            </p:nvSpPr>
            <p:spPr bwMode="auto">
              <a:xfrm>
                <a:off x="3363" y="1384"/>
                <a:ext cx="27"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1" name="Freeform 548">
                <a:extLst>
                  <a:ext uri="{FF2B5EF4-FFF2-40B4-BE49-F238E27FC236}">
                    <a16:creationId xmlns:a16="http://schemas.microsoft.com/office/drawing/2014/main" id="{4494042C-301C-02F3-DAAA-19ABB3FED749}"/>
                  </a:ext>
                </a:extLst>
              </p:cNvPr>
              <p:cNvSpPr>
                <a:spLocks/>
              </p:cNvSpPr>
              <p:nvPr/>
            </p:nvSpPr>
            <p:spPr bwMode="auto">
              <a:xfrm>
                <a:off x="3423" y="1358"/>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2" name="Freeform 549">
                <a:extLst>
                  <a:ext uri="{FF2B5EF4-FFF2-40B4-BE49-F238E27FC236}">
                    <a16:creationId xmlns:a16="http://schemas.microsoft.com/office/drawing/2014/main" id="{21AFFCBD-CEE9-01BD-4EEB-112AA623C0BF}"/>
                  </a:ext>
                </a:extLst>
              </p:cNvPr>
              <p:cNvSpPr>
                <a:spLocks/>
              </p:cNvSpPr>
              <p:nvPr/>
            </p:nvSpPr>
            <p:spPr bwMode="auto">
              <a:xfrm>
                <a:off x="3480" y="133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3" name="Freeform 550">
                <a:extLst>
                  <a:ext uri="{FF2B5EF4-FFF2-40B4-BE49-F238E27FC236}">
                    <a16:creationId xmlns:a16="http://schemas.microsoft.com/office/drawing/2014/main" id="{47C1C1FC-5822-C105-F7FA-564AC68F2EE5}"/>
                  </a:ext>
                </a:extLst>
              </p:cNvPr>
              <p:cNvSpPr>
                <a:spLocks/>
              </p:cNvSpPr>
              <p:nvPr/>
            </p:nvSpPr>
            <p:spPr bwMode="auto">
              <a:xfrm>
                <a:off x="3539" y="1306"/>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4" name="Freeform 551">
                <a:extLst>
                  <a:ext uri="{FF2B5EF4-FFF2-40B4-BE49-F238E27FC236}">
                    <a16:creationId xmlns:a16="http://schemas.microsoft.com/office/drawing/2014/main" id="{EFDADEB0-B4A8-AD3A-8537-3FC3A54E5A52}"/>
                  </a:ext>
                </a:extLst>
              </p:cNvPr>
              <p:cNvSpPr>
                <a:spLocks/>
              </p:cNvSpPr>
              <p:nvPr/>
            </p:nvSpPr>
            <p:spPr bwMode="auto">
              <a:xfrm>
                <a:off x="3601" y="1287"/>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5" name="Freeform 552">
                <a:extLst>
                  <a:ext uri="{FF2B5EF4-FFF2-40B4-BE49-F238E27FC236}">
                    <a16:creationId xmlns:a16="http://schemas.microsoft.com/office/drawing/2014/main" id="{965D83B1-0A23-90AE-73F6-41AE944B06DB}"/>
                  </a:ext>
                </a:extLst>
              </p:cNvPr>
              <p:cNvSpPr>
                <a:spLocks/>
              </p:cNvSpPr>
              <p:nvPr/>
            </p:nvSpPr>
            <p:spPr bwMode="auto">
              <a:xfrm>
                <a:off x="3668" y="1277"/>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6" name="Freeform 553">
                <a:extLst>
                  <a:ext uri="{FF2B5EF4-FFF2-40B4-BE49-F238E27FC236}">
                    <a16:creationId xmlns:a16="http://schemas.microsoft.com/office/drawing/2014/main" id="{717A74B6-5193-FCE2-3FFC-FD8B8D468991}"/>
                  </a:ext>
                </a:extLst>
              </p:cNvPr>
              <p:cNvSpPr>
                <a:spLocks/>
              </p:cNvSpPr>
              <p:nvPr/>
            </p:nvSpPr>
            <p:spPr bwMode="auto">
              <a:xfrm>
                <a:off x="3732" y="1270"/>
                <a:ext cx="19"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7" name="Freeform 554">
                <a:extLst>
                  <a:ext uri="{FF2B5EF4-FFF2-40B4-BE49-F238E27FC236}">
                    <a16:creationId xmlns:a16="http://schemas.microsoft.com/office/drawing/2014/main" id="{E1CACF67-B125-D2A8-531A-1A561EA182DD}"/>
                  </a:ext>
                </a:extLst>
              </p:cNvPr>
              <p:cNvSpPr>
                <a:spLocks/>
              </p:cNvSpPr>
              <p:nvPr/>
            </p:nvSpPr>
            <p:spPr bwMode="auto">
              <a:xfrm>
                <a:off x="3796" y="1266"/>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8" name="Freeform 555">
                <a:extLst>
                  <a:ext uri="{FF2B5EF4-FFF2-40B4-BE49-F238E27FC236}">
                    <a16:creationId xmlns:a16="http://schemas.microsoft.com/office/drawing/2014/main" id="{77E09A88-3957-BFE4-23DF-7EE4DF9B4688}"/>
                  </a:ext>
                </a:extLst>
              </p:cNvPr>
              <p:cNvSpPr>
                <a:spLocks/>
              </p:cNvSpPr>
              <p:nvPr/>
            </p:nvSpPr>
            <p:spPr bwMode="auto">
              <a:xfrm>
                <a:off x="3863" y="1266"/>
                <a:ext cx="16"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9" name="Freeform 556">
                <a:extLst>
                  <a:ext uri="{FF2B5EF4-FFF2-40B4-BE49-F238E27FC236}">
                    <a16:creationId xmlns:a16="http://schemas.microsoft.com/office/drawing/2014/main" id="{151DF1AB-EF8F-05BB-CF71-F4FE1D65F6B3}"/>
                  </a:ext>
                </a:extLst>
              </p:cNvPr>
              <p:cNvSpPr>
                <a:spLocks/>
              </p:cNvSpPr>
              <p:nvPr/>
            </p:nvSpPr>
            <p:spPr bwMode="auto">
              <a:xfrm>
                <a:off x="3929" y="1273"/>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0" name="Freeform 557">
                <a:extLst>
                  <a:ext uri="{FF2B5EF4-FFF2-40B4-BE49-F238E27FC236}">
                    <a16:creationId xmlns:a16="http://schemas.microsoft.com/office/drawing/2014/main" id="{8FD46608-32DB-BAA7-38F5-5EE821522D70}"/>
                  </a:ext>
                </a:extLst>
              </p:cNvPr>
              <p:cNvSpPr>
                <a:spLocks/>
              </p:cNvSpPr>
              <p:nvPr/>
            </p:nvSpPr>
            <p:spPr bwMode="auto">
              <a:xfrm>
                <a:off x="3993" y="1282"/>
                <a:ext cx="12"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1" name="Freeform 558">
                <a:extLst>
                  <a:ext uri="{FF2B5EF4-FFF2-40B4-BE49-F238E27FC236}">
                    <a16:creationId xmlns:a16="http://schemas.microsoft.com/office/drawing/2014/main" id="{9616ABC1-809D-42EA-8772-ECE27B29AA21}"/>
                  </a:ext>
                </a:extLst>
              </p:cNvPr>
              <p:cNvSpPr>
                <a:spLocks/>
              </p:cNvSpPr>
              <p:nvPr/>
            </p:nvSpPr>
            <p:spPr bwMode="auto">
              <a:xfrm>
                <a:off x="4053" y="1289"/>
                <a:ext cx="19"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2" name="Freeform 559">
                <a:extLst>
                  <a:ext uri="{FF2B5EF4-FFF2-40B4-BE49-F238E27FC236}">
                    <a16:creationId xmlns:a16="http://schemas.microsoft.com/office/drawing/2014/main" id="{AAFF69A0-D8F7-CD30-0BA4-6E3B07A08563}"/>
                  </a:ext>
                </a:extLst>
              </p:cNvPr>
              <p:cNvSpPr>
                <a:spLocks/>
              </p:cNvSpPr>
              <p:nvPr/>
            </p:nvSpPr>
            <p:spPr bwMode="auto">
              <a:xfrm>
                <a:off x="4115" y="1308"/>
                <a:ext cx="19"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3" name="Freeform 560">
                <a:extLst>
                  <a:ext uri="{FF2B5EF4-FFF2-40B4-BE49-F238E27FC236}">
                    <a16:creationId xmlns:a16="http://schemas.microsoft.com/office/drawing/2014/main" id="{33A393E7-A41A-5617-AD18-43DE9EC9C6EE}"/>
                  </a:ext>
                </a:extLst>
              </p:cNvPr>
              <p:cNvSpPr>
                <a:spLocks/>
              </p:cNvSpPr>
              <p:nvPr/>
            </p:nvSpPr>
            <p:spPr bwMode="auto">
              <a:xfrm>
                <a:off x="4179" y="133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4" name="Freeform 561">
                <a:extLst>
                  <a:ext uri="{FF2B5EF4-FFF2-40B4-BE49-F238E27FC236}">
                    <a16:creationId xmlns:a16="http://schemas.microsoft.com/office/drawing/2014/main" id="{10DA4AE5-EB55-53BB-F9EF-520E67AC9ACD}"/>
                  </a:ext>
                </a:extLst>
              </p:cNvPr>
              <p:cNvSpPr>
                <a:spLocks/>
              </p:cNvSpPr>
              <p:nvPr/>
            </p:nvSpPr>
            <p:spPr bwMode="auto">
              <a:xfrm>
                <a:off x="4238" y="1358"/>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5" name="Freeform 562">
                <a:extLst>
                  <a:ext uri="{FF2B5EF4-FFF2-40B4-BE49-F238E27FC236}">
                    <a16:creationId xmlns:a16="http://schemas.microsoft.com/office/drawing/2014/main" id="{79B18779-CF9D-C331-1CDA-D2E7CF65F3AE}"/>
                  </a:ext>
                </a:extLst>
              </p:cNvPr>
              <p:cNvSpPr>
                <a:spLocks/>
              </p:cNvSpPr>
              <p:nvPr/>
            </p:nvSpPr>
            <p:spPr bwMode="auto">
              <a:xfrm>
                <a:off x="4288" y="1382"/>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6" name="Freeform 563">
                <a:extLst>
                  <a:ext uri="{FF2B5EF4-FFF2-40B4-BE49-F238E27FC236}">
                    <a16:creationId xmlns:a16="http://schemas.microsoft.com/office/drawing/2014/main" id="{1A759E75-EEDC-0088-2249-B37552EF1B2E}"/>
                  </a:ext>
                </a:extLst>
              </p:cNvPr>
              <p:cNvSpPr>
                <a:spLocks/>
              </p:cNvSpPr>
              <p:nvPr/>
            </p:nvSpPr>
            <p:spPr bwMode="auto">
              <a:xfrm>
                <a:off x="4345" y="1415"/>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7" name="Freeform 564">
                <a:extLst>
                  <a:ext uri="{FF2B5EF4-FFF2-40B4-BE49-F238E27FC236}">
                    <a16:creationId xmlns:a16="http://schemas.microsoft.com/office/drawing/2014/main" id="{F2D9F635-882F-5FE0-C409-FCC265B6E1E8}"/>
                  </a:ext>
                </a:extLst>
              </p:cNvPr>
              <p:cNvSpPr>
                <a:spLocks/>
              </p:cNvSpPr>
              <p:nvPr/>
            </p:nvSpPr>
            <p:spPr bwMode="auto">
              <a:xfrm>
                <a:off x="4395" y="1451"/>
                <a:ext cx="29"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8" name="Freeform 565">
                <a:extLst>
                  <a:ext uri="{FF2B5EF4-FFF2-40B4-BE49-F238E27FC236}">
                    <a16:creationId xmlns:a16="http://schemas.microsoft.com/office/drawing/2014/main" id="{C4B7E68F-A32E-3B5A-3A7B-BC3BFA1DC53A}"/>
                  </a:ext>
                </a:extLst>
              </p:cNvPr>
              <p:cNvSpPr>
                <a:spLocks/>
              </p:cNvSpPr>
              <p:nvPr/>
            </p:nvSpPr>
            <p:spPr bwMode="auto">
              <a:xfrm>
                <a:off x="4445" y="1494"/>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9" name="Freeform 566">
                <a:extLst>
                  <a:ext uri="{FF2B5EF4-FFF2-40B4-BE49-F238E27FC236}">
                    <a16:creationId xmlns:a16="http://schemas.microsoft.com/office/drawing/2014/main" id="{D6C4E565-5945-F2BE-32FB-B4FF7828B54B}"/>
                  </a:ext>
                </a:extLst>
              </p:cNvPr>
              <p:cNvSpPr>
                <a:spLocks/>
              </p:cNvSpPr>
              <p:nvPr/>
            </p:nvSpPr>
            <p:spPr bwMode="auto">
              <a:xfrm>
                <a:off x="4490" y="1534"/>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0" name="Freeform 567">
                <a:extLst>
                  <a:ext uri="{FF2B5EF4-FFF2-40B4-BE49-F238E27FC236}">
                    <a16:creationId xmlns:a16="http://schemas.microsoft.com/office/drawing/2014/main" id="{7648B187-7A1E-8C2E-1A17-CC0EE22A3318}"/>
                  </a:ext>
                </a:extLst>
              </p:cNvPr>
              <p:cNvSpPr>
                <a:spLocks/>
              </p:cNvSpPr>
              <p:nvPr/>
            </p:nvSpPr>
            <p:spPr bwMode="auto">
              <a:xfrm>
                <a:off x="4536" y="1584"/>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1" name="Freeform 568">
                <a:extLst>
                  <a:ext uri="{FF2B5EF4-FFF2-40B4-BE49-F238E27FC236}">
                    <a16:creationId xmlns:a16="http://schemas.microsoft.com/office/drawing/2014/main" id="{F956C0CC-9530-2521-6431-70B79AA53CA0}"/>
                  </a:ext>
                </a:extLst>
              </p:cNvPr>
              <p:cNvSpPr>
                <a:spLocks/>
              </p:cNvSpPr>
              <p:nvPr/>
            </p:nvSpPr>
            <p:spPr bwMode="auto">
              <a:xfrm>
                <a:off x="4576" y="1634"/>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2" name="Freeform 569">
                <a:extLst>
                  <a:ext uri="{FF2B5EF4-FFF2-40B4-BE49-F238E27FC236}">
                    <a16:creationId xmlns:a16="http://schemas.microsoft.com/office/drawing/2014/main" id="{5BEF353B-F8BE-5121-A6BC-24C9B8646153}"/>
                  </a:ext>
                </a:extLst>
              </p:cNvPr>
              <p:cNvSpPr>
                <a:spLocks/>
              </p:cNvSpPr>
              <p:nvPr/>
            </p:nvSpPr>
            <p:spPr bwMode="auto">
              <a:xfrm>
                <a:off x="4614" y="1689"/>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3" name="Freeform 570">
                <a:extLst>
                  <a:ext uri="{FF2B5EF4-FFF2-40B4-BE49-F238E27FC236}">
                    <a16:creationId xmlns:a16="http://schemas.microsoft.com/office/drawing/2014/main" id="{385CDDC9-7646-0A4C-7C29-6572AA708BD1}"/>
                  </a:ext>
                </a:extLst>
              </p:cNvPr>
              <p:cNvSpPr>
                <a:spLocks/>
              </p:cNvSpPr>
              <p:nvPr/>
            </p:nvSpPr>
            <p:spPr bwMode="auto">
              <a:xfrm>
                <a:off x="4645" y="1741"/>
                <a:ext cx="33"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4" name="Freeform 571">
                <a:extLst>
                  <a:ext uri="{FF2B5EF4-FFF2-40B4-BE49-F238E27FC236}">
                    <a16:creationId xmlns:a16="http://schemas.microsoft.com/office/drawing/2014/main" id="{CF68AF1F-2DB8-DC88-1507-0DDBB410CDDC}"/>
                  </a:ext>
                </a:extLst>
              </p:cNvPr>
              <p:cNvSpPr>
                <a:spLocks/>
              </p:cNvSpPr>
              <p:nvPr/>
            </p:nvSpPr>
            <p:spPr bwMode="auto">
              <a:xfrm>
                <a:off x="4676" y="1798"/>
                <a:ext cx="28"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5" name="Freeform 572">
                <a:extLst>
                  <a:ext uri="{FF2B5EF4-FFF2-40B4-BE49-F238E27FC236}">
                    <a16:creationId xmlns:a16="http://schemas.microsoft.com/office/drawing/2014/main" id="{4CFF3016-6D58-6C60-5CBF-CA2551338A0B}"/>
                  </a:ext>
                </a:extLst>
              </p:cNvPr>
              <p:cNvSpPr>
                <a:spLocks/>
              </p:cNvSpPr>
              <p:nvPr/>
            </p:nvSpPr>
            <p:spPr bwMode="auto">
              <a:xfrm>
                <a:off x="4697" y="1855"/>
                <a:ext cx="36" cy="3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6" name="Freeform 573">
                <a:extLst>
                  <a:ext uri="{FF2B5EF4-FFF2-40B4-BE49-F238E27FC236}">
                    <a16:creationId xmlns:a16="http://schemas.microsoft.com/office/drawing/2014/main" id="{6A7F3C1E-895F-1A49-8A30-25DD40C7F337}"/>
                  </a:ext>
                </a:extLst>
              </p:cNvPr>
              <p:cNvSpPr>
                <a:spLocks/>
              </p:cNvSpPr>
              <p:nvPr/>
            </p:nvSpPr>
            <p:spPr bwMode="auto">
              <a:xfrm>
                <a:off x="4716" y="1917"/>
                <a:ext cx="38"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7" name="Freeform 574">
                <a:extLst>
                  <a:ext uri="{FF2B5EF4-FFF2-40B4-BE49-F238E27FC236}">
                    <a16:creationId xmlns:a16="http://schemas.microsoft.com/office/drawing/2014/main" id="{8D26A4C0-B01E-C715-624E-8AAA0C1D859E}"/>
                  </a:ext>
                </a:extLst>
              </p:cNvPr>
              <p:cNvSpPr>
                <a:spLocks/>
              </p:cNvSpPr>
              <p:nvPr/>
            </p:nvSpPr>
            <p:spPr bwMode="auto">
              <a:xfrm>
                <a:off x="4735" y="1979"/>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8" name="Freeform 575">
                <a:extLst>
                  <a:ext uri="{FF2B5EF4-FFF2-40B4-BE49-F238E27FC236}">
                    <a16:creationId xmlns:a16="http://schemas.microsoft.com/office/drawing/2014/main" id="{391EF890-E1A4-6236-CF90-3E357E4A3C88}"/>
                  </a:ext>
                </a:extLst>
              </p:cNvPr>
              <p:cNvSpPr>
                <a:spLocks/>
              </p:cNvSpPr>
              <p:nvPr/>
            </p:nvSpPr>
            <p:spPr bwMode="auto">
              <a:xfrm>
                <a:off x="4747" y="2043"/>
                <a:ext cx="36"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09" name="Freeform 576">
                <a:extLst>
                  <a:ext uri="{FF2B5EF4-FFF2-40B4-BE49-F238E27FC236}">
                    <a16:creationId xmlns:a16="http://schemas.microsoft.com/office/drawing/2014/main" id="{FB8FC552-4449-4AB2-24CE-58064A688F0D}"/>
                  </a:ext>
                </a:extLst>
              </p:cNvPr>
              <p:cNvSpPr>
                <a:spLocks/>
              </p:cNvSpPr>
              <p:nvPr/>
            </p:nvSpPr>
            <p:spPr bwMode="auto">
              <a:xfrm>
                <a:off x="4754" y="2108"/>
                <a:ext cx="38"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0" name="Freeform 577">
                <a:extLst>
                  <a:ext uri="{FF2B5EF4-FFF2-40B4-BE49-F238E27FC236}">
                    <a16:creationId xmlns:a16="http://schemas.microsoft.com/office/drawing/2014/main" id="{505C815D-CE1A-2AD9-CA28-D5E1FD6A55B7}"/>
                  </a:ext>
                </a:extLst>
              </p:cNvPr>
              <p:cNvSpPr>
                <a:spLocks/>
              </p:cNvSpPr>
              <p:nvPr/>
            </p:nvSpPr>
            <p:spPr bwMode="auto">
              <a:xfrm>
                <a:off x="4759" y="2172"/>
                <a:ext cx="36" cy="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1" name="Freeform 578">
                <a:extLst>
                  <a:ext uri="{FF2B5EF4-FFF2-40B4-BE49-F238E27FC236}">
                    <a16:creationId xmlns:a16="http://schemas.microsoft.com/office/drawing/2014/main" id="{BB346E96-0C62-C414-F8EE-F428CAEDC1EB}"/>
                  </a:ext>
                </a:extLst>
              </p:cNvPr>
              <p:cNvSpPr>
                <a:spLocks/>
              </p:cNvSpPr>
              <p:nvPr/>
            </p:nvSpPr>
            <p:spPr bwMode="auto">
              <a:xfrm>
                <a:off x="4759" y="2236"/>
                <a:ext cx="33" cy="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2" name="Freeform 579">
                <a:extLst>
                  <a:ext uri="{FF2B5EF4-FFF2-40B4-BE49-F238E27FC236}">
                    <a16:creationId xmlns:a16="http://schemas.microsoft.com/office/drawing/2014/main" id="{2C54195E-582A-1163-24E7-54B5C65F4F7B}"/>
                  </a:ext>
                </a:extLst>
              </p:cNvPr>
              <p:cNvSpPr>
                <a:spLocks/>
              </p:cNvSpPr>
              <p:nvPr/>
            </p:nvSpPr>
            <p:spPr bwMode="auto">
              <a:xfrm>
                <a:off x="4754" y="2303"/>
                <a:ext cx="34"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3" name="Freeform 580">
                <a:extLst>
                  <a:ext uri="{FF2B5EF4-FFF2-40B4-BE49-F238E27FC236}">
                    <a16:creationId xmlns:a16="http://schemas.microsoft.com/office/drawing/2014/main" id="{783FCFDA-5E20-41AD-4598-F4928A8DE690}"/>
                  </a:ext>
                </a:extLst>
              </p:cNvPr>
              <p:cNvSpPr>
                <a:spLocks/>
              </p:cNvSpPr>
              <p:nvPr/>
            </p:nvSpPr>
            <p:spPr bwMode="auto">
              <a:xfrm>
                <a:off x="4745" y="2367"/>
                <a:ext cx="31"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4" name="Freeform 581">
                <a:extLst>
                  <a:ext uri="{FF2B5EF4-FFF2-40B4-BE49-F238E27FC236}">
                    <a16:creationId xmlns:a16="http://schemas.microsoft.com/office/drawing/2014/main" id="{BF0BF9E5-E30F-07E4-66A3-ADA49B1A3181}"/>
                  </a:ext>
                </a:extLst>
              </p:cNvPr>
              <p:cNvSpPr>
                <a:spLocks/>
              </p:cNvSpPr>
              <p:nvPr/>
            </p:nvSpPr>
            <p:spPr bwMode="auto">
              <a:xfrm>
                <a:off x="4733" y="2431"/>
                <a:ext cx="28"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5" name="Freeform 582">
                <a:extLst>
                  <a:ext uri="{FF2B5EF4-FFF2-40B4-BE49-F238E27FC236}">
                    <a16:creationId xmlns:a16="http://schemas.microsoft.com/office/drawing/2014/main" id="{48DDFA79-5B6F-B3AE-B693-338765B2D370}"/>
                  </a:ext>
                </a:extLst>
              </p:cNvPr>
              <p:cNvSpPr>
                <a:spLocks/>
              </p:cNvSpPr>
              <p:nvPr/>
            </p:nvSpPr>
            <p:spPr bwMode="auto">
              <a:xfrm>
                <a:off x="4714" y="2493"/>
                <a:ext cx="28"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6" name="Freeform 583">
                <a:extLst>
                  <a:ext uri="{FF2B5EF4-FFF2-40B4-BE49-F238E27FC236}">
                    <a16:creationId xmlns:a16="http://schemas.microsoft.com/office/drawing/2014/main" id="{0D675065-A33B-97EB-F1FB-CAF33DE7A06F}"/>
                  </a:ext>
                </a:extLst>
              </p:cNvPr>
              <p:cNvSpPr>
                <a:spLocks/>
              </p:cNvSpPr>
              <p:nvPr/>
            </p:nvSpPr>
            <p:spPr bwMode="auto">
              <a:xfrm>
                <a:off x="4692" y="2555"/>
                <a:ext cx="27"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7" name="Freeform 584">
                <a:extLst>
                  <a:ext uri="{FF2B5EF4-FFF2-40B4-BE49-F238E27FC236}">
                    <a16:creationId xmlns:a16="http://schemas.microsoft.com/office/drawing/2014/main" id="{A525DF7A-A252-E2BB-5706-8B2963FB332F}"/>
                  </a:ext>
                </a:extLst>
              </p:cNvPr>
              <p:cNvSpPr>
                <a:spLocks/>
              </p:cNvSpPr>
              <p:nvPr/>
            </p:nvSpPr>
            <p:spPr bwMode="auto">
              <a:xfrm>
                <a:off x="4669" y="2617"/>
                <a:ext cx="21"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8" name="Freeform 585">
                <a:extLst>
                  <a:ext uri="{FF2B5EF4-FFF2-40B4-BE49-F238E27FC236}">
                    <a16:creationId xmlns:a16="http://schemas.microsoft.com/office/drawing/2014/main" id="{DABCDB46-2886-8A02-4D0F-D10009DFCBAD}"/>
                  </a:ext>
                </a:extLst>
              </p:cNvPr>
              <p:cNvSpPr>
                <a:spLocks/>
              </p:cNvSpPr>
              <p:nvPr/>
            </p:nvSpPr>
            <p:spPr bwMode="auto">
              <a:xfrm>
                <a:off x="4638" y="2674"/>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19" name="Freeform 586">
                <a:extLst>
                  <a:ext uri="{FF2B5EF4-FFF2-40B4-BE49-F238E27FC236}">
                    <a16:creationId xmlns:a16="http://schemas.microsoft.com/office/drawing/2014/main" id="{E626F907-4BCF-6DD5-0735-DD0BCFCE2A88}"/>
                  </a:ext>
                </a:extLst>
              </p:cNvPr>
              <p:cNvSpPr>
                <a:spLocks/>
              </p:cNvSpPr>
              <p:nvPr/>
            </p:nvSpPr>
            <p:spPr bwMode="auto">
              <a:xfrm>
                <a:off x="4607" y="2731"/>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0" name="Freeform 587">
                <a:extLst>
                  <a:ext uri="{FF2B5EF4-FFF2-40B4-BE49-F238E27FC236}">
                    <a16:creationId xmlns:a16="http://schemas.microsoft.com/office/drawing/2014/main" id="{EFEDCF2A-123B-8C37-2F31-525E1E6E6A05}"/>
                  </a:ext>
                </a:extLst>
              </p:cNvPr>
              <p:cNvSpPr>
                <a:spLocks/>
              </p:cNvSpPr>
              <p:nvPr/>
            </p:nvSpPr>
            <p:spPr bwMode="auto">
              <a:xfrm>
                <a:off x="4566" y="2781"/>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1" name="Freeform 588">
                <a:extLst>
                  <a:ext uri="{FF2B5EF4-FFF2-40B4-BE49-F238E27FC236}">
                    <a16:creationId xmlns:a16="http://schemas.microsoft.com/office/drawing/2014/main" id="{64EB0B28-7C2F-EFA7-8FEA-DC83214365F2}"/>
                  </a:ext>
                </a:extLst>
              </p:cNvPr>
              <p:cNvSpPr>
                <a:spLocks/>
              </p:cNvSpPr>
              <p:nvPr/>
            </p:nvSpPr>
            <p:spPr bwMode="auto">
              <a:xfrm>
                <a:off x="4524" y="2831"/>
                <a:ext cx="19"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2" name="Freeform 589">
                <a:extLst>
                  <a:ext uri="{FF2B5EF4-FFF2-40B4-BE49-F238E27FC236}">
                    <a16:creationId xmlns:a16="http://schemas.microsoft.com/office/drawing/2014/main" id="{EE27D099-A8F3-4761-4AA5-65916E0F3316}"/>
                  </a:ext>
                </a:extLst>
              </p:cNvPr>
              <p:cNvSpPr>
                <a:spLocks/>
              </p:cNvSpPr>
              <p:nvPr/>
            </p:nvSpPr>
            <p:spPr bwMode="auto">
              <a:xfrm>
                <a:off x="4483" y="2878"/>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3" name="Freeform 590">
                <a:extLst>
                  <a:ext uri="{FF2B5EF4-FFF2-40B4-BE49-F238E27FC236}">
                    <a16:creationId xmlns:a16="http://schemas.microsoft.com/office/drawing/2014/main" id="{BCC553B6-F009-11ED-544C-5BF0FA9CB44B}"/>
                  </a:ext>
                </a:extLst>
              </p:cNvPr>
              <p:cNvSpPr>
                <a:spLocks/>
              </p:cNvSpPr>
              <p:nvPr/>
            </p:nvSpPr>
            <p:spPr bwMode="auto">
              <a:xfrm>
                <a:off x="4431" y="2919"/>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4" name="Freeform 591">
                <a:extLst>
                  <a:ext uri="{FF2B5EF4-FFF2-40B4-BE49-F238E27FC236}">
                    <a16:creationId xmlns:a16="http://schemas.microsoft.com/office/drawing/2014/main" id="{4C783D10-BE39-74B7-F68D-6F362BEF9692}"/>
                  </a:ext>
                </a:extLst>
              </p:cNvPr>
              <p:cNvSpPr>
                <a:spLocks/>
              </p:cNvSpPr>
              <p:nvPr/>
            </p:nvSpPr>
            <p:spPr bwMode="auto">
              <a:xfrm>
                <a:off x="4381" y="2959"/>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5" name="Freeform 592">
                <a:extLst>
                  <a:ext uri="{FF2B5EF4-FFF2-40B4-BE49-F238E27FC236}">
                    <a16:creationId xmlns:a16="http://schemas.microsoft.com/office/drawing/2014/main" id="{9D6981F3-A0A5-460D-D80F-4F049F8AB2FA}"/>
                  </a:ext>
                </a:extLst>
              </p:cNvPr>
              <p:cNvSpPr>
                <a:spLocks/>
              </p:cNvSpPr>
              <p:nvPr/>
            </p:nvSpPr>
            <p:spPr bwMode="auto">
              <a:xfrm>
                <a:off x="4329" y="299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6" name="Freeform 593">
                <a:extLst>
                  <a:ext uri="{FF2B5EF4-FFF2-40B4-BE49-F238E27FC236}">
                    <a16:creationId xmlns:a16="http://schemas.microsoft.com/office/drawing/2014/main" id="{D635F0C5-5FFC-3153-617C-97C63168196B}"/>
                  </a:ext>
                </a:extLst>
              </p:cNvPr>
              <p:cNvSpPr>
                <a:spLocks/>
              </p:cNvSpPr>
              <p:nvPr/>
            </p:nvSpPr>
            <p:spPr bwMode="auto">
              <a:xfrm>
                <a:off x="4274" y="3030"/>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7" name="Freeform 594">
                <a:extLst>
                  <a:ext uri="{FF2B5EF4-FFF2-40B4-BE49-F238E27FC236}">
                    <a16:creationId xmlns:a16="http://schemas.microsoft.com/office/drawing/2014/main" id="{D4E4FAFA-A6ED-2A47-4AE9-25356A240CE7}"/>
                  </a:ext>
                </a:extLst>
              </p:cNvPr>
              <p:cNvSpPr>
                <a:spLocks/>
              </p:cNvSpPr>
              <p:nvPr/>
            </p:nvSpPr>
            <p:spPr bwMode="auto">
              <a:xfrm>
                <a:off x="4215" y="3057"/>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8" name="Freeform 595">
                <a:extLst>
                  <a:ext uri="{FF2B5EF4-FFF2-40B4-BE49-F238E27FC236}">
                    <a16:creationId xmlns:a16="http://schemas.microsoft.com/office/drawing/2014/main" id="{E4815BAB-8DA4-AA00-4494-17BEB0E8CA04}"/>
                  </a:ext>
                </a:extLst>
              </p:cNvPr>
              <p:cNvSpPr>
                <a:spLocks/>
              </p:cNvSpPr>
              <p:nvPr/>
            </p:nvSpPr>
            <p:spPr bwMode="auto">
              <a:xfrm>
                <a:off x="4153" y="3080"/>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29" name="Freeform 596">
                <a:extLst>
                  <a:ext uri="{FF2B5EF4-FFF2-40B4-BE49-F238E27FC236}">
                    <a16:creationId xmlns:a16="http://schemas.microsoft.com/office/drawing/2014/main" id="{AA385434-9E2F-9C8A-8773-E14348DE94A2}"/>
                  </a:ext>
                </a:extLst>
              </p:cNvPr>
              <p:cNvSpPr>
                <a:spLocks/>
              </p:cNvSpPr>
              <p:nvPr/>
            </p:nvSpPr>
            <p:spPr bwMode="auto">
              <a:xfrm>
                <a:off x="4093" y="3102"/>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0" name="Freeform 597">
                <a:extLst>
                  <a:ext uri="{FF2B5EF4-FFF2-40B4-BE49-F238E27FC236}">
                    <a16:creationId xmlns:a16="http://schemas.microsoft.com/office/drawing/2014/main" id="{CA5989D3-2A2B-AB7B-7C84-65514830FA8D}"/>
                  </a:ext>
                </a:extLst>
              </p:cNvPr>
              <p:cNvSpPr>
                <a:spLocks/>
              </p:cNvSpPr>
              <p:nvPr/>
            </p:nvSpPr>
            <p:spPr bwMode="auto">
              <a:xfrm>
                <a:off x="4031" y="3118"/>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1" name="Freeform 598">
                <a:extLst>
                  <a:ext uri="{FF2B5EF4-FFF2-40B4-BE49-F238E27FC236}">
                    <a16:creationId xmlns:a16="http://schemas.microsoft.com/office/drawing/2014/main" id="{BBAC8228-7654-5C15-13C5-88704E95F45F}"/>
                  </a:ext>
                </a:extLst>
              </p:cNvPr>
              <p:cNvSpPr>
                <a:spLocks/>
              </p:cNvSpPr>
              <p:nvPr/>
            </p:nvSpPr>
            <p:spPr bwMode="auto">
              <a:xfrm>
                <a:off x="3967" y="3130"/>
                <a:ext cx="12"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2" name="Freeform 599">
                <a:extLst>
                  <a:ext uri="{FF2B5EF4-FFF2-40B4-BE49-F238E27FC236}">
                    <a16:creationId xmlns:a16="http://schemas.microsoft.com/office/drawing/2014/main" id="{D288EDED-9156-DC59-944F-EAD9CD1FF77D}"/>
                  </a:ext>
                </a:extLst>
              </p:cNvPr>
              <p:cNvSpPr>
                <a:spLocks/>
              </p:cNvSpPr>
              <p:nvPr/>
            </p:nvSpPr>
            <p:spPr bwMode="auto">
              <a:xfrm>
                <a:off x="3903" y="3135"/>
                <a:ext cx="12"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3" name="Oval 600">
                <a:extLst>
                  <a:ext uri="{FF2B5EF4-FFF2-40B4-BE49-F238E27FC236}">
                    <a16:creationId xmlns:a16="http://schemas.microsoft.com/office/drawing/2014/main" id="{02A97C4E-F7DF-136F-7F42-1832683AD013}"/>
                  </a:ext>
                </a:extLst>
              </p:cNvPr>
              <p:cNvSpPr>
                <a:spLocks noChangeArrowheads="1"/>
              </p:cNvSpPr>
              <p:nvPr/>
            </p:nvSpPr>
            <p:spPr bwMode="auto">
              <a:xfrm>
                <a:off x="3841" y="3211"/>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4" name="Freeform 601">
                <a:extLst>
                  <a:ext uri="{FF2B5EF4-FFF2-40B4-BE49-F238E27FC236}">
                    <a16:creationId xmlns:a16="http://schemas.microsoft.com/office/drawing/2014/main" id="{3F2EA441-EA86-B488-62F6-DF8214908CEA}"/>
                  </a:ext>
                </a:extLst>
              </p:cNvPr>
              <p:cNvSpPr>
                <a:spLocks/>
              </p:cNvSpPr>
              <p:nvPr/>
            </p:nvSpPr>
            <p:spPr bwMode="auto">
              <a:xfrm>
                <a:off x="3775" y="3209"/>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5" name="Oval 602">
                <a:extLst>
                  <a:ext uri="{FF2B5EF4-FFF2-40B4-BE49-F238E27FC236}">
                    <a16:creationId xmlns:a16="http://schemas.microsoft.com/office/drawing/2014/main" id="{96E78CEC-147F-3D7C-1EEC-B81DCDCEC721}"/>
                  </a:ext>
                </a:extLst>
              </p:cNvPr>
              <p:cNvSpPr>
                <a:spLocks noChangeArrowheads="1"/>
              </p:cNvSpPr>
              <p:nvPr/>
            </p:nvSpPr>
            <p:spPr bwMode="auto">
              <a:xfrm>
                <a:off x="3710" y="3204"/>
                <a:ext cx="12"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6" name="Freeform 603">
                <a:extLst>
                  <a:ext uri="{FF2B5EF4-FFF2-40B4-BE49-F238E27FC236}">
                    <a16:creationId xmlns:a16="http://schemas.microsoft.com/office/drawing/2014/main" id="{4813F452-7DEF-195C-928A-236DC2D3791E}"/>
                  </a:ext>
                </a:extLst>
              </p:cNvPr>
              <p:cNvSpPr>
                <a:spLocks/>
              </p:cNvSpPr>
              <p:nvPr/>
            </p:nvSpPr>
            <p:spPr bwMode="auto">
              <a:xfrm>
                <a:off x="3649" y="3192"/>
                <a:ext cx="9"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7" name="Freeform 604">
                <a:extLst>
                  <a:ext uri="{FF2B5EF4-FFF2-40B4-BE49-F238E27FC236}">
                    <a16:creationId xmlns:a16="http://schemas.microsoft.com/office/drawing/2014/main" id="{4679E67B-955D-603F-59C9-E8287E27EDC3}"/>
                  </a:ext>
                </a:extLst>
              </p:cNvPr>
              <p:cNvSpPr>
                <a:spLocks/>
              </p:cNvSpPr>
              <p:nvPr/>
            </p:nvSpPr>
            <p:spPr bwMode="auto">
              <a:xfrm>
                <a:off x="3584" y="3180"/>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8" name="Freeform 605">
                <a:extLst>
                  <a:ext uri="{FF2B5EF4-FFF2-40B4-BE49-F238E27FC236}">
                    <a16:creationId xmlns:a16="http://schemas.microsoft.com/office/drawing/2014/main" id="{7EF89DA1-276B-E82A-A392-E6E60F845898}"/>
                  </a:ext>
                </a:extLst>
              </p:cNvPr>
              <p:cNvSpPr>
                <a:spLocks/>
              </p:cNvSpPr>
              <p:nvPr/>
            </p:nvSpPr>
            <p:spPr bwMode="auto">
              <a:xfrm>
                <a:off x="3523" y="3161"/>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639" name="Freeform 606">
                <a:extLst>
                  <a:ext uri="{FF2B5EF4-FFF2-40B4-BE49-F238E27FC236}">
                    <a16:creationId xmlns:a16="http://schemas.microsoft.com/office/drawing/2014/main" id="{CE0A548C-7D25-E0A9-45E0-3C751A1676F0}"/>
                  </a:ext>
                </a:extLst>
              </p:cNvPr>
              <p:cNvSpPr>
                <a:spLocks/>
              </p:cNvSpPr>
              <p:nvPr/>
            </p:nvSpPr>
            <p:spPr bwMode="auto">
              <a:xfrm>
                <a:off x="3461" y="3138"/>
                <a:ext cx="12"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0" name="Group 808">
              <a:extLst>
                <a:ext uri="{FF2B5EF4-FFF2-40B4-BE49-F238E27FC236}">
                  <a16:creationId xmlns:a16="http://schemas.microsoft.com/office/drawing/2014/main" id="{68750A7A-4756-28F1-4BB5-B15DB12C587D}"/>
                </a:ext>
              </a:extLst>
            </p:cNvPr>
            <p:cNvGrpSpPr>
              <a:grpSpLocks/>
            </p:cNvGrpSpPr>
            <p:nvPr/>
          </p:nvGrpSpPr>
          <p:grpSpPr bwMode="auto">
            <a:xfrm>
              <a:off x="4379913" y="1782763"/>
              <a:ext cx="3438525" cy="3440113"/>
              <a:chOff x="2759" y="1123"/>
              <a:chExt cx="2166" cy="2167"/>
            </a:xfrm>
            <a:grpFill/>
          </p:grpSpPr>
          <p:sp>
            <p:nvSpPr>
              <p:cNvPr id="240" name="Freeform 608">
                <a:extLst>
                  <a:ext uri="{FF2B5EF4-FFF2-40B4-BE49-F238E27FC236}">
                    <a16:creationId xmlns:a16="http://schemas.microsoft.com/office/drawing/2014/main" id="{67422CDB-A413-C5FE-F977-7101A46D35EA}"/>
                  </a:ext>
                </a:extLst>
              </p:cNvPr>
              <p:cNvSpPr>
                <a:spLocks/>
              </p:cNvSpPr>
              <p:nvPr/>
            </p:nvSpPr>
            <p:spPr bwMode="auto">
              <a:xfrm>
                <a:off x="3404" y="3114"/>
                <a:ext cx="9"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1" name="Freeform 609">
                <a:extLst>
                  <a:ext uri="{FF2B5EF4-FFF2-40B4-BE49-F238E27FC236}">
                    <a16:creationId xmlns:a16="http://schemas.microsoft.com/office/drawing/2014/main" id="{CB38979A-637D-BFE1-7B8C-2B9D206ECB26}"/>
                  </a:ext>
                </a:extLst>
              </p:cNvPr>
              <p:cNvSpPr>
                <a:spLocks/>
              </p:cNvSpPr>
              <p:nvPr/>
            </p:nvSpPr>
            <p:spPr bwMode="auto">
              <a:xfrm>
                <a:off x="3347" y="3085"/>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2" name="Oval 610">
                <a:extLst>
                  <a:ext uri="{FF2B5EF4-FFF2-40B4-BE49-F238E27FC236}">
                    <a16:creationId xmlns:a16="http://schemas.microsoft.com/office/drawing/2014/main" id="{97C728F2-60D6-0FF9-3C63-13684BCE0BFC}"/>
                  </a:ext>
                </a:extLst>
              </p:cNvPr>
              <p:cNvSpPr>
                <a:spLocks noChangeArrowheads="1"/>
              </p:cNvSpPr>
              <p:nvPr/>
            </p:nvSpPr>
            <p:spPr bwMode="auto">
              <a:xfrm>
                <a:off x="3292" y="3052"/>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3" name="Freeform 611">
                <a:extLst>
                  <a:ext uri="{FF2B5EF4-FFF2-40B4-BE49-F238E27FC236}">
                    <a16:creationId xmlns:a16="http://schemas.microsoft.com/office/drawing/2014/main" id="{DDE9237F-1682-75A3-EFD9-281C2372B5C1}"/>
                  </a:ext>
                </a:extLst>
              </p:cNvPr>
              <p:cNvSpPr>
                <a:spLocks/>
              </p:cNvSpPr>
              <p:nvPr/>
            </p:nvSpPr>
            <p:spPr bwMode="auto">
              <a:xfrm>
                <a:off x="3240" y="3016"/>
                <a:ext cx="7"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4" name="Oval 612">
                <a:extLst>
                  <a:ext uri="{FF2B5EF4-FFF2-40B4-BE49-F238E27FC236}">
                    <a16:creationId xmlns:a16="http://schemas.microsoft.com/office/drawing/2014/main" id="{725A15EB-B23B-8E9C-6542-E19083A5F6BA}"/>
                  </a:ext>
                </a:extLst>
              </p:cNvPr>
              <p:cNvSpPr>
                <a:spLocks noChangeArrowheads="1"/>
              </p:cNvSpPr>
              <p:nvPr/>
            </p:nvSpPr>
            <p:spPr bwMode="auto">
              <a:xfrm>
                <a:off x="3190" y="2976"/>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5" name="Oval 613">
                <a:extLst>
                  <a:ext uri="{FF2B5EF4-FFF2-40B4-BE49-F238E27FC236}">
                    <a16:creationId xmlns:a16="http://schemas.microsoft.com/office/drawing/2014/main" id="{CF971EF6-8DBA-81CE-9309-22D1E74A17B9}"/>
                  </a:ext>
                </a:extLst>
              </p:cNvPr>
              <p:cNvSpPr>
                <a:spLocks noChangeArrowheads="1"/>
              </p:cNvSpPr>
              <p:nvPr/>
            </p:nvSpPr>
            <p:spPr bwMode="auto">
              <a:xfrm>
                <a:off x="3140" y="2933"/>
                <a:ext cx="7"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6" name="Freeform 614">
                <a:extLst>
                  <a:ext uri="{FF2B5EF4-FFF2-40B4-BE49-F238E27FC236}">
                    <a16:creationId xmlns:a16="http://schemas.microsoft.com/office/drawing/2014/main" id="{03AC6441-51A0-41A9-9879-74E6FD04199D}"/>
                  </a:ext>
                </a:extLst>
              </p:cNvPr>
              <p:cNvSpPr>
                <a:spLocks/>
              </p:cNvSpPr>
              <p:nvPr/>
            </p:nvSpPr>
            <p:spPr bwMode="auto">
              <a:xfrm>
                <a:off x="3095" y="2885"/>
                <a:ext cx="7" cy="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7" name="Oval 615">
                <a:extLst>
                  <a:ext uri="{FF2B5EF4-FFF2-40B4-BE49-F238E27FC236}">
                    <a16:creationId xmlns:a16="http://schemas.microsoft.com/office/drawing/2014/main" id="{45D8D181-7FA6-4073-33CC-9D182B0B75F7}"/>
                  </a:ext>
                </a:extLst>
              </p:cNvPr>
              <p:cNvSpPr>
                <a:spLocks noChangeArrowheads="1"/>
              </p:cNvSpPr>
              <p:nvPr/>
            </p:nvSpPr>
            <p:spPr bwMode="auto">
              <a:xfrm>
                <a:off x="3054" y="2838"/>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8" name="Freeform 616">
                <a:extLst>
                  <a:ext uri="{FF2B5EF4-FFF2-40B4-BE49-F238E27FC236}">
                    <a16:creationId xmlns:a16="http://schemas.microsoft.com/office/drawing/2014/main" id="{82444854-D240-2882-AB49-33201BD1BAB2}"/>
                  </a:ext>
                </a:extLst>
              </p:cNvPr>
              <p:cNvSpPr>
                <a:spLocks/>
              </p:cNvSpPr>
              <p:nvPr/>
            </p:nvSpPr>
            <p:spPr bwMode="auto">
              <a:xfrm>
                <a:off x="3014" y="2783"/>
                <a:ext cx="9"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9" name="Freeform 617">
                <a:extLst>
                  <a:ext uri="{FF2B5EF4-FFF2-40B4-BE49-F238E27FC236}">
                    <a16:creationId xmlns:a16="http://schemas.microsoft.com/office/drawing/2014/main" id="{E7B92B02-13EB-8E50-7B88-1DB5A3C0FF28}"/>
                  </a:ext>
                </a:extLst>
              </p:cNvPr>
              <p:cNvSpPr>
                <a:spLocks/>
              </p:cNvSpPr>
              <p:nvPr/>
            </p:nvSpPr>
            <p:spPr bwMode="auto">
              <a:xfrm>
                <a:off x="2978" y="2728"/>
                <a:ext cx="10"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0" name="Oval 618">
                <a:extLst>
                  <a:ext uri="{FF2B5EF4-FFF2-40B4-BE49-F238E27FC236}">
                    <a16:creationId xmlns:a16="http://schemas.microsoft.com/office/drawing/2014/main" id="{A1CEA660-8324-495D-F920-83444E058BEB}"/>
                  </a:ext>
                </a:extLst>
              </p:cNvPr>
              <p:cNvSpPr>
                <a:spLocks noChangeArrowheads="1"/>
              </p:cNvSpPr>
              <p:nvPr/>
            </p:nvSpPr>
            <p:spPr bwMode="auto">
              <a:xfrm>
                <a:off x="2947" y="267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1" name="Freeform 619">
                <a:extLst>
                  <a:ext uri="{FF2B5EF4-FFF2-40B4-BE49-F238E27FC236}">
                    <a16:creationId xmlns:a16="http://schemas.microsoft.com/office/drawing/2014/main" id="{F1EBB813-1632-C600-B00D-DB6D74DEADB3}"/>
                  </a:ext>
                </a:extLst>
              </p:cNvPr>
              <p:cNvSpPr>
                <a:spLocks/>
              </p:cNvSpPr>
              <p:nvPr/>
            </p:nvSpPr>
            <p:spPr bwMode="auto">
              <a:xfrm>
                <a:off x="2919" y="2617"/>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2" name="Oval 620">
                <a:extLst>
                  <a:ext uri="{FF2B5EF4-FFF2-40B4-BE49-F238E27FC236}">
                    <a16:creationId xmlns:a16="http://schemas.microsoft.com/office/drawing/2014/main" id="{9E0A8056-819B-1F68-3DDE-1B23540ED060}"/>
                  </a:ext>
                </a:extLst>
              </p:cNvPr>
              <p:cNvSpPr>
                <a:spLocks noChangeArrowheads="1"/>
              </p:cNvSpPr>
              <p:nvPr/>
            </p:nvSpPr>
            <p:spPr bwMode="auto">
              <a:xfrm>
                <a:off x="2895" y="2557"/>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3" name="Freeform 621">
                <a:extLst>
                  <a:ext uri="{FF2B5EF4-FFF2-40B4-BE49-F238E27FC236}">
                    <a16:creationId xmlns:a16="http://schemas.microsoft.com/office/drawing/2014/main" id="{BF904EB8-93B3-9E0B-0336-C70FC9C396D3}"/>
                  </a:ext>
                </a:extLst>
              </p:cNvPr>
              <p:cNvSpPr>
                <a:spLocks/>
              </p:cNvSpPr>
              <p:nvPr/>
            </p:nvSpPr>
            <p:spPr bwMode="auto">
              <a:xfrm>
                <a:off x="2876" y="2498"/>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4" name="Freeform 622">
                <a:extLst>
                  <a:ext uri="{FF2B5EF4-FFF2-40B4-BE49-F238E27FC236}">
                    <a16:creationId xmlns:a16="http://schemas.microsoft.com/office/drawing/2014/main" id="{2EC463C8-1251-448A-B82F-880C88245B06}"/>
                  </a:ext>
                </a:extLst>
              </p:cNvPr>
              <p:cNvSpPr>
                <a:spLocks/>
              </p:cNvSpPr>
              <p:nvPr/>
            </p:nvSpPr>
            <p:spPr bwMode="auto">
              <a:xfrm>
                <a:off x="2876" y="2498"/>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5" name="Freeform 623">
                <a:extLst>
                  <a:ext uri="{FF2B5EF4-FFF2-40B4-BE49-F238E27FC236}">
                    <a16:creationId xmlns:a16="http://schemas.microsoft.com/office/drawing/2014/main" id="{9BE5FF9F-9E6F-31E7-FB1D-F56572CD7D3C}"/>
                  </a:ext>
                </a:extLst>
              </p:cNvPr>
              <p:cNvSpPr>
                <a:spLocks/>
              </p:cNvSpPr>
              <p:nvPr/>
            </p:nvSpPr>
            <p:spPr bwMode="auto">
              <a:xfrm>
                <a:off x="2859" y="2433"/>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6" name="Oval 624">
                <a:extLst>
                  <a:ext uri="{FF2B5EF4-FFF2-40B4-BE49-F238E27FC236}">
                    <a16:creationId xmlns:a16="http://schemas.microsoft.com/office/drawing/2014/main" id="{1059B942-7F10-1B36-369C-B001593BE9B3}"/>
                  </a:ext>
                </a:extLst>
              </p:cNvPr>
              <p:cNvSpPr>
                <a:spLocks noChangeArrowheads="1"/>
              </p:cNvSpPr>
              <p:nvPr/>
            </p:nvSpPr>
            <p:spPr bwMode="auto">
              <a:xfrm>
                <a:off x="2845" y="236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7" name="Freeform 625">
                <a:extLst>
                  <a:ext uri="{FF2B5EF4-FFF2-40B4-BE49-F238E27FC236}">
                    <a16:creationId xmlns:a16="http://schemas.microsoft.com/office/drawing/2014/main" id="{17134F25-F9E9-DF4F-B8F5-EEB106C7DB33}"/>
                  </a:ext>
                </a:extLst>
              </p:cNvPr>
              <p:cNvSpPr>
                <a:spLocks/>
              </p:cNvSpPr>
              <p:nvPr/>
            </p:nvSpPr>
            <p:spPr bwMode="auto">
              <a:xfrm>
                <a:off x="2836" y="2305"/>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8" name="Freeform 626">
                <a:extLst>
                  <a:ext uri="{FF2B5EF4-FFF2-40B4-BE49-F238E27FC236}">
                    <a16:creationId xmlns:a16="http://schemas.microsoft.com/office/drawing/2014/main" id="{EA4D58C1-A0A6-A7D9-FF49-F257F0B90A95}"/>
                  </a:ext>
                </a:extLst>
              </p:cNvPr>
              <p:cNvSpPr>
                <a:spLocks/>
              </p:cNvSpPr>
              <p:nvPr/>
            </p:nvSpPr>
            <p:spPr bwMode="auto">
              <a:xfrm>
                <a:off x="2831" y="2238"/>
                <a:ext cx="9"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9" name="Freeform 627">
                <a:extLst>
                  <a:ext uri="{FF2B5EF4-FFF2-40B4-BE49-F238E27FC236}">
                    <a16:creationId xmlns:a16="http://schemas.microsoft.com/office/drawing/2014/main" id="{167CF128-6CB8-A42D-27CE-961527BD55DF}"/>
                  </a:ext>
                </a:extLst>
              </p:cNvPr>
              <p:cNvSpPr>
                <a:spLocks/>
              </p:cNvSpPr>
              <p:nvPr/>
            </p:nvSpPr>
            <p:spPr bwMode="auto">
              <a:xfrm>
                <a:off x="2828" y="2174"/>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0" name="Freeform 628">
                <a:extLst>
                  <a:ext uri="{FF2B5EF4-FFF2-40B4-BE49-F238E27FC236}">
                    <a16:creationId xmlns:a16="http://schemas.microsoft.com/office/drawing/2014/main" id="{E14A2019-7C48-4A9E-87D2-2BB0674CEFAF}"/>
                  </a:ext>
                </a:extLst>
              </p:cNvPr>
              <p:cNvSpPr>
                <a:spLocks/>
              </p:cNvSpPr>
              <p:nvPr/>
            </p:nvSpPr>
            <p:spPr bwMode="auto">
              <a:xfrm>
                <a:off x="2833" y="2110"/>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1" name="Freeform 629">
                <a:extLst>
                  <a:ext uri="{FF2B5EF4-FFF2-40B4-BE49-F238E27FC236}">
                    <a16:creationId xmlns:a16="http://schemas.microsoft.com/office/drawing/2014/main" id="{62A5D421-C184-66BE-A7DA-ADC4AB3D80D8}"/>
                  </a:ext>
                </a:extLst>
              </p:cNvPr>
              <p:cNvSpPr>
                <a:spLocks/>
              </p:cNvSpPr>
              <p:nvPr/>
            </p:nvSpPr>
            <p:spPr bwMode="auto">
              <a:xfrm>
                <a:off x="2840" y="2046"/>
                <a:ext cx="15"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2" name="Freeform 630">
                <a:extLst>
                  <a:ext uri="{FF2B5EF4-FFF2-40B4-BE49-F238E27FC236}">
                    <a16:creationId xmlns:a16="http://schemas.microsoft.com/office/drawing/2014/main" id="{BB329F8F-D2F5-3914-3510-BAAABE4C40BD}"/>
                  </a:ext>
                </a:extLst>
              </p:cNvPr>
              <p:cNvSpPr>
                <a:spLocks/>
              </p:cNvSpPr>
              <p:nvPr/>
            </p:nvSpPr>
            <p:spPr bwMode="auto">
              <a:xfrm>
                <a:off x="2852" y="1982"/>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3" name="Oval 631">
                <a:extLst>
                  <a:ext uri="{FF2B5EF4-FFF2-40B4-BE49-F238E27FC236}">
                    <a16:creationId xmlns:a16="http://schemas.microsoft.com/office/drawing/2014/main" id="{6FAE6079-9BE4-8368-DEF6-E78E612A452E}"/>
                  </a:ext>
                </a:extLst>
              </p:cNvPr>
              <p:cNvSpPr>
                <a:spLocks noChangeArrowheads="1"/>
              </p:cNvSpPr>
              <p:nvPr/>
            </p:nvSpPr>
            <p:spPr bwMode="auto">
              <a:xfrm>
                <a:off x="2869" y="1920"/>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4" name="Freeform 632">
                <a:extLst>
                  <a:ext uri="{FF2B5EF4-FFF2-40B4-BE49-F238E27FC236}">
                    <a16:creationId xmlns:a16="http://schemas.microsoft.com/office/drawing/2014/main" id="{30916989-5CDD-FA91-576B-0F68EEF9C247}"/>
                  </a:ext>
                </a:extLst>
              </p:cNvPr>
              <p:cNvSpPr>
                <a:spLocks/>
              </p:cNvSpPr>
              <p:nvPr/>
            </p:nvSpPr>
            <p:spPr bwMode="auto">
              <a:xfrm>
                <a:off x="2885" y="1855"/>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5" name="Freeform 633">
                <a:extLst>
                  <a:ext uri="{FF2B5EF4-FFF2-40B4-BE49-F238E27FC236}">
                    <a16:creationId xmlns:a16="http://schemas.microsoft.com/office/drawing/2014/main" id="{80CBF76E-1BD4-8CE4-6FEF-FBD61B8ACCF7}"/>
                  </a:ext>
                </a:extLst>
              </p:cNvPr>
              <p:cNvSpPr>
                <a:spLocks/>
              </p:cNvSpPr>
              <p:nvPr/>
            </p:nvSpPr>
            <p:spPr bwMode="auto">
              <a:xfrm>
                <a:off x="2912" y="1796"/>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6" name="Freeform 634">
                <a:extLst>
                  <a:ext uri="{FF2B5EF4-FFF2-40B4-BE49-F238E27FC236}">
                    <a16:creationId xmlns:a16="http://schemas.microsoft.com/office/drawing/2014/main" id="{BBE65404-90C4-FDA1-4FF2-9BB6A0554153}"/>
                  </a:ext>
                </a:extLst>
              </p:cNvPr>
              <p:cNvSpPr>
                <a:spLocks/>
              </p:cNvSpPr>
              <p:nvPr/>
            </p:nvSpPr>
            <p:spPr bwMode="auto">
              <a:xfrm>
                <a:off x="2940" y="1739"/>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7" name="Freeform 635">
                <a:extLst>
                  <a:ext uri="{FF2B5EF4-FFF2-40B4-BE49-F238E27FC236}">
                    <a16:creationId xmlns:a16="http://schemas.microsoft.com/office/drawing/2014/main" id="{5575601E-738B-622F-9AFA-DD77FB5CF963}"/>
                  </a:ext>
                </a:extLst>
              </p:cNvPr>
              <p:cNvSpPr>
                <a:spLocks/>
              </p:cNvSpPr>
              <p:nvPr/>
            </p:nvSpPr>
            <p:spPr bwMode="auto">
              <a:xfrm>
                <a:off x="2969" y="1679"/>
                <a:ext cx="19"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8" name="Freeform 636">
                <a:extLst>
                  <a:ext uri="{FF2B5EF4-FFF2-40B4-BE49-F238E27FC236}">
                    <a16:creationId xmlns:a16="http://schemas.microsoft.com/office/drawing/2014/main" id="{2F299EB6-1112-F6C5-D3DC-0A01506AD4CD}"/>
                  </a:ext>
                </a:extLst>
              </p:cNvPr>
              <p:cNvSpPr>
                <a:spLocks/>
              </p:cNvSpPr>
              <p:nvPr/>
            </p:nvSpPr>
            <p:spPr bwMode="auto">
              <a:xfrm>
                <a:off x="3004" y="1625"/>
                <a:ext cx="19"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9" name="Freeform 637">
                <a:extLst>
                  <a:ext uri="{FF2B5EF4-FFF2-40B4-BE49-F238E27FC236}">
                    <a16:creationId xmlns:a16="http://schemas.microsoft.com/office/drawing/2014/main" id="{F4EEE2E3-9E23-7DE8-87E0-09F3E40D5ACB}"/>
                  </a:ext>
                </a:extLst>
              </p:cNvPr>
              <p:cNvSpPr>
                <a:spLocks/>
              </p:cNvSpPr>
              <p:nvPr/>
            </p:nvSpPr>
            <p:spPr bwMode="auto">
              <a:xfrm>
                <a:off x="3040" y="1570"/>
                <a:ext cx="24"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0" name="Freeform 638">
                <a:extLst>
                  <a:ext uri="{FF2B5EF4-FFF2-40B4-BE49-F238E27FC236}">
                    <a16:creationId xmlns:a16="http://schemas.microsoft.com/office/drawing/2014/main" id="{91ED1FB1-4B41-7253-D0FE-7020108ACC22}"/>
                  </a:ext>
                </a:extLst>
              </p:cNvPr>
              <p:cNvSpPr>
                <a:spLocks/>
              </p:cNvSpPr>
              <p:nvPr/>
            </p:nvSpPr>
            <p:spPr bwMode="auto">
              <a:xfrm>
                <a:off x="3078" y="1520"/>
                <a:ext cx="31" cy="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1" name="Freeform 639">
                <a:extLst>
                  <a:ext uri="{FF2B5EF4-FFF2-40B4-BE49-F238E27FC236}">
                    <a16:creationId xmlns:a16="http://schemas.microsoft.com/office/drawing/2014/main" id="{F874A2C1-C541-CDDE-0BE3-FE44804BC9D2}"/>
                  </a:ext>
                </a:extLst>
              </p:cNvPr>
              <p:cNvSpPr>
                <a:spLocks/>
              </p:cNvSpPr>
              <p:nvPr/>
            </p:nvSpPr>
            <p:spPr bwMode="auto">
              <a:xfrm>
                <a:off x="3126" y="1475"/>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2" name="Freeform 640">
                <a:extLst>
                  <a:ext uri="{FF2B5EF4-FFF2-40B4-BE49-F238E27FC236}">
                    <a16:creationId xmlns:a16="http://schemas.microsoft.com/office/drawing/2014/main" id="{9BCBE498-E205-477E-8D0F-57C91891A7FF}"/>
                  </a:ext>
                </a:extLst>
              </p:cNvPr>
              <p:cNvSpPr>
                <a:spLocks/>
              </p:cNvSpPr>
              <p:nvPr/>
            </p:nvSpPr>
            <p:spPr bwMode="auto">
              <a:xfrm>
                <a:off x="3171" y="1430"/>
                <a:ext cx="31" cy="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3" name="Freeform 641">
                <a:extLst>
                  <a:ext uri="{FF2B5EF4-FFF2-40B4-BE49-F238E27FC236}">
                    <a16:creationId xmlns:a16="http://schemas.microsoft.com/office/drawing/2014/main" id="{A0EAC558-7C97-691A-2EFC-9FC3943A01CB}"/>
                  </a:ext>
                </a:extLst>
              </p:cNvPr>
              <p:cNvSpPr>
                <a:spLocks/>
              </p:cNvSpPr>
              <p:nvPr/>
            </p:nvSpPr>
            <p:spPr bwMode="auto">
              <a:xfrm>
                <a:off x="3223" y="1392"/>
                <a:ext cx="26"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4" name="Freeform 642">
                <a:extLst>
                  <a:ext uri="{FF2B5EF4-FFF2-40B4-BE49-F238E27FC236}">
                    <a16:creationId xmlns:a16="http://schemas.microsoft.com/office/drawing/2014/main" id="{8520B052-3F5C-04FD-BF11-3BF50186C5EB}"/>
                  </a:ext>
                </a:extLst>
              </p:cNvPr>
              <p:cNvSpPr>
                <a:spLocks/>
              </p:cNvSpPr>
              <p:nvPr/>
            </p:nvSpPr>
            <p:spPr bwMode="auto">
              <a:xfrm>
                <a:off x="3283" y="1358"/>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5" name="Freeform 643">
                <a:extLst>
                  <a:ext uri="{FF2B5EF4-FFF2-40B4-BE49-F238E27FC236}">
                    <a16:creationId xmlns:a16="http://schemas.microsoft.com/office/drawing/2014/main" id="{8224C859-7E51-D497-F28A-F3B55713BF3E}"/>
                  </a:ext>
                </a:extLst>
              </p:cNvPr>
              <p:cNvSpPr>
                <a:spLocks/>
              </p:cNvSpPr>
              <p:nvPr/>
            </p:nvSpPr>
            <p:spPr bwMode="auto">
              <a:xfrm>
                <a:off x="3337" y="1325"/>
                <a:ext cx="14"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6" name="Freeform 644">
                <a:extLst>
                  <a:ext uri="{FF2B5EF4-FFF2-40B4-BE49-F238E27FC236}">
                    <a16:creationId xmlns:a16="http://schemas.microsoft.com/office/drawing/2014/main" id="{59764731-1209-05E5-308C-203F875A1C24}"/>
                  </a:ext>
                </a:extLst>
              </p:cNvPr>
              <p:cNvSpPr>
                <a:spLocks/>
              </p:cNvSpPr>
              <p:nvPr/>
            </p:nvSpPr>
            <p:spPr bwMode="auto">
              <a:xfrm>
                <a:off x="3392" y="1294"/>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7" name="Freeform 645">
                <a:extLst>
                  <a:ext uri="{FF2B5EF4-FFF2-40B4-BE49-F238E27FC236}">
                    <a16:creationId xmlns:a16="http://schemas.microsoft.com/office/drawing/2014/main" id="{71442B36-E6E3-C3B7-EF3B-0A8C6CF9A666}"/>
                  </a:ext>
                </a:extLst>
              </p:cNvPr>
              <p:cNvSpPr>
                <a:spLocks/>
              </p:cNvSpPr>
              <p:nvPr/>
            </p:nvSpPr>
            <p:spPr bwMode="auto">
              <a:xfrm>
                <a:off x="3451" y="1268"/>
                <a:ext cx="17"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8" name="Freeform 646">
                <a:extLst>
                  <a:ext uri="{FF2B5EF4-FFF2-40B4-BE49-F238E27FC236}">
                    <a16:creationId xmlns:a16="http://schemas.microsoft.com/office/drawing/2014/main" id="{EDF3CEEA-4D1E-29EF-78A9-75D3BCEF0779}"/>
                  </a:ext>
                </a:extLst>
              </p:cNvPr>
              <p:cNvSpPr>
                <a:spLocks/>
              </p:cNvSpPr>
              <p:nvPr/>
            </p:nvSpPr>
            <p:spPr bwMode="auto">
              <a:xfrm>
                <a:off x="3513" y="1247"/>
                <a:ext cx="17"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9" name="Freeform 647">
                <a:extLst>
                  <a:ext uri="{FF2B5EF4-FFF2-40B4-BE49-F238E27FC236}">
                    <a16:creationId xmlns:a16="http://schemas.microsoft.com/office/drawing/2014/main" id="{C4FDC9CB-C15F-FE0C-8F1E-00B821B447A2}"/>
                  </a:ext>
                </a:extLst>
              </p:cNvPr>
              <p:cNvSpPr>
                <a:spLocks/>
              </p:cNvSpPr>
              <p:nvPr/>
            </p:nvSpPr>
            <p:spPr bwMode="auto">
              <a:xfrm>
                <a:off x="3573" y="1225"/>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0" name="Freeform 648">
                <a:extLst>
                  <a:ext uri="{FF2B5EF4-FFF2-40B4-BE49-F238E27FC236}">
                    <a16:creationId xmlns:a16="http://schemas.microsoft.com/office/drawing/2014/main" id="{C5922F93-6D04-1842-2CFC-A3D820D7E5B7}"/>
                  </a:ext>
                </a:extLst>
              </p:cNvPr>
              <p:cNvSpPr>
                <a:spLocks/>
              </p:cNvSpPr>
              <p:nvPr/>
            </p:nvSpPr>
            <p:spPr bwMode="auto">
              <a:xfrm>
                <a:off x="3637" y="1211"/>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1" name="Freeform 649">
                <a:extLst>
                  <a:ext uri="{FF2B5EF4-FFF2-40B4-BE49-F238E27FC236}">
                    <a16:creationId xmlns:a16="http://schemas.microsoft.com/office/drawing/2014/main" id="{0186362A-463C-2752-D22D-C134D4CB3107}"/>
                  </a:ext>
                </a:extLst>
              </p:cNvPr>
              <p:cNvSpPr>
                <a:spLocks/>
              </p:cNvSpPr>
              <p:nvPr/>
            </p:nvSpPr>
            <p:spPr bwMode="auto">
              <a:xfrm>
                <a:off x="3701" y="1201"/>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2" name="Freeform 650">
                <a:extLst>
                  <a:ext uri="{FF2B5EF4-FFF2-40B4-BE49-F238E27FC236}">
                    <a16:creationId xmlns:a16="http://schemas.microsoft.com/office/drawing/2014/main" id="{40C9FF72-A3BC-80E6-2609-99D6BBA2551A}"/>
                  </a:ext>
                </a:extLst>
              </p:cNvPr>
              <p:cNvSpPr>
                <a:spLocks/>
              </p:cNvSpPr>
              <p:nvPr/>
            </p:nvSpPr>
            <p:spPr bwMode="auto">
              <a:xfrm>
                <a:off x="3765" y="1197"/>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3" name="Freeform 651">
                <a:extLst>
                  <a:ext uri="{FF2B5EF4-FFF2-40B4-BE49-F238E27FC236}">
                    <a16:creationId xmlns:a16="http://schemas.microsoft.com/office/drawing/2014/main" id="{A7A05984-8AA0-ECEE-8B0F-5A92240565AC}"/>
                  </a:ext>
                </a:extLst>
              </p:cNvPr>
              <p:cNvSpPr>
                <a:spLocks/>
              </p:cNvSpPr>
              <p:nvPr/>
            </p:nvSpPr>
            <p:spPr bwMode="auto">
              <a:xfrm>
                <a:off x="3834" y="1197"/>
                <a:ext cx="10"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4" name="Freeform 652">
                <a:extLst>
                  <a:ext uri="{FF2B5EF4-FFF2-40B4-BE49-F238E27FC236}">
                    <a16:creationId xmlns:a16="http://schemas.microsoft.com/office/drawing/2014/main" id="{5666CDC2-449A-3C3A-0CC2-432D152032AA}"/>
                  </a:ext>
                </a:extLst>
              </p:cNvPr>
              <p:cNvSpPr>
                <a:spLocks/>
              </p:cNvSpPr>
              <p:nvPr/>
            </p:nvSpPr>
            <p:spPr bwMode="auto">
              <a:xfrm>
                <a:off x="3901" y="1201"/>
                <a:ext cx="4"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5" name="Freeform 653">
                <a:extLst>
                  <a:ext uri="{FF2B5EF4-FFF2-40B4-BE49-F238E27FC236}">
                    <a16:creationId xmlns:a16="http://schemas.microsoft.com/office/drawing/2014/main" id="{51CF550F-CFC9-2EF3-DF69-29C3220C120B}"/>
                  </a:ext>
                </a:extLst>
              </p:cNvPr>
              <p:cNvSpPr>
                <a:spLocks/>
              </p:cNvSpPr>
              <p:nvPr/>
            </p:nvSpPr>
            <p:spPr bwMode="auto">
              <a:xfrm>
                <a:off x="3965" y="1208"/>
                <a:ext cx="5"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6" name="Freeform 654">
                <a:extLst>
                  <a:ext uri="{FF2B5EF4-FFF2-40B4-BE49-F238E27FC236}">
                    <a16:creationId xmlns:a16="http://schemas.microsoft.com/office/drawing/2014/main" id="{D4955281-EFD2-E25D-00A8-E81FCCF8211E}"/>
                  </a:ext>
                </a:extLst>
              </p:cNvPr>
              <p:cNvSpPr>
                <a:spLocks/>
              </p:cNvSpPr>
              <p:nvPr/>
            </p:nvSpPr>
            <p:spPr bwMode="auto">
              <a:xfrm>
                <a:off x="4029" y="1218"/>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7" name="Freeform 655">
                <a:extLst>
                  <a:ext uri="{FF2B5EF4-FFF2-40B4-BE49-F238E27FC236}">
                    <a16:creationId xmlns:a16="http://schemas.microsoft.com/office/drawing/2014/main" id="{866C2448-5FD5-50C1-8B31-0B4EC0FC34AB}"/>
                  </a:ext>
                </a:extLst>
              </p:cNvPr>
              <p:cNvSpPr>
                <a:spLocks/>
              </p:cNvSpPr>
              <p:nvPr/>
            </p:nvSpPr>
            <p:spPr bwMode="auto">
              <a:xfrm>
                <a:off x="4029" y="1218"/>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8" name="Freeform 656">
                <a:extLst>
                  <a:ext uri="{FF2B5EF4-FFF2-40B4-BE49-F238E27FC236}">
                    <a16:creationId xmlns:a16="http://schemas.microsoft.com/office/drawing/2014/main" id="{181EC6D1-E03F-A3A6-6F70-E719AADED40A}"/>
                  </a:ext>
                </a:extLst>
              </p:cNvPr>
              <p:cNvSpPr>
                <a:spLocks/>
              </p:cNvSpPr>
              <p:nvPr/>
            </p:nvSpPr>
            <p:spPr bwMode="auto">
              <a:xfrm>
                <a:off x="4089" y="1230"/>
                <a:ext cx="9"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9" name="Freeform 657">
                <a:extLst>
                  <a:ext uri="{FF2B5EF4-FFF2-40B4-BE49-F238E27FC236}">
                    <a16:creationId xmlns:a16="http://schemas.microsoft.com/office/drawing/2014/main" id="{FBFAB80E-108B-CB83-F622-1B7331FFB528}"/>
                  </a:ext>
                </a:extLst>
              </p:cNvPr>
              <p:cNvSpPr>
                <a:spLocks/>
              </p:cNvSpPr>
              <p:nvPr/>
            </p:nvSpPr>
            <p:spPr bwMode="auto">
              <a:xfrm>
                <a:off x="4153" y="1249"/>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0" name="Freeform 658">
                <a:extLst>
                  <a:ext uri="{FF2B5EF4-FFF2-40B4-BE49-F238E27FC236}">
                    <a16:creationId xmlns:a16="http://schemas.microsoft.com/office/drawing/2014/main" id="{74E60BDD-2CC1-A137-B4A3-07AC5906C9DE}"/>
                  </a:ext>
                </a:extLst>
              </p:cNvPr>
              <p:cNvSpPr>
                <a:spLocks/>
              </p:cNvSpPr>
              <p:nvPr/>
            </p:nvSpPr>
            <p:spPr bwMode="auto">
              <a:xfrm>
                <a:off x="4215" y="1270"/>
                <a:ext cx="4"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1" name="Freeform 659">
                <a:extLst>
                  <a:ext uri="{FF2B5EF4-FFF2-40B4-BE49-F238E27FC236}">
                    <a16:creationId xmlns:a16="http://schemas.microsoft.com/office/drawing/2014/main" id="{E642E816-4081-4678-C1A3-8F28EBB430CC}"/>
                  </a:ext>
                </a:extLst>
              </p:cNvPr>
              <p:cNvSpPr>
                <a:spLocks/>
              </p:cNvSpPr>
              <p:nvPr/>
            </p:nvSpPr>
            <p:spPr bwMode="auto">
              <a:xfrm>
                <a:off x="4269" y="1292"/>
                <a:ext cx="12"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2" name="Freeform 660">
                <a:extLst>
                  <a:ext uri="{FF2B5EF4-FFF2-40B4-BE49-F238E27FC236}">
                    <a16:creationId xmlns:a16="http://schemas.microsoft.com/office/drawing/2014/main" id="{4B3C14CC-ED1D-A2B9-08D4-BD28A3217209}"/>
                  </a:ext>
                </a:extLst>
              </p:cNvPr>
              <p:cNvSpPr>
                <a:spLocks/>
              </p:cNvSpPr>
              <p:nvPr/>
            </p:nvSpPr>
            <p:spPr bwMode="auto">
              <a:xfrm>
                <a:off x="4326" y="1323"/>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3" name="Freeform 661">
                <a:extLst>
                  <a:ext uri="{FF2B5EF4-FFF2-40B4-BE49-F238E27FC236}">
                    <a16:creationId xmlns:a16="http://schemas.microsoft.com/office/drawing/2014/main" id="{515433CE-BACD-9914-807C-B48FBB68FDF8}"/>
                  </a:ext>
                </a:extLst>
              </p:cNvPr>
              <p:cNvSpPr>
                <a:spLocks/>
              </p:cNvSpPr>
              <p:nvPr/>
            </p:nvSpPr>
            <p:spPr bwMode="auto">
              <a:xfrm>
                <a:off x="4383" y="1358"/>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4" name="Freeform 662">
                <a:extLst>
                  <a:ext uri="{FF2B5EF4-FFF2-40B4-BE49-F238E27FC236}">
                    <a16:creationId xmlns:a16="http://schemas.microsoft.com/office/drawing/2014/main" id="{DF7F2415-CDDD-ECFF-8CA3-0BC3D63B38EA}"/>
                  </a:ext>
                </a:extLst>
              </p:cNvPr>
              <p:cNvSpPr>
                <a:spLocks/>
              </p:cNvSpPr>
              <p:nvPr/>
            </p:nvSpPr>
            <p:spPr bwMode="auto">
              <a:xfrm>
                <a:off x="4431" y="1389"/>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5" name="Freeform 663">
                <a:extLst>
                  <a:ext uri="{FF2B5EF4-FFF2-40B4-BE49-F238E27FC236}">
                    <a16:creationId xmlns:a16="http://schemas.microsoft.com/office/drawing/2014/main" id="{FE44B48F-8FBA-F27C-16BA-93ED5085D80A}"/>
                  </a:ext>
                </a:extLst>
              </p:cNvPr>
              <p:cNvSpPr>
                <a:spLocks/>
              </p:cNvSpPr>
              <p:nvPr/>
            </p:nvSpPr>
            <p:spPr bwMode="auto">
              <a:xfrm>
                <a:off x="4478" y="1427"/>
                <a:ext cx="27"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6" name="Freeform 664">
                <a:extLst>
                  <a:ext uri="{FF2B5EF4-FFF2-40B4-BE49-F238E27FC236}">
                    <a16:creationId xmlns:a16="http://schemas.microsoft.com/office/drawing/2014/main" id="{58A8437A-61CB-1EEF-A3C2-1C447A1AD83A}"/>
                  </a:ext>
                </a:extLst>
              </p:cNvPr>
              <p:cNvSpPr>
                <a:spLocks/>
              </p:cNvSpPr>
              <p:nvPr/>
            </p:nvSpPr>
            <p:spPr bwMode="auto">
              <a:xfrm>
                <a:off x="4531" y="1472"/>
                <a:ext cx="19"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7" name="Freeform 665">
                <a:extLst>
                  <a:ext uri="{FF2B5EF4-FFF2-40B4-BE49-F238E27FC236}">
                    <a16:creationId xmlns:a16="http://schemas.microsoft.com/office/drawing/2014/main" id="{0ECABDC3-A601-DFBF-F04B-F8354681A8E5}"/>
                  </a:ext>
                </a:extLst>
              </p:cNvPr>
              <p:cNvSpPr>
                <a:spLocks/>
              </p:cNvSpPr>
              <p:nvPr/>
            </p:nvSpPr>
            <p:spPr bwMode="auto">
              <a:xfrm>
                <a:off x="4574" y="1518"/>
                <a:ext cx="23" cy="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8" name="Oval 666">
                <a:extLst>
                  <a:ext uri="{FF2B5EF4-FFF2-40B4-BE49-F238E27FC236}">
                    <a16:creationId xmlns:a16="http://schemas.microsoft.com/office/drawing/2014/main" id="{D6B5EDBF-B22A-E635-2B34-45CE707C8170}"/>
                  </a:ext>
                </a:extLst>
              </p:cNvPr>
              <p:cNvSpPr>
                <a:spLocks noChangeArrowheads="1"/>
              </p:cNvSpPr>
              <p:nvPr/>
            </p:nvSpPr>
            <p:spPr bwMode="auto">
              <a:xfrm>
                <a:off x="4621" y="1572"/>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9" name="Freeform 667">
                <a:extLst>
                  <a:ext uri="{FF2B5EF4-FFF2-40B4-BE49-F238E27FC236}">
                    <a16:creationId xmlns:a16="http://schemas.microsoft.com/office/drawing/2014/main" id="{2BEB43F9-0278-45EB-973E-123B886AEB41}"/>
                  </a:ext>
                </a:extLst>
              </p:cNvPr>
              <p:cNvSpPr>
                <a:spLocks/>
              </p:cNvSpPr>
              <p:nvPr/>
            </p:nvSpPr>
            <p:spPr bwMode="auto">
              <a:xfrm>
                <a:off x="4657" y="1620"/>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0" name="Freeform 668">
                <a:extLst>
                  <a:ext uri="{FF2B5EF4-FFF2-40B4-BE49-F238E27FC236}">
                    <a16:creationId xmlns:a16="http://schemas.microsoft.com/office/drawing/2014/main" id="{991EB2E7-60E3-A9B6-479C-B6CE563BF495}"/>
                  </a:ext>
                </a:extLst>
              </p:cNvPr>
              <p:cNvSpPr>
                <a:spLocks/>
              </p:cNvSpPr>
              <p:nvPr/>
            </p:nvSpPr>
            <p:spPr bwMode="auto">
              <a:xfrm>
                <a:off x="4692" y="1675"/>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1" name="Freeform 669">
                <a:extLst>
                  <a:ext uri="{FF2B5EF4-FFF2-40B4-BE49-F238E27FC236}">
                    <a16:creationId xmlns:a16="http://schemas.microsoft.com/office/drawing/2014/main" id="{1BEF10D4-69FE-2718-6C50-4B5CB7C404D7}"/>
                  </a:ext>
                </a:extLst>
              </p:cNvPr>
              <p:cNvSpPr>
                <a:spLocks/>
              </p:cNvSpPr>
              <p:nvPr/>
            </p:nvSpPr>
            <p:spPr bwMode="auto">
              <a:xfrm>
                <a:off x="4721" y="1727"/>
                <a:ext cx="24"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2" name="Freeform 670">
                <a:extLst>
                  <a:ext uri="{FF2B5EF4-FFF2-40B4-BE49-F238E27FC236}">
                    <a16:creationId xmlns:a16="http://schemas.microsoft.com/office/drawing/2014/main" id="{1191136C-9AC8-5D97-C80E-7AB42119B731}"/>
                  </a:ext>
                </a:extLst>
              </p:cNvPr>
              <p:cNvSpPr>
                <a:spLocks/>
              </p:cNvSpPr>
              <p:nvPr/>
            </p:nvSpPr>
            <p:spPr bwMode="auto">
              <a:xfrm>
                <a:off x="4752" y="1789"/>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3" name="Freeform 671">
                <a:extLst>
                  <a:ext uri="{FF2B5EF4-FFF2-40B4-BE49-F238E27FC236}">
                    <a16:creationId xmlns:a16="http://schemas.microsoft.com/office/drawing/2014/main" id="{C9F46B07-DE65-8D7B-FA44-775A507C3391}"/>
                  </a:ext>
                </a:extLst>
              </p:cNvPr>
              <p:cNvSpPr>
                <a:spLocks/>
              </p:cNvSpPr>
              <p:nvPr/>
            </p:nvSpPr>
            <p:spPr bwMode="auto">
              <a:xfrm>
                <a:off x="4776" y="1848"/>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4" name="Freeform 672">
                <a:extLst>
                  <a:ext uri="{FF2B5EF4-FFF2-40B4-BE49-F238E27FC236}">
                    <a16:creationId xmlns:a16="http://schemas.microsoft.com/office/drawing/2014/main" id="{0238E529-ECE8-9BA9-B1F3-7A4EB6240F81}"/>
                  </a:ext>
                </a:extLst>
              </p:cNvPr>
              <p:cNvSpPr>
                <a:spLocks/>
              </p:cNvSpPr>
              <p:nvPr/>
            </p:nvSpPr>
            <p:spPr bwMode="auto">
              <a:xfrm>
                <a:off x="4792" y="1903"/>
                <a:ext cx="29" cy="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5" name="Freeform 673">
                <a:extLst>
                  <a:ext uri="{FF2B5EF4-FFF2-40B4-BE49-F238E27FC236}">
                    <a16:creationId xmlns:a16="http://schemas.microsoft.com/office/drawing/2014/main" id="{96404834-7626-9A6D-791C-C5E9FFD9828F}"/>
                  </a:ext>
                </a:extLst>
              </p:cNvPr>
              <p:cNvSpPr>
                <a:spLocks/>
              </p:cNvSpPr>
              <p:nvPr/>
            </p:nvSpPr>
            <p:spPr bwMode="auto">
              <a:xfrm>
                <a:off x="4809" y="1967"/>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6" name="Freeform 674">
                <a:extLst>
                  <a:ext uri="{FF2B5EF4-FFF2-40B4-BE49-F238E27FC236}">
                    <a16:creationId xmlns:a16="http://schemas.microsoft.com/office/drawing/2014/main" id="{EC835CF1-8855-D52F-86E7-30C505BABC89}"/>
                  </a:ext>
                </a:extLst>
              </p:cNvPr>
              <p:cNvSpPr>
                <a:spLocks/>
              </p:cNvSpPr>
              <p:nvPr/>
            </p:nvSpPr>
            <p:spPr bwMode="auto">
              <a:xfrm>
                <a:off x="4821" y="2031"/>
                <a:ext cx="28"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7" name="Freeform 675">
                <a:extLst>
                  <a:ext uri="{FF2B5EF4-FFF2-40B4-BE49-F238E27FC236}">
                    <a16:creationId xmlns:a16="http://schemas.microsoft.com/office/drawing/2014/main" id="{223FE2E3-AC67-BE14-E90E-A99FE3767C12}"/>
                  </a:ext>
                </a:extLst>
              </p:cNvPr>
              <p:cNvSpPr>
                <a:spLocks/>
              </p:cNvSpPr>
              <p:nvPr/>
            </p:nvSpPr>
            <p:spPr bwMode="auto">
              <a:xfrm>
                <a:off x="4830" y="2096"/>
                <a:ext cx="27"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8" name="Freeform 676">
                <a:extLst>
                  <a:ext uri="{FF2B5EF4-FFF2-40B4-BE49-F238E27FC236}">
                    <a16:creationId xmlns:a16="http://schemas.microsoft.com/office/drawing/2014/main" id="{5DF74635-CE2A-F77C-CF85-0CE3E34E7923}"/>
                  </a:ext>
                </a:extLst>
              </p:cNvPr>
              <p:cNvSpPr>
                <a:spLocks/>
              </p:cNvSpPr>
              <p:nvPr/>
            </p:nvSpPr>
            <p:spPr bwMode="auto">
              <a:xfrm>
                <a:off x="4835" y="2160"/>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9" name="Freeform 677">
                <a:extLst>
                  <a:ext uri="{FF2B5EF4-FFF2-40B4-BE49-F238E27FC236}">
                    <a16:creationId xmlns:a16="http://schemas.microsoft.com/office/drawing/2014/main" id="{906C1DB9-D693-85F7-C77F-6AC9F70C2EC8}"/>
                  </a:ext>
                </a:extLst>
              </p:cNvPr>
              <p:cNvSpPr>
                <a:spLocks/>
              </p:cNvSpPr>
              <p:nvPr/>
            </p:nvSpPr>
            <p:spPr bwMode="auto">
              <a:xfrm>
                <a:off x="4835" y="2224"/>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0" name="Freeform 678">
                <a:extLst>
                  <a:ext uri="{FF2B5EF4-FFF2-40B4-BE49-F238E27FC236}">
                    <a16:creationId xmlns:a16="http://schemas.microsoft.com/office/drawing/2014/main" id="{54C70841-1305-A2BB-0198-93A37D47A256}"/>
                  </a:ext>
                </a:extLst>
              </p:cNvPr>
              <p:cNvSpPr>
                <a:spLocks/>
              </p:cNvSpPr>
              <p:nvPr/>
            </p:nvSpPr>
            <p:spPr bwMode="auto">
              <a:xfrm>
                <a:off x="4833" y="2288"/>
                <a:ext cx="24" cy="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1" name="Freeform 679">
                <a:extLst>
                  <a:ext uri="{FF2B5EF4-FFF2-40B4-BE49-F238E27FC236}">
                    <a16:creationId xmlns:a16="http://schemas.microsoft.com/office/drawing/2014/main" id="{22EB1333-D664-7866-093B-CCB0FBAF0CE1}"/>
                  </a:ext>
                </a:extLst>
              </p:cNvPr>
              <p:cNvSpPr>
                <a:spLocks/>
              </p:cNvSpPr>
              <p:nvPr/>
            </p:nvSpPr>
            <p:spPr bwMode="auto">
              <a:xfrm>
                <a:off x="4823" y="2353"/>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2" name="Freeform 680">
                <a:extLst>
                  <a:ext uri="{FF2B5EF4-FFF2-40B4-BE49-F238E27FC236}">
                    <a16:creationId xmlns:a16="http://schemas.microsoft.com/office/drawing/2014/main" id="{F355F3FD-FAF6-1987-8A28-F769992FD29D}"/>
                  </a:ext>
                </a:extLst>
              </p:cNvPr>
              <p:cNvSpPr>
                <a:spLocks/>
              </p:cNvSpPr>
              <p:nvPr/>
            </p:nvSpPr>
            <p:spPr bwMode="auto">
              <a:xfrm>
                <a:off x="4814" y="2419"/>
                <a:ext cx="21" cy="2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3" name="Freeform 681">
                <a:extLst>
                  <a:ext uri="{FF2B5EF4-FFF2-40B4-BE49-F238E27FC236}">
                    <a16:creationId xmlns:a16="http://schemas.microsoft.com/office/drawing/2014/main" id="{DD210BB2-789C-18B4-7018-CAB741409682}"/>
                  </a:ext>
                </a:extLst>
              </p:cNvPr>
              <p:cNvSpPr>
                <a:spLocks/>
              </p:cNvSpPr>
              <p:nvPr/>
            </p:nvSpPr>
            <p:spPr bwMode="auto">
              <a:xfrm>
                <a:off x="4795" y="2479"/>
                <a:ext cx="26" cy="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4" name="Freeform 682">
                <a:extLst>
                  <a:ext uri="{FF2B5EF4-FFF2-40B4-BE49-F238E27FC236}">
                    <a16:creationId xmlns:a16="http://schemas.microsoft.com/office/drawing/2014/main" id="{9A63326F-283F-2DC1-A08F-1F14874D3525}"/>
                  </a:ext>
                </a:extLst>
              </p:cNvPr>
              <p:cNvSpPr>
                <a:spLocks/>
              </p:cNvSpPr>
              <p:nvPr/>
            </p:nvSpPr>
            <p:spPr bwMode="auto">
              <a:xfrm>
                <a:off x="4778" y="2543"/>
                <a:ext cx="19" cy="2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5" name="Freeform 683">
                <a:extLst>
                  <a:ext uri="{FF2B5EF4-FFF2-40B4-BE49-F238E27FC236}">
                    <a16:creationId xmlns:a16="http://schemas.microsoft.com/office/drawing/2014/main" id="{534F3F68-0E52-CA5D-4BD4-DB722878E1D7}"/>
                  </a:ext>
                </a:extLst>
              </p:cNvPr>
              <p:cNvSpPr>
                <a:spLocks/>
              </p:cNvSpPr>
              <p:nvPr/>
            </p:nvSpPr>
            <p:spPr bwMode="auto">
              <a:xfrm>
                <a:off x="4757" y="2607"/>
                <a:ext cx="14"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6" name="Freeform 684">
                <a:extLst>
                  <a:ext uri="{FF2B5EF4-FFF2-40B4-BE49-F238E27FC236}">
                    <a16:creationId xmlns:a16="http://schemas.microsoft.com/office/drawing/2014/main" id="{BD46D67D-8956-6C87-FD05-34C85147265B}"/>
                  </a:ext>
                </a:extLst>
              </p:cNvPr>
              <p:cNvSpPr>
                <a:spLocks/>
              </p:cNvSpPr>
              <p:nvPr/>
            </p:nvSpPr>
            <p:spPr bwMode="auto">
              <a:xfrm>
                <a:off x="4728" y="2664"/>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7" name="Freeform 685">
                <a:extLst>
                  <a:ext uri="{FF2B5EF4-FFF2-40B4-BE49-F238E27FC236}">
                    <a16:creationId xmlns:a16="http://schemas.microsoft.com/office/drawing/2014/main" id="{A6467336-F241-CB90-2AED-17956B28406B}"/>
                  </a:ext>
                </a:extLst>
              </p:cNvPr>
              <p:cNvSpPr>
                <a:spLocks/>
              </p:cNvSpPr>
              <p:nvPr/>
            </p:nvSpPr>
            <p:spPr bwMode="auto">
              <a:xfrm>
                <a:off x="4697" y="2721"/>
                <a:ext cx="14"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8" name="Freeform 686">
                <a:extLst>
                  <a:ext uri="{FF2B5EF4-FFF2-40B4-BE49-F238E27FC236}">
                    <a16:creationId xmlns:a16="http://schemas.microsoft.com/office/drawing/2014/main" id="{8D089FAD-3D75-8C85-6596-96545ED15E60}"/>
                  </a:ext>
                </a:extLst>
              </p:cNvPr>
              <p:cNvSpPr>
                <a:spLocks/>
              </p:cNvSpPr>
              <p:nvPr/>
            </p:nvSpPr>
            <p:spPr bwMode="auto">
              <a:xfrm>
                <a:off x="4664" y="2776"/>
                <a:ext cx="12"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9" name="Freeform 687">
                <a:extLst>
                  <a:ext uri="{FF2B5EF4-FFF2-40B4-BE49-F238E27FC236}">
                    <a16:creationId xmlns:a16="http://schemas.microsoft.com/office/drawing/2014/main" id="{3686BB89-E724-BB5B-5552-656507231662}"/>
                  </a:ext>
                </a:extLst>
              </p:cNvPr>
              <p:cNvSpPr>
                <a:spLocks/>
              </p:cNvSpPr>
              <p:nvPr/>
            </p:nvSpPr>
            <p:spPr bwMode="auto">
              <a:xfrm>
                <a:off x="4628" y="283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0" name="Freeform 688">
                <a:extLst>
                  <a:ext uri="{FF2B5EF4-FFF2-40B4-BE49-F238E27FC236}">
                    <a16:creationId xmlns:a16="http://schemas.microsoft.com/office/drawing/2014/main" id="{B3BE743B-3B75-6904-567D-39135B52296D}"/>
                  </a:ext>
                </a:extLst>
              </p:cNvPr>
              <p:cNvSpPr>
                <a:spLocks/>
              </p:cNvSpPr>
              <p:nvPr/>
            </p:nvSpPr>
            <p:spPr bwMode="auto">
              <a:xfrm>
                <a:off x="4585" y="2881"/>
                <a:ext cx="8"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1" name="Freeform 689">
                <a:extLst>
                  <a:ext uri="{FF2B5EF4-FFF2-40B4-BE49-F238E27FC236}">
                    <a16:creationId xmlns:a16="http://schemas.microsoft.com/office/drawing/2014/main" id="{B2415F6C-1606-9DFA-9E0F-B924E038296C}"/>
                  </a:ext>
                </a:extLst>
              </p:cNvPr>
              <p:cNvSpPr>
                <a:spLocks/>
              </p:cNvSpPr>
              <p:nvPr/>
            </p:nvSpPr>
            <p:spPr bwMode="auto">
              <a:xfrm>
                <a:off x="4540" y="2926"/>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2" name="Oval 690">
                <a:extLst>
                  <a:ext uri="{FF2B5EF4-FFF2-40B4-BE49-F238E27FC236}">
                    <a16:creationId xmlns:a16="http://schemas.microsoft.com/office/drawing/2014/main" id="{D5C2E81A-F0D8-A0EB-113C-0917D77A291D}"/>
                  </a:ext>
                </a:extLst>
              </p:cNvPr>
              <p:cNvSpPr>
                <a:spLocks noChangeArrowheads="1"/>
              </p:cNvSpPr>
              <p:nvPr/>
            </p:nvSpPr>
            <p:spPr bwMode="auto">
              <a:xfrm>
                <a:off x="4495" y="2971"/>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3" name="Freeform 691">
                <a:extLst>
                  <a:ext uri="{FF2B5EF4-FFF2-40B4-BE49-F238E27FC236}">
                    <a16:creationId xmlns:a16="http://schemas.microsoft.com/office/drawing/2014/main" id="{4EECA63D-0C69-8913-F856-39D2A0970965}"/>
                  </a:ext>
                </a:extLst>
              </p:cNvPr>
              <p:cNvSpPr>
                <a:spLocks/>
              </p:cNvSpPr>
              <p:nvPr/>
            </p:nvSpPr>
            <p:spPr bwMode="auto">
              <a:xfrm>
                <a:off x="4443" y="3009"/>
                <a:ext cx="9"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4" name="Freeform 692">
                <a:extLst>
                  <a:ext uri="{FF2B5EF4-FFF2-40B4-BE49-F238E27FC236}">
                    <a16:creationId xmlns:a16="http://schemas.microsoft.com/office/drawing/2014/main" id="{68328043-9AFF-5320-A27A-54339FF6E746}"/>
                  </a:ext>
                </a:extLst>
              </p:cNvPr>
              <p:cNvSpPr>
                <a:spLocks/>
              </p:cNvSpPr>
              <p:nvPr/>
            </p:nvSpPr>
            <p:spPr bwMode="auto">
              <a:xfrm>
                <a:off x="4390" y="3050"/>
                <a:ext cx="8" cy="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5" name="Freeform 693">
                <a:extLst>
                  <a:ext uri="{FF2B5EF4-FFF2-40B4-BE49-F238E27FC236}">
                    <a16:creationId xmlns:a16="http://schemas.microsoft.com/office/drawing/2014/main" id="{E72502EF-7DE4-78AE-3887-9EFD6A9FFC0A}"/>
                  </a:ext>
                </a:extLst>
              </p:cNvPr>
              <p:cNvSpPr>
                <a:spLocks/>
              </p:cNvSpPr>
              <p:nvPr/>
            </p:nvSpPr>
            <p:spPr bwMode="auto">
              <a:xfrm>
                <a:off x="4336" y="3080"/>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6" name="Freeform 694">
                <a:extLst>
                  <a:ext uri="{FF2B5EF4-FFF2-40B4-BE49-F238E27FC236}">
                    <a16:creationId xmlns:a16="http://schemas.microsoft.com/office/drawing/2014/main" id="{86315BF5-BF19-87F2-DCC8-46358CCB0CE4}"/>
                  </a:ext>
                </a:extLst>
              </p:cNvPr>
              <p:cNvSpPr>
                <a:spLocks/>
              </p:cNvSpPr>
              <p:nvPr/>
            </p:nvSpPr>
            <p:spPr bwMode="auto">
              <a:xfrm>
                <a:off x="4279" y="311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7" name="Oval 695">
                <a:extLst>
                  <a:ext uri="{FF2B5EF4-FFF2-40B4-BE49-F238E27FC236}">
                    <a16:creationId xmlns:a16="http://schemas.microsoft.com/office/drawing/2014/main" id="{D2E8BD63-B485-2E61-6D31-20505A96647F}"/>
                  </a:ext>
                </a:extLst>
              </p:cNvPr>
              <p:cNvSpPr>
                <a:spLocks noChangeArrowheads="1"/>
              </p:cNvSpPr>
              <p:nvPr/>
            </p:nvSpPr>
            <p:spPr bwMode="auto">
              <a:xfrm>
                <a:off x="4219" y="3138"/>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8" name="Freeform 696">
                <a:extLst>
                  <a:ext uri="{FF2B5EF4-FFF2-40B4-BE49-F238E27FC236}">
                    <a16:creationId xmlns:a16="http://schemas.microsoft.com/office/drawing/2014/main" id="{D1426F3F-3E11-16D6-FD66-575CD14B536F}"/>
                  </a:ext>
                </a:extLst>
              </p:cNvPr>
              <p:cNvSpPr>
                <a:spLocks/>
              </p:cNvSpPr>
              <p:nvPr/>
            </p:nvSpPr>
            <p:spPr bwMode="auto">
              <a:xfrm>
                <a:off x="4157" y="3159"/>
                <a:ext cx="10"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9" name="Freeform 697">
                <a:extLst>
                  <a:ext uri="{FF2B5EF4-FFF2-40B4-BE49-F238E27FC236}">
                    <a16:creationId xmlns:a16="http://schemas.microsoft.com/office/drawing/2014/main" id="{50A71907-294F-48BB-C795-BB2DD9686E50}"/>
                  </a:ext>
                </a:extLst>
              </p:cNvPr>
              <p:cNvSpPr>
                <a:spLocks/>
              </p:cNvSpPr>
              <p:nvPr/>
            </p:nvSpPr>
            <p:spPr bwMode="auto">
              <a:xfrm>
                <a:off x="4098" y="3180"/>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0" name="Freeform 698">
                <a:extLst>
                  <a:ext uri="{FF2B5EF4-FFF2-40B4-BE49-F238E27FC236}">
                    <a16:creationId xmlns:a16="http://schemas.microsoft.com/office/drawing/2014/main" id="{CB6CF34A-9889-FA92-1276-1626FBF0FA8B}"/>
                  </a:ext>
                </a:extLst>
              </p:cNvPr>
              <p:cNvSpPr>
                <a:spLocks/>
              </p:cNvSpPr>
              <p:nvPr/>
            </p:nvSpPr>
            <p:spPr bwMode="auto">
              <a:xfrm>
                <a:off x="4036" y="3195"/>
                <a:ext cx="5" cy="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1" name="Freeform 699">
                <a:extLst>
                  <a:ext uri="{FF2B5EF4-FFF2-40B4-BE49-F238E27FC236}">
                    <a16:creationId xmlns:a16="http://schemas.microsoft.com/office/drawing/2014/main" id="{80956344-10FA-F4E2-E1CF-14A52E9A94E7}"/>
                  </a:ext>
                </a:extLst>
              </p:cNvPr>
              <p:cNvSpPr>
                <a:spLocks/>
              </p:cNvSpPr>
              <p:nvPr/>
            </p:nvSpPr>
            <p:spPr bwMode="auto">
              <a:xfrm>
                <a:off x="3972" y="3204"/>
                <a:ext cx="5"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2" name="Freeform 700">
                <a:extLst>
                  <a:ext uri="{FF2B5EF4-FFF2-40B4-BE49-F238E27FC236}">
                    <a16:creationId xmlns:a16="http://schemas.microsoft.com/office/drawing/2014/main" id="{E58FEAA9-1A19-816D-9A03-A33D4FF2FFAD}"/>
                  </a:ext>
                </a:extLst>
              </p:cNvPr>
              <p:cNvSpPr>
                <a:spLocks/>
              </p:cNvSpPr>
              <p:nvPr/>
            </p:nvSpPr>
            <p:spPr bwMode="auto">
              <a:xfrm>
                <a:off x="3905" y="3211"/>
                <a:ext cx="10"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3" name="Freeform 701">
                <a:extLst>
                  <a:ext uri="{FF2B5EF4-FFF2-40B4-BE49-F238E27FC236}">
                    <a16:creationId xmlns:a16="http://schemas.microsoft.com/office/drawing/2014/main" id="{1752ADE3-B7A5-9BDB-221A-F1D5BE245DF9}"/>
                  </a:ext>
                </a:extLst>
              </p:cNvPr>
              <p:cNvSpPr>
                <a:spLocks/>
              </p:cNvSpPr>
              <p:nvPr/>
            </p:nvSpPr>
            <p:spPr bwMode="auto">
              <a:xfrm>
                <a:off x="3844" y="3287"/>
                <a:ext cx="4"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4" name="Freeform 702">
                <a:extLst>
                  <a:ext uri="{FF2B5EF4-FFF2-40B4-BE49-F238E27FC236}">
                    <a16:creationId xmlns:a16="http://schemas.microsoft.com/office/drawing/2014/main" id="{7E16708E-9FB0-A8B7-70C9-57B0845FBF7C}"/>
                  </a:ext>
                </a:extLst>
              </p:cNvPr>
              <p:cNvSpPr>
                <a:spLocks/>
              </p:cNvSpPr>
              <p:nvPr/>
            </p:nvSpPr>
            <p:spPr bwMode="auto">
              <a:xfrm>
                <a:off x="3779" y="3285"/>
                <a:ext cx="5"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5" name="Freeform 703">
                <a:extLst>
                  <a:ext uri="{FF2B5EF4-FFF2-40B4-BE49-F238E27FC236}">
                    <a16:creationId xmlns:a16="http://schemas.microsoft.com/office/drawing/2014/main" id="{E07C937B-5BCB-ABEA-0C42-A6498CC540DF}"/>
                  </a:ext>
                </a:extLst>
              </p:cNvPr>
              <p:cNvSpPr>
                <a:spLocks/>
              </p:cNvSpPr>
              <p:nvPr/>
            </p:nvSpPr>
            <p:spPr bwMode="auto">
              <a:xfrm>
                <a:off x="3133" y="3023"/>
                <a:ext cx="4"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6" name="Freeform 704">
                <a:extLst>
                  <a:ext uri="{FF2B5EF4-FFF2-40B4-BE49-F238E27FC236}">
                    <a16:creationId xmlns:a16="http://schemas.microsoft.com/office/drawing/2014/main" id="{5488FE43-5A36-4518-03E9-3FA0C1D9BA47}"/>
                  </a:ext>
                </a:extLst>
              </p:cNvPr>
              <p:cNvSpPr>
                <a:spLocks/>
              </p:cNvSpPr>
              <p:nvPr/>
            </p:nvSpPr>
            <p:spPr bwMode="auto">
              <a:xfrm>
                <a:off x="3085" y="2981"/>
                <a:ext cx="3"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7" name="Freeform 705">
                <a:extLst>
                  <a:ext uri="{FF2B5EF4-FFF2-40B4-BE49-F238E27FC236}">
                    <a16:creationId xmlns:a16="http://schemas.microsoft.com/office/drawing/2014/main" id="{D47C45EA-0578-B7F2-D9A7-DF2F81305F07}"/>
                  </a:ext>
                </a:extLst>
              </p:cNvPr>
              <p:cNvSpPr>
                <a:spLocks/>
              </p:cNvSpPr>
              <p:nvPr/>
            </p:nvSpPr>
            <p:spPr bwMode="auto">
              <a:xfrm>
                <a:off x="3085" y="2981"/>
                <a:ext cx="3"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8" name="Freeform 706">
                <a:extLst>
                  <a:ext uri="{FF2B5EF4-FFF2-40B4-BE49-F238E27FC236}">
                    <a16:creationId xmlns:a16="http://schemas.microsoft.com/office/drawing/2014/main" id="{5693F6A3-415E-2A45-0D41-23C89D0A04B8}"/>
                  </a:ext>
                </a:extLst>
              </p:cNvPr>
              <p:cNvSpPr>
                <a:spLocks/>
              </p:cNvSpPr>
              <p:nvPr/>
            </p:nvSpPr>
            <p:spPr bwMode="auto">
              <a:xfrm>
                <a:off x="3040" y="2933"/>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9" name="Oval 707">
                <a:extLst>
                  <a:ext uri="{FF2B5EF4-FFF2-40B4-BE49-F238E27FC236}">
                    <a16:creationId xmlns:a16="http://schemas.microsoft.com/office/drawing/2014/main" id="{1107CF6F-4C92-8D7E-8627-7E019AF75161}"/>
                  </a:ext>
                </a:extLst>
              </p:cNvPr>
              <p:cNvSpPr>
                <a:spLocks noChangeArrowheads="1"/>
              </p:cNvSpPr>
              <p:nvPr/>
            </p:nvSpPr>
            <p:spPr bwMode="auto">
              <a:xfrm>
                <a:off x="3000" y="2883"/>
                <a:ext cx="2"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0" name="Freeform 708">
                <a:extLst>
                  <a:ext uri="{FF2B5EF4-FFF2-40B4-BE49-F238E27FC236}">
                    <a16:creationId xmlns:a16="http://schemas.microsoft.com/office/drawing/2014/main" id="{13F2D59E-D60B-9DB9-D655-B89775E32BF7}"/>
                  </a:ext>
                </a:extLst>
              </p:cNvPr>
              <p:cNvSpPr>
                <a:spLocks/>
              </p:cNvSpPr>
              <p:nvPr/>
            </p:nvSpPr>
            <p:spPr bwMode="auto">
              <a:xfrm>
                <a:off x="2959" y="2831"/>
                <a:ext cx="5" cy="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1" name="Freeform 709">
                <a:extLst>
                  <a:ext uri="{FF2B5EF4-FFF2-40B4-BE49-F238E27FC236}">
                    <a16:creationId xmlns:a16="http://schemas.microsoft.com/office/drawing/2014/main" id="{2FBFF027-AB1B-80BC-D50D-16B84AE74957}"/>
                  </a:ext>
                </a:extLst>
              </p:cNvPr>
              <p:cNvSpPr>
                <a:spLocks/>
              </p:cNvSpPr>
              <p:nvPr/>
            </p:nvSpPr>
            <p:spPr bwMode="auto">
              <a:xfrm>
                <a:off x="2923" y="2776"/>
                <a:ext cx="5"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2" name="Oval 710">
                <a:extLst>
                  <a:ext uri="{FF2B5EF4-FFF2-40B4-BE49-F238E27FC236}">
                    <a16:creationId xmlns:a16="http://schemas.microsoft.com/office/drawing/2014/main" id="{728079D5-C698-18C9-098A-DF3E65C96BBB}"/>
                  </a:ext>
                </a:extLst>
              </p:cNvPr>
              <p:cNvSpPr>
                <a:spLocks noChangeArrowheads="1"/>
              </p:cNvSpPr>
              <p:nvPr/>
            </p:nvSpPr>
            <p:spPr bwMode="auto">
              <a:xfrm>
                <a:off x="2890" y="2721"/>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3" name="Freeform 711">
                <a:extLst>
                  <a:ext uri="{FF2B5EF4-FFF2-40B4-BE49-F238E27FC236}">
                    <a16:creationId xmlns:a16="http://schemas.microsoft.com/office/drawing/2014/main" id="{90D51556-6101-AC31-4156-04A5F470A719}"/>
                  </a:ext>
                </a:extLst>
              </p:cNvPr>
              <p:cNvSpPr>
                <a:spLocks/>
              </p:cNvSpPr>
              <p:nvPr/>
            </p:nvSpPr>
            <p:spPr bwMode="auto">
              <a:xfrm>
                <a:off x="2864" y="2664"/>
                <a:ext cx="2"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4" name="Freeform 712">
                <a:extLst>
                  <a:ext uri="{FF2B5EF4-FFF2-40B4-BE49-F238E27FC236}">
                    <a16:creationId xmlns:a16="http://schemas.microsoft.com/office/drawing/2014/main" id="{D57EAADB-4C9C-ECB3-F1F5-8662814971B2}"/>
                  </a:ext>
                </a:extLst>
              </p:cNvPr>
              <p:cNvSpPr>
                <a:spLocks/>
              </p:cNvSpPr>
              <p:nvPr/>
            </p:nvSpPr>
            <p:spPr bwMode="auto">
              <a:xfrm>
                <a:off x="2864" y="2664"/>
                <a:ext cx="2"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5" name="Freeform 713">
                <a:extLst>
                  <a:ext uri="{FF2B5EF4-FFF2-40B4-BE49-F238E27FC236}">
                    <a16:creationId xmlns:a16="http://schemas.microsoft.com/office/drawing/2014/main" id="{5F0B32C5-F240-926D-9C86-A3C650A9BB9E}"/>
                  </a:ext>
                </a:extLst>
              </p:cNvPr>
              <p:cNvSpPr>
                <a:spLocks/>
              </p:cNvSpPr>
              <p:nvPr/>
            </p:nvSpPr>
            <p:spPr bwMode="auto">
              <a:xfrm>
                <a:off x="2838" y="2607"/>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6" name="Freeform 714">
                <a:extLst>
                  <a:ext uri="{FF2B5EF4-FFF2-40B4-BE49-F238E27FC236}">
                    <a16:creationId xmlns:a16="http://schemas.microsoft.com/office/drawing/2014/main" id="{4A0F60C9-54E9-86F0-4BAF-A567C3AFA268}"/>
                  </a:ext>
                </a:extLst>
              </p:cNvPr>
              <p:cNvSpPr>
                <a:spLocks/>
              </p:cNvSpPr>
              <p:nvPr/>
            </p:nvSpPr>
            <p:spPr bwMode="auto">
              <a:xfrm>
                <a:off x="2838" y="2607"/>
                <a:ext cx="2"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7" name="Freeform 715">
                <a:extLst>
                  <a:ext uri="{FF2B5EF4-FFF2-40B4-BE49-F238E27FC236}">
                    <a16:creationId xmlns:a16="http://schemas.microsoft.com/office/drawing/2014/main" id="{D1F09A88-EFB1-A2B3-4812-A29FC7743214}"/>
                  </a:ext>
                </a:extLst>
              </p:cNvPr>
              <p:cNvSpPr>
                <a:spLocks/>
              </p:cNvSpPr>
              <p:nvPr/>
            </p:nvSpPr>
            <p:spPr bwMode="auto">
              <a:xfrm>
                <a:off x="2816" y="2545"/>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8" name="Freeform 716">
                <a:extLst>
                  <a:ext uri="{FF2B5EF4-FFF2-40B4-BE49-F238E27FC236}">
                    <a16:creationId xmlns:a16="http://schemas.microsoft.com/office/drawing/2014/main" id="{83405225-C724-7007-5200-15A3B21C0DF8}"/>
                  </a:ext>
                </a:extLst>
              </p:cNvPr>
              <p:cNvSpPr>
                <a:spLocks/>
              </p:cNvSpPr>
              <p:nvPr/>
            </p:nvSpPr>
            <p:spPr bwMode="auto">
              <a:xfrm>
                <a:off x="2816" y="2545"/>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9" name="Freeform 717">
                <a:extLst>
                  <a:ext uri="{FF2B5EF4-FFF2-40B4-BE49-F238E27FC236}">
                    <a16:creationId xmlns:a16="http://schemas.microsoft.com/office/drawing/2014/main" id="{01AF7346-012D-23E8-8F84-1A202550F76B}"/>
                  </a:ext>
                </a:extLst>
              </p:cNvPr>
              <p:cNvSpPr>
                <a:spLocks/>
              </p:cNvSpPr>
              <p:nvPr/>
            </p:nvSpPr>
            <p:spPr bwMode="auto">
              <a:xfrm>
                <a:off x="2797" y="2483"/>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0" name="Freeform 718">
                <a:extLst>
                  <a:ext uri="{FF2B5EF4-FFF2-40B4-BE49-F238E27FC236}">
                    <a16:creationId xmlns:a16="http://schemas.microsoft.com/office/drawing/2014/main" id="{AA79F441-26BB-C6E3-EBD6-95E964E647C5}"/>
                  </a:ext>
                </a:extLst>
              </p:cNvPr>
              <p:cNvSpPr>
                <a:spLocks/>
              </p:cNvSpPr>
              <p:nvPr/>
            </p:nvSpPr>
            <p:spPr bwMode="auto">
              <a:xfrm>
                <a:off x="2797" y="2483"/>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1" name="Freeform 719">
                <a:extLst>
                  <a:ext uri="{FF2B5EF4-FFF2-40B4-BE49-F238E27FC236}">
                    <a16:creationId xmlns:a16="http://schemas.microsoft.com/office/drawing/2014/main" id="{2B7AD061-F744-1BA8-57CC-3491042C6D49}"/>
                  </a:ext>
                </a:extLst>
              </p:cNvPr>
              <p:cNvSpPr>
                <a:spLocks/>
              </p:cNvSpPr>
              <p:nvPr/>
            </p:nvSpPr>
            <p:spPr bwMode="auto">
              <a:xfrm>
                <a:off x="2783" y="2419"/>
                <a:ext cx="3"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2" name="Freeform 720">
                <a:extLst>
                  <a:ext uri="{FF2B5EF4-FFF2-40B4-BE49-F238E27FC236}">
                    <a16:creationId xmlns:a16="http://schemas.microsoft.com/office/drawing/2014/main" id="{1D8D7F52-CC0E-16C5-D1A8-CA0F7340C7EF}"/>
                  </a:ext>
                </a:extLst>
              </p:cNvPr>
              <p:cNvSpPr>
                <a:spLocks/>
              </p:cNvSpPr>
              <p:nvPr/>
            </p:nvSpPr>
            <p:spPr bwMode="auto">
              <a:xfrm>
                <a:off x="2783" y="2419"/>
                <a:ext cx="3"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3" name="Freeform 721">
                <a:extLst>
                  <a:ext uri="{FF2B5EF4-FFF2-40B4-BE49-F238E27FC236}">
                    <a16:creationId xmlns:a16="http://schemas.microsoft.com/office/drawing/2014/main" id="{A2F5345B-C122-BFE0-5863-8A1DFB261AF2}"/>
                  </a:ext>
                </a:extLst>
              </p:cNvPr>
              <p:cNvSpPr>
                <a:spLocks/>
              </p:cNvSpPr>
              <p:nvPr/>
            </p:nvSpPr>
            <p:spPr bwMode="auto">
              <a:xfrm>
                <a:off x="2771" y="2355"/>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4" name="Freeform 722">
                <a:extLst>
                  <a:ext uri="{FF2B5EF4-FFF2-40B4-BE49-F238E27FC236}">
                    <a16:creationId xmlns:a16="http://schemas.microsoft.com/office/drawing/2014/main" id="{63F91E4A-82A3-FEC2-8CC0-C3D493A97703}"/>
                  </a:ext>
                </a:extLst>
              </p:cNvPr>
              <p:cNvSpPr>
                <a:spLocks/>
              </p:cNvSpPr>
              <p:nvPr/>
            </p:nvSpPr>
            <p:spPr bwMode="auto">
              <a:xfrm>
                <a:off x="2764" y="2291"/>
                <a:ext cx="5" cy="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5" name="Freeform 723">
                <a:extLst>
                  <a:ext uri="{FF2B5EF4-FFF2-40B4-BE49-F238E27FC236}">
                    <a16:creationId xmlns:a16="http://schemas.microsoft.com/office/drawing/2014/main" id="{A92F9DA2-12C8-BCCC-AAED-91C77FBEC5A9}"/>
                  </a:ext>
                </a:extLst>
              </p:cNvPr>
              <p:cNvSpPr>
                <a:spLocks/>
              </p:cNvSpPr>
              <p:nvPr/>
            </p:nvSpPr>
            <p:spPr bwMode="auto">
              <a:xfrm>
                <a:off x="2759" y="2227"/>
                <a:ext cx="8"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6" name="Freeform 724">
                <a:extLst>
                  <a:ext uri="{FF2B5EF4-FFF2-40B4-BE49-F238E27FC236}">
                    <a16:creationId xmlns:a16="http://schemas.microsoft.com/office/drawing/2014/main" id="{1EEBDF1E-3880-076E-C386-A826AAAD1C56}"/>
                  </a:ext>
                </a:extLst>
              </p:cNvPr>
              <p:cNvSpPr>
                <a:spLocks/>
              </p:cNvSpPr>
              <p:nvPr/>
            </p:nvSpPr>
            <p:spPr bwMode="auto">
              <a:xfrm>
                <a:off x="2759" y="2160"/>
                <a:ext cx="8"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7" name="Freeform 725">
                <a:extLst>
                  <a:ext uri="{FF2B5EF4-FFF2-40B4-BE49-F238E27FC236}">
                    <a16:creationId xmlns:a16="http://schemas.microsoft.com/office/drawing/2014/main" id="{A90D8259-CB8F-F9FC-FC8F-BC09E3753564}"/>
                  </a:ext>
                </a:extLst>
              </p:cNvPr>
              <p:cNvSpPr>
                <a:spLocks/>
              </p:cNvSpPr>
              <p:nvPr/>
            </p:nvSpPr>
            <p:spPr bwMode="auto">
              <a:xfrm>
                <a:off x="2764" y="2096"/>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8" name="Oval 726">
                <a:extLst>
                  <a:ext uri="{FF2B5EF4-FFF2-40B4-BE49-F238E27FC236}">
                    <a16:creationId xmlns:a16="http://schemas.microsoft.com/office/drawing/2014/main" id="{E5C9960E-8671-F141-BBDD-0419DD78650E}"/>
                  </a:ext>
                </a:extLst>
              </p:cNvPr>
              <p:cNvSpPr>
                <a:spLocks noChangeArrowheads="1"/>
              </p:cNvSpPr>
              <p:nvPr/>
            </p:nvSpPr>
            <p:spPr bwMode="auto">
              <a:xfrm>
                <a:off x="2774" y="2031"/>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9" name="Oval 727">
                <a:extLst>
                  <a:ext uri="{FF2B5EF4-FFF2-40B4-BE49-F238E27FC236}">
                    <a16:creationId xmlns:a16="http://schemas.microsoft.com/office/drawing/2014/main" id="{4B65CC6A-C168-1744-29CB-BB10DCB06D56}"/>
                  </a:ext>
                </a:extLst>
              </p:cNvPr>
              <p:cNvSpPr>
                <a:spLocks noChangeArrowheads="1"/>
              </p:cNvSpPr>
              <p:nvPr/>
            </p:nvSpPr>
            <p:spPr bwMode="auto">
              <a:xfrm>
                <a:off x="2786" y="197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0" name="Freeform 728">
                <a:extLst>
                  <a:ext uri="{FF2B5EF4-FFF2-40B4-BE49-F238E27FC236}">
                    <a16:creationId xmlns:a16="http://schemas.microsoft.com/office/drawing/2014/main" id="{92CE2600-D84A-463C-E649-AF94C0009D05}"/>
                  </a:ext>
                </a:extLst>
              </p:cNvPr>
              <p:cNvSpPr>
                <a:spLocks/>
              </p:cNvSpPr>
              <p:nvPr/>
            </p:nvSpPr>
            <p:spPr bwMode="auto">
              <a:xfrm>
                <a:off x="2802" y="1908"/>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1" name="Freeform 729">
                <a:extLst>
                  <a:ext uri="{FF2B5EF4-FFF2-40B4-BE49-F238E27FC236}">
                    <a16:creationId xmlns:a16="http://schemas.microsoft.com/office/drawing/2014/main" id="{545F2AED-16E4-CED1-ECEA-4116FF0CC48A}"/>
                  </a:ext>
                </a:extLst>
              </p:cNvPr>
              <p:cNvSpPr>
                <a:spLocks/>
              </p:cNvSpPr>
              <p:nvPr/>
            </p:nvSpPr>
            <p:spPr bwMode="auto">
              <a:xfrm>
                <a:off x="2819" y="1844"/>
                <a:ext cx="12"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2" name="Freeform 730">
                <a:extLst>
                  <a:ext uri="{FF2B5EF4-FFF2-40B4-BE49-F238E27FC236}">
                    <a16:creationId xmlns:a16="http://schemas.microsoft.com/office/drawing/2014/main" id="{8375F1D4-2B34-2BAD-3383-EBD1C8479452}"/>
                  </a:ext>
                </a:extLst>
              </p:cNvPr>
              <p:cNvSpPr>
                <a:spLocks/>
              </p:cNvSpPr>
              <p:nvPr/>
            </p:nvSpPr>
            <p:spPr bwMode="auto">
              <a:xfrm>
                <a:off x="2845" y="1784"/>
                <a:ext cx="7"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3" name="Oval 731">
                <a:extLst>
                  <a:ext uri="{FF2B5EF4-FFF2-40B4-BE49-F238E27FC236}">
                    <a16:creationId xmlns:a16="http://schemas.microsoft.com/office/drawing/2014/main" id="{3517724C-A7AC-F758-6CED-FD35FEF49AD3}"/>
                  </a:ext>
                </a:extLst>
              </p:cNvPr>
              <p:cNvSpPr>
                <a:spLocks noChangeArrowheads="1"/>
              </p:cNvSpPr>
              <p:nvPr/>
            </p:nvSpPr>
            <p:spPr bwMode="auto">
              <a:xfrm>
                <a:off x="2871" y="1727"/>
                <a:ext cx="7"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4" name="Freeform 732">
                <a:extLst>
                  <a:ext uri="{FF2B5EF4-FFF2-40B4-BE49-F238E27FC236}">
                    <a16:creationId xmlns:a16="http://schemas.microsoft.com/office/drawing/2014/main" id="{DA057239-4A79-2FD2-5461-05AC76759464}"/>
                  </a:ext>
                </a:extLst>
              </p:cNvPr>
              <p:cNvSpPr>
                <a:spLocks/>
              </p:cNvSpPr>
              <p:nvPr/>
            </p:nvSpPr>
            <p:spPr bwMode="auto">
              <a:xfrm>
                <a:off x="2897" y="1665"/>
                <a:ext cx="15"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5" name="Freeform 733">
                <a:extLst>
                  <a:ext uri="{FF2B5EF4-FFF2-40B4-BE49-F238E27FC236}">
                    <a16:creationId xmlns:a16="http://schemas.microsoft.com/office/drawing/2014/main" id="{68862084-9B29-4E0E-750B-8557C4B0C2A4}"/>
                  </a:ext>
                </a:extLst>
              </p:cNvPr>
              <p:cNvSpPr>
                <a:spLocks/>
              </p:cNvSpPr>
              <p:nvPr/>
            </p:nvSpPr>
            <p:spPr bwMode="auto">
              <a:xfrm>
                <a:off x="2933" y="1610"/>
                <a:ext cx="12"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6" name="Freeform 734">
                <a:extLst>
                  <a:ext uri="{FF2B5EF4-FFF2-40B4-BE49-F238E27FC236}">
                    <a16:creationId xmlns:a16="http://schemas.microsoft.com/office/drawing/2014/main" id="{C3D9D685-10DD-CFFA-1FFE-4C1AD4B7B245}"/>
                  </a:ext>
                </a:extLst>
              </p:cNvPr>
              <p:cNvSpPr>
                <a:spLocks/>
              </p:cNvSpPr>
              <p:nvPr/>
            </p:nvSpPr>
            <p:spPr bwMode="auto">
              <a:xfrm>
                <a:off x="2966" y="1556"/>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7" name="Freeform 735">
                <a:extLst>
                  <a:ext uri="{FF2B5EF4-FFF2-40B4-BE49-F238E27FC236}">
                    <a16:creationId xmlns:a16="http://schemas.microsoft.com/office/drawing/2014/main" id="{30108218-81D8-DD91-102C-374F2DF1ACAA}"/>
                  </a:ext>
                </a:extLst>
              </p:cNvPr>
              <p:cNvSpPr>
                <a:spLocks/>
              </p:cNvSpPr>
              <p:nvPr/>
            </p:nvSpPr>
            <p:spPr bwMode="auto">
              <a:xfrm>
                <a:off x="3007" y="1506"/>
                <a:ext cx="19"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8" name="Freeform 736">
                <a:extLst>
                  <a:ext uri="{FF2B5EF4-FFF2-40B4-BE49-F238E27FC236}">
                    <a16:creationId xmlns:a16="http://schemas.microsoft.com/office/drawing/2014/main" id="{3993A317-1A68-2445-21C7-F5C023A88CB5}"/>
                  </a:ext>
                </a:extLst>
              </p:cNvPr>
              <p:cNvSpPr>
                <a:spLocks/>
              </p:cNvSpPr>
              <p:nvPr/>
            </p:nvSpPr>
            <p:spPr bwMode="auto">
              <a:xfrm>
                <a:off x="3047" y="1453"/>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9" name="Freeform 737">
                <a:extLst>
                  <a:ext uri="{FF2B5EF4-FFF2-40B4-BE49-F238E27FC236}">
                    <a16:creationId xmlns:a16="http://schemas.microsoft.com/office/drawing/2014/main" id="{3AFFDF70-504A-C871-EF42-42A18CF48EE5}"/>
                  </a:ext>
                </a:extLst>
              </p:cNvPr>
              <p:cNvSpPr>
                <a:spLocks/>
              </p:cNvSpPr>
              <p:nvPr/>
            </p:nvSpPr>
            <p:spPr bwMode="auto">
              <a:xfrm>
                <a:off x="3095" y="1408"/>
                <a:ext cx="21"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0" name="Freeform 738">
                <a:extLst>
                  <a:ext uri="{FF2B5EF4-FFF2-40B4-BE49-F238E27FC236}">
                    <a16:creationId xmlns:a16="http://schemas.microsoft.com/office/drawing/2014/main" id="{F5691DA9-A538-7A51-F26F-F48F1D62AB74}"/>
                  </a:ext>
                </a:extLst>
              </p:cNvPr>
              <p:cNvSpPr>
                <a:spLocks/>
              </p:cNvSpPr>
              <p:nvPr/>
            </p:nvSpPr>
            <p:spPr bwMode="auto">
              <a:xfrm>
                <a:off x="3142" y="1365"/>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1" name="Freeform 739">
                <a:extLst>
                  <a:ext uri="{FF2B5EF4-FFF2-40B4-BE49-F238E27FC236}">
                    <a16:creationId xmlns:a16="http://schemas.microsoft.com/office/drawing/2014/main" id="{CDDF39E8-B07D-B9C2-06E4-EF618A07A2A2}"/>
                  </a:ext>
                </a:extLst>
              </p:cNvPr>
              <p:cNvSpPr>
                <a:spLocks/>
              </p:cNvSpPr>
              <p:nvPr/>
            </p:nvSpPr>
            <p:spPr bwMode="auto">
              <a:xfrm>
                <a:off x="3197" y="1330"/>
                <a:ext cx="14" cy="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2" name="Freeform 740">
                <a:extLst>
                  <a:ext uri="{FF2B5EF4-FFF2-40B4-BE49-F238E27FC236}">
                    <a16:creationId xmlns:a16="http://schemas.microsoft.com/office/drawing/2014/main" id="{CC4C4AD0-B349-412A-1704-604C6B96ACB2}"/>
                  </a:ext>
                </a:extLst>
              </p:cNvPr>
              <p:cNvSpPr>
                <a:spLocks/>
              </p:cNvSpPr>
              <p:nvPr/>
            </p:nvSpPr>
            <p:spPr bwMode="auto">
              <a:xfrm>
                <a:off x="3249" y="1294"/>
                <a:ext cx="17"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3" name="Freeform 741">
                <a:extLst>
                  <a:ext uri="{FF2B5EF4-FFF2-40B4-BE49-F238E27FC236}">
                    <a16:creationId xmlns:a16="http://schemas.microsoft.com/office/drawing/2014/main" id="{1314F2DB-F7EF-D035-6230-C4E73CF92751}"/>
                  </a:ext>
                </a:extLst>
              </p:cNvPr>
              <p:cNvSpPr>
                <a:spLocks/>
              </p:cNvSpPr>
              <p:nvPr/>
            </p:nvSpPr>
            <p:spPr bwMode="auto">
              <a:xfrm>
                <a:off x="3309" y="1266"/>
                <a:ext cx="7" cy="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4" name="Freeform 742">
                <a:extLst>
                  <a:ext uri="{FF2B5EF4-FFF2-40B4-BE49-F238E27FC236}">
                    <a16:creationId xmlns:a16="http://schemas.microsoft.com/office/drawing/2014/main" id="{F49E8253-CDBF-2A30-5EA3-B4380A941DAC}"/>
                  </a:ext>
                </a:extLst>
              </p:cNvPr>
              <p:cNvSpPr>
                <a:spLocks/>
              </p:cNvSpPr>
              <p:nvPr/>
            </p:nvSpPr>
            <p:spPr bwMode="auto">
              <a:xfrm>
                <a:off x="3366" y="1235"/>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5" name="Freeform 743">
                <a:extLst>
                  <a:ext uri="{FF2B5EF4-FFF2-40B4-BE49-F238E27FC236}">
                    <a16:creationId xmlns:a16="http://schemas.microsoft.com/office/drawing/2014/main" id="{2BCC8562-595E-F55E-CFAE-88AFC22F49E6}"/>
                  </a:ext>
                </a:extLst>
              </p:cNvPr>
              <p:cNvSpPr>
                <a:spLocks/>
              </p:cNvSpPr>
              <p:nvPr/>
            </p:nvSpPr>
            <p:spPr bwMode="auto">
              <a:xfrm>
                <a:off x="3428" y="1208"/>
                <a:ext cx="4"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6" name="Freeform 744">
                <a:extLst>
                  <a:ext uri="{FF2B5EF4-FFF2-40B4-BE49-F238E27FC236}">
                    <a16:creationId xmlns:a16="http://schemas.microsoft.com/office/drawing/2014/main" id="{2BE0C8F2-DC19-051A-8EAE-EECE8ED21CBD}"/>
                  </a:ext>
                </a:extLst>
              </p:cNvPr>
              <p:cNvSpPr>
                <a:spLocks/>
              </p:cNvSpPr>
              <p:nvPr/>
            </p:nvSpPr>
            <p:spPr bwMode="auto">
              <a:xfrm>
                <a:off x="3485" y="1185"/>
                <a:ext cx="9"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7" name="Freeform 745">
                <a:extLst>
                  <a:ext uri="{FF2B5EF4-FFF2-40B4-BE49-F238E27FC236}">
                    <a16:creationId xmlns:a16="http://schemas.microsoft.com/office/drawing/2014/main" id="{D354CDDF-314C-C118-CB5F-E6265763DC11}"/>
                  </a:ext>
                </a:extLst>
              </p:cNvPr>
              <p:cNvSpPr>
                <a:spLocks/>
              </p:cNvSpPr>
              <p:nvPr/>
            </p:nvSpPr>
            <p:spPr bwMode="auto">
              <a:xfrm>
                <a:off x="3542" y="1161"/>
                <a:ext cx="16"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8" name="Freeform 746">
                <a:extLst>
                  <a:ext uri="{FF2B5EF4-FFF2-40B4-BE49-F238E27FC236}">
                    <a16:creationId xmlns:a16="http://schemas.microsoft.com/office/drawing/2014/main" id="{CC378218-B307-A3FB-559D-63CB1D7C299F}"/>
                  </a:ext>
                </a:extLst>
              </p:cNvPr>
              <p:cNvSpPr>
                <a:spLocks/>
              </p:cNvSpPr>
              <p:nvPr/>
            </p:nvSpPr>
            <p:spPr bwMode="auto">
              <a:xfrm>
                <a:off x="3603" y="1144"/>
                <a:ext cx="20"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9" name="Freeform 747">
                <a:extLst>
                  <a:ext uri="{FF2B5EF4-FFF2-40B4-BE49-F238E27FC236}">
                    <a16:creationId xmlns:a16="http://schemas.microsoft.com/office/drawing/2014/main" id="{9C00195B-E9F3-1D92-C7F7-749A9D463893}"/>
                  </a:ext>
                </a:extLst>
              </p:cNvPr>
              <p:cNvSpPr>
                <a:spLocks/>
              </p:cNvSpPr>
              <p:nvPr/>
            </p:nvSpPr>
            <p:spPr bwMode="auto">
              <a:xfrm>
                <a:off x="3670" y="1135"/>
                <a:ext cx="14"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0" name="Freeform 748">
                <a:extLst>
                  <a:ext uri="{FF2B5EF4-FFF2-40B4-BE49-F238E27FC236}">
                    <a16:creationId xmlns:a16="http://schemas.microsoft.com/office/drawing/2014/main" id="{23DFB805-5EA3-6BE0-2B1E-9D6B1A174905}"/>
                  </a:ext>
                </a:extLst>
              </p:cNvPr>
              <p:cNvSpPr>
                <a:spLocks/>
              </p:cNvSpPr>
              <p:nvPr/>
            </p:nvSpPr>
            <p:spPr bwMode="auto">
              <a:xfrm>
                <a:off x="3734" y="1128"/>
                <a:ext cx="12" cy="1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1" name="Freeform 749">
                <a:extLst>
                  <a:ext uri="{FF2B5EF4-FFF2-40B4-BE49-F238E27FC236}">
                    <a16:creationId xmlns:a16="http://schemas.microsoft.com/office/drawing/2014/main" id="{6C630877-7D99-3C03-DACC-112F2E912A52}"/>
                  </a:ext>
                </a:extLst>
              </p:cNvPr>
              <p:cNvSpPr>
                <a:spLocks/>
              </p:cNvSpPr>
              <p:nvPr/>
            </p:nvSpPr>
            <p:spPr bwMode="auto">
              <a:xfrm>
                <a:off x="3798" y="1123"/>
                <a:ext cx="15"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2" name="Freeform 750">
                <a:extLst>
                  <a:ext uri="{FF2B5EF4-FFF2-40B4-BE49-F238E27FC236}">
                    <a16:creationId xmlns:a16="http://schemas.microsoft.com/office/drawing/2014/main" id="{B7156FF8-CA7D-EEEE-9DE4-FD0599E4C194}"/>
                  </a:ext>
                </a:extLst>
              </p:cNvPr>
              <p:cNvSpPr>
                <a:spLocks/>
              </p:cNvSpPr>
              <p:nvPr/>
            </p:nvSpPr>
            <p:spPr bwMode="auto">
              <a:xfrm>
                <a:off x="3867" y="1125"/>
                <a:ext cx="8"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3" name="Freeform 751">
                <a:extLst>
                  <a:ext uri="{FF2B5EF4-FFF2-40B4-BE49-F238E27FC236}">
                    <a16:creationId xmlns:a16="http://schemas.microsoft.com/office/drawing/2014/main" id="{F08747D3-A907-49D8-AD2A-4FE1F6134205}"/>
                  </a:ext>
                </a:extLst>
              </p:cNvPr>
              <p:cNvSpPr>
                <a:spLocks/>
              </p:cNvSpPr>
              <p:nvPr/>
            </p:nvSpPr>
            <p:spPr bwMode="auto">
              <a:xfrm>
                <a:off x="3934" y="1132"/>
                <a:ext cx="2"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4" name="Freeform 752">
                <a:extLst>
                  <a:ext uri="{FF2B5EF4-FFF2-40B4-BE49-F238E27FC236}">
                    <a16:creationId xmlns:a16="http://schemas.microsoft.com/office/drawing/2014/main" id="{616F8686-2A73-E103-FD36-4AD410349D8C}"/>
                  </a:ext>
                </a:extLst>
              </p:cNvPr>
              <p:cNvSpPr>
                <a:spLocks/>
              </p:cNvSpPr>
              <p:nvPr/>
            </p:nvSpPr>
            <p:spPr bwMode="auto">
              <a:xfrm>
                <a:off x="3998" y="1139"/>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5" name="Freeform 753">
                <a:extLst>
                  <a:ext uri="{FF2B5EF4-FFF2-40B4-BE49-F238E27FC236}">
                    <a16:creationId xmlns:a16="http://schemas.microsoft.com/office/drawing/2014/main" id="{489848A2-3207-B95A-9D02-E91E69D71794}"/>
                  </a:ext>
                </a:extLst>
              </p:cNvPr>
              <p:cNvSpPr>
                <a:spLocks/>
              </p:cNvSpPr>
              <p:nvPr/>
            </p:nvSpPr>
            <p:spPr bwMode="auto">
              <a:xfrm>
                <a:off x="3998" y="1139"/>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6" name="Freeform 754">
                <a:extLst>
                  <a:ext uri="{FF2B5EF4-FFF2-40B4-BE49-F238E27FC236}">
                    <a16:creationId xmlns:a16="http://schemas.microsoft.com/office/drawing/2014/main" id="{8DE45C9E-D7C3-12BE-E980-37D839803127}"/>
                  </a:ext>
                </a:extLst>
              </p:cNvPr>
              <p:cNvSpPr>
                <a:spLocks/>
              </p:cNvSpPr>
              <p:nvPr/>
            </p:nvSpPr>
            <p:spPr bwMode="auto">
              <a:xfrm>
                <a:off x="4060" y="1151"/>
                <a:ext cx="5"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7" name="Freeform 755">
                <a:extLst>
                  <a:ext uri="{FF2B5EF4-FFF2-40B4-BE49-F238E27FC236}">
                    <a16:creationId xmlns:a16="http://schemas.microsoft.com/office/drawing/2014/main" id="{6B6AAD23-F3B6-5EE6-17A5-8B6528FE890D}"/>
                  </a:ext>
                </a:extLst>
              </p:cNvPr>
              <p:cNvSpPr>
                <a:spLocks/>
              </p:cNvSpPr>
              <p:nvPr/>
            </p:nvSpPr>
            <p:spPr bwMode="auto">
              <a:xfrm>
                <a:off x="4060" y="1151"/>
                <a:ext cx="5"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8" name="Freeform 756">
                <a:extLst>
                  <a:ext uri="{FF2B5EF4-FFF2-40B4-BE49-F238E27FC236}">
                    <a16:creationId xmlns:a16="http://schemas.microsoft.com/office/drawing/2014/main" id="{3800E576-C10F-FB12-A145-B7934F92204C}"/>
                  </a:ext>
                </a:extLst>
              </p:cNvPr>
              <p:cNvSpPr>
                <a:spLocks/>
              </p:cNvSpPr>
              <p:nvPr/>
            </p:nvSpPr>
            <p:spPr bwMode="auto">
              <a:xfrm>
                <a:off x="4124" y="1166"/>
                <a:ext cx="3"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9" name="Freeform 757">
                <a:extLst>
                  <a:ext uri="{FF2B5EF4-FFF2-40B4-BE49-F238E27FC236}">
                    <a16:creationId xmlns:a16="http://schemas.microsoft.com/office/drawing/2014/main" id="{2C6016E3-1743-9D1C-8D91-52F891A20E3F}"/>
                  </a:ext>
                </a:extLst>
              </p:cNvPr>
              <p:cNvSpPr>
                <a:spLocks/>
              </p:cNvSpPr>
              <p:nvPr/>
            </p:nvSpPr>
            <p:spPr bwMode="auto">
              <a:xfrm>
                <a:off x="4124" y="1166"/>
                <a:ext cx="3"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0" name="Freeform 758">
                <a:extLst>
                  <a:ext uri="{FF2B5EF4-FFF2-40B4-BE49-F238E27FC236}">
                    <a16:creationId xmlns:a16="http://schemas.microsoft.com/office/drawing/2014/main" id="{ADE648AF-5B99-C781-38FF-908D4D12388D}"/>
                  </a:ext>
                </a:extLst>
              </p:cNvPr>
              <p:cNvSpPr>
                <a:spLocks/>
              </p:cNvSpPr>
              <p:nvPr/>
            </p:nvSpPr>
            <p:spPr bwMode="auto">
              <a:xfrm>
                <a:off x="4186" y="1185"/>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1" name="Freeform 759">
                <a:extLst>
                  <a:ext uri="{FF2B5EF4-FFF2-40B4-BE49-F238E27FC236}">
                    <a16:creationId xmlns:a16="http://schemas.microsoft.com/office/drawing/2014/main" id="{7B95EF0D-2CF2-04D9-97B0-61622C3CFE16}"/>
                  </a:ext>
                </a:extLst>
              </p:cNvPr>
              <p:cNvSpPr>
                <a:spLocks/>
              </p:cNvSpPr>
              <p:nvPr/>
            </p:nvSpPr>
            <p:spPr bwMode="auto">
              <a:xfrm>
                <a:off x="4186" y="1185"/>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2" name="Rectangle 760">
                <a:extLst>
                  <a:ext uri="{FF2B5EF4-FFF2-40B4-BE49-F238E27FC236}">
                    <a16:creationId xmlns:a16="http://schemas.microsoft.com/office/drawing/2014/main" id="{14405E06-1907-1A91-6FA4-52FE531FFD72}"/>
                  </a:ext>
                </a:extLst>
              </p:cNvPr>
              <p:cNvSpPr>
                <a:spLocks noChangeArrowheads="1"/>
              </p:cNvSpPr>
              <p:nvPr/>
            </p:nvSpPr>
            <p:spPr bwMode="auto">
              <a:xfrm>
                <a:off x="4248" y="1208"/>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3" name="Rectangle 761">
                <a:extLst>
                  <a:ext uri="{FF2B5EF4-FFF2-40B4-BE49-F238E27FC236}">
                    <a16:creationId xmlns:a16="http://schemas.microsoft.com/office/drawing/2014/main" id="{3F4CAD72-1B49-E0CC-58B7-BB7636770CB6}"/>
                  </a:ext>
                </a:extLst>
              </p:cNvPr>
              <p:cNvSpPr>
                <a:spLocks noChangeArrowheads="1"/>
              </p:cNvSpPr>
              <p:nvPr/>
            </p:nvSpPr>
            <p:spPr bwMode="auto">
              <a:xfrm>
                <a:off x="4248" y="1208"/>
                <a:ext cx="1" cy="1"/>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4" name="Freeform 762">
                <a:extLst>
                  <a:ext uri="{FF2B5EF4-FFF2-40B4-BE49-F238E27FC236}">
                    <a16:creationId xmlns:a16="http://schemas.microsoft.com/office/drawing/2014/main" id="{DD6A45A2-A538-563A-C0B7-3B35D46ECB71}"/>
                  </a:ext>
                </a:extLst>
              </p:cNvPr>
              <p:cNvSpPr>
                <a:spLocks/>
              </p:cNvSpPr>
              <p:nvPr/>
            </p:nvSpPr>
            <p:spPr bwMode="auto">
              <a:xfrm>
                <a:off x="4305" y="1232"/>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5" name="Freeform 763">
                <a:extLst>
                  <a:ext uri="{FF2B5EF4-FFF2-40B4-BE49-F238E27FC236}">
                    <a16:creationId xmlns:a16="http://schemas.microsoft.com/office/drawing/2014/main" id="{2D2401B9-8FB0-B5BB-6647-52F700EFE565}"/>
                  </a:ext>
                </a:extLst>
              </p:cNvPr>
              <p:cNvSpPr>
                <a:spLocks/>
              </p:cNvSpPr>
              <p:nvPr/>
            </p:nvSpPr>
            <p:spPr bwMode="auto">
              <a:xfrm>
                <a:off x="4362" y="1263"/>
                <a:ext cx="5"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6" name="Freeform 764">
                <a:extLst>
                  <a:ext uri="{FF2B5EF4-FFF2-40B4-BE49-F238E27FC236}">
                    <a16:creationId xmlns:a16="http://schemas.microsoft.com/office/drawing/2014/main" id="{D409DEF9-CB07-51F9-E296-3DDC311A27E3}"/>
                  </a:ext>
                </a:extLst>
              </p:cNvPr>
              <p:cNvSpPr>
                <a:spLocks/>
              </p:cNvSpPr>
              <p:nvPr/>
            </p:nvSpPr>
            <p:spPr bwMode="auto">
              <a:xfrm>
                <a:off x="4414" y="1292"/>
                <a:ext cx="10"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7" name="Freeform 765">
                <a:extLst>
                  <a:ext uri="{FF2B5EF4-FFF2-40B4-BE49-F238E27FC236}">
                    <a16:creationId xmlns:a16="http://schemas.microsoft.com/office/drawing/2014/main" id="{265AD476-83BC-1A3B-86F6-673BFC97EDBB}"/>
                  </a:ext>
                </a:extLst>
              </p:cNvPr>
              <p:cNvSpPr>
                <a:spLocks/>
              </p:cNvSpPr>
              <p:nvPr/>
            </p:nvSpPr>
            <p:spPr bwMode="auto">
              <a:xfrm>
                <a:off x="4469" y="133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8" name="Freeform 766">
                <a:extLst>
                  <a:ext uri="{FF2B5EF4-FFF2-40B4-BE49-F238E27FC236}">
                    <a16:creationId xmlns:a16="http://schemas.microsoft.com/office/drawing/2014/main" id="{53915269-5062-5767-CECC-0B6721C7F1F7}"/>
                  </a:ext>
                </a:extLst>
              </p:cNvPr>
              <p:cNvSpPr>
                <a:spLocks/>
              </p:cNvSpPr>
              <p:nvPr/>
            </p:nvSpPr>
            <p:spPr bwMode="auto">
              <a:xfrm>
                <a:off x="4514" y="1363"/>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99" name="Freeform 767">
                <a:extLst>
                  <a:ext uri="{FF2B5EF4-FFF2-40B4-BE49-F238E27FC236}">
                    <a16:creationId xmlns:a16="http://schemas.microsoft.com/office/drawing/2014/main" id="{D204C87E-8532-B5DD-DE1E-434163357DA1}"/>
                  </a:ext>
                </a:extLst>
              </p:cNvPr>
              <p:cNvSpPr>
                <a:spLocks/>
              </p:cNvSpPr>
              <p:nvPr/>
            </p:nvSpPr>
            <p:spPr bwMode="auto">
              <a:xfrm>
                <a:off x="4566" y="1408"/>
                <a:ext cx="15" cy="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0" name="Freeform 768">
                <a:extLst>
                  <a:ext uri="{FF2B5EF4-FFF2-40B4-BE49-F238E27FC236}">
                    <a16:creationId xmlns:a16="http://schemas.microsoft.com/office/drawing/2014/main" id="{D8528F91-B180-2C67-62F2-1A3F7EE5F9B4}"/>
                  </a:ext>
                </a:extLst>
              </p:cNvPr>
              <p:cNvSpPr>
                <a:spLocks/>
              </p:cNvSpPr>
              <p:nvPr/>
            </p:nvSpPr>
            <p:spPr bwMode="auto">
              <a:xfrm>
                <a:off x="4614" y="1456"/>
                <a:ext cx="10" cy="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1" name="Oval 769">
                <a:extLst>
                  <a:ext uri="{FF2B5EF4-FFF2-40B4-BE49-F238E27FC236}">
                    <a16:creationId xmlns:a16="http://schemas.microsoft.com/office/drawing/2014/main" id="{068B8548-B6C7-94D0-2614-8165910217DA}"/>
                  </a:ext>
                </a:extLst>
              </p:cNvPr>
              <p:cNvSpPr>
                <a:spLocks noChangeArrowheads="1"/>
              </p:cNvSpPr>
              <p:nvPr/>
            </p:nvSpPr>
            <p:spPr bwMode="auto">
              <a:xfrm>
                <a:off x="4657" y="1503"/>
                <a:ext cx="9"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2" name="Oval 770">
                <a:extLst>
                  <a:ext uri="{FF2B5EF4-FFF2-40B4-BE49-F238E27FC236}">
                    <a16:creationId xmlns:a16="http://schemas.microsoft.com/office/drawing/2014/main" id="{17742628-ADD1-3C78-F226-1CCA36CAC276}"/>
                  </a:ext>
                </a:extLst>
              </p:cNvPr>
              <p:cNvSpPr>
                <a:spLocks noChangeArrowheads="1"/>
              </p:cNvSpPr>
              <p:nvPr/>
            </p:nvSpPr>
            <p:spPr bwMode="auto">
              <a:xfrm>
                <a:off x="4700" y="1556"/>
                <a:ext cx="7"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3" name="Freeform 771">
                <a:extLst>
                  <a:ext uri="{FF2B5EF4-FFF2-40B4-BE49-F238E27FC236}">
                    <a16:creationId xmlns:a16="http://schemas.microsoft.com/office/drawing/2014/main" id="{1ADE53A0-69BC-888B-A491-EEF1D3EBDDEC}"/>
                  </a:ext>
                </a:extLst>
              </p:cNvPr>
              <p:cNvSpPr>
                <a:spLocks/>
              </p:cNvSpPr>
              <p:nvPr/>
            </p:nvSpPr>
            <p:spPr bwMode="auto">
              <a:xfrm>
                <a:off x="4733" y="1606"/>
                <a:ext cx="14"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4" name="Freeform 772">
                <a:extLst>
                  <a:ext uri="{FF2B5EF4-FFF2-40B4-BE49-F238E27FC236}">
                    <a16:creationId xmlns:a16="http://schemas.microsoft.com/office/drawing/2014/main" id="{8BF5F711-82B1-86E8-981D-385C85FBC03C}"/>
                  </a:ext>
                </a:extLst>
              </p:cNvPr>
              <p:cNvSpPr>
                <a:spLocks/>
              </p:cNvSpPr>
              <p:nvPr/>
            </p:nvSpPr>
            <p:spPr bwMode="auto">
              <a:xfrm>
                <a:off x="4769" y="1660"/>
                <a:ext cx="9"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5" name="Freeform 773">
                <a:extLst>
                  <a:ext uri="{FF2B5EF4-FFF2-40B4-BE49-F238E27FC236}">
                    <a16:creationId xmlns:a16="http://schemas.microsoft.com/office/drawing/2014/main" id="{AC8D6D5F-C56C-C030-26A2-C5A0C9AD3C01}"/>
                  </a:ext>
                </a:extLst>
              </p:cNvPr>
              <p:cNvSpPr>
                <a:spLocks/>
              </p:cNvSpPr>
              <p:nvPr/>
            </p:nvSpPr>
            <p:spPr bwMode="auto">
              <a:xfrm>
                <a:off x="4799" y="1717"/>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6" name="Freeform 774">
                <a:extLst>
                  <a:ext uri="{FF2B5EF4-FFF2-40B4-BE49-F238E27FC236}">
                    <a16:creationId xmlns:a16="http://schemas.microsoft.com/office/drawing/2014/main" id="{AC9246BB-1009-5BC1-2F5D-A6C92983E012}"/>
                  </a:ext>
                </a:extLst>
              </p:cNvPr>
              <p:cNvSpPr>
                <a:spLocks/>
              </p:cNvSpPr>
              <p:nvPr/>
            </p:nvSpPr>
            <p:spPr bwMode="auto">
              <a:xfrm>
                <a:off x="4830" y="1779"/>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7" name="Freeform 775">
                <a:extLst>
                  <a:ext uri="{FF2B5EF4-FFF2-40B4-BE49-F238E27FC236}">
                    <a16:creationId xmlns:a16="http://schemas.microsoft.com/office/drawing/2014/main" id="{DFA370AA-D1D3-9BAB-3610-37DC886F767B}"/>
                  </a:ext>
                </a:extLst>
              </p:cNvPr>
              <p:cNvSpPr>
                <a:spLocks/>
              </p:cNvSpPr>
              <p:nvPr/>
            </p:nvSpPr>
            <p:spPr bwMode="auto">
              <a:xfrm>
                <a:off x="4852" y="1836"/>
                <a:ext cx="9"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8" name="Freeform 776">
                <a:extLst>
                  <a:ext uri="{FF2B5EF4-FFF2-40B4-BE49-F238E27FC236}">
                    <a16:creationId xmlns:a16="http://schemas.microsoft.com/office/drawing/2014/main" id="{B05C0FCB-0242-E3DE-3802-0DBA392D52AC}"/>
                  </a:ext>
                </a:extLst>
              </p:cNvPr>
              <p:cNvSpPr>
                <a:spLocks/>
              </p:cNvSpPr>
              <p:nvPr/>
            </p:nvSpPr>
            <p:spPr bwMode="auto">
              <a:xfrm>
                <a:off x="4866" y="1894"/>
                <a:ext cx="21"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9" name="Freeform 777">
                <a:extLst>
                  <a:ext uri="{FF2B5EF4-FFF2-40B4-BE49-F238E27FC236}">
                    <a16:creationId xmlns:a16="http://schemas.microsoft.com/office/drawing/2014/main" id="{49F74213-3B33-CF2F-54C1-2C9C33F4D237}"/>
                  </a:ext>
                </a:extLst>
              </p:cNvPr>
              <p:cNvSpPr>
                <a:spLocks/>
              </p:cNvSpPr>
              <p:nvPr/>
            </p:nvSpPr>
            <p:spPr bwMode="auto">
              <a:xfrm>
                <a:off x="4887" y="1960"/>
                <a:ext cx="12"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0" name="Freeform 778">
                <a:extLst>
                  <a:ext uri="{FF2B5EF4-FFF2-40B4-BE49-F238E27FC236}">
                    <a16:creationId xmlns:a16="http://schemas.microsoft.com/office/drawing/2014/main" id="{986475F0-E7FB-953E-E7B1-2349FAD1B0CC}"/>
                  </a:ext>
                </a:extLst>
              </p:cNvPr>
              <p:cNvSpPr>
                <a:spLocks/>
              </p:cNvSpPr>
              <p:nvPr/>
            </p:nvSpPr>
            <p:spPr bwMode="auto">
              <a:xfrm>
                <a:off x="4899" y="2022"/>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1" name="Freeform 779">
                <a:extLst>
                  <a:ext uri="{FF2B5EF4-FFF2-40B4-BE49-F238E27FC236}">
                    <a16:creationId xmlns:a16="http://schemas.microsoft.com/office/drawing/2014/main" id="{57D44215-9447-2FDC-C3A1-26E0D668D268}"/>
                  </a:ext>
                </a:extLst>
              </p:cNvPr>
              <p:cNvSpPr>
                <a:spLocks/>
              </p:cNvSpPr>
              <p:nvPr/>
            </p:nvSpPr>
            <p:spPr bwMode="auto">
              <a:xfrm>
                <a:off x="4909" y="2086"/>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2" name="Oval 780">
                <a:extLst>
                  <a:ext uri="{FF2B5EF4-FFF2-40B4-BE49-F238E27FC236}">
                    <a16:creationId xmlns:a16="http://schemas.microsoft.com/office/drawing/2014/main" id="{5C39E767-8084-D88F-6F27-62DB25C02DA7}"/>
                  </a:ext>
                </a:extLst>
              </p:cNvPr>
              <p:cNvSpPr>
                <a:spLocks noChangeArrowheads="1"/>
              </p:cNvSpPr>
              <p:nvPr/>
            </p:nvSpPr>
            <p:spPr bwMode="auto">
              <a:xfrm>
                <a:off x="4914" y="2150"/>
                <a:ext cx="11"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3" name="Freeform 781">
                <a:extLst>
                  <a:ext uri="{FF2B5EF4-FFF2-40B4-BE49-F238E27FC236}">
                    <a16:creationId xmlns:a16="http://schemas.microsoft.com/office/drawing/2014/main" id="{763F0EE1-61DD-0311-7423-CEB121D333A6}"/>
                  </a:ext>
                </a:extLst>
              </p:cNvPr>
              <p:cNvSpPr>
                <a:spLocks/>
              </p:cNvSpPr>
              <p:nvPr/>
            </p:nvSpPr>
            <p:spPr bwMode="auto">
              <a:xfrm>
                <a:off x="4916" y="2215"/>
                <a:ext cx="9"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4" name="Freeform 782">
                <a:extLst>
                  <a:ext uri="{FF2B5EF4-FFF2-40B4-BE49-F238E27FC236}">
                    <a16:creationId xmlns:a16="http://schemas.microsoft.com/office/drawing/2014/main" id="{42DE18AA-CF09-0949-3CEE-79AE8926A140}"/>
                  </a:ext>
                </a:extLst>
              </p:cNvPr>
              <p:cNvSpPr>
                <a:spLocks/>
              </p:cNvSpPr>
              <p:nvPr/>
            </p:nvSpPr>
            <p:spPr bwMode="auto">
              <a:xfrm>
                <a:off x="4911" y="2279"/>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5" name="Freeform 783">
                <a:extLst>
                  <a:ext uri="{FF2B5EF4-FFF2-40B4-BE49-F238E27FC236}">
                    <a16:creationId xmlns:a16="http://schemas.microsoft.com/office/drawing/2014/main" id="{851D08A0-20D0-048F-4A55-AB8A9EE23CB5}"/>
                  </a:ext>
                </a:extLst>
              </p:cNvPr>
              <p:cNvSpPr>
                <a:spLocks/>
              </p:cNvSpPr>
              <p:nvPr/>
            </p:nvSpPr>
            <p:spPr bwMode="auto">
              <a:xfrm>
                <a:off x="4906" y="2345"/>
                <a:ext cx="10" cy="1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6" name="Freeform 784">
                <a:extLst>
                  <a:ext uri="{FF2B5EF4-FFF2-40B4-BE49-F238E27FC236}">
                    <a16:creationId xmlns:a16="http://schemas.microsoft.com/office/drawing/2014/main" id="{7F7D8A48-B5B4-51DE-CD96-AD96FE888D10}"/>
                  </a:ext>
                </a:extLst>
              </p:cNvPr>
              <p:cNvSpPr>
                <a:spLocks/>
              </p:cNvSpPr>
              <p:nvPr/>
            </p:nvSpPr>
            <p:spPr bwMode="auto">
              <a:xfrm>
                <a:off x="4897" y="2410"/>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7" name="Freeform 785">
                <a:extLst>
                  <a:ext uri="{FF2B5EF4-FFF2-40B4-BE49-F238E27FC236}">
                    <a16:creationId xmlns:a16="http://schemas.microsoft.com/office/drawing/2014/main" id="{E89B7890-E58A-598C-32D4-667FA7F8E518}"/>
                  </a:ext>
                </a:extLst>
              </p:cNvPr>
              <p:cNvSpPr>
                <a:spLocks/>
              </p:cNvSpPr>
              <p:nvPr/>
            </p:nvSpPr>
            <p:spPr bwMode="auto">
              <a:xfrm>
                <a:off x="4880" y="2469"/>
                <a:ext cx="15" cy="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8" name="Freeform 786">
                <a:extLst>
                  <a:ext uri="{FF2B5EF4-FFF2-40B4-BE49-F238E27FC236}">
                    <a16:creationId xmlns:a16="http://schemas.microsoft.com/office/drawing/2014/main" id="{CEFDF9BC-52A4-9566-F7A8-8025ACFB6636}"/>
                  </a:ext>
                </a:extLst>
              </p:cNvPr>
              <p:cNvSpPr>
                <a:spLocks/>
              </p:cNvSpPr>
              <p:nvPr/>
            </p:nvSpPr>
            <p:spPr bwMode="auto">
              <a:xfrm>
                <a:off x="4864" y="2533"/>
                <a:ext cx="12" cy="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9" name="Freeform 787">
                <a:extLst>
                  <a:ext uri="{FF2B5EF4-FFF2-40B4-BE49-F238E27FC236}">
                    <a16:creationId xmlns:a16="http://schemas.microsoft.com/office/drawing/2014/main" id="{AD4F0777-89A0-673D-4DE5-31611226D748}"/>
                  </a:ext>
                </a:extLst>
              </p:cNvPr>
              <p:cNvSpPr>
                <a:spLocks/>
              </p:cNvSpPr>
              <p:nvPr/>
            </p:nvSpPr>
            <p:spPr bwMode="auto">
              <a:xfrm>
                <a:off x="4845" y="2598"/>
                <a:ext cx="7" cy="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0" name="Freeform 788">
                <a:extLst>
                  <a:ext uri="{FF2B5EF4-FFF2-40B4-BE49-F238E27FC236}">
                    <a16:creationId xmlns:a16="http://schemas.microsoft.com/office/drawing/2014/main" id="{9338A0AD-D814-463E-3949-9C8C3A8EBB88}"/>
                  </a:ext>
                </a:extLst>
              </p:cNvPr>
              <p:cNvSpPr>
                <a:spLocks/>
              </p:cNvSpPr>
              <p:nvPr/>
            </p:nvSpPr>
            <p:spPr bwMode="auto">
              <a:xfrm>
                <a:off x="4821" y="2657"/>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1" name="Oval 789">
                <a:extLst>
                  <a:ext uri="{FF2B5EF4-FFF2-40B4-BE49-F238E27FC236}">
                    <a16:creationId xmlns:a16="http://schemas.microsoft.com/office/drawing/2014/main" id="{4E4D1C0D-9C88-93EB-0425-336965301AF4}"/>
                  </a:ext>
                </a:extLst>
              </p:cNvPr>
              <p:cNvSpPr>
                <a:spLocks noChangeArrowheads="1"/>
              </p:cNvSpPr>
              <p:nvPr/>
            </p:nvSpPr>
            <p:spPr bwMode="auto">
              <a:xfrm>
                <a:off x="4790" y="2714"/>
                <a:ext cx="7" cy="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2" name="Oval 790">
                <a:extLst>
                  <a:ext uri="{FF2B5EF4-FFF2-40B4-BE49-F238E27FC236}">
                    <a16:creationId xmlns:a16="http://schemas.microsoft.com/office/drawing/2014/main" id="{50B826A4-0077-D3DF-4BBF-37FDC169454B}"/>
                  </a:ext>
                </a:extLst>
              </p:cNvPr>
              <p:cNvSpPr>
                <a:spLocks noChangeArrowheads="1"/>
              </p:cNvSpPr>
              <p:nvPr/>
            </p:nvSpPr>
            <p:spPr bwMode="auto">
              <a:xfrm>
                <a:off x="4759" y="2771"/>
                <a:ext cx="5"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3" name="Freeform 791">
                <a:extLst>
                  <a:ext uri="{FF2B5EF4-FFF2-40B4-BE49-F238E27FC236}">
                    <a16:creationId xmlns:a16="http://schemas.microsoft.com/office/drawing/2014/main" id="{6F851949-8FC9-53B2-814F-5524D550F740}"/>
                  </a:ext>
                </a:extLst>
              </p:cNvPr>
              <p:cNvSpPr>
                <a:spLocks/>
              </p:cNvSpPr>
              <p:nvPr/>
            </p:nvSpPr>
            <p:spPr bwMode="auto">
              <a:xfrm>
                <a:off x="4723" y="2826"/>
                <a:ext cx="5"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4" name="Freeform 792">
                <a:extLst>
                  <a:ext uri="{FF2B5EF4-FFF2-40B4-BE49-F238E27FC236}">
                    <a16:creationId xmlns:a16="http://schemas.microsoft.com/office/drawing/2014/main" id="{B51E3DBB-1DCB-71F1-C205-66D792E8A564}"/>
                  </a:ext>
                </a:extLst>
              </p:cNvPr>
              <p:cNvSpPr>
                <a:spLocks/>
              </p:cNvSpPr>
              <p:nvPr/>
            </p:nvSpPr>
            <p:spPr bwMode="auto">
              <a:xfrm>
                <a:off x="4688" y="2878"/>
                <a:ext cx="0"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5" name="Freeform 793">
                <a:extLst>
                  <a:ext uri="{FF2B5EF4-FFF2-40B4-BE49-F238E27FC236}">
                    <a16:creationId xmlns:a16="http://schemas.microsoft.com/office/drawing/2014/main" id="{155B9EAE-DFAE-42E2-8E14-70EB14B3FCE5}"/>
                  </a:ext>
                </a:extLst>
              </p:cNvPr>
              <p:cNvSpPr>
                <a:spLocks/>
              </p:cNvSpPr>
              <p:nvPr/>
            </p:nvSpPr>
            <p:spPr bwMode="auto">
              <a:xfrm>
                <a:off x="4688" y="2878"/>
                <a:ext cx="0"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6" name="Oval 794">
                <a:extLst>
                  <a:ext uri="{FF2B5EF4-FFF2-40B4-BE49-F238E27FC236}">
                    <a16:creationId xmlns:a16="http://schemas.microsoft.com/office/drawing/2014/main" id="{783BC693-3660-905D-DB0F-2ABC7AE24AC1}"/>
                  </a:ext>
                </a:extLst>
              </p:cNvPr>
              <p:cNvSpPr>
                <a:spLocks noChangeArrowheads="1"/>
              </p:cNvSpPr>
              <p:nvPr/>
            </p:nvSpPr>
            <p:spPr bwMode="auto">
              <a:xfrm>
                <a:off x="4645" y="2926"/>
                <a:ext cx="2"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7" name="Oval 795">
                <a:extLst>
                  <a:ext uri="{FF2B5EF4-FFF2-40B4-BE49-F238E27FC236}">
                    <a16:creationId xmlns:a16="http://schemas.microsoft.com/office/drawing/2014/main" id="{474A9B53-CB04-91B2-7E90-DB68824FED71}"/>
                  </a:ext>
                </a:extLst>
              </p:cNvPr>
              <p:cNvSpPr>
                <a:spLocks noChangeArrowheads="1"/>
              </p:cNvSpPr>
              <p:nvPr/>
            </p:nvSpPr>
            <p:spPr bwMode="auto">
              <a:xfrm>
                <a:off x="4600" y="2973"/>
                <a:ext cx="4"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8" name="Freeform 796">
                <a:extLst>
                  <a:ext uri="{FF2B5EF4-FFF2-40B4-BE49-F238E27FC236}">
                    <a16:creationId xmlns:a16="http://schemas.microsoft.com/office/drawing/2014/main" id="{A343A586-10CF-371F-CE23-A76FF08DFFDC}"/>
                  </a:ext>
                </a:extLst>
              </p:cNvPr>
              <p:cNvSpPr>
                <a:spLocks/>
              </p:cNvSpPr>
              <p:nvPr/>
            </p:nvSpPr>
            <p:spPr bwMode="auto">
              <a:xfrm>
                <a:off x="4552" y="3019"/>
                <a:ext cx="5"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9" name="Freeform 797">
                <a:extLst>
                  <a:ext uri="{FF2B5EF4-FFF2-40B4-BE49-F238E27FC236}">
                    <a16:creationId xmlns:a16="http://schemas.microsoft.com/office/drawing/2014/main" id="{A3655F10-C75E-B991-1CE5-3B3288794A46}"/>
                  </a:ext>
                </a:extLst>
              </p:cNvPr>
              <p:cNvSpPr>
                <a:spLocks/>
              </p:cNvSpPr>
              <p:nvPr/>
            </p:nvSpPr>
            <p:spPr bwMode="auto">
              <a:xfrm>
                <a:off x="4505" y="3059"/>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0" name="Freeform 798">
                <a:extLst>
                  <a:ext uri="{FF2B5EF4-FFF2-40B4-BE49-F238E27FC236}">
                    <a16:creationId xmlns:a16="http://schemas.microsoft.com/office/drawing/2014/main" id="{E0D24638-5BE8-F714-DBC9-EC1F33FD0CFF}"/>
                  </a:ext>
                </a:extLst>
              </p:cNvPr>
              <p:cNvSpPr>
                <a:spLocks/>
              </p:cNvSpPr>
              <p:nvPr/>
            </p:nvSpPr>
            <p:spPr bwMode="auto">
              <a:xfrm>
                <a:off x="4505" y="3059"/>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1" name="Freeform 799">
                <a:extLst>
                  <a:ext uri="{FF2B5EF4-FFF2-40B4-BE49-F238E27FC236}">
                    <a16:creationId xmlns:a16="http://schemas.microsoft.com/office/drawing/2014/main" id="{A7B37C13-C869-5998-03CC-81ADA2540B9E}"/>
                  </a:ext>
                </a:extLst>
              </p:cNvPr>
              <p:cNvSpPr>
                <a:spLocks/>
              </p:cNvSpPr>
              <p:nvPr/>
            </p:nvSpPr>
            <p:spPr bwMode="auto">
              <a:xfrm>
                <a:off x="4452" y="3097"/>
                <a:ext cx="3"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2" name="Freeform 800">
                <a:extLst>
                  <a:ext uri="{FF2B5EF4-FFF2-40B4-BE49-F238E27FC236}">
                    <a16:creationId xmlns:a16="http://schemas.microsoft.com/office/drawing/2014/main" id="{9148D643-DC79-7C21-30D5-2D6AAB0D894D}"/>
                  </a:ext>
                </a:extLst>
              </p:cNvPr>
              <p:cNvSpPr>
                <a:spLocks/>
              </p:cNvSpPr>
              <p:nvPr/>
            </p:nvSpPr>
            <p:spPr bwMode="auto">
              <a:xfrm>
                <a:off x="4452" y="3097"/>
                <a:ext cx="3"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3" name="Freeform 801">
                <a:extLst>
                  <a:ext uri="{FF2B5EF4-FFF2-40B4-BE49-F238E27FC236}">
                    <a16:creationId xmlns:a16="http://schemas.microsoft.com/office/drawing/2014/main" id="{C0797C98-8456-4FE4-930C-BEF730E7A4E1}"/>
                  </a:ext>
                </a:extLst>
              </p:cNvPr>
              <p:cNvSpPr>
                <a:spLocks/>
              </p:cNvSpPr>
              <p:nvPr/>
            </p:nvSpPr>
            <p:spPr bwMode="auto">
              <a:xfrm>
                <a:off x="4398" y="3133"/>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4" name="Freeform 802">
                <a:extLst>
                  <a:ext uri="{FF2B5EF4-FFF2-40B4-BE49-F238E27FC236}">
                    <a16:creationId xmlns:a16="http://schemas.microsoft.com/office/drawing/2014/main" id="{2200DC25-EAAB-B77F-DBE3-67326D20121D}"/>
                  </a:ext>
                </a:extLst>
              </p:cNvPr>
              <p:cNvSpPr>
                <a:spLocks/>
              </p:cNvSpPr>
              <p:nvPr/>
            </p:nvSpPr>
            <p:spPr bwMode="auto">
              <a:xfrm>
                <a:off x="4398" y="3133"/>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5" name="Freeform 803">
                <a:extLst>
                  <a:ext uri="{FF2B5EF4-FFF2-40B4-BE49-F238E27FC236}">
                    <a16:creationId xmlns:a16="http://schemas.microsoft.com/office/drawing/2014/main" id="{B0E48B45-A24C-4447-43F0-541615BC1636}"/>
                  </a:ext>
                </a:extLst>
              </p:cNvPr>
              <p:cNvSpPr>
                <a:spLocks/>
              </p:cNvSpPr>
              <p:nvPr/>
            </p:nvSpPr>
            <p:spPr bwMode="auto">
              <a:xfrm>
                <a:off x="4341" y="3164"/>
                <a:ext cx="4"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6" name="Freeform 804">
                <a:extLst>
                  <a:ext uri="{FF2B5EF4-FFF2-40B4-BE49-F238E27FC236}">
                    <a16:creationId xmlns:a16="http://schemas.microsoft.com/office/drawing/2014/main" id="{03480279-64B9-C382-F391-CCE92F58B005}"/>
                  </a:ext>
                </a:extLst>
              </p:cNvPr>
              <p:cNvSpPr>
                <a:spLocks/>
              </p:cNvSpPr>
              <p:nvPr/>
            </p:nvSpPr>
            <p:spPr bwMode="auto">
              <a:xfrm>
                <a:off x="4283" y="3192"/>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7" name="Freeform 805">
                <a:extLst>
                  <a:ext uri="{FF2B5EF4-FFF2-40B4-BE49-F238E27FC236}">
                    <a16:creationId xmlns:a16="http://schemas.microsoft.com/office/drawing/2014/main" id="{EE93C5DF-0BCB-A3B8-AEF6-D866ED797F43}"/>
                  </a:ext>
                </a:extLst>
              </p:cNvPr>
              <p:cNvSpPr>
                <a:spLocks/>
              </p:cNvSpPr>
              <p:nvPr/>
            </p:nvSpPr>
            <p:spPr bwMode="auto">
              <a:xfrm>
                <a:off x="4283" y="3192"/>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8" name="Oval 806">
                <a:extLst>
                  <a:ext uri="{FF2B5EF4-FFF2-40B4-BE49-F238E27FC236}">
                    <a16:creationId xmlns:a16="http://schemas.microsoft.com/office/drawing/2014/main" id="{8C7CC510-EA22-876E-6DAE-F623461D678F}"/>
                  </a:ext>
                </a:extLst>
              </p:cNvPr>
              <p:cNvSpPr>
                <a:spLocks noChangeArrowheads="1"/>
              </p:cNvSpPr>
              <p:nvPr/>
            </p:nvSpPr>
            <p:spPr bwMode="auto">
              <a:xfrm>
                <a:off x="4222" y="3216"/>
                <a:ext cx="4" cy="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9" name="Freeform 807">
                <a:extLst>
                  <a:ext uri="{FF2B5EF4-FFF2-40B4-BE49-F238E27FC236}">
                    <a16:creationId xmlns:a16="http://schemas.microsoft.com/office/drawing/2014/main" id="{51727B95-6DA2-CA1C-4DFE-8C16C4B87E12}"/>
                  </a:ext>
                </a:extLst>
              </p:cNvPr>
              <p:cNvSpPr>
                <a:spLocks/>
              </p:cNvSpPr>
              <p:nvPr/>
            </p:nvSpPr>
            <p:spPr bwMode="auto">
              <a:xfrm>
                <a:off x="4162" y="3237"/>
                <a:ext cx="3" cy="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21" name="Freeform 809">
              <a:extLst>
                <a:ext uri="{FF2B5EF4-FFF2-40B4-BE49-F238E27FC236}">
                  <a16:creationId xmlns:a16="http://schemas.microsoft.com/office/drawing/2014/main" id="{15138CDA-914F-C3BA-5B99-C4EB7D73397B}"/>
                </a:ext>
              </a:extLst>
            </p:cNvPr>
            <p:cNvSpPr>
              <a:spLocks/>
            </p:cNvSpPr>
            <p:nvPr/>
          </p:nvSpPr>
          <p:spPr bwMode="auto">
            <a:xfrm>
              <a:off x="6607175" y="5138738"/>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 name="Freeform 810">
              <a:extLst>
                <a:ext uri="{FF2B5EF4-FFF2-40B4-BE49-F238E27FC236}">
                  <a16:creationId xmlns:a16="http://schemas.microsoft.com/office/drawing/2014/main" id="{96B41879-70FE-7846-E5C0-C9F20F01B8BE}"/>
                </a:ext>
              </a:extLst>
            </p:cNvPr>
            <p:cNvSpPr>
              <a:spLocks/>
            </p:cNvSpPr>
            <p:nvPr/>
          </p:nvSpPr>
          <p:spPr bwMode="auto">
            <a:xfrm>
              <a:off x="6508750" y="5168900"/>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 name="Freeform 811">
              <a:extLst>
                <a:ext uri="{FF2B5EF4-FFF2-40B4-BE49-F238E27FC236}">
                  <a16:creationId xmlns:a16="http://schemas.microsoft.com/office/drawing/2014/main" id="{A9070D83-9222-5B3C-E474-F988FD07B49E}"/>
                </a:ext>
              </a:extLst>
            </p:cNvPr>
            <p:cNvSpPr>
              <a:spLocks/>
            </p:cNvSpPr>
            <p:nvPr/>
          </p:nvSpPr>
          <p:spPr bwMode="auto">
            <a:xfrm>
              <a:off x="6508750" y="5168900"/>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4" name="Freeform 812">
              <a:extLst>
                <a:ext uri="{FF2B5EF4-FFF2-40B4-BE49-F238E27FC236}">
                  <a16:creationId xmlns:a16="http://schemas.microsoft.com/office/drawing/2014/main" id="{97A43FD6-B32F-BCE2-4B35-328841D2D96C}"/>
                </a:ext>
              </a:extLst>
            </p:cNvPr>
            <p:cNvSpPr>
              <a:spLocks/>
            </p:cNvSpPr>
            <p:nvPr/>
          </p:nvSpPr>
          <p:spPr bwMode="auto">
            <a:xfrm>
              <a:off x="6407150" y="5187950"/>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 name="Freeform 813">
              <a:extLst>
                <a:ext uri="{FF2B5EF4-FFF2-40B4-BE49-F238E27FC236}">
                  <a16:creationId xmlns:a16="http://schemas.microsoft.com/office/drawing/2014/main" id="{AE6E0D6A-D38D-4C26-84CB-2555A6EF528C}"/>
                </a:ext>
              </a:extLst>
            </p:cNvPr>
            <p:cNvSpPr>
              <a:spLocks/>
            </p:cNvSpPr>
            <p:nvPr/>
          </p:nvSpPr>
          <p:spPr bwMode="auto">
            <a:xfrm>
              <a:off x="6407150" y="5187950"/>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 name="Freeform 814">
              <a:extLst>
                <a:ext uri="{FF2B5EF4-FFF2-40B4-BE49-F238E27FC236}">
                  <a16:creationId xmlns:a16="http://schemas.microsoft.com/office/drawing/2014/main" id="{B42F831C-4A61-CE10-0548-CC3E3BF38A7F}"/>
                </a:ext>
              </a:extLst>
            </p:cNvPr>
            <p:cNvSpPr>
              <a:spLocks/>
            </p:cNvSpPr>
            <p:nvPr/>
          </p:nvSpPr>
          <p:spPr bwMode="auto">
            <a:xfrm>
              <a:off x="6308725" y="5207000"/>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 name="Freeform 815">
              <a:extLst>
                <a:ext uri="{FF2B5EF4-FFF2-40B4-BE49-F238E27FC236}">
                  <a16:creationId xmlns:a16="http://schemas.microsoft.com/office/drawing/2014/main" id="{9BD8BD26-D689-735C-7F95-E1B79CB07020}"/>
                </a:ext>
              </a:extLst>
            </p:cNvPr>
            <p:cNvSpPr>
              <a:spLocks/>
            </p:cNvSpPr>
            <p:nvPr/>
          </p:nvSpPr>
          <p:spPr bwMode="auto">
            <a:xfrm>
              <a:off x="6308725" y="5207000"/>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8" name="Freeform 816">
              <a:extLst>
                <a:ext uri="{FF2B5EF4-FFF2-40B4-BE49-F238E27FC236}">
                  <a16:creationId xmlns:a16="http://schemas.microsoft.com/office/drawing/2014/main" id="{5B0821AB-41BF-C6A1-1FB7-5BC240550794}"/>
                </a:ext>
              </a:extLst>
            </p:cNvPr>
            <p:cNvSpPr>
              <a:spLocks/>
            </p:cNvSpPr>
            <p:nvPr/>
          </p:nvSpPr>
          <p:spPr bwMode="auto">
            <a:xfrm>
              <a:off x="6203950" y="5214938"/>
              <a:ext cx="7938"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9" name="Freeform 817">
              <a:extLst>
                <a:ext uri="{FF2B5EF4-FFF2-40B4-BE49-F238E27FC236}">
                  <a16:creationId xmlns:a16="http://schemas.microsoft.com/office/drawing/2014/main" id="{FE94513B-8161-C9E3-813C-99ADEA7D6460}"/>
                </a:ext>
              </a:extLst>
            </p:cNvPr>
            <p:cNvSpPr>
              <a:spLocks/>
            </p:cNvSpPr>
            <p:nvPr/>
          </p:nvSpPr>
          <p:spPr bwMode="auto">
            <a:xfrm>
              <a:off x="6203950" y="5214938"/>
              <a:ext cx="7938"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Freeform 818">
              <a:extLst>
                <a:ext uri="{FF2B5EF4-FFF2-40B4-BE49-F238E27FC236}">
                  <a16:creationId xmlns:a16="http://schemas.microsoft.com/office/drawing/2014/main" id="{2B38F2E4-72D7-92C8-E47C-55E9A4BC0DB3}"/>
                </a:ext>
              </a:extLst>
            </p:cNvPr>
            <p:cNvSpPr>
              <a:spLocks/>
            </p:cNvSpPr>
            <p:nvPr/>
          </p:nvSpPr>
          <p:spPr bwMode="auto">
            <a:xfrm>
              <a:off x="4297363" y="3817938"/>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 name="Freeform 819">
              <a:extLst>
                <a:ext uri="{FF2B5EF4-FFF2-40B4-BE49-F238E27FC236}">
                  <a16:creationId xmlns:a16="http://schemas.microsoft.com/office/drawing/2014/main" id="{D9210025-C2A4-9F8A-AAD0-32ECA1027A7C}"/>
                </a:ext>
              </a:extLst>
            </p:cNvPr>
            <p:cNvSpPr>
              <a:spLocks/>
            </p:cNvSpPr>
            <p:nvPr/>
          </p:nvSpPr>
          <p:spPr bwMode="auto">
            <a:xfrm>
              <a:off x="4297363" y="3817938"/>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Freeform 820">
              <a:extLst>
                <a:ext uri="{FF2B5EF4-FFF2-40B4-BE49-F238E27FC236}">
                  <a16:creationId xmlns:a16="http://schemas.microsoft.com/office/drawing/2014/main" id="{E36F3C2F-E0C3-6E14-E0F5-4D54F8F8A49E}"/>
                </a:ext>
              </a:extLst>
            </p:cNvPr>
            <p:cNvSpPr>
              <a:spLocks/>
            </p:cNvSpPr>
            <p:nvPr/>
          </p:nvSpPr>
          <p:spPr bwMode="auto">
            <a:xfrm>
              <a:off x="4283075" y="3716338"/>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 name="Freeform 821">
              <a:extLst>
                <a:ext uri="{FF2B5EF4-FFF2-40B4-BE49-F238E27FC236}">
                  <a16:creationId xmlns:a16="http://schemas.microsoft.com/office/drawing/2014/main" id="{FB097F84-7855-5E70-7275-73CBFEE47E4E}"/>
                </a:ext>
              </a:extLst>
            </p:cNvPr>
            <p:cNvSpPr>
              <a:spLocks/>
            </p:cNvSpPr>
            <p:nvPr/>
          </p:nvSpPr>
          <p:spPr bwMode="auto">
            <a:xfrm>
              <a:off x="4283075" y="3716338"/>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 name="Freeform 822">
              <a:extLst>
                <a:ext uri="{FF2B5EF4-FFF2-40B4-BE49-F238E27FC236}">
                  <a16:creationId xmlns:a16="http://schemas.microsoft.com/office/drawing/2014/main" id="{5060AA76-2658-C6B2-AB1D-01FC19393998}"/>
                </a:ext>
              </a:extLst>
            </p:cNvPr>
            <p:cNvSpPr>
              <a:spLocks/>
            </p:cNvSpPr>
            <p:nvPr/>
          </p:nvSpPr>
          <p:spPr bwMode="auto">
            <a:xfrm>
              <a:off x="4275138" y="3613150"/>
              <a:ext cx="0"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 name="Freeform 823">
              <a:extLst>
                <a:ext uri="{FF2B5EF4-FFF2-40B4-BE49-F238E27FC236}">
                  <a16:creationId xmlns:a16="http://schemas.microsoft.com/office/drawing/2014/main" id="{3B705693-6D0F-6CD6-B3F3-6A51D679965E}"/>
                </a:ext>
              </a:extLst>
            </p:cNvPr>
            <p:cNvSpPr>
              <a:spLocks/>
            </p:cNvSpPr>
            <p:nvPr/>
          </p:nvSpPr>
          <p:spPr bwMode="auto">
            <a:xfrm>
              <a:off x="4275138" y="3613150"/>
              <a:ext cx="0"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8" name="Freeform 824">
              <a:extLst>
                <a:ext uri="{FF2B5EF4-FFF2-40B4-BE49-F238E27FC236}">
                  <a16:creationId xmlns:a16="http://schemas.microsoft.com/office/drawing/2014/main" id="{1F003C3A-DE01-EE76-6A67-EF900B2BBFD5}"/>
                </a:ext>
              </a:extLst>
            </p:cNvPr>
            <p:cNvSpPr>
              <a:spLocks/>
            </p:cNvSpPr>
            <p:nvPr/>
          </p:nvSpPr>
          <p:spPr bwMode="auto">
            <a:xfrm>
              <a:off x="4270375" y="3511550"/>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 name="Freeform 825">
              <a:extLst>
                <a:ext uri="{FF2B5EF4-FFF2-40B4-BE49-F238E27FC236}">
                  <a16:creationId xmlns:a16="http://schemas.microsoft.com/office/drawing/2014/main" id="{9935A291-69FF-1589-4950-72B286F460EE}"/>
                </a:ext>
              </a:extLst>
            </p:cNvPr>
            <p:cNvSpPr>
              <a:spLocks/>
            </p:cNvSpPr>
            <p:nvPr/>
          </p:nvSpPr>
          <p:spPr bwMode="auto">
            <a:xfrm>
              <a:off x="4270375" y="3511550"/>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Freeform 826">
              <a:extLst>
                <a:ext uri="{FF2B5EF4-FFF2-40B4-BE49-F238E27FC236}">
                  <a16:creationId xmlns:a16="http://schemas.microsoft.com/office/drawing/2014/main" id="{DA975414-17C4-6D0C-8FB0-CA05BFCFBEDD}"/>
                </a:ext>
              </a:extLst>
            </p:cNvPr>
            <p:cNvSpPr>
              <a:spLocks/>
            </p:cNvSpPr>
            <p:nvPr/>
          </p:nvSpPr>
          <p:spPr bwMode="auto">
            <a:xfrm>
              <a:off x="4270375" y="3409950"/>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Freeform 827">
              <a:extLst>
                <a:ext uri="{FF2B5EF4-FFF2-40B4-BE49-F238E27FC236}">
                  <a16:creationId xmlns:a16="http://schemas.microsoft.com/office/drawing/2014/main" id="{A6A22435-E44B-135F-4C9C-EF9B2BCE7B5F}"/>
                </a:ext>
              </a:extLst>
            </p:cNvPr>
            <p:cNvSpPr>
              <a:spLocks/>
            </p:cNvSpPr>
            <p:nvPr/>
          </p:nvSpPr>
          <p:spPr bwMode="auto">
            <a:xfrm>
              <a:off x="4270375" y="3409950"/>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Freeform 828">
              <a:extLst>
                <a:ext uri="{FF2B5EF4-FFF2-40B4-BE49-F238E27FC236}">
                  <a16:creationId xmlns:a16="http://schemas.microsoft.com/office/drawing/2014/main" id="{507E833C-7273-70A2-E97C-ACD3C500D303}"/>
                </a:ext>
              </a:extLst>
            </p:cNvPr>
            <p:cNvSpPr>
              <a:spLocks/>
            </p:cNvSpPr>
            <p:nvPr/>
          </p:nvSpPr>
          <p:spPr bwMode="auto">
            <a:xfrm>
              <a:off x="4278313" y="3308350"/>
              <a:ext cx="7938"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6" name="Freeform 829">
              <a:extLst>
                <a:ext uri="{FF2B5EF4-FFF2-40B4-BE49-F238E27FC236}">
                  <a16:creationId xmlns:a16="http://schemas.microsoft.com/office/drawing/2014/main" id="{47E06463-227C-9D6F-DCF7-6474D4DB5537}"/>
                </a:ext>
              </a:extLst>
            </p:cNvPr>
            <p:cNvSpPr>
              <a:spLocks/>
            </p:cNvSpPr>
            <p:nvPr/>
          </p:nvSpPr>
          <p:spPr bwMode="auto">
            <a:xfrm>
              <a:off x="4278313" y="3308350"/>
              <a:ext cx="7938"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7" name="Freeform 830">
              <a:extLst>
                <a:ext uri="{FF2B5EF4-FFF2-40B4-BE49-F238E27FC236}">
                  <a16:creationId xmlns:a16="http://schemas.microsoft.com/office/drawing/2014/main" id="{62BA7486-568B-7DC5-5704-6BF2D5FD99F8}"/>
                </a:ext>
              </a:extLst>
            </p:cNvPr>
            <p:cNvSpPr>
              <a:spLocks/>
            </p:cNvSpPr>
            <p:nvPr/>
          </p:nvSpPr>
          <p:spPr bwMode="auto">
            <a:xfrm>
              <a:off x="4294188" y="3206750"/>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8" name="Freeform 831">
              <a:extLst>
                <a:ext uri="{FF2B5EF4-FFF2-40B4-BE49-F238E27FC236}">
                  <a16:creationId xmlns:a16="http://schemas.microsoft.com/office/drawing/2014/main" id="{A94C4271-5171-B323-7AD9-D214284A24FB}"/>
                </a:ext>
              </a:extLst>
            </p:cNvPr>
            <p:cNvSpPr>
              <a:spLocks/>
            </p:cNvSpPr>
            <p:nvPr/>
          </p:nvSpPr>
          <p:spPr bwMode="auto">
            <a:xfrm>
              <a:off x="4294188" y="3206750"/>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Freeform 832">
              <a:extLst>
                <a:ext uri="{FF2B5EF4-FFF2-40B4-BE49-F238E27FC236}">
                  <a16:creationId xmlns:a16="http://schemas.microsoft.com/office/drawing/2014/main" id="{4D0CC95C-8D5D-0890-9A22-24B864B29333}"/>
                </a:ext>
              </a:extLst>
            </p:cNvPr>
            <p:cNvSpPr>
              <a:spLocks/>
            </p:cNvSpPr>
            <p:nvPr/>
          </p:nvSpPr>
          <p:spPr bwMode="auto">
            <a:xfrm>
              <a:off x="4313238" y="3103563"/>
              <a:ext cx="3175"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1" name="Freeform 833">
              <a:extLst>
                <a:ext uri="{FF2B5EF4-FFF2-40B4-BE49-F238E27FC236}">
                  <a16:creationId xmlns:a16="http://schemas.microsoft.com/office/drawing/2014/main" id="{7E8D9C4B-A91B-0C07-072A-81884068BFC0}"/>
                </a:ext>
              </a:extLst>
            </p:cNvPr>
            <p:cNvSpPr>
              <a:spLocks/>
            </p:cNvSpPr>
            <p:nvPr/>
          </p:nvSpPr>
          <p:spPr bwMode="auto">
            <a:xfrm>
              <a:off x="4313238" y="3103563"/>
              <a:ext cx="3175"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3" name="Freeform 834">
              <a:extLst>
                <a:ext uri="{FF2B5EF4-FFF2-40B4-BE49-F238E27FC236}">
                  <a16:creationId xmlns:a16="http://schemas.microsoft.com/office/drawing/2014/main" id="{CBF3B1A3-AA1C-C8BA-023D-4A3C2F664ADA}"/>
                </a:ext>
              </a:extLst>
            </p:cNvPr>
            <p:cNvSpPr>
              <a:spLocks/>
            </p:cNvSpPr>
            <p:nvPr/>
          </p:nvSpPr>
          <p:spPr bwMode="auto">
            <a:xfrm>
              <a:off x="4335463" y="3001963"/>
              <a:ext cx="11113"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7" name="Freeform 835">
              <a:extLst>
                <a:ext uri="{FF2B5EF4-FFF2-40B4-BE49-F238E27FC236}">
                  <a16:creationId xmlns:a16="http://schemas.microsoft.com/office/drawing/2014/main" id="{F2F3F0C7-A643-E00C-76FE-11C5C16FE6C8}"/>
                </a:ext>
              </a:extLst>
            </p:cNvPr>
            <p:cNvSpPr>
              <a:spLocks/>
            </p:cNvSpPr>
            <p:nvPr/>
          </p:nvSpPr>
          <p:spPr bwMode="auto">
            <a:xfrm>
              <a:off x="4368800" y="2903538"/>
              <a:ext cx="7938"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 name="Freeform 836">
              <a:extLst>
                <a:ext uri="{FF2B5EF4-FFF2-40B4-BE49-F238E27FC236}">
                  <a16:creationId xmlns:a16="http://schemas.microsoft.com/office/drawing/2014/main" id="{82547D4C-4403-7A0D-0345-95BAF6C1F778}"/>
                </a:ext>
              </a:extLst>
            </p:cNvPr>
            <p:cNvSpPr>
              <a:spLocks/>
            </p:cNvSpPr>
            <p:nvPr/>
          </p:nvSpPr>
          <p:spPr bwMode="auto">
            <a:xfrm>
              <a:off x="4406900" y="2809875"/>
              <a:ext cx="3175"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9" name="Freeform 837">
              <a:extLst>
                <a:ext uri="{FF2B5EF4-FFF2-40B4-BE49-F238E27FC236}">
                  <a16:creationId xmlns:a16="http://schemas.microsoft.com/office/drawing/2014/main" id="{D76C00C7-9C56-5BAB-46A5-C7A187D5394F}"/>
                </a:ext>
              </a:extLst>
            </p:cNvPr>
            <p:cNvSpPr>
              <a:spLocks/>
            </p:cNvSpPr>
            <p:nvPr/>
          </p:nvSpPr>
          <p:spPr bwMode="auto">
            <a:xfrm>
              <a:off x="4448175" y="2719388"/>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 name="Freeform 838">
              <a:extLst>
                <a:ext uri="{FF2B5EF4-FFF2-40B4-BE49-F238E27FC236}">
                  <a16:creationId xmlns:a16="http://schemas.microsoft.com/office/drawing/2014/main" id="{7B96BB01-DB45-B3F2-243D-CBBDFFC14074}"/>
                </a:ext>
              </a:extLst>
            </p:cNvPr>
            <p:cNvSpPr>
              <a:spLocks/>
            </p:cNvSpPr>
            <p:nvPr/>
          </p:nvSpPr>
          <p:spPr bwMode="auto">
            <a:xfrm>
              <a:off x="4448175" y="2719388"/>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1" name="Freeform 839">
              <a:extLst>
                <a:ext uri="{FF2B5EF4-FFF2-40B4-BE49-F238E27FC236}">
                  <a16:creationId xmlns:a16="http://schemas.microsoft.com/office/drawing/2014/main" id="{CCD099FD-C8E2-FFDA-125E-B61C40AAD0DA}"/>
                </a:ext>
              </a:extLst>
            </p:cNvPr>
            <p:cNvSpPr>
              <a:spLocks/>
            </p:cNvSpPr>
            <p:nvPr/>
          </p:nvSpPr>
          <p:spPr bwMode="auto">
            <a:xfrm>
              <a:off x="4489450" y="2624138"/>
              <a:ext cx="12700"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 name="Oval 840">
              <a:extLst>
                <a:ext uri="{FF2B5EF4-FFF2-40B4-BE49-F238E27FC236}">
                  <a16:creationId xmlns:a16="http://schemas.microsoft.com/office/drawing/2014/main" id="{06C77780-E3B9-1293-53B8-0BE256447AD0}"/>
                </a:ext>
              </a:extLst>
            </p:cNvPr>
            <p:cNvSpPr>
              <a:spLocks noChangeArrowheads="1"/>
            </p:cNvSpPr>
            <p:nvPr/>
          </p:nvSpPr>
          <p:spPr bwMode="auto">
            <a:xfrm>
              <a:off x="4543425" y="2533650"/>
              <a:ext cx="11113"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3" name="Freeform 841">
              <a:extLst>
                <a:ext uri="{FF2B5EF4-FFF2-40B4-BE49-F238E27FC236}">
                  <a16:creationId xmlns:a16="http://schemas.microsoft.com/office/drawing/2014/main" id="{E169A31C-BA98-C0BC-6887-91B49E43621F}"/>
                </a:ext>
              </a:extLst>
            </p:cNvPr>
            <p:cNvSpPr>
              <a:spLocks/>
            </p:cNvSpPr>
            <p:nvPr/>
          </p:nvSpPr>
          <p:spPr bwMode="auto">
            <a:xfrm>
              <a:off x="4595813" y="2443163"/>
              <a:ext cx="19050"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 name="Freeform 842">
              <a:extLst>
                <a:ext uri="{FF2B5EF4-FFF2-40B4-BE49-F238E27FC236}">
                  <a16:creationId xmlns:a16="http://schemas.microsoft.com/office/drawing/2014/main" id="{0A50713A-CC20-A744-11C8-1D00AA583425}"/>
                </a:ext>
              </a:extLst>
            </p:cNvPr>
            <p:cNvSpPr>
              <a:spLocks/>
            </p:cNvSpPr>
            <p:nvPr/>
          </p:nvSpPr>
          <p:spPr bwMode="auto">
            <a:xfrm>
              <a:off x="4659313" y="2363788"/>
              <a:ext cx="15875" cy="15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5" name="Freeform 843">
              <a:extLst>
                <a:ext uri="{FF2B5EF4-FFF2-40B4-BE49-F238E27FC236}">
                  <a16:creationId xmlns:a16="http://schemas.microsoft.com/office/drawing/2014/main" id="{1F5BB6AE-CAF6-C520-FAF7-BEABBF16575F}"/>
                </a:ext>
              </a:extLst>
            </p:cNvPr>
            <p:cNvSpPr>
              <a:spLocks/>
            </p:cNvSpPr>
            <p:nvPr/>
          </p:nvSpPr>
          <p:spPr bwMode="auto">
            <a:xfrm>
              <a:off x="4719638" y="2281238"/>
              <a:ext cx="26988"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 name="Freeform 844">
              <a:extLst>
                <a:ext uri="{FF2B5EF4-FFF2-40B4-BE49-F238E27FC236}">
                  <a16:creationId xmlns:a16="http://schemas.microsoft.com/office/drawing/2014/main" id="{B2DEE597-AA62-B13A-4DE9-C9A7807EBED9}"/>
                </a:ext>
              </a:extLst>
            </p:cNvPr>
            <p:cNvSpPr>
              <a:spLocks/>
            </p:cNvSpPr>
            <p:nvPr/>
          </p:nvSpPr>
          <p:spPr bwMode="auto">
            <a:xfrm>
              <a:off x="4787900" y="2201863"/>
              <a:ext cx="30163" cy="33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7" name="Freeform 845">
              <a:extLst>
                <a:ext uri="{FF2B5EF4-FFF2-40B4-BE49-F238E27FC236}">
                  <a16:creationId xmlns:a16="http://schemas.microsoft.com/office/drawing/2014/main" id="{5A900A30-4ED5-2AF0-3E6A-C83A820BDD6F}"/>
                </a:ext>
              </a:extLst>
            </p:cNvPr>
            <p:cNvSpPr>
              <a:spLocks/>
            </p:cNvSpPr>
            <p:nvPr/>
          </p:nvSpPr>
          <p:spPr bwMode="auto">
            <a:xfrm>
              <a:off x="4867275" y="2136775"/>
              <a:ext cx="19050"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 name="Freeform 846">
              <a:extLst>
                <a:ext uri="{FF2B5EF4-FFF2-40B4-BE49-F238E27FC236}">
                  <a16:creationId xmlns:a16="http://schemas.microsoft.com/office/drawing/2014/main" id="{9DD7A5AC-9254-3407-2C65-57A4B89DEB41}"/>
                </a:ext>
              </a:extLst>
            </p:cNvPr>
            <p:cNvSpPr>
              <a:spLocks/>
            </p:cNvSpPr>
            <p:nvPr/>
          </p:nvSpPr>
          <p:spPr bwMode="auto">
            <a:xfrm>
              <a:off x="4943475" y="2070100"/>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9" name="Freeform 847">
              <a:extLst>
                <a:ext uri="{FF2B5EF4-FFF2-40B4-BE49-F238E27FC236}">
                  <a16:creationId xmlns:a16="http://schemas.microsoft.com/office/drawing/2014/main" id="{7AC0230F-A3BB-DE87-EEFB-1DB09B384430}"/>
                </a:ext>
              </a:extLst>
            </p:cNvPr>
            <p:cNvSpPr>
              <a:spLocks/>
            </p:cNvSpPr>
            <p:nvPr/>
          </p:nvSpPr>
          <p:spPr bwMode="auto">
            <a:xfrm>
              <a:off x="5029200" y="2012950"/>
              <a:ext cx="12700"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0" name="Freeform 848">
              <a:extLst>
                <a:ext uri="{FF2B5EF4-FFF2-40B4-BE49-F238E27FC236}">
                  <a16:creationId xmlns:a16="http://schemas.microsoft.com/office/drawing/2014/main" id="{662F1253-8D79-4F75-2504-CF371F829E47}"/>
                </a:ext>
              </a:extLst>
            </p:cNvPr>
            <p:cNvSpPr>
              <a:spLocks/>
            </p:cNvSpPr>
            <p:nvPr/>
          </p:nvSpPr>
          <p:spPr bwMode="auto">
            <a:xfrm>
              <a:off x="5116513" y="1955800"/>
              <a:ext cx="11113"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1" name="Freeform 849">
              <a:extLst>
                <a:ext uri="{FF2B5EF4-FFF2-40B4-BE49-F238E27FC236}">
                  <a16:creationId xmlns:a16="http://schemas.microsoft.com/office/drawing/2014/main" id="{C22E71A3-CA50-74D9-F7B0-345D81DDEDF1}"/>
                </a:ext>
              </a:extLst>
            </p:cNvPr>
            <p:cNvSpPr>
              <a:spLocks/>
            </p:cNvSpPr>
            <p:nvPr/>
          </p:nvSpPr>
          <p:spPr bwMode="auto">
            <a:xfrm>
              <a:off x="5207000" y="1906588"/>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2" name="Freeform 850">
              <a:extLst>
                <a:ext uri="{FF2B5EF4-FFF2-40B4-BE49-F238E27FC236}">
                  <a16:creationId xmlns:a16="http://schemas.microsoft.com/office/drawing/2014/main" id="{183E1FB2-7625-E1CE-B8EC-0B5064FDFB12}"/>
                </a:ext>
              </a:extLst>
            </p:cNvPr>
            <p:cNvSpPr>
              <a:spLocks/>
            </p:cNvSpPr>
            <p:nvPr/>
          </p:nvSpPr>
          <p:spPr bwMode="auto">
            <a:xfrm>
              <a:off x="5207000" y="1906588"/>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3" name="Freeform 851">
              <a:extLst>
                <a:ext uri="{FF2B5EF4-FFF2-40B4-BE49-F238E27FC236}">
                  <a16:creationId xmlns:a16="http://schemas.microsoft.com/office/drawing/2014/main" id="{AB7436CC-F992-07ED-FED8-D1E290A58544}"/>
                </a:ext>
              </a:extLst>
            </p:cNvPr>
            <p:cNvSpPr>
              <a:spLocks/>
            </p:cNvSpPr>
            <p:nvPr/>
          </p:nvSpPr>
          <p:spPr bwMode="auto">
            <a:xfrm>
              <a:off x="5297488" y="1862138"/>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4" name="Freeform 852">
              <a:extLst>
                <a:ext uri="{FF2B5EF4-FFF2-40B4-BE49-F238E27FC236}">
                  <a16:creationId xmlns:a16="http://schemas.microsoft.com/office/drawing/2014/main" id="{8ACE8E4F-4713-63B8-EA9F-2053CAB9473C}"/>
                </a:ext>
              </a:extLst>
            </p:cNvPr>
            <p:cNvSpPr>
              <a:spLocks/>
            </p:cNvSpPr>
            <p:nvPr/>
          </p:nvSpPr>
          <p:spPr bwMode="auto">
            <a:xfrm>
              <a:off x="5297488" y="1862138"/>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5" name="Freeform 853">
              <a:extLst>
                <a:ext uri="{FF2B5EF4-FFF2-40B4-BE49-F238E27FC236}">
                  <a16:creationId xmlns:a16="http://schemas.microsoft.com/office/drawing/2014/main" id="{89F3BB2D-080E-2615-7462-F2E9D986228C}"/>
                </a:ext>
              </a:extLst>
            </p:cNvPr>
            <p:cNvSpPr>
              <a:spLocks/>
            </p:cNvSpPr>
            <p:nvPr/>
          </p:nvSpPr>
          <p:spPr bwMode="auto">
            <a:xfrm>
              <a:off x="5392738" y="1820863"/>
              <a:ext cx="3175"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6" name="Freeform 854">
              <a:extLst>
                <a:ext uri="{FF2B5EF4-FFF2-40B4-BE49-F238E27FC236}">
                  <a16:creationId xmlns:a16="http://schemas.microsoft.com/office/drawing/2014/main" id="{60DEB32B-7E80-FF61-4C16-9D18DB5B57E0}"/>
                </a:ext>
              </a:extLst>
            </p:cNvPr>
            <p:cNvSpPr>
              <a:spLocks/>
            </p:cNvSpPr>
            <p:nvPr/>
          </p:nvSpPr>
          <p:spPr bwMode="auto">
            <a:xfrm>
              <a:off x="5392738" y="1820863"/>
              <a:ext cx="3175"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7" name="Oval 855">
              <a:extLst>
                <a:ext uri="{FF2B5EF4-FFF2-40B4-BE49-F238E27FC236}">
                  <a16:creationId xmlns:a16="http://schemas.microsoft.com/office/drawing/2014/main" id="{0121AF65-85F4-CEFD-63E5-2523893C0337}"/>
                </a:ext>
              </a:extLst>
            </p:cNvPr>
            <p:cNvSpPr>
              <a:spLocks noChangeArrowheads="1"/>
            </p:cNvSpPr>
            <p:nvPr/>
          </p:nvSpPr>
          <p:spPr bwMode="auto">
            <a:xfrm>
              <a:off x="5486400" y="1778000"/>
              <a:ext cx="7938"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8" name="Freeform 856">
              <a:extLst>
                <a:ext uri="{FF2B5EF4-FFF2-40B4-BE49-F238E27FC236}">
                  <a16:creationId xmlns:a16="http://schemas.microsoft.com/office/drawing/2014/main" id="{FFA1713D-350B-0269-9A64-86BDAAB04841}"/>
                </a:ext>
              </a:extLst>
            </p:cNvPr>
            <p:cNvSpPr>
              <a:spLocks/>
            </p:cNvSpPr>
            <p:nvPr/>
          </p:nvSpPr>
          <p:spPr bwMode="auto">
            <a:xfrm>
              <a:off x="5581650" y="1747838"/>
              <a:ext cx="11113"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09" name="Freeform 857">
              <a:extLst>
                <a:ext uri="{FF2B5EF4-FFF2-40B4-BE49-F238E27FC236}">
                  <a16:creationId xmlns:a16="http://schemas.microsoft.com/office/drawing/2014/main" id="{5E40B85A-0E90-2D4C-AA04-7F167941A4EB}"/>
                </a:ext>
              </a:extLst>
            </p:cNvPr>
            <p:cNvSpPr>
              <a:spLocks/>
            </p:cNvSpPr>
            <p:nvPr/>
          </p:nvSpPr>
          <p:spPr bwMode="auto">
            <a:xfrm>
              <a:off x="5678488" y="1717675"/>
              <a:ext cx="15875" cy="15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0" name="Freeform 858">
              <a:extLst>
                <a:ext uri="{FF2B5EF4-FFF2-40B4-BE49-F238E27FC236}">
                  <a16:creationId xmlns:a16="http://schemas.microsoft.com/office/drawing/2014/main" id="{A518F223-6A11-21C1-3B0B-507CFCCB13D7}"/>
                </a:ext>
              </a:extLst>
            </p:cNvPr>
            <p:cNvSpPr>
              <a:spLocks/>
            </p:cNvSpPr>
            <p:nvPr/>
          </p:nvSpPr>
          <p:spPr bwMode="auto">
            <a:xfrm>
              <a:off x="5781675" y="1703388"/>
              <a:ext cx="6350"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1" name="Freeform 859">
              <a:extLst>
                <a:ext uri="{FF2B5EF4-FFF2-40B4-BE49-F238E27FC236}">
                  <a16:creationId xmlns:a16="http://schemas.microsoft.com/office/drawing/2014/main" id="{D4111A47-F0BA-B161-B79B-32155AFD2C89}"/>
                </a:ext>
              </a:extLst>
            </p:cNvPr>
            <p:cNvSpPr>
              <a:spLocks/>
            </p:cNvSpPr>
            <p:nvPr/>
          </p:nvSpPr>
          <p:spPr bwMode="auto">
            <a:xfrm>
              <a:off x="5883275" y="1687513"/>
              <a:ext cx="6350"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2" name="Freeform 860">
              <a:extLst>
                <a:ext uri="{FF2B5EF4-FFF2-40B4-BE49-F238E27FC236}">
                  <a16:creationId xmlns:a16="http://schemas.microsoft.com/office/drawing/2014/main" id="{BBAAA86E-A28C-CA1B-5752-D5D8CE932C78}"/>
                </a:ext>
              </a:extLst>
            </p:cNvPr>
            <p:cNvSpPr>
              <a:spLocks/>
            </p:cNvSpPr>
            <p:nvPr/>
          </p:nvSpPr>
          <p:spPr bwMode="auto">
            <a:xfrm>
              <a:off x="5984875" y="1676400"/>
              <a:ext cx="7938"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3" name="Oval 861">
              <a:extLst>
                <a:ext uri="{FF2B5EF4-FFF2-40B4-BE49-F238E27FC236}">
                  <a16:creationId xmlns:a16="http://schemas.microsoft.com/office/drawing/2014/main" id="{7A571FE2-2120-354E-4F0B-FA66C12B1325}"/>
                </a:ext>
              </a:extLst>
            </p:cNvPr>
            <p:cNvSpPr>
              <a:spLocks noChangeArrowheads="1"/>
            </p:cNvSpPr>
            <p:nvPr/>
          </p:nvSpPr>
          <p:spPr bwMode="auto">
            <a:xfrm>
              <a:off x="6089650" y="1676400"/>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6" name="Freeform 862">
              <a:extLst>
                <a:ext uri="{FF2B5EF4-FFF2-40B4-BE49-F238E27FC236}">
                  <a16:creationId xmlns:a16="http://schemas.microsoft.com/office/drawing/2014/main" id="{F05C3BF2-2F9D-CC60-072F-1A72FB0C79AD}"/>
                </a:ext>
              </a:extLst>
            </p:cNvPr>
            <p:cNvSpPr>
              <a:spLocks/>
            </p:cNvSpPr>
            <p:nvPr/>
          </p:nvSpPr>
          <p:spPr bwMode="auto">
            <a:xfrm>
              <a:off x="6192838" y="168116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7" name="Freeform 863">
              <a:extLst>
                <a:ext uri="{FF2B5EF4-FFF2-40B4-BE49-F238E27FC236}">
                  <a16:creationId xmlns:a16="http://schemas.microsoft.com/office/drawing/2014/main" id="{E90EB6E9-6ED0-2B55-D196-95F8855F6B2C}"/>
                </a:ext>
              </a:extLst>
            </p:cNvPr>
            <p:cNvSpPr>
              <a:spLocks/>
            </p:cNvSpPr>
            <p:nvPr/>
          </p:nvSpPr>
          <p:spPr bwMode="auto">
            <a:xfrm>
              <a:off x="6192838" y="168116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8" name="Freeform 864">
              <a:extLst>
                <a:ext uri="{FF2B5EF4-FFF2-40B4-BE49-F238E27FC236}">
                  <a16:creationId xmlns:a16="http://schemas.microsoft.com/office/drawing/2014/main" id="{2E6B0B99-DC5D-F78C-CF5F-4E3C0FBF05FF}"/>
                </a:ext>
              </a:extLst>
            </p:cNvPr>
            <p:cNvSpPr>
              <a:spLocks/>
            </p:cNvSpPr>
            <p:nvPr/>
          </p:nvSpPr>
          <p:spPr bwMode="auto">
            <a:xfrm>
              <a:off x="6294438" y="1687513"/>
              <a:ext cx="3175"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9" name="Freeform 865">
              <a:extLst>
                <a:ext uri="{FF2B5EF4-FFF2-40B4-BE49-F238E27FC236}">
                  <a16:creationId xmlns:a16="http://schemas.microsoft.com/office/drawing/2014/main" id="{DBA08040-5DE4-026A-4323-2D3D8D80D151}"/>
                </a:ext>
              </a:extLst>
            </p:cNvPr>
            <p:cNvSpPr>
              <a:spLocks/>
            </p:cNvSpPr>
            <p:nvPr/>
          </p:nvSpPr>
          <p:spPr bwMode="auto">
            <a:xfrm>
              <a:off x="6294438" y="1687513"/>
              <a:ext cx="3175"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0" name="Freeform 866">
              <a:extLst>
                <a:ext uri="{FF2B5EF4-FFF2-40B4-BE49-F238E27FC236}">
                  <a16:creationId xmlns:a16="http://schemas.microsoft.com/office/drawing/2014/main" id="{7D0C420F-E682-061E-723A-344B61F837DD}"/>
                </a:ext>
              </a:extLst>
            </p:cNvPr>
            <p:cNvSpPr>
              <a:spLocks/>
            </p:cNvSpPr>
            <p:nvPr/>
          </p:nvSpPr>
          <p:spPr bwMode="auto">
            <a:xfrm>
              <a:off x="6396038" y="1703388"/>
              <a:ext cx="3175"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1" name="Freeform 867">
              <a:extLst>
                <a:ext uri="{FF2B5EF4-FFF2-40B4-BE49-F238E27FC236}">
                  <a16:creationId xmlns:a16="http://schemas.microsoft.com/office/drawing/2014/main" id="{3DE882C7-CE94-7F9B-01F4-B9799E3F3A49}"/>
                </a:ext>
              </a:extLst>
            </p:cNvPr>
            <p:cNvSpPr>
              <a:spLocks/>
            </p:cNvSpPr>
            <p:nvPr/>
          </p:nvSpPr>
          <p:spPr bwMode="auto">
            <a:xfrm>
              <a:off x="6396038" y="1703388"/>
              <a:ext cx="3175"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868">
              <a:extLst>
                <a:ext uri="{FF2B5EF4-FFF2-40B4-BE49-F238E27FC236}">
                  <a16:creationId xmlns:a16="http://schemas.microsoft.com/office/drawing/2014/main" id="{EBB65E5C-A57B-5013-0227-2C51F3FD61EB}"/>
                </a:ext>
              </a:extLst>
            </p:cNvPr>
            <p:cNvSpPr>
              <a:spLocks/>
            </p:cNvSpPr>
            <p:nvPr/>
          </p:nvSpPr>
          <p:spPr bwMode="auto">
            <a:xfrm>
              <a:off x="6497638" y="1722438"/>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3" name="Freeform 869">
              <a:extLst>
                <a:ext uri="{FF2B5EF4-FFF2-40B4-BE49-F238E27FC236}">
                  <a16:creationId xmlns:a16="http://schemas.microsoft.com/office/drawing/2014/main" id="{4BD730C5-9BC2-BE36-4419-73EEBB5134FE}"/>
                </a:ext>
              </a:extLst>
            </p:cNvPr>
            <p:cNvSpPr>
              <a:spLocks/>
            </p:cNvSpPr>
            <p:nvPr/>
          </p:nvSpPr>
          <p:spPr bwMode="auto">
            <a:xfrm>
              <a:off x="6497638" y="1722438"/>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4" name="Freeform 870">
              <a:extLst>
                <a:ext uri="{FF2B5EF4-FFF2-40B4-BE49-F238E27FC236}">
                  <a16:creationId xmlns:a16="http://schemas.microsoft.com/office/drawing/2014/main" id="{9DA28862-0C3F-38B8-2F1E-C2BC0A147C7C}"/>
                </a:ext>
              </a:extLst>
            </p:cNvPr>
            <p:cNvSpPr>
              <a:spLocks/>
            </p:cNvSpPr>
            <p:nvPr/>
          </p:nvSpPr>
          <p:spPr bwMode="auto">
            <a:xfrm>
              <a:off x="7064375" y="1952625"/>
              <a:ext cx="3175"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5" name="Freeform 871">
              <a:extLst>
                <a:ext uri="{FF2B5EF4-FFF2-40B4-BE49-F238E27FC236}">
                  <a16:creationId xmlns:a16="http://schemas.microsoft.com/office/drawing/2014/main" id="{69EADBAA-6C2B-9574-2370-CFFBC16939F0}"/>
                </a:ext>
              </a:extLst>
            </p:cNvPr>
            <p:cNvSpPr>
              <a:spLocks/>
            </p:cNvSpPr>
            <p:nvPr/>
          </p:nvSpPr>
          <p:spPr bwMode="auto">
            <a:xfrm>
              <a:off x="7146925" y="2009775"/>
              <a:ext cx="7938"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6" name="Freeform 872">
              <a:extLst>
                <a:ext uri="{FF2B5EF4-FFF2-40B4-BE49-F238E27FC236}">
                  <a16:creationId xmlns:a16="http://schemas.microsoft.com/office/drawing/2014/main" id="{6D0E8046-9DC8-5251-5CBD-125EB47657E7}"/>
                </a:ext>
              </a:extLst>
            </p:cNvPr>
            <p:cNvSpPr>
              <a:spLocks/>
            </p:cNvSpPr>
            <p:nvPr/>
          </p:nvSpPr>
          <p:spPr bwMode="auto">
            <a:xfrm>
              <a:off x="7146925" y="2009775"/>
              <a:ext cx="7938"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7" name="Freeform 873">
              <a:extLst>
                <a:ext uri="{FF2B5EF4-FFF2-40B4-BE49-F238E27FC236}">
                  <a16:creationId xmlns:a16="http://schemas.microsoft.com/office/drawing/2014/main" id="{F5950A80-8E96-65F4-9641-279A6B56257B}"/>
                </a:ext>
              </a:extLst>
            </p:cNvPr>
            <p:cNvSpPr>
              <a:spLocks/>
            </p:cNvSpPr>
            <p:nvPr/>
          </p:nvSpPr>
          <p:spPr bwMode="auto">
            <a:xfrm>
              <a:off x="7226300" y="2070100"/>
              <a:ext cx="11113"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8" name="Freeform 874">
              <a:extLst>
                <a:ext uri="{FF2B5EF4-FFF2-40B4-BE49-F238E27FC236}">
                  <a16:creationId xmlns:a16="http://schemas.microsoft.com/office/drawing/2014/main" id="{296868C8-A4A8-8DF5-13E3-19E1DE5FC2A5}"/>
                </a:ext>
              </a:extLst>
            </p:cNvPr>
            <p:cNvSpPr>
              <a:spLocks/>
            </p:cNvSpPr>
            <p:nvPr/>
          </p:nvSpPr>
          <p:spPr bwMode="auto">
            <a:xfrm>
              <a:off x="7308850" y="2136775"/>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9" name="Oval 875">
              <a:extLst>
                <a:ext uri="{FF2B5EF4-FFF2-40B4-BE49-F238E27FC236}">
                  <a16:creationId xmlns:a16="http://schemas.microsoft.com/office/drawing/2014/main" id="{E431DA94-8797-11BE-D61F-A996260C6C9D}"/>
                </a:ext>
              </a:extLst>
            </p:cNvPr>
            <p:cNvSpPr>
              <a:spLocks noChangeArrowheads="1"/>
            </p:cNvSpPr>
            <p:nvPr/>
          </p:nvSpPr>
          <p:spPr bwMode="auto">
            <a:xfrm>
              <a:off x="7381875" y="2205038"/>
              <a:ext cx="11113"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0" name="Freeform 876">
              <a:extLst>
                <a:ext uri="{FF2B5EF4-FFF2-40B4-BE49-F238E27FC236}">
                  <a16:creationId xmlns:a16="http://schemas.microsoft.com/office/drawing/2014/main" id="{A7124CCC-7004-D8B9-4C05-7227F5650AB9}"/>
                </a:ext>
              </a:extLst>
            </p:cNvPr>
            <p:cNvSpPr>
              <a:spLocks/>
            </p:cNvSpPr>
            <p:nvPr/>
          </p:nvSpPr>
          <p:spPr bwMode="auto">
            <a:xfrm>
              <a:off x="7453313" y="2281238"/>
              <a:ext cx="7938"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1" name="Freeform 877">
              <a:extLst>
                <a:ext uri="{FF2B5EF4-FFF2-40B4-BE49-F238E27FC236}">
                  <a16:creationId xmlns:a16="http://schemas.microsoft.com/office/drawing/2014/main" id="{D2FB2953-3749-AC86-4ED9-2C87328D13CC}"/>
                </a:ext>
              </a:extLst>
            </p:cNvPr>
            <p:cNvSpPr>
              <a:spLocks/>
            </p:cNvSpPr>
            <p:nvPr/>
          </p:nvSpPr>
          <p:spPr bwMode="auto">
            <a:xfrm>
              <a:off x="7521575" y="236061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2" name="Freeform 878">
              <a:extLst>
                <a:ext uri="{FF2B5EF4-FFF2-40B4-BE49-F238E27FC236}">
                  <a16:creationId xmlns:a16="http://schemas.microsoft.com/office/drawing/2014/main" id="{FEA5BF72-6288-C639-9622-F9AF78512F66}"/>
                </a:ext>
              </a:extLst>
            </p:cNvPr>
            <p:cNvSpPr>
              <a:spLocks/>
            </p:cNvSpPr>
            <p:nvPr/>
          </p:nvSpPr>
          <p:spPr bwMode="auto">
            <a:xfrm>
              <a:off x="7581900" y="2439988"/>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3" name="Freeform 879">
              <a:extLst>
                <a:ext uri="{FF2B5EF4-FFF2-40B4-BE49-F238E27FC236}">
                  <a16:creationId xmlns:a16="http://schemas.microsoft.com/office/drawing/2014/main" id="{90823236-F0F5-B108-512E-16A74D4D94E4}"/>
                </a:ext>
              </a:extLst>
            </p:cNvPr>
            <p:cNvSpPr>
              <a:spLocks/>
            </p:cNvSpPr>
            <p:nvPr/>
          </p:nvSpPr>
          <p:spPr bwMode="auto">
            <a:xfrm>
              <a:off x="7581900" y="2439988"/>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4" name="Freeform 880">
              <a:extLst>
                <a:ext uri="{FF2B5EF4-FFF2-40B4-BE49-F238E27FC236}">
                  <a16:creationId xmlns:a16="http://schemas.microsoft.com/office/drawing/2014/main" id="{361E5850-4901-E8E3-CBAF-BC3FD0776A02}"/>
                </a:ext>
              </a:extLst>
            </p:cNvPr>
            <p:cNvSpPr>
              <a:spLocks/>
            </p:cNvSpPr>
            <p:nvPr/>
          </p:nvSpPr>
          <p:spPr bwMode="auto">
            <a:xfrm>
              <a:off x="7637463" y="2522538"/>
              <a:ext cx="7938"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5" name="Freeform 881">
              <a:extLst>
                <a:ext uri="{FF2B5EF4-FFF2-40B4-BE49-F238E27FC236}">
                  <a16:creationId xmlns:a16="http://schemas.microsoft.com/office/drawing/2014/main" id="{15636F33-8B56-4DA4-28AA-B5CAB2CFB12A}"/>
                </a:ext>
              </a:extLst>
            </p:cNvPr>
            <p:cNvSpPr>
              <a:spLocks/>
            </p:cNvSpPr>
            <p:nvPr/>
          </p:nvSpPr>
          <p:spPr bwMode="auto">
            <a:xfrm>
              <a:off x="7694613" y="2613025"/>
              <a:ext cx="3175"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6" name="Freeform 882">
              <a:extLst>
                <a:ext uri="{FF2B5EF4-FFF2-40B4-BE49-F238E27FC236}">
                  <a16:creationId xmlns:a16="http://schemas.microsoft.com/office/drawing/2014/main" id="{D892E88D-5162-3A44-5460-1A7FE568B208}"/>
                </a:ext>
              </a:extLst>
            </p:cNvPr>
            <p:cNvSpPr>
              <a:spLocks/>
            </p:cNvSpPr>
            <p:nvPr/>
          </p:nvSpPr>
          <p:spPr bwMode="auto">
            <a:xfrm>
              <a:off x="7694613" y="2613025"/>
              <a:ext cx="3175"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7" name="Freeform 883">
              <a:extLst>
                <a:ext uri="{FF2B5EF4-FFF2-40B4-BE49-F238E27FC236}">
                  <a16:creationId xmlns:a16="http://schemas.microsoft.com/office/drawing/2014/main" id="{96DBA663-CAFA-96F9-3F3F-18EDAB363030}"/>
                </a:ext>
              </a:extLst>
            </p:cNvPr>
            <p:cNvSpPr>
              <a:spLocks/>
            </p:cNvSpPr>
            <p:nvPr/>
          </p:nvSpPr>
          <p:spPr bwMode="auto">
            <a:xfrm>
              <a:off x="7740650" y="2703513"/>
              <a:ext cx="3175"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8" name="Freeform 884">
              <a:extLst>
                <a:ext uri="{FF2B5EF4-FFF2-40B4-BE49-F238E27FC236}">
                  <a16:creationId xmlns:a16="http://schemas.microsoft.com/office/drawing/2014/main" id="{83084B1C-D92A-7D1F-30C0-54D472C1EF3D}"/>
                </a:ext>
              </a:extLst>
            </p:cNvPr>
            <p:cNvSpPr>
              <a:spLocks/>
            </p:cNvSpPr>
            <p:nvPr/>
          </p:nvSpPr>
          <p:spPr bwMode="auto">
            <a:xfrm>
              <a:off x="7781925" y="279876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9" name="Freeform 885">
              <a:extLst>
                <a:ext uri="{FF2B5EF4-FFF2-40B4-BE49-F238E27FC236}">
                  <a16:creationId xmlns:a16="http://schemas.microsoft.com/office/drawing/2014/main" id="{F18082E4-11B4-1A34-9495-C02352309301}"/>
                </a:ext>
              </a:extLst>
            </p:cNvPr>
            <p:cNvSpPr>
              <a:spLocks/>
            </p:cNvSpPr>
            <p:nvPr/>
          </p:nvSpPr>
          <p:spPr bwMode="auto">
            <a:xfrm>
              <a:off x="7781925" y="279876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0" name="Freeform 886">
              <a:extLst>
                <a:ext uri="{FF2B5EF4-FFF2-40B4-BE49-F238E27FC236}">
                  <a16:creationId xmlns:a16="http://schemas.microsoft.com/office/drawing/2014/main" id="{47033AE5-7CD9-E239-7D18-E2FD6CD3ABB0}"/>
                </a:ext>
              </a:extLst>
            </p:cNvPr>
            <p:cNvSpPr>
              <a:spLocks/>
            </p:cNvSpPr>
            <p:nvPr/>
          </p:nvSpPr>
          <p:spPr bwMode="auto">
            <a:xfrm>
              <a:off x="7818438" y="2892425"/>
              <a:ext cx="7938"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1" name="Freeform 887">
              <a:extLst>
                <a:ext uri="{FF2B5EF4-FFF2-40B4-BE49-F238E27FC236}">
                  <a16:creationId xmlns:a16="http://schemas.microsoft.com/office/drawing/2014/main" id="{0A7BBCBD-4749-04AE-0AD8-9028B30B77D2}"/>
                </a:ext>
              </a:extLst>
            </p:cNvPr>
            <p:cNvSpPr>
              <a:spLocks/>
            </p:cNvSpPr>
            <p:nvPr/>
          </p:nvSpPr>
          <p:spPr bwMode="auto">
            <a:xfrm>
              <a:off x="7845425" y="2987675"/>
              <a:ext cx="15875" cy="142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2" name="Freeform 888">
              <a:extLst>
                <a:ext uri="{FF2B5EF4-FFF2-40B4-BE49-F238E27FC236}">
                  <a16:creationId xmlns:a16="http://schemas.microsoft.com/office/drawing/2014/main" id="{7791C84F-D9C0-12D2-FF00-5910D3192D29}"/>
                </a:ext>
              </a:extLst>
            </p:cNvPr>
            <p:cNvSpPr>
              <a:spLocks/>
            </p:cNvSpPr>
            <p:nvPr/>
          </p:nvSpPr>
          <p:spPr bwMode="auto">
            <a:xfrm>
              <a:off x="7867650" y="3084513"/>
              <a:ext cx="19050"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3" name="Freeform 889">
              <a:extLst>
                <a:ext uri="{FF2B5EF4-FFF2-40B4-BE49-F238E27FC236}">
                  <a16:creationId xmlns:a16="http://schemas.microsoft.com/office/drawing/2014/main" id="{80303673-5557-8F06-C00B-E9A5E3EBF8E6}"/>
                </a:ext>
              </a:extLst>
            </p:cNvPr>
            <p:cNvSpPr>
              <a:spLocks/>
            </p:cNvSpPr>
            <p:nvPr/>
          </p:nvSpPr>
          <p:spPr bwMode="auto">
            <a:xfrm>
              <a:off x="7897813" y="3190875"/>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4" name="Freeform 890">
              <a:extLst>
                <a:ext uri="{FF2B5EF4-FFF2-40B4-BE49-F238E27FC236}">
                  <a16:creationId xmlns:a16="http://schemas.microsoft.com/office/drawing/2014/main" id="{FD02C301-C67A-92B2-54FB-9B0E967D73EC}"/>
                </a:ext>
              </a:extLst>
            </p:cNvPr>
            <p:cNvSpPr>
              <a:spLocks/>
            </p:cNvSpPr>
            <p:nvPr/>
          </p:nvSpPr>
          <p:spPr bwMode="auto">
            <a:xfrm>
              <a:off x="7897813" y="3190875"/>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5" name="Freeform 891">
              <a:extLst>
                <a:ext uri="{FF2B5EF4-FFF2-40B4-BE49-F238E27FC236}">
                  <a16:creationId xmlns:a16="http://schemas.microsoft.com/office/drawing/2014/main" id="{2DEC29D5-E65F-614A-6287-7C1F455DBFF3}"/>
                </a:ext>
              </a:extLst>
            </p:cNvPr>
            <p:cNvSpPr>
              <a:spLocks/>
            </p:cNvSpPr>
            <p:nvPr/>
          </p:nvSpPr>
          <p:spPr bwMode="auto">
            <a:xfrm>
              <a:off x="7910513" y="3292475"/>
              <a:ext cx="6350"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6" name="Freeform 892">
              <a:extLst>
                <a:ext uri="{FF2B5EF4-FFF2-40B4-BE49-F238E27FC236}">
                  <a16:creationId xmlns:a16="http://schemas.microsoft.com/office/drawing/2014/main" id="{7A8D25E2-1829-D925-DA4B-4A0229BB085A}"/>
                </a:ext>
              </a:extLst>
            </p:cNvPr>
            <p:cNvSpPr>
              <a:spLocks/>
            </p:cNvSpPr>
            <p:nvPr/>
          </p:nvSpPr>
          <p:spPr bwMode="auto">
            <a:xfrm>
              <a:off x="7910513" y="3292475"/>
              <a:ext cx="6350"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7" name="Freeform 893">
              <a:extLst>
                <a:ext uri="{FF2B5EF4-FFF2-40B4-BE49-F238E27FC236}">
                  <a16:creationId xmlns:a16="http://schemas.microsoft.com/office/drawing/2014/main" id="{5B513DC8-4EE6-881B-97F7-12BCE3C2146A}"/>
                </a:ext>
              </a:extLst>
            </p:cNvPr>
            <p:cNvSpPr>
              <a:spLocks/>
            </p:cNvSpPr>
            <p:nvPr/>
          </p:nvSpPr>
          <p:spPr bwMode="auto">
            <a:xfrm>
              <a:off x="7921625" y="339566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8" name="Freeform 894">
              <a:extLst>
                <a:ext uri="{FF2B5EF4-FFF2-40B4-BE49-F238E27FC236}">
                  <a16:creationId xmlns:a16="http://schemas.microsoft.com/office/drawing/2014/main" id="{90B715E1-5DF0-C307-83F2-9D3054A508DA}"/>
                </a:ext>
              </a:extLst>
            </p:cNvPr>
            <p:cNvSpPr>
              <a:spLocks/>
            </p:cNvSpPr>
            <p:nvPr/>
          </p:nvSpPr>
          <p:spPr bwMode="auto">
            <a:xfrm>
              <a:off x="7921625" y="339566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9" name="Freeform 895">
              <a:extLst>
                <a:ext uri="{FF2B5EF4-FFF2-40B4-BE49-F238E27FC236}">
                  <a16:creationId xmlns:a16="http://schemas.microsoft.com/office/drawing/2014/main" id="{EDF04FB5-3CFD-F788-D08D-9714B4DE334F}"/>
                </a:ext>
              </a:extLst>
            </p:cNvPr>
            <p:cNvSpPr>
              <a:spLocks/>
            </p:cNvSpPr>
            <p:nvPr/>
          </p:nvSpPr>
          <p:spPr bwMode="auto">
            <a:xfrm>
              <a:off x="7924800" y="349726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0" name="Freeform 896">
              <a:extLst>
                <a:ext uri="{FF2B5EF4-FFF2-40B4-BE49-F238E27FC236}">
                  <a16:creationId xmlns:a16="http://schemas.microsoft.com/office/drawing/2014/main" id="{EA215682-DDD0-5685-3317-53646B7E1E62}"/>
                </a:ext>
              </a:extLst>
            </p:cNvPr>
            <p:cNvSpPr>
              <a:spLocks/>
            </p:cNvSpPr>
            <p:nvPr/>
          </p:nvSpPr>
          <p:spPr bwMode="auto">
            <a:xfrm>
              <a:off x="7924800" y="349726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1" name="Freeform 897">
              <a:extLst>
                <a:ext uri="{FF2B5EF4-FFF2-40B4-BE49-F238E27FC236}">
                  <a16:creationId xmlns:a16="http://schemas.microsoft.com/office/drawing/2014/main" id="{638F8F03-6A11-5847-78F3-C5AA7E02AC0A}"/>
                </a:ext>
              </a:extLst>
            </p:cNvPr>
            <p:cNvSpPr>
              <a:spLocks/>
            </p:cNvSpPr>
            <p:nvPr/>
          </p:nvSpPr>
          <p:spPr bwMode="auto">
            <a:xfrm>
              <a:off x="7921625" y="3598863"/>
              <a:ext cx="3175"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2" name="Freeform 898">
              <a:extLst>
                <a:ext uri="{FF2B5EF4-FFF2-40B4-BE49-F238E27FC236}">
                  <a16:creationId xmlns:a16="http://schemas.microsoft.com/office/drawing/2014/main" id="{B788E05E-DB05-F3AE-14FE-63888C63F01B}"/>
                </a:ext>
              </a:extLst>
            </p:cNvPr>
            <p:cNvSpPr>
              <a:spLocks/>
            </p:cNvSpPr>
            <p:nvPr/>
          </p:nvSpPr>
          <p:spPr bwMode="auto">
            <a:xfrm>
              <a:off x="7921625" y="3598863"/>
              <a:ext cx="3175"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3" name="Freeform 899">
              <a:extLst>
                <a:ext uri="{FF2B5EF4-FFF2-40B4-BE49-F238E27FC236}">
                  <a16:creationId xmlns:a16="http://schemas.microsoft.com/office/drawing/2014/main" id="{1900D369-8C1F-33D4-9DBD-87A9FFE9A142}"/>
                </a:ext>
              </a:extLst>
            </p:cNvPr>
            <p:cNvSpPr>
              <a:spLocks/>
            </p:cNvSpPr>
            <p:nvPr/>
          </p:nvSpPr>
          <p:spPr bwMode="auto">
            <a:xfrm>
              <a:off x="7913688" y="3700463"/>
              <a:ext cx="3175"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4" name="Freeform 900">
              <a:extLst>
                <a:ext uri="{FF2B5EF4-FFF2-40B4-BE49-F238E27FC236}">
                  <a16:creationId xmlns:a16="http://schemas.microsoft.com/office/drawing/2014/main" id="{87C43D96-4409-F241-7B7A-BF716BD6894B}"/>
                </a:ext>
              </a:extLst>
            </p:cNvPr>
            <p:cNvSpPr>
              <a:spLocks/>
            </p:cNvSpPr>
            <p:nvPr/>
          </p:nvSpPr>
          <p:spPr bwMode="auto">
            <a:xfrm>
              <a:off x="7913688" y="3700463"/>
              <a:ext cx="3175"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5" name="Freeform 901">
              <a:extLst>
                <a:ext uri="{FF2B5EF4-FFF2-40B4-BE49-F238E27FC236}">
                  <a16:creationId xmlns:a16="http://schemas.microsoft.com/office/drawing/2014/main" id="{5A72BCE6-92B1-D436-2AFF-38C13D96143C}"/>
                </a:ext>
              </a:extLst>
            </p:cNvPr>
            <p:cNvSpPr>
              <a:spLocks/>
            </p:cNvSpPr>
            <p:nvPr/>
          </p:nvSpPr>
          <p:spPr bwMode="auto">
            <a:xfrm>
              <a:off x="7897813" y="3806825"/>
              <a:ext cx="4763"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6" name="Freeform 902">
              <a:extLst>
                <a:ext uri="{FF2B5EF4-FFF2-40B4-BE49-F238E27FC236}">
                  <a16:creationId xmlns:a16="http://schemas.microsoft.com/office/drawing/2014/main" id="{76B6E363-B57F-4F60-4EE2-07A4B222A55D}"/>
                </a:ext>
              </a:extLst>
            </p:cNvPr>
            <p:cNvSpPr>
              <a:spLocks/>
            </p:cNvSpPr>
            <p:nvPr/>
          </p:nvSpPr>
          <p:spPr bwMode="auto">
            <a:xfrm>
              <a:off x="7897813" y="3806825"/>
              <a:ext cx="4763"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7" name="Freeform 903">
              <a:extLst>
                <a:ext uri="{FF2B5EF4-FFF2-40B4-BE49-F238E27FC236}">
                  <a16:creationId xmlns:a16="http://schemas.microsoft.com/office/drawing/2014/main" id="{F4E9CC10-FE21-6282-9742-3DC7C39A488F}"/>
                </a:ext>
              </a:extLst>
            </p:cNvPr>
            <p:cNvSpPr>
              <a:spLocks/>
            </p:cNvSpPr>
            <p:nvPr/>
          </p:nvSpPr>
          <p:spPr bwMode="auto">
            <a:xfrm>
              <a:off x="7880350" y="3905250"/>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8" name="Freeform 904">
              <a:extLst>
                <a:ext uri="{FF2B5EF4-FFF2-40B4-BE49-F238E27FC236}">
                  <a16:creationId xmlns:a16="http://schemas.microsoft.com/office/drawing/2014/main" id="{19FDED70-6E42-012C-6F8C-81CF25EB964B}"/>
                </a:ext>
              </a:extLst>
            </p:cNvPr>
            <p:cNvSpPr>
              <a:spLocks/>
            </p:cNvSpPr>
            <p:nvPr/>
          </p:nvSpPr>
          <p:spPr bwMode="auto">
            <a:xfrm>
              <a:off x="7853363" y="4002088"/>
              <a:ext cx="7938"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9" name="Oval 905">
              <a:extLst>
                <a:ext uri="{FF2B5EF4-FFF2-40B4-BE49-F238E27FC236}">
                  <a16:creationId xmlns:a16="http://schemas.microsoft.com/office/drawing/2014/main" id="{8FDA1A82-7C99-BB89-048D-D19FE6BA0BE5}"/>
                </a:ext>
              </a:extLst>
            </p:cNvPr>
            <p:cNvSpPr>
              <a:spLocks noChangeArrowheads="1"/>
            </p:cNvSpPr>
            <p:nvPr/>
          </p:nvSpPr>
          <p:spPr bwMode="auto">
            <a:xfrm>
              <a:off x="7823200" y="4100513"/>
              <a:ext cx="3175"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0" name="Freeform 906">
              <a:extLst>
                <a:ext uri="{FF2B5EF4-FFF2-40B4-BE49-F238E27FC236}">
                  <a16:creationId xmlns:a16="http://schemas.microsoft.com/office/drawing/2014/main" id="{3C6862C4-AAC4-0AEE-A691-A05278CCD9C2}"/>
                </a:ext>
              </a:extLst>
            </p:cNvPr>
            <p:cNvSpPr>
              <a:spLocks/>
            </p:cNvSpPr>
            <p:nvPr/>
          </p:nvSpPr>
          <p:spPr bwMode="auto">
            <a:xfrm>
              <a:off x="7788275" y="4198938"/>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1" name="Freeform 907">
              <a:extLst>
                <a:ext uri="{FF2B5EF4-FFF2-40B4-BE49-F238E27FC236}">
                  <a16:creationId xmlns:a16="http://schemas.microsoft.com/office/drawing/2014/main" id="{DFB753CA-AE49-8A1E-ED58-E78563026850}"/>
                </a:ext>
              </a:extLst>
            </p:cNvPr>
            <p:cNvSpPr>
              <a:spLocks/>
            </p:cNvSpPr>
            <p:nvPr/>
          </p:nvSpPr>
          <p:spPr bwMode="auto">
            <a:xfrm>
              <a:off x="7788275" y="4198938"/>
              <a:ext cx="4763"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2" name="Freeform 908">
              <a:extLst>
                <a:ext uri="{FF2B5EF4-FFF2-40B4-BE49-F238E27FC236}">
                  <a16:creationId xmlns:a16="http://schemas.microsoft.com/office/drawing/2014/main" id="{6DA45797-B394-A784-54A6-9123F43EFD7B}"/>
                </a:ext>
              </a:extLst>
            </p:cNvPr>
            <p:cNvSpPr>
              <a:spLocks/>
            </p:cNvSpPr>
            <p:nvPr/>
          </p:nvSpPr>
          <p:spPr bwMode="auto">
            <a:xfrm>
              <a:off x="7747000" y="4289425"/>
              <a:ext cx="4763"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3" name="Freeform 909">
              <a:extLst>
                <a:ext uri="{FF2B5EF4-FFF2-40B4-BE49-F238E27FC236}">
                  <a16:creationId xmlns:a16="http://schemas.microsoft.com/office/drawing/2014/main" id="{6994D1DB-1BC7-0897-A2B1-A445CD8E0C8B}"/>
                </a:ext>
              </a:extLst>
            </p:cNvPr>
            <p:cNvSpPr>
              <a:spLocks/>
            </p:cNvSpPr>
            <p:nvPr/>
          </p:nvSpPr>
          <p:spPr bwMode="auto">
            <a:xfrm>
              <a:off x="7747000" y="4289425"/>
              <a:ext cx="4763"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4" name="Freeform 910">
              <a:extLst>
                <a:ext uri="{FF2B5EF4-FFF2-40B4-BE49-F238E27FC236}">
                  <a16:creationId xmlns:a16="http://schemas.microsoft.com/office/drawing/2014/main" id="{A5F14AC4-C508-0E9E-ED68-88E018292C6D}"/>
                </a:ext>
              </a:extLst>
            </p:cNvPr>
            <p:cNvSpPr>
              <a:spLocks/>
            </p:cNvSpPr>
            <p:nvPr/>
          </p:nvSpPr>
          <p:spPr bwMode="auto">
            <a:xfrm>
              <a:off x="7697788" y="4384675"/>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5" name="Freeform 911">
              <a:extLst>
                <a:ext uri="{FF2B5EF4-FFF2-40B4-BE49-F238E27FC236}">
                  <a16:creationId xmlns:a16="http://schemas.microsoft.com/office/drawing/2014/main" id="{8E1C1E72-E210-FE85-BACD-27BF07F6B8E4}"/>
                </a:ext>
              </a:extLst>
            </p:cNvPr>
            <p:cNvSpPr>
              <a:spLocks/>
            </p:cNvSpPr>
            <p:nvPr/>
          </p:nvSpPr>
          <p:spPr bwMode="auto">
            <a:xfrm>
              <a:off x="7697788" y="4384675"/>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6" name="Freeform 912">
              <a:extLst>
                <a:ext uri="{FF2B5EF4-FFF2-40B4-BE49-F238E27FC236}">
                  <a16:creationId xmlns:a16="http://schemas.microsoft.com/office/drawing/2014/main" id="{CF7EFCAD-8E2D-7F96-BBAB-CA0845F29390}"/>
                </a:ext>
              </a:extLst>
            </p:cNvPr>
            <p:cNvSpPr>
              <a:spLocks/>
            </p:cNvSpPr>
            <p:nvPr/>
          </p:nvSpPr>
          <p:spPr bwMode="auto">
            <a:xfrm>
              <a:off x="7648575" y="4470400"/>
              <a:ext cx="0"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7" name="Freeform 913">
              <a:extLst>
                <a:ext uri="{FF2B5EF4-FFF2-40B4-BE49-F238E27FC236}">
                  <a16:creationId xmlns:a16="http://schemas.microsoft.com/office/drawing/2014/main" id="{B74F70B3-FBFA-6F7D-BAAE-9F740B412017}"/>
                </a:ext>
              </a:extLst>
            </p:cNvPr>
            <p:cNvSpPr>
              <a:spLocks/>
            </p:cNvSpPr>
            <p:nvPr/>
          </p:nvSpPr>
          <p:spPr bwMode="auto">
            <a:xfrm>
              <a:off x="7648575" y="4470400"/>
              <a:ext cx="0"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8" name="Freeform 914">
              <a:extLst>
                <a:ext uri="{FF2B5EF4-FFF2-40B4-BE49-F238E27FC236}">
                  <a16:creationId xmlns:a16="http://schemas.microsoft.com/office/drawing/2014/main" id="{0B323249-EB33-8E91-B518-2E3D44DE0FDB}"/>
                </a:ext>
              </a:extLst>
            </p:cNvPr>
            <p:cNvSpPr>
              <a:spLocks/>
            </p:cNvSpPr>
            <p:nvPr/>
          </p:nvSpPr>
          <p:spPr bwMode="auto">
            <a:xfrm>
              <a:off x="7593013" y="4557713"/>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9" name="Freeform 915">
              <a:extLst>
                <a:ext uri="{FF2B5EF4-FFF2-40B4-BE49-F238E27FC236}">
                  <a16:creationId xmlns:a16="http://schemas.microsoft.com/office/drawing/2014/main" id="{18C54356-B87A-19BC-7E3D-DFC928F64689}"/>
                </a:ext>
              </a:extLst>
            </p:cNvPr>
            <p:cNvSpPr>
              <a:spLocks/>
            </p:cNvSpPr>
            <p:nvPr/>
          </p:nvSpPr>
          <p:spPr bwMode="auto">
            <a:xfrm>
              <a:off x="7593013" y="4557713"/>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0" name="Freeform 916">
              <a:extLst>
                <a:ext uri="{FF2B5EF4-FFF2-40B4-BE49-F238E27FC236}">
                  <a16:creationId xmlns:a16="http://schemas.microsoft.com/office/drawing/2014/main" id="{D6C2BD60-3B2F-4BEA-B6C2-CABECE3084FA}"/>
                </a:ext>
              </a:extLst>
            </p:cNvPr>
            <p:cNvSpPr>
              <a:spLocks/>
            </p:cNvSpPr>
            <p:nvPr/>
          </p:nvSpPr>
          <p:spPr bwMode="auto">
            <a:xfrm>
              <a:off x="7527925" y="4640263"/>
              <a:ext cx="4763"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1" name="Freeform 917">
              <a:extLst>
                <a:ext uri="{FF2B5EF4-FFF2-40B4-BE49-F238E27FC236}">
                  <a16:creationId xmlns:a16="http://schemas.microsoft.com/office/drawing/2014/main" id="{1E3DDD0C-D4D4-A743-0B0E-976EEF42A837}"/>
                </a:ext>
              </a:extLst>
            </p:cNvPr>
            <p:cNvSpPr>
              <a:spLocks/>
            </p:cNvSpPr>
            <p:nvPr/>
          </p:nvSpPr>
          <p:spPr bwMode="auto">
            <a:xfrm>
              <a:off x="7527925" y="4640263"/>
              <a:ext cx="4763"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2" name="Freeform 918">
              <a:extLst>
                <a:ext uri="{FF2B5EF4-FFF2-40B4-BE49-F238E27FC236}">
                  <a16:creationId xmlns:a16="http://schemas.microsoft.com/office/drawing/2014/main" id="{9130F81F-1426-65F4-E45E-5392243D003F}"/>
                </a:ext>
              </a:extLst>
            </p:cNvPr>
            <p:cNvSpPr>
              <a:spLocks/>
            </p:cNvSpPr>
            <p:nvPr/>
          </p:nvSpPr>
          <p:spPr bwMode="auto">
            <a:xfrm>
              <a:off x="7464425" y="4719638"/>
              <a:ext cx="3175"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3" name="Freeform 919">
              <a:extLst>
                <a:ext uri="{FF2B5EF4-FFF2-40B4-BE49-F238E27FC236}">
                  <a16:creationId xmlns:a16="http://schemas.microsoft.com/office/drawing/2014/main" id="{71402DBB-5D86-BF48-CEA0-9D427E1EC4CE}"/>
                </a:ext>
              </a:extLst>
            </p:cNvPr>
            <p:cNvSpPr>
              <a:spLocks/>
            </p:cNvSpPr>
            <p:nvPr/>
          </p:nvSpPr>
          <p:spPr bwMode="auto">
            <a:xfrm>
              <a:off x="7464425" y="4719638"/>
              <a:ext cx="3175"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4" name="Freeform 920">
              <a:extLst>
                <a:ext uri="{FF2B5EF4-FFF2-40B4-BE49-F238E27FC236}">
                  <a16:creationId xmlns:a16="http://schemas.microsoft.com/office/drawing/2014/main" id="{F566EDC5-7F0C-AA00-1EFD-B13E0D149C1A}"/>
                </a:ext>
              </a:extLst>
            </p:cNvPr>
            <p:cNvSpPr>
              <a:spLocks/>
            </p:cNvSpPr>
            <p:nvPr/>
          </p:nvSpPr>
          <p:spPr bwMode="auto">
            <a:xfrm>
              <a:off x="7392988" y="479266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5" name="Freeform 921">
              <a:extLst>
                <a:ext uri="{FF2B5EF4-FFF2-40B4-BE49-F238E27FC236}">
                  <a16:creationId xmlns:a16="http://schemas.microsoft.com/office/drawing/2014/main" id="{C2F9E588-E6E2-CD8E-1C63-6C5C49B57639}"/>
                </a:ext>
              </a:extLst>
            </p:cNvPr>
            <p:cNvSpPr>
              <a:spLocks/>
            </p:cNvSpPr>
            <p:nvPr/>
          </p:nvSpPr>
          <p:spPr bwMode="auto">
            <a:xfrm>
              <a:off x="7392988" y="4792663"/>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6" name="Freeform 922">
              <a:extLst>
                <a:ext uri="{FF2B5EF4-FFF2-40B4-BE49-F238E27FC236}">
                  <a16:creationId xmlns:a16="http://schemas.microsoft.com/office/drawing/2014/main" id="{3A96815C-BBD6-0EF0-88F0-92E5DF2E60C7}"/>
                </a:ext>
              </a:extLst>
            </p:cNvPr>
            <p:cNvSpPr>
              <a:spLocks/>
            </p:cNvSpPr>
            <p:nvPr/>
          </p:nvSpPr>
          <p:spPr bwMode="auto">
            <a:xfrm>
              <a:off x="7321550" y="4864100"/>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7" name="Freeform 923">
              <a:extLst>
                <a:ext uri="{FF2B5EF4-FFF2-40B4-BE49-F238E27FC236}">
                  <a16:creationId xmlns:a16="http://schemas.microsoft.com/office/drawing/2014/main" id="{F3B52756-AD5E-AC73-A118-0033343A01CF}"/>
                </a:ext>
              </a:extLst>
            </p:cNvPr>
            <p:cNvSpPr>
              <a:spLocks/>
            </p:cNvSpPr>
            <p:nvPr/>
          </p:nvSpPr>
          <p:spPr bwMode="auto">
            <a:xfrm>
              <a:off x="7321550" y="4864100"/>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8" name="Freeform 924">
              <a:extLst>
                <a:ext uri="{FF2B5EF4-FFF2-40B4-BE49-F238E27FC236}">
                  <a16:creationId xmlns:a16="http://schemas.microsoft.com/office/drawing/2014/main" id="{244E0A96-A266-2C70-8780-609FE8C7BDCE}"/>
                </a:ext>
              </a:extLst>
            </p:cNvPr>
            <p:cNvSpPr>
              <a:spLocks/>
            </p:cNvSpPr>
            <p:nvPr/>
          </p:nvSpPr>
          <p:spPr bwMode="auto">
            <a:xfrm>
              <a:off x="7242175" y="4932363"/>
              <a:ext cx="3175"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9" name="Freeform 925">
              <a:extLst>
                <a:ext uri="{FF2B5EF4-FFF2-40B4-BE49-F238E27FC236}">
                  <a16:creationId xmlns:a16="http://schemas.microsoft.com/office/drawing/2014/main" id="{3F4F9291-19F8-9643-C2CE-2DA574DD2BFB}"/>
                </a:ext>
              </a:extLst>
            </p:cNvPr>
            <p:cNvSpPr>
              <a:spLocks/>
            </p:cNvSpPr>
            <p:nvPr/>
          </p:nvSpPr>
          <p:spPr bwMode="auto">
            <a:xfrm>
              <a:off x="7242175" y="4932363"/>
              <a:ext cx="3175"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0" name="Freeform 926">
              <a:extLst>
                <a:ext uri="{FF2B5EF4-FFF2-40B4-BE49-F238E27FC236}">
                  <a16:creationId xmlns:a16="http://schemas.microsoft.com/office/drawing/2014/main" id="{8272234E-9977-9770-6EA4-949A5DB5EA0D}"/>
                </a:ext>
              </a:extLst>
            </p:cNvPr>
            <p:cNvSpPr>
              <a:spLocks/>
            </p:cNvSpPr>
            <p:nvPr/>
          </p:nvSpPr>
          <p:spPr bwMode="auto">
            <a:xfrm>
              <a:off x="7162800" y="4992688"/>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1" name="Freeform 927">
              <a:extLst>
                <a:ext uri="{FF2B5EF4-FFF2-40B4-BE49-F238E27FC236}">
                  <a16:creationId xmlns:a16="http://schemas.microsoft.com/office/drawing/2014/main" id="{8ED96DAE-E17B-A5C9-8968-78C88CE17640}"/>
                </a:ext>
              </a:extLst>
            </p:cNvPr>
            <p:cNvSpPr>
              <a:spLocks/>
            </p:cNvSpPr>
            <p:nvPr/>
          </p:nvSpPr>
          <p:spPr bwMode="auto">
            <a:xfrm>
              <a:off x="7162800" y="4992688"/>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2" name="Freeform 928">
              <a:extLst>
                <a:ext uri="{FF2B5EF4-FFF2-40B4-BE49-F238E27FC236}">
                  <a16:creationId xmlns:a16="http://schemas.microsoft.com/office/drawing/2014/main" id="{6CCA476F-121B-D192-A816-9813C0C19497}"/>
                </a:ext>
              </a:extLst>
            </p:cNvPr>
            <p:cNvSpPr>
              <a:spLocks/>
            </p:cNvSpPr>
            <p:nvPr/>
          </p:nvSpPr>
          <p:spPr bwMode="auto">
            <a:xfrm>
              <a:off x="7075488" y="5048250"/>
              <a:ext cx="0"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3" name="Freeform 929">
              <a:extLst>
                <a:ext uri="{FF2B5EF4-FFF2-40B4-BE49-F238E27FC236}">
                  <a16:creationId xmlns:a16="http://schemas.microsoft.com/office/drawing/2014/main" id="{B069789F-0B14-6E2A-7E1B-6FA116766898}"/>
                </a:ext>
              </a:extLst>
            </p:cNvPr>
            <p:cNvSpPr>
              <a:spLocks/>
            </p:cNvSpPr>
            <p:nvPr/>
          </p:nvSpPr>
          <p:spPr bwMode="auto">
            <a:xfrm>
              <a:off x="7075488" y="5048250"/>
              <a:ext cx="0"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4" name="Freeform 930">
              <a:extLst>
                <a:ext uri="{FF2B5EF4-FFF2-40B4-BE49-F238E27FC236}">
                  <a16:creationId xmlns:a16="http://schemas.microsoft.com/office/drawing/2014/main" id="{51F92CD7-4BEC-5767-31A9-DDFF88FF89D3}"/>
                </a:ext>
              </a:extLst>
            </p:cNvPr>
            <p:cNvSpPr>
              <a:spLocks/>
            </p:cNvSpPr>
            <p:nvPr/>
          </p:nvSpPr>
          <p:spPr bwMode="auto">
            <a:xfrm>
              <a:off x="6988175" y="5102225"/>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5" name="Freeform 931">
              <a:extLst>
                <a:ext uri="{FF2B5EF4-FFF2-40B4-BE49-F238E27FC236}">
                  <a16:creationId xmlns:a16="http://schemas.microsoft.com/office/drawing/2014/main" id="{9977AF77-0C2D-2AB6-A5D5-75B0B1C6FD9B}"/>
                </a:ext>
              </a:extLst>
            </p:cNvPr>
            <p:cNvSpPr>
              <a:spLocks/>
            </p:cNvSpPr>
            <p:nvPr/>
          </p:nvSpPr>
          <p:spPr bwMode="auto">
            <a:xfrm>
              <a:off x="6988175" y="5102225"/>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6" name="Rectangle 932">
              <a:extLst>
                <a:ext uri="{FF2B5EF4-FFF2-40B4-BE49-F238E27FC236}">
                  <a16:creationId xmlns:a16="http://schemas.microsoft.com/office/drawing/2014/main" id="{70541AF9-E36C-FFA7-61E8-48C7897991A4}"/>
                </a:ext>
              </a:extLst>
            </p:cNvPr>
            <p:cNvSpPr>
              <a:spLocks noChangeArrowheads="1"/>
            </p:cNvSpPr>
            <p:nvPr/>
          </p:nvSpPr>
          <p:spPr bwMode="auto">
            <a:xfrm>
              <a:off x="6897688" y="5151438"/>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7" name="Rectangle 933">
              <a:extLst>
                <a:ext uri="{FF2B5EF4-FFF2-40B4-BE49-F238E27FC236}">
                  <a16:creationId xmlns:a16="http://schemas.microsoft.com/office/drawing/2014/main" id="{2576E519-54C4-4096-D241-66428EB1B4A0}"/>
                </a:ext>
              </a:extLst>
            </p:cNvPr>
            <p:cNvSpPr>
              <a:spLocks noChangeArrowheads="1"/>
            </p:cNvSpPr>
            <p:nvPr/>
          </p:nvSpPr>
          <p:spPr bwMode="auto">
            <a:xfrm>
              <a:off x="6897688" y="5151438"/>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8" name="Rectangle 934">
              <a:extLst>
                <a:ext uri="{FF2B5EF4-FFF2-40B4-BE49-F238E27FC236}">
                  <a16:creationId xmlns:a16="http://schemas.microsoft.com/office/drawing/2014/main" id="{95F20638-F30B-2859-C03B-4849047D1A32}"/>
                </a:ext>
              </a:extLst>
            </p:cNvPr>
            <p:cNvSpPr>
              <a:spLocks noChangeArrowheads="1"/>
            </p:cNvSpPr>
            <p:nvPr/>
          </p:nvSpPr>
          <p:spPr bwMode="auto">
            <a:xfrm>
              <a:off x="6804025" y="5192713"/>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9" name="Rectangle 935">
              <a:extLst>
                <a:ext uri="{FF2B5EF4-FFF2-40B4-BE49-F238E27FC236}">
                  <a16:creationId xmlns:a16="http://schemas.microsoft.com/office/drawing/2014/main" id="{B9C9C8F0-5011-4050-D7AE-02245B66B640}"/>
                </a:ext>
              </a:extLst>
            </p:cNvPr>
            <p:cNvSpPr>
              <a:spLocks noChangeArrowheads="1"/>
            </p:cNvSpPr>
            <p:nvPr/>
          </p:nvSpPr>
          <p:spPr bwMode="auto">
            <a:xfrm>
              <a:off x="6804025" y="5192713"/>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0" name="Freeform 936">
              <a:extLst>
                <a:ext uri="{FF2B5EF4-FFF2-40B4-BE49-F238E27FC236}">
                  <a16:creationId xmlns:a16="http://schemas.microsoft.com/office/drawing/2014/main" id="{22B264F2-FDDA-0F85-55EA-5AEF4C23FF33}"/>
                </a:ext>
              </a:extLst>
            </p:cNvPr>
            <p:cNvSpPr>
              <a:spLocks/>
            </p:cNvSpPr>
            <p:nvPr/>
          </p:nvSpPr>
          <p:spPr bwMode="auto">
            <a:xfrm>
              <a:off x="6705600" y="5230813"/>
              <a:ext cx="3175"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1" name="Freeform 937">
              <a:extLst>
                <a:ext uri="{FF2B5EF4-FFF2-40B4-BE49-F238E27FC236}">
                  <a16:creationId xmlns:a16="http://schemas.microsoft.com/office/drawing/2014/main" id="{27261E50-B7E7-EE84-1903-B61BC2441C0C}"/>
                </a:ext>
              </a:extLst>
            </p:cNvPr>
            <p:cNvSpPr>
              <a:spLocks/>
            </p:cNvSpPr>
            <p:nvPr/>
          </p:nvSpPr>
          <p:spPr bwMode="auto">
            <a:xfrm>
              <a:off x="6705600" y="5230813"/>
              <a:ext cx="3175"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2" name="Freeform 938">
              <a:extLst>
                <a:ext uri="{FF2B5EF4-FFF2-40B4-BE49-F238E27FC236}">
                  <a16:creationId xmlns:a16="http://schemas.microsoft.com/office/drawing/2014/main" id="{E572D278-FD93-CD10-E6F9-D1A007E6C880}"/>
                </a:ext>
              </a:extLst>
            </p:cNvPr>
            <p:cNvSpPr>
              <a:spLocks/>
            </p:cNvSpPr>
            <p:nvPr/>
          </p:nvSpPr>
          <p:spPr bwMode="auto">
            <a:xfrm>
              <a:off x="6611938" y="5260975"/>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3" name="Freeform 939">
              <a:extLst>
                <a:ext uri="{FF2B5EF4-FFF2-40B4-BE49-F238E27FC236}">
                  <a16:creationId xmlns:a16="http://schemas.microsoft.com/office/drawing/2014/main" id="{94D0EDD2-7138-0EA3-1B05-CB7F204F1864}"/>
                </a:ext>
              </a:extLst>
            </p:cNvPr>
            <p:cNvSpPr>
              <a:spLocks/>
            </p:cNvSpPr>
            <p:nvPr/>
          </p:nvSpPr>
          <p:spPr bwMode="auto">
            <a:xfrm>
              <a:off x="6611938" y="5260975"/>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4" name="Rectangle 940">
              <a:extLst>
                <a:ext uri="{FF2B5EF4-FFF2-40B4-BE49-F238E27FC236}">
                  <a16:creationId xmlns:a16="http://schemas.microsoft.com/office/drawing/2014/main" id="{49C3169D-7A3A-B099-C789-8CFEA6F7333D}"/>
                </a:ext>
              </a:extLst>
            </p:cNvPr>
            <p:cNvSpPr>
              <a:spLocks noChangeArrowheads="1"/>
            </p:cNvSpPr>
            <p:nvPr/>
          </p:nvSpPr>
          <p:spPr bwMode="auto">
            <a:xfrm>
              <a:off x="4335463" y="2692400"/>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5" name="Rectangle 941">
              <a:extLst>
                <a:ext uri="{FF2B5EF4-FFF2-40B4-BE49-F238E27FC236}">
                  <a16:creationId xmlns:a16="http://schemas.microsoft.com/office/drawing/2014/main" id="{389EE89E-8295-9D15-BB81-C6D67195A301}"/>
                </a:ext>
              </a:extLst>
            </p:cNvPr>
            <p:cNvSpPr>
              <a:spLocks noChangeArrowheads="1"/>
            </p:cNvSpPr>
            <p:nvPr/>
          </p:nvSpPr>
          <p:spPr bwMode="auto">
            <a:xfrm>
              <a:off x="4335463" y="2692400"/>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6" name="Freeform 942">
              <a:extLst>
                <a:ext uri="{FF2B5EF4-FFF2-40B4-BE49-F238E27FC236}">
                  <a16:creationId xmlns:a16="http://schemas.microsoft.com/office/drawing/2014/main" id="{42CC1741-5C7D-570D-F176-E6A42F6BF2DA}"/>
                </a:ext>
              </a:extLst>
            </p:cNvPr>
            <p:cNvSpPr>
              <a:spLocks/>
            </p:cNvSpPr>
            <p:nvPr/>
          </p:nvSpPr>
          <p:spPr bwMode="auto">
            <a:xfrm>
              <a:off x="4379913" y="2601913"/>
              <a:ext cx="4763"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7" name="Freeform 943">
              <a:extLst>
                <a:ext uri="{FF2B5EF4-FFF2-40B4-BE49-F238E27FC236}">
                  <a16:creationId xmlns:a16="http://schemas.microsoft.com/office/drawing/2014/main" id="{B11E460E-355B-F85D-A3BE-0EE74D90A647}"/>
                </a:ext>
              </a:extLst>
            </p:cNvPr>
            <p:cNvSpPr>
              <a:spLocks/>
            </p:cNvSpPr>
            <p:nvPr/>
          </p:nvSpPr>
          <p:spPr bwMode="auto">
            <a:xfrm>
              <a:off x="4379913" y="2601913"/>
              <a:ext cx="4763"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8" name="Freeform 944">
              <a:extLst>
                <a:ext uri="{FF2B5EF4-FFF2-40B4-BE49-F238E27FC236}">
                  <a16:creationId xmlns:a16="http://schemas.microsoft.com/office/drawing/2014/main" id="{1BB5AFEF-8769-22DF-2E0B-4D26F3F99CC8}"/>
                </a:ext>
              </a:extLst>
            </p:cNvPr>
            <p:cNvSpPr>
              <a:spLocks/>
            </p:cNvSpPr>
            <p:nvPr/>
          </p:nvSpPr>
          <p:spPr bwMode="auto">
            <a:xfrm>
              <a:off x="4429125" y="2511425"/>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9" name="Freeform 945">
              <a:extLst>
                <a:ext uri="{FF2B5EF4-FFF2-40B4-BE49-F238E27FC236}">
                  <a16:creationId xmlns:a16="http://schemas.microsoft.com/office/drawing/2014/main" id="{D542D1EE-EEF0-C3EC-4588-50FD4A29FC16}"/>
                </a:ext>
              </a:extLst>
            </p:cNvPr>
            <p:cNvSpPr>
              <a:spLocks/>
            </p:cNvSpPr>
            <p:nvPr/>
          </p:nvSpPr>
          <p:spPr bwMode="auto">
            <a:xfrm>
              <a:off x="4429125" y="2511425"/>
              <a:ext cx="4763"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0" name="Oval 946">
              <a:extLst>
                <a:ext uri="{FF2B5EF4-FFF2-40B4-BE49-F238E27FC236}">
                  <a16:creationId xmlns:a16="http://schemas.microsoft.com/office/drawing/2014/main" id="{FD04084F-A327-8348-F0CE-B75F2B32FF99}"/>
                </a:ext>
              </a:extLst>
            </p:cNvPr>
            <p:cNvSpPr>
              <a:spLocks noChangeArrowheads="1"/>
            </p:cNvSpPr>
            <p:nvPr/>
          </p:nvSpPr>
          <p:spPr bwMode="auto">
            <a:xfrm>
              <a:off x="4483100" y="2420938"/>
              <a:ext cx="6350"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1" name="Oval 947">
              <a:extLst>
                <a:ext uri="{FF2B5EF4-FFF2-40B4-BE49-F238E27FC236}">
                  <a16:creationId xmlns:a16="http://schemas.microsoft.com/office/drawing/2014/main" id="{D598E10D-2042-1A4B-04F7-17B410FC9F4B}"/>
                </a:ext>
              </a:extLst>
            </p:cNvPr>
            <p:cNvSpPr>
              <a:spLocks noChangeArrowheads="1"/>
            </p:cNvSpPr>
            <p:nvPr/>
          </p:nvSpPr>
          <p:spPr bwMode="auto">
            <a:xfrm>
              <a:off x="4543425" y="2336800"/>
              <a:ext cx="3175"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2" name="Freeform 948">
              <a:extLst>
                <a:ext uri="{FF2B5EF4-FFF2-40B4-BE49-F238E27FC236}">
                  <a16:creationId xmlns:a16="http://schemas.microsoft.com/office/drawing/2014/main" id="{01363D4F-9A93-8557-F4BB-17F793433C48}"/>
                </a:ext>
              </a:extLst>
            </p:cNvPr>
            <p:cNvSpPr>
              <a:spLocks/>
            </p:cNvSpPr>
            <p:nvPr/>
          </p:nvSpPr>
          <p:spPr bwMode="auto">
            <a:xfrm>
              <a:off x="4603750" y="2254250"/>
              <a:ext cx="11113"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3" name="Freeform 949">
              <a:extLst>
                <a:ext uri="{FF2B5EF4-FFF2-40B4-BE49-F238E27FC236}">
                  <a16:creationId xmlns:a16="http://schemas.microsoft.com/office/drawing/2014/main" id="{D8CF0C7E-73A6-C8F4-6F76-75854B5E33C6}"/>
                </a:ext>
              </a:extLst>
            </p:cNvPr>
            <p:cNvSpPr>
              <a:spLocks/>
            </p:cNvSpPr>
            <p:nvPr/>
          </p:nvSpPr>
          <p:spPr bwMode="auto">
            <a:xfrm>
              <a:off x="4672013" y="2179638"/>
              <a:ext cx="11113"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4" name="Freeform 950">
              <a:extLst>
                <a:ext uri="{FF2B5EF4-FFF2-40B4-BE49-F238E27FC236}">
                  <a16:creationId xmlns:a16="http://schemas.microsoft.com/office/drawing/2014/main" id="{CFA56787-5100-2750-781F-7D2918907ECA}"/>
                </a:ext>
              </a:extLst>
            </p:cNvPr>
            <p:cNvSpPr>
              <a:spLocks/>
            </p:cNvSpPr>
            <p:nvPr/>
          </p:nvSpPr>
          <p:spPr bwMode="auto">
            <a:xfrm>
              <a:off x="4743450" y="2106613"/>
              <a:ext cx="11113" cy="12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5" name="Oval 951">
              <a:extLst>
                <a:ext uri="{FF2B5EF4-FFF2-40B4-BE49-F238E27FC236}">
                  <a16:creationId xmlns:a16="http://schemas.microsoft.com/office/drawing/2014/main" id="{03474487-A346-210F-5A90-31D288408066}"/>
                </a:ext>
              </a:extLst>
            </p:cNvPr>
            <p:cNvSpPr>
              <a:spLocks noChangeArrowheads="1"/>
            </p:cNvSpPr>
            <p:nvPr/>
          </p:nvSpPr>
          <p:spPr bwMode="auto">
            <a:xfrm>
              <a:off x="4818063" y="2039938"/>
              <a:ext cx="11113"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6" name="Freeform 952">
              <a:extLst>
                <a:ext uri="{FF2B5EF4-FFF2-40B4-BE49-F238E27FC236}">
                  <a16:creationId xmlns:a16="http://schemas.microsoft.com/office/drawing/2014/main" id="{4F291824-DB8B-38E9-83BE-1CFF42093E4C}"/>
                </a:ext>
              </a:extLst>
            </p:cNvPr>
            <p:cNvSpPr>
              <a:spLocks/>
            </p:cNvSpPr>
            <p:nvPr/>
          </p:nvSpPr>
          <p:spPr bwMode="auto">
            <a:xfrm>
              <a:off x="4897438" y="1971675"/>
              <a:ext cx="11113" cy="111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7" name="Freeform 953">
              <a:extLst>
                <a:ext uri="{FF2B5EF4-FFF2-40B4-BE49-F238E27FC236}">
                  <a16:creationId xmlns:a16="http://schemas.microsoft.com/office/drawing/2014/main" id="{0EA2CBD4-8C89-8252-743A-C0EB3C18F1C1}"/>
                </a:ext>
              </a:extLst>
            </p:cNvPr>
            <p:cNvSpPr>
              <a:spLocks/>
            </p:cNvSpPr>
            <p:nvPr/>
          </p:nvSpPr>
          <p:spPr bwMode="auto">
            <a:xfrm>
              <a:off x="4984750" y="1914525"/>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8" name="Freeform 954">
              <a:extLst>
                <a:ext uri="{FF2B5EF4-FFF2-40B4-BE49-F238E27FC236}">
                  <a16:creationId xmlns:a16="http://schemas.microsoft.com/office/drawing/2014/main" id="{109AFFD7-CEC0-35B5-92D3-5892229CD427}"/>
                </a:ext>
              </a:extLst>
            </p:cNvPr>
            <p:cNvSpPr>
              <a:spLocks/>
            </p:cNvSpPr>
            <p:nvPr/>
          </p:nvSpPr>
          <p:spPr bwMode="auto">
            <a:xfrm>
              <a:off x="4984750" y="1914525"/>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9" name="Rectangle 955">
              <a:extLst>
                <a:ext uri="{FF2B5EF4-FFF2-40B4-BE49-F238E27FC236}">
                  <a16:creationId xmlns:a16="http://schemas.microsoft.com/office/drawing/2014/main" id="{02EA8AF1-F923-58A6-01E1-2DFD3C3328B9}"/>
                </a:ext>
              </a:extLst>
            </p:cNvPr>
            <p:cNvSpPr>
              <a:spLocks noChangeArrowheads="1"/>
            </p:cNvSpPr>
            <p:nvPr/>
          </p:nvSpPr>
          <p:spPr bwMode="auto">
            <a:xfrm>
              <a:off x="5343525" y="1717675"/>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0" name="Rectangle 956">
              <a:extLst>
                <a:ext uri="{FF2B5EF4-FFF2-40B4-BE49-F238E27FC236}">
                  <a16:creationId xmlns:a16="http://schemas.microsoft.com/office/drawing/2014/main" id="{64EE938F-B441-77A2-A67E-7799A6AC7353}"/>
                </a:ext>
              </a:extLst>
            </p:cNvPr>
            <p:cNvSpPr>
              <a:spLocks noChangeArrowheads="1"/>
            </p:cNvSpPr>
            <p:nvPr/>
          </p:nvSpPr>
          <p:spPr bwMode="auto">
            <a:xfrm>
              <a:off x="5343525" y="1717675"/>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1" name="Freeform 957">
              <a:extLst>
                <a:ext uri="{FF2B5EF4-FFF2-40B4-BE49-F238E27FC236}">
                  <a16:creationId xmlns:a16="http://schemas.microsoft.com/office/drawing/2014/main" id="{35EE0F17-6C54-155F-498D-C88EEF0FCC7C}"/>
                </a:ext>
              </a:extLst>
            </p:cNvPr>
            <p:cNvSpPr>
              <a:spLocks/>
            </p:cNvSpPr>
            <p:nvPr/>
          </p:nvSpPr>
          <p:spPr bwMode="auto">
            <a:xfrm>
              <a:off x="5437188" y="1681163"/>
              <a:ext cx="4763"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2" name="Freeform 958">
              <a:extLst>
                <a:ext uri="{FF2B5EF4-FFF2-40B4-BE49-F238E27FC236}">
                  <a16:creationId xmlns:a16="http://schemas.microsoft.com/office/drawing/2014/main" id="{75E36E4B-A24C-F6CA-039E-7FCB40718778}"/>
                </a:ext>
              </a:extLst>
            </p:cNvPr>
            <p:cNvSpPr>
              <a:spLocks/>
            </p:cNvSpPr>
            <p:nvPr/>
          </p:nvSpPr>
          <p:spPr bwMode="auto">
            <a:xfrm>
              <a:off x="5437188" y="1681163"/>
              <a:ext cx="4763" cy="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3" name="Freeform 959">
              <a:extLst>
                <a:ext uri="{FF2B5EF4-FFF2-40B4-BE49-F238E27FC236}">
                  <a16:creationId xmlns:a16="http://schemas.microsoft.com/office/drawing/2014/main" id="{554BBB79-1D4E-4EA4-C7D4-CB764202CE81}"/>
                </a:ext>
              </a:extLst>
            </p:cNvPr>
            <p:cNvSpPr>
              <a:spLocks/>
            </p:cNvSpPr>
            <p:nvPr/>
          </p:nvSpPr>
          <p:spPr bwMode="auto">
            <a:xfrm>
              <a:off x="5535613" y="1646238"/>
              <a:ext cx="3175"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4" name="Freeform 960">
              <a:extLst>
                <a:ext uri="{FF2B5EF4-FFF2-40B4-BE49-F238E27FC236}">
                  <a16:creationId xmlns:a16="http://schemas.microsoft.com/office/drawing/2014/main" id="{67F16938-299B-2DEF-6E86-830A11B76ECC}"/>
                </a:ext>
              </a:extLst>
            </p:cNvPr>
            <p:cNvSpPr>
              <a:spLocks/>
            </p:cNvSpPr>
            <p:nvPr/>
          </p:nvSpPr>
          <p:spPr bwMode="auto">
            <a:xfrm>
              <a:off x="5535613" y="1646238"/>
              <a:ext cx="3175"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5" name="Freeform 961">
              <a:extLst>
                <a:ext uri="{FF2B5EF4-FFF2-40B4-BE49-F238E27FC236}">
                  <a16:creationId xmlns:a16="http://schemas.microsoft.com/office/drawing/2014/main" id="{07DBDE5E-D93C-8C47-9601-CBE96B3D3699}"/>
                </a:ext>
              </a:extLst>
            </p:cNvPr>
            <p:cNvSpPr>
              <a:spLocks/>
            </p:cNvSpPr>
            <p:nvPr/>
          </p:nvSpPr>
          <p:spPr bwMode="auto">
            <a:xfrm>
              <a:off x="5634038" y="1616075"/>
              <a:ext cx="3175"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6" name="Freeform 962">
              <a:extLst>
                <a:ext uri="{FF2B5EF4-FFF2-40B4-BE49-F238E27FC236}">
                  <a16:creationId xmlns:a16="http://schemas.microsoft.com/office/drawing/2014/main" id="{FFDFC10C-C359-47ED-A241-392EA0BDB526}"/>
                </a:ext>
              </a:extLst>
            </p:cNvPr>
            <p:cNvSpPr>
              <a:spLocks/>
            </p:cNvSpPr>
            <p:nvPr/>
          </p:nvSpPr>
          <p:spPr bwMode="auto">
            <a:xfrm>
              <a:off x="5735638" y="1597025"/>
              <a:ext cx="0"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7" name="Freeform 963">
              <a:extLst>
                <a:ext uri="{FF2B5EF4-FFF2-40B4-BE49-F238E27FC236}">
                  <a16:creationId xmlns:a16="http://schemas.microsoft.com/office/drawing/2014/main" id="{D0580B7C-C8E8-24C5-50AF-641D0BA4A9EB}"/>
                </a:ext>
              </a:extLst>
            </p:cNvPr>
            <p:cNvSpPr>
              <a:spLocks/>
            </p:cNvSpPr>
            <p:nvPr/>
          </p:nvSpPr>
          <p:spPr bwMode="auto">
            <a:xfrm>
              <a:off x="5735638" y="1597025"/>
              <a:ext cx="0" cy="4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8" name="Rectangle 964">
              <a:extLst>
                <a:ext uri="{FF2B5EF4-FFF2-40B4-BE49-F238E27FC236}">
                  <a16:creationId xmlns:a16="http://schemas.microsoft.com/office/drawing/2014/main" id="{670D9AA6-8879-C98E-4D69-9A1F354BCC54}"/>
                </a:ext>
              </a:extLst>
            </p:cNvPr>
            <p:cNvSpPr>
              <a:spLocks noChangeArrowheads="1"/>
            </p:cNvSpPr>
            <p:nvPr/>
          </p:nvSpPr>
          <p:spPr bwMode="auto">
            <a:xfrm>
              <a:off x="7758113" y="2500313"/>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29" name="Rectangle 965">
              <a:extLst>
                <a:ext uri="{FF2B5EF4-FFF2-40B4-BE49-F238E27FC236}">
                  <a16:creationId xmlns:a16="http://schemas.microsoft.com/office/drawing/2014/main" id="{2E4D36FD-452C-9AD8-ADD7-EBA1ABD4DEF6}"/>
                </a:ext>
              </a:extLst>
            </p:cNvPr>
            <p:cNvSpPr>
              <a:spLocks noChangeArrowheads="1"/>
            </p:cNvSpPr>
            <p:nvPr/>
          </p:nvSpPr>
          <p:spPr bwMode="auto">
            <a:xfrm>
              <a:off x="7758113" y="2500313"/>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0" name="Freeform 966">
              <a:extLst>
                <a:ext uri="{FF2B5EF4-FFF2-40B4-BE49-F238E27FC236}">
                  <a16:creationId xmlns:a16="http://schemas.microsoft.com/office/drawing/2014/main" id="{C9DEE918-DD32-2D24-4F78-743E3E38AA6E}"/>
                </a:ext>
              </a:extLst>
            </p:cNvPr>
            <p:cNvSpPr>
              <a:spLocks/>
            </p:cNvSpPr>
            <p:nvPr/>
          </p:nvSpPr>
          <p:spPr bwMode="auto">
            <a:xfrm>
              <a:off x="7332663" y="5003800"/>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1" name="Freeform 967">
              <a:extLst>
                <a:ext uri="{FF2B5EF4-FFF2-40B4-BE49-F238E27FC236}">
                  <a16:creationId xmlns:a16="http://schemas.microsoft.com/office/drawing/2014/main" id="{56089622-CF40-5BD4-8B40-68007930C1B5}"/>
                </a:ext>
              </a:extLst>
            </p:cNvPr>
            <p:cNvSpPr>
              <a:spLocks/>
            </p:cNvSpPr>
            <p:nvPr/>
          </p:nvSpPr>
          <p:spPr bwMode="auto">
            <a:xfrm>
              <a:off x="7332663" y="5003800"/>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2" name="Rectangle 968">
              <a:extLst>
                <a:ext uri="{FF2B5EF4-FFF2-40B4-BE49-F238E27FC236}">
                  <a16:creationId xmlns:a16="http://schemas.microsoft.com/office/drawing/2014/main" id="{6E1E1ECC-D5E4-68FF-F595-32C58033E95A}"/>
                </a:ext>
              </a:extLst>
            </p:cNvPr>
            <p:cNvSpPr>
              <a:spLocks noChangeArrowheads="1"/>
            </p:cNvSpPr>
            <p:nvPr/>
          </p:nvSpPr>
          <p:spPr bwMode="auto">
            <a:xfrm>
              <a:off x="7253288" y="5067300"/>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3" name="Rectangle 969">
              <a:extLst>
                <a:ext uri="{FF2B5EF4-FFF2-40B4-BE49-F238E27FC236}">
                  <a16:creationId xmlns:a16="http://schemas.microsoft.com/office/drawing/2014/main" id="{8C86950C-3537-AF01-349D-39E1AA6A2DBA}"/>
                </a:ext>
              </a:extLst>
            </p:cNvPr>
            <p:cNvSpPr>
              <a:spLocks noChangeArrowheads="1"/>
            </p:cNvSpPr>
            <p:nvPr/>
          </p:nvSpPr>
          <p:spPr bwMode="auto">
            <a:xfrm>
              <a:off x="7253288" y="5067300"/>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4" name="Freeform 970">
              <a:extLst>
                <a:ext uri="{FF2B5EF4-FFF2-40B4-BE49-F238E27FC236}">
                  <a16:creationId xmlns:a16="http://schemas.microsoft.com/office/drawing/2014/main" id="{B10E955C-2C36-AFDE-F269-1C7FEAE5FE00}"/>
                </a:ext>
              </a:extLst>
            </p:cNvPr>
            <p:cNvSpPr>
              <a:spLocks/>
            </p:cNvSpPr>
            <p:nvPr/>
          </p:nvSpPr>
          <p:spPr bwMode="auto">
            <a:xfrm>
              <a:off x="7170738" y="5124450"/>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5" name="Freeform 971">
              <a:extLst>
                <a:ext uri="{FF2B5EF4-FFF2-40B4-BE49-F238E27FC236}">
                  <a16:creationId xmlns:a16="http://schemas.microsoft.com/office/drawing/2014/main" id="{0F0CF48A-C30E-BF22-2457-EA77BE262495}"/>
                </a:ext>
              </a:extLst>
            </p:cNvPr>
            <p:cNvSpPr>
              <a:spLocks/>
            </p:cNvSpPr>
            <p:nvPr/>
          </p:nvSpPr>
          <p:spPr bwMode="auto">
            <a:xfrm>
              <a:off x="7170738" y="5124450"/>
              <a:ext cx="0"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6" name="Rectangle 972">
              <a:extLst>
                <a:ext uri="{FF2B5EF4-FFF2-40B4-BE49-F238E27FC236}">
                  <a16:creationId xmlns:a16="http://schemas.microsoft.com/office/drawing/2014/main" id="{28ECAC4E-1D71-3F23-7A36-8C3DB6AFE4E9}"/>
                </a:ext>
              </a:extLst>
            </p:cNvPr>
            <p:cNvSpPr>
              <a:spLocks noChangeArrowheads="1"/>
            </p:cNvSpPr>
            <p:nvPr/>
          </p:nvSpPr>
          <p:spPr bwMode="auto">
            <a:xfrm>
              <a:off x="7083425" y="5181600"/>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7" name="Rectangle 973">
              <a:extLst>
                <a:ext uri="{FF2B5EF4-FFF2-40B4-BE49-F238E27FC236}">
                  <a16:creationId xmlns:a16="http://schemas.microsoft.com/office/drawing/2014/main" id="{79043796-B412-12E6-9A51-FE68D933DFEB}"/>
                </a:ext>
              </a:extLst>
            </p:cNvPr>
            <p:cNvSpPr>
              <a:spLocks noChangeArrowheads="1"/>
            </p:cNvSpPr>
            <p:nvPr/>
          </p:nvSpPr>
          <p:spPr bwMode="auto">
            <a:xfrm>
              <a:off x="7083425" y="5181600"/>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8" name="Rectangle 974">
              <a:extLst>
                <a:ext uri="{FF2B5EF4-FFF2-40B4-BE49-F238E27FC236}">
                  <a16:creationId xmlns:a16="http://schemas.microsoft.com/office/drawing/2014/main" id="{A522A647-311B-2D71-44A8-7EDD13448650}"/>
                </a:ext>
              </a:extLst>
            </p:cNvPr>
            <p:cNvSpPr>
              <a:spLocks noChangeArrowheads="1"/>
            </p:cNvSpPr>
            <p:nvPr/>
          </p:nvSpPr>
          <p:spPr bwMode="auto">
            <a:xfrm>
              <a:off x="6992938" y="5230813"/>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39" name="Rectangle 975">
              <a:extLst>
                <a:ext uri="{FF2B5EF4-FFF2-40B4-BE49-F238E27FC236}">
                  <a16:creationId xmlns:a16="http://schemas.microsoft.com/office/drawing/2014/main" id="{E0277CA6-C92D-8706-50BF-D7841EF5CC4F}"/>
                </a:ext>
              </a:extLst>
            </p:cNvPr>
            <p:cNvSpPr>
              <a:spLocks noChangeArrowheads="1"/>
            </p:cNvSpPr>
            <p:nvPr/>
          </p:nvSpPr>
          <p:spPr bwMode="auto">
            <a:xfrm>
              <a:off x="6992938" y="5230813"/>
              <a:ext cx="1588" cy="1588"/>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040" name="椭圆 1039">
            <a:extLst>
              <a:ext uri="{FF2B5EF4-FFF2-40B4-BE49-F238E27FC236}">
                <a16:creationId xmlns:a16="http://schemas.microsoft.com/office/drawing/2014/main" id="{99BBBC50-FB4A-A2A7-EB4D-1E550EF5DF64}"/>
              </a:ext>
            </a:extLst>
          </p:cNvPr>
          <p:cNvSpPr/>
          <p:nvPr/>
        </p:nvSpPr>
        <p:spPr>
          <a:xfrm>
            <a:off x="4905676" y="2573516"/>
            <a:ext cx="2380648" cy="2380646"/>
          </a:xfrm>
          <a:prstGeom prst="ellipse">
            <a:avLst/>
          </a:prstGeom>
          <a:gradFill flip="none" rotWithShape="1">
            <a:gsLst>
              <a:gs pos="12000">
                <a:srgbClr val="FEDE9D"/>
              </a:gs>
              <a:gs pos="100000">
                <a:srgbClr val="884110"/>
              </a:gs>
            </a:gsLst>
            <a:path path="circle">
              <a:fillToRect r="100000" b="100000"/>
            </a:path>
            <a:tileRect l="-100000" t="-100000"/>
          </a:gradFill>
          <a:ln>
            <a:no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41" name="椭圆 1040">
            <a:extLst>
              <a:ext uri="{FF2B5EF4-FFF2-40B4-BE49-F238E27FC236}">
                <a16:creationId xmlns:a16="http://schemas.microsoft.com/office/drawing/2014/main" id="{5D726D43-A4E0-4060-1586-5159815D4491}"/>
              </a:ext>
            </a:extLst>
          </p:cNvPr>
          <p:cNvSpPr/>
          <p:nvPr/>
        </p:nvSpPr>
        <p:spPr>
          <a:xfrm>
            <a:off x="2205918" y="2113487"/>
            <a:ext cx="1564922" cy="1564922"/>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042" name="椭圆 1041">
            <a:extLst>
              <a:ext uri="{FF2B5EF4-FFF2-40B4-BE49-F238E27FC236}">
                <a16:creationId xmlns:a16="http://schemas.microsoft.com/office/drawing/2014/main" id="{146A1880-8533-D980-E1D7-62EE771C7CBD}"/>
              </a:ext>
            </a:extLst>
          </p:cNvPr>
          <p:cNvSpPr/>
          <p:nvPr/>
        </p:nvSpPr>
        <p:spPr>
          <a:xfrm>
            <a:off x="1372265" y="4436282"/>
            <a:ext cx="1241840" cy="1241840"/>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043" name="椭圆 1042">
            <a:extLst>
              <a:ext uri="{FF2B5EF4-FFF2-40B4-BE49-F238E27FC236}">
                <a16:creationId xmlns:a16="http://schemas.microsoft.com/office/drawing/2014/main" id="{5366D2E5-DFA7-7C35-9D6E-8DBACCB0CEEB}"/>
              </a:ext>
            </a:extLst>
          </p:cNvPr>
          <p:cNvSpPr/>
          <p:nvPr/>
        </p:nvSpPr>
        <p:spPr>
          <a:xfrm>
            <a:off x="9684892" y="4490036"/>
            <a:ext cx="1564922" cy="1564922"/>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cs typeface="+mn-ea"/>
              <a:sym typeface="+mn-lt"/>
            </a:endParaRPr>
          </a:p>
        </p:txBody>
      </p:sp>
      <p:sp>
        <p:nvSpPr>
          <p:cNvPr id="1044" name="椭圆 1043">
            <a:extLst>
              <a:ext uri="{FF2B5EF4-FFF2-40B4-BE49-F238E27FC236}">
                <a16:creationId xmlns:a16="http://schemas.microsoft.com/office/drawing/2014/main" id="{CFA9DC44-7B20-C3CF-6ED0-96EF063702E8}"/>
              </a:ext>
            </a:extLst>
          </p:cNvPr>
          <p:cNvSpPr/>
          <p:nvPr/>
        </p:nvSpPr>
        <p:spPr>
          <a:xfrm>
            <a:off x="8104767" y="3249304"/>
            <a:ext cx="1135486" cy="1135486"/>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045" name="椭圆 1044">
            <a:extLst>
              <a:ext uri="{FF2B5EF4-FFF2-40B4-BE49-F238E27FC236}">
                <a16:creationId xmlns:a16="http://schemas.microsoft.com/office/drawing/2014/main" id="{49C3120A-3879-0EF1-8E70-E975277A4CD2}"/>
              </a:ext>
            </a:extLst>
          </p:cNvPr>
          <p:cNvSpPr/>
          <p:nvPr/>
        </p:nvSpPr>
        <p:spPr>
          <a:xfrm>
            <a:off x="9440309" y="1248771"/>
            <a:ext cx="1558928" cy="1558928"/>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046" name="椭圆 1045">
            <a:extLst>
              <a:ext uri="{FF2B5EF4-FFF2-40B4-BE49-F238E27FC236}">
                <a16:creationId xmlns:a16="http://schemas.microsoft.com/office/drawing/2014/main" id="{138F0DA5-7A98-39E0-4716-FC1393D42880}"/>
              </a:ext>
            </a:extLst>
          </p:cNvPr>
          <p:cNvSpPr/>
          <p:nvPr/>
        </p:nvSpPr>
        <p:spPr>
          <a:xfrm>
            <a:off x="959675" y="1904411"/>
            <a:ext cx="526507" cy="526507"/>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049" name="椭圆 1048">
            <a:extLst>
              <a:ext uri="{FF2B5EF4-FFF2-40B4-BE49-F238E27FC236}">
                <a16:creationId xmlns:a16="http://schemas.microsoft.com/office/drawing/2014/main" id="{C356BD5C-07C6-125D-9E3F-6858E93A7E24}"/>
              </a:ext>
            </a:extLst>
          </p:cNvPr>
          <p:cNvSpPr/>
          <p:nvPr/>
        </p:nvSpPr>
        <p:spPr>
          <a:xfrm>
            <a:off x="4577454" y="1774149"/>
            <a:ext cx="254086" cy="254086"/>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051" name="文本框 1050">
            <a:extLst>
              <a:ext uri="{FF2B5EF4-FFF2-40B4-BE49-F238E27FC236}">
                <a16:creationId xmlns:a16="http://schemas.microsoft.com/office/drawing/2014/main" id="{B1145B1E-C1CE-C429-419C-52C35A38570C}"/>
              </a:ext>
            </a:extLst>
          </p:cNvPr>
          <p:cNvSpPr txBox="1"/>
          <p:nvPr/>
        </p:nvSpPr>
        <p:spPr>
          <a:xfrm>
            <a:off x="1482892" y="4703259"/>
            <a:ext cx="954107" cy="707886"/>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引用</a:t>
            </a:r>
            <a:endParaRPr kumimoji="0" lang="en-US" altLang="zh-CN" sz="2000" b="1"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论证法</a:t>
            </a:r>
          </a:p>
        </p:txBody>
      </p:sp>
      <p:sp>
        <p:nvSpPr>
          <p:cNvPr id="1052" name="文本框 1051">
            <a:extLst>
              <a:ext uri="{FF2B5EF4-FFF2-40B4-BE49-F238E27FC236}">
                <a16:creationId xmlns:a16="http://schemas.microsoft.com/office/drawing/2014/main" id="{C491A8F3-1BB0-C2CA-718C-1EB0E4729FA1}"/>
              </a:ext>
            </a:extLst>
          </p:cNvPr>
          <p:cNvSpPr txBox="1"/>
          <p:nvPr/>
        </p:nvSpPr>
        <p:spPr>
          <a:xfrm>
            <a:off x="9742720" y="1674292"/>
            <a:ext cx="954107" cy="707886"/>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归纳</a:t>
            </a:r>
            <a:endParaRPr kumimoji="0" lang="en-US" altLang="zh-CN" sz="2000" b="1"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论证法</a:t>
            </a:r>
          </a:p>
        </p:txBody>
      </p:sp>
      <p:sp>
        <p:nvSpPr>
          <p:cNvPr id="1053" name="文本框 1052">
            <a:extLst>
              <a:ext uri="{FF2B5EF4-FFF2-40B4-BE49-F238E27FC236}">
                <a16:creationId xmlns:a16="http://schemas.microsoft.com/office/drawing/2014/main" id="{DA7D4A88-D904-10B8-2306-C8A0264F108A}"/>
              </a:ext>
            </a:extLst>
          </p:cNvPr>
          <p:cNvSpPr txBox="1"/>
          <p:nvPr/>
        </p:nvSpPr>
        <p:spPr>
          <a:xfrm>
            <a:off x="8212145" y="3508875"/>
            <a:ext cx="877163" cy="646331"/>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cs typeface="+mn-ea"/>
                <a:sym typeface="+mn-lt"/>
              </a:rPr>
              <a:t>演绎</a:t>
            </a:r>
            <a:endParaRPr kumimoji="0" lang="en-US" altLang="zh-CN" b="1"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cs typeface="+mn-ea"/>
                <a:sym typeface="+mn-lt"/>
              </a:rPr>
              <a:t>论证法</a:t>
            </a:r>
          </a:p>
        </p:txBody>
      </p:sp>
      <p:sp>
        <p:nvSpPr>
          <p:cNvPr id="1054" name="文本框 1053">
            <a:extLst>
              <a:ext uri="{FF2B5EF4-FFF2-40B4-BE49-F238E27FC236}">
                <a16:creationId xmlns:a16="http://schemas.microsoft.com/office/drawing/2014/main" id="{6439B1B1-0ECA-1B3B-CAD5-D9709F8E67DF}"/>
              </a:ext>
            </a:extLst>
          </p:cNvPr>
          <p:cNvSpPr txBox="1"/>
          <p:nvPr/>
        </p:nvSpPr>
        <p:spPr>
          <a:xfrm>
            <a:off x="9990299" y="4918554"/>
            <a:ext cx="954107" cy="707886"/>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类比</a:t>
            </a:r>
            <a:endParaRPr kumimoji="0" lang="en-US" altLang="zh-CN" sz="2000" b="1"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论证法</a:t>
            </a:r>
          </a:p>
        </p:txBody>
      </p:sp>
      <p:sp>
        <p:nvSpPr>
          <p:cNvPr id="1055" name="文本框 1054">
            <a:extLst>
              <a:ext uri="{FF2B5EF4-FFF2-40B4-BE49-F238E27FC236}">
                <a16:creationId xmlns:a16="http://schemas.microsoft.com/office/drawing/2014/main" id="{4AB3287C-5351-974E-8918-D8703B54C1EA}"/>
              </a:ext>
            </a:extLst>
          </p:cNvPr>
          <p:cNvSpPr txBox="1"/>
          <p:nvPr/>
        </p:nvSpPr>
        <p:spPr>
          <a:xfrm>
            <a:off x="2503707" y="2542024"/>
            <a:ext cx="1005663"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举例</a:t>
            </a:r>
            <a:endParaRPr kumimoji="0" lang="en-US" altLang="zh-CN" sz="2000" b="1"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cs typeface="+mn-ea"/>
                <a:sym typeface="+mn-lt"/>
              </a:rPr>
              <a:t>论证法</a:t>
            </a:r>
          </a:p>
        </p:txBody>
      </p:sp>
      <p:sp>
        <p:nvSpPr>
          <p:cNvPr id="1056" name="文本框 1055">
            <a:extLst>
              <a:ext uri="{FF2B5EF4-FFF2-40B4-BE49-F238E27FC236}">
                <a16:creationId xmlns:a16="http://schemas.microsoft.com/office/drawing/2014/main" id="{9F9910D8-7A91-64D7-F6DC-C476F98C2A83}"/>
              </a:ext>
            </a:extLst>
          </p:cNvPr>
          <p:cNvSpPr txBox="1"/>
          <p:nvPr/>
        </p:nvSpPr>
        <p:spPr>
          <a:xfrm>
            <a:off x="5490708" y="3102120"/>
            <a:ext cx="1210588" cy="1323439"/>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chemeClr val="bg1"/>
                </a:solidFill>
                <a:effectLst/>
                <a:uLnTx/>
                <a:uFillTx/>
                <a:cs typeface="+mn-ea"/>
                <a:sym typeface="+mn-lt"/>
              </a:rPr>
              <a:t>论证</a:t>
            </a:r>
            <a:endParaRPr kumimoji="0" lang="en-US" altLang="zh-CN" sz="4000" b="1"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chemeClr val="bg1"/>
                </a:solidFill>
                <a:effectLst/>
                <a:uLnTx/>
                <a:uFillTx/>
                <a:cs typeface="+mn-ea"/>
                <a:sym typeface="+mn-lt"/>
              </a:rPr>
              <a:t>方法</a:t>
            </a: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
        <p:nvSpPr>
          <p:cNvPr id="1059" name="椭圆 1058">
            <a:extLst>
              <a:ext uri="{FF2B5EF4-FFF2-40B4-BE49-F238E27FC236}">
                <a16:creationId xmlns:a16="http://schemas.microsoft.com/office/drawing/2014/main" id="{26AB98F1-1864-AD25-5599-7B96B80E7E70}"/>
              </a:ext>
            </a:extLst>
          </p:cNvPr>
          <p:cNvSpPr/>
          <p:nvPr/>
        </p:nvSpPr>
        <p:spPr>
          <a:xfrm>
            <a:off x="8175469" y="2653890"/>
            <a:ext cx="254086" cy="254086"/>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060" name="椭圆 1059">
            <a:extLst>
              <a:ext uri="{FF2B5EF4-FFF2-40B4-BE49-F238E27FC236}">
                <a16:creationId xmlns:a16="http://schemas.microsoft.com/office/drawing/2014/main" id="{1A71ECA4-04DB-7C1E-93FA-74B453C7BB69}"/>
              </a:ext>
            </a:extLst>
          </p:cNvPr>
          <p:cNvSpPr/>
          <p:nvPr/>
        </p:nvSpPr>
        <p:spPr>
          <a:xfrm>
            <a:off x="4485552" y="5095024"/>
            <a:ext cx="254086" cy="254086"/>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Tree>
    <p:extLst>
      <p:ext uri="{BB962C8B-B14F-4D97-AF65-F5344CB8AC3E}">
        <p14:creationId xmlns:p14="http://schemas.microsoft.com/office/powerpoint/2010/main" val="23081410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6" cstate="email">
            <a:duotone>
              <a:prstClr val="black"/>
              <a:srgbClr val="0A4FB6">
                <a:tint val="45000"/>
                <a:satMod val="400000"/>
              </a:srgbClr>
            </a:duotone>
            <a:extLst>
              <a:ext uri="{BEBA8EAE-BF5A-486C-A8C5-ECC9F3942E4B}">
                <a14:imgProps xmlns:a14="http://schemas.microsoft.com/office/drawing/2010/main">
                  <a14:imgLayer r:embed="rId7">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03</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研究方法与范围</a:t>
            </a:r>
          </a:p>
        </p:txBody>
      </p:sp>
      <p:sp>
        <p:nvSpPr>
          <p:cNvPr id="3" name="任意多边形: 形状 2">
            <a:extLst>
              <a:ext uri="{FF2B5EF4-FFF2-40B4-BE49-F238E27FC236}">
                <a16:creationId xmlns:a16="http://schemas.microsoft.com/office/drawing/2014/main" id="{256CA362-B338-B7D4-9414-A67F32E01E63}"/>
              </a:ext>
            </a:extLst>
          </p:cNvPr>
          <p:cNvSpPr/>
          <p:nvPr/>
        </p:nvSpPr>
        <p:spPr>
          <a:xfrm>
            <a:off x="954730" y="1119202"/>
            <a:ext cx="10266113" cy="6989587"/>
          </a:xfrm>
          <a:custGeom>
            <a:avLst/>
            <a:gdLst>
              <a:gd name="connsiteX0" fmla="*/ 3448774 w 6899925"/>
              <a:gd name="connsiteY0" fmla="*/ 0 h 5136938"/>
              <a:gd name="connsiteX1" fmla="*/ 3452353 w 6899925"/>
              <a:gd name="connsiteY1" fmla="*/ 18215 h 5136938"/>
              <a:gd name="connsiteX2" fmla="*/ 6788113 w 6899925"/>
              <a:gd name="connsiteY2" fmla="*/ 5082254 h 5136938"/>
              <a:gd name="connsiteX3" fmla="*/ 6899925 w 6899925"/>
              <a:gd name="connsiteY3" fmla="*/ 5136938 h 5136938"/>
              <a:gd name="connsiteX4" fmla="*/ 0 w 6899925"/>
              <a:gd name="connsiteY4" fmla="*/ 5136938 h 5136938"/>
              <a:gd name="connsiteX5" fmla="*/ 111812 w 6899925"/>
              <a:gd name="connsiteY5" fmla="*/ 5082254 h 5136938"/>
              <a:gd name="connsiteX6" fmla="*/ 3422060 w 6899925"/>
              <a:gd name="connsiteY6" fmla="*/ 133619 h 5136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9925" h="5136938">
                <a:moveTo>
                  <a:pt x="3448774" y="0"/>
                </a:moveTo>
                <a:lnTo>
                  <a:pt x="3452353" y="18215"/>
                </a:lnTo>
                <a:cubicBezTo>
                  <a:pt x="3957315" y="2364837"/>
                  <a:pt x="5199905" y="4241720"/>
                  <a:pt x="6788113" y="5082254"/>
                </a:cubicBezTo>
                <a:lnTo>
                  <a:pt x="6899925" y="5136938"/>
                </a:lnTo>
                <a:lnTo>
                  <a:pt x="0" y="5136938"/>
                </a:lnTo>
                <a:lnTo>
                  <a:pt x="111812" y="5082254"/>
                </a:lnTo>
                <a:cubicBezTo>
                  <a:pt x="1673899" y="4255545"/>
                  <a:pt x="2901643" y="2426297"/>
                  <a:pt x="3422060" y="133619"/>
                </a:cubicBezTo>
                <a:close/>
              </a:path>
            </a:pathLst>
          </a:custGeom>
          <a:gradFill flip="none" rotWithShape="1">
            <a:gsLst>
              <a:gs pos="53000">
                <a:srgbClr val="FEDE9D"/>
              </a:gs>
              <a:gs pos="84000">
                <a:srgbClr val="884110">
                  <a:alpha val="0"/>
                </a:srgbClr>
              </a:gs>
            </a:gsLst>
            <a:lin ang="5400000" scaled="0"/>
            <a:tileRect/>
          </a:gradFill>
          <a:ln w="12700" cap="flat" cmpd="sng" algn="ctr">
            <a:gradFill>
              <a:gsLst>
                <a:gs pos="0">
                  <a:srgbClr val="FEDE9D"/>
                </a:gs>
                <a:gs pos="47000">
                  <a:srgbClr val="884110">
                    <a:alpha val="0"/>
                  </a:srgbClr>
                </a:gs>
              </a:gsLst>
              <a:lin ang="5400000" scaled="1"/>
            </a:gradFill>
            <a:prstDash val="solid"/>
            <a:miter lim="800000"/>
          </a:ln>
          <a:effectLst>
            <a:outerShdw blurRad="330200" dist="101600" dir="2700000" sx="98000" sy="98000" algn="tl" rotWithShape="0">
              <a:srgbClr val="002FA7">
                <a:alpha val="40000"/>
              </a:srgbClr>
            </a:outerShdw>
          </a:effectLst>
        </p:spPr>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mn-lt"/>
              <a:ea typeface="+mn-ea"/>
              <a:cs typeface="+mn-ea"/>
              <a:sym typeface="+mn-lt"/>
            </a:endParaRPr>
          </a:p>
        </p:txBody>
      </p:sp>
      <p:sp>
        <p:nvSpPr>
          <p:cNvPr id="4" name="任意多边形: 形状 3">
            <a:extLst>
              <a:ext uri="{FF2B5EF4-FFF2-40B4-BE49-F238E27FC236}">
                <a16:creationId xmlns:a16="http://schemas.microsoft.com/office/drawing/2014/main" id="{D294B348-144E-349D-1E05-2C5F93495F18}"/>
              </a:ext>
            </a:extLst>
          </p:cNvPr>
          <p:cNvSpPr/>
          <p:nvPr/>
        </p:nvSpPr>
        <p:spPr>
          <a:xfrm>
            <a:off x="2198018" y="1600200"/>
            <a:ext cx="7795964" cy="5283199"/>
          </a:xfrm>
          <a:custGeom>
            <a:avLst/>
            <a:gdLst>
              <a:gd name="connsiteX0" fmla="*/ 3448774 w 6899925"/>
              <a:gd name="connsiteY0" fmla="*/ 0 h 5136938"/>
              <a:gd name="connsiteX1" fmla="*/ 3452353 w 6899925"/>
              <a:gd name="connsiteY1" fmla="*/ 18215 h 5136938"/>
              <a:gd name="connsiteX2" fmla="*/ 6788113 w 6899925"/>
              <a:gd name="connsiteY2" fmla="*/ 5082254 h 5136938"/>
              <a:gd name="connsiteX3" fmla="*/ 6899925 w 6899925"/>
              <a:gd name="connsiteY3" fmla="*/ 5136938 h 5136938"/>
              <a:gd name="connsiteX4" fmla="*/ 0 w 6899925"/>
              <a:gd name="connsiteY4" fmla="*/ 5136938 h 5136938"/>
              <a:gd name="connsiteX5" fmla="*/ 111812 w 6899925"/>
              <a:gd name="connsiteY5" fmla="*/ 5082254 h 5136938"/>
              <a:gd name="connsiteX6" fmla="*/ 3422060 w 6899925"/>
              <a:gd name="connsiteY6" fmla="*/ 133619 h 5136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9925" h="5136938">
                <a:moveTo>
                  <a:pt x="3448774" y="0"/>
                </a:moveTo>
                <a:lnTo>
                  <a:pt x="3452353" y="18215"/>
                </a:lnTo>
                <a:cubicBezTo>
                  <a:pt x="3957315" y="2364837"/>
                  <a:pt x="5199905" y="4241720"/>
                  <a:pt x="6788113" y="5082254"/>
                </a:cubicBezTo>
                <a:lnTo>
                  <a:pt x="6899925" y="5136938"/>
                </a:lnTo>
                <a:lnTo>
                  <a:pt x="0" y="5136938"/>
                </a:lnTo>
                <a:lnTo>
                  <a:pt x="111812" y="5082254"/>
                </a:lnTo>
                <a:cubicBezTo>
                  <a:pt x="1673899" y="4255545"/>
                  <a:pt x="2901643" y="2426297"/>
                  <a:pt x="3422060" y="133619"/>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a:endParaRPr lang="zh-CN" altLang="en-US" sz="1600">
              <a:solidFill>
                <a:schemeClr val="lt1"/>
              </a:solidFill>
              <a:latin typeface="+mn-lt"/>
              <a:ea typeface="+mn-ea"/>
              <a:cs typeface="+mn-ea"/>
              <a:sym typeface="+mn-lt"/>
            </a:endParaRPr>
          </a:p>
        </p:txBody>
      </p:sp>
      <p:grpSp>
        <p:nvGrpSpPr>
          <p:cNvPr id="1057" name="组合 1056">
            <a:extLst>
              <a:ext uri="{FF2B5EF4-FFF2-40B4-BE49-F238E27FC236}">
                <a16:creationId xmlns:a16="http://schemas.microsoft.com/office/drawing/2014/main" id="{BB0D1952-17EB-C9B9-B646-96478F7EF06C}"/>
              </a:ext>
            </a:extLst>
          </p:cNvPr>
          <p:cNvGrpSpPr/>
          <p:nvPr/>
        </p:nvGrpSpPr>
        <p:grpSpPr>
          <a:xfrm>
            <a:off x="1735186" y="1826157"/>
            <a:ext cx="3874813" cy="457389"/>
            <a:chOff x="2662011" y="1826157"/>
            <a:chExt cx="2947988" cy="457389"/>
          </a:xfrm>
        </p:grpSpPr>
        <p:cxnSp>
          <p:nvCxnSpPr>
            <p:cNvPr id="60" name="直接连接符 59">
              <a:extLst>
                <a:ext uri="{FF2B5EF4-FFF2-40B4-BE49-F238E27FC236}">
                  <a16:creationId xmlns:a16="http://schemas.microsoft.com/office/drawing/2014/main" id="{3945A1B8-834A-698C-7711-89602C5D872D}"/>
                </a:ext>
              </a:extLst>
            </p:cNvPr>
            <p:cNvCxnSpPr/>
            <p:nvPr/>
          </p:nvCxnSpPr>
          <p:spPr bwMode="auto">
            <a:xfrm>
              <a:off x="2880319" y="2283546"/>
              <a:ext cx="2729680" cy="0"/>
            </a:xfrm>
            <a:prstGeom prst="line">
              <a:avLst/>
            </a:prstGeom>
            <a:noFill/>
            <a:ln w="12700" cap="flat" cmpd="sng" algn="ctr">
              <a:gradFill>
                <a:gsLst>
                  <a:gs pos="0">
                    <a:srgbClr val="002FA7"/>
                  </a:gs>
                  <a:gs pos="100000">
                    <a:srgbClr val="002FA7">
                      <a:alpha val="0"/>
                    </a:srgbClr>
                  </a:gs>
                </a:gsLst>
                <a:lin ang="2700000" scaled="0"/>
              </a:gradFill>
              <a:prstDash val="solid"/>
              <a:miter lim="800000"/>
            </a:ln>
            <a:effectLst/>
          </p:spPr>
        </p:cxnSp>
        <p:sp>
          <p:nvSpPr>
            <p:cNvPr id="61" name="弧形 60">
              <a:extLst>
                <a:ext uri="{FF2B5EF4-FFF2-40B4-BE49-F238E27FC236}">
                  <a16:creationId xmlns:a16="http://schemas.microsoft.com/office/drawing/2014/main" id="{C8869E32-213F-1E39-CB89-B63A3B3E5582}"/>
                </a:ext>
              </a:extLst>
            </p:cNvPr>
            <p:cNvSpPr/>
            <p:nvPr/>
          </p:nvSpPr>
          <p:spPr bwMode="auto">
            <a:xfrm>
              <a:off x="2662011" y="1826157"/>
              <a:ext cx="455613" cy="455612"/>
            </a:xfrm>
            <a:prstGeom prst="arc">
              <a:avLst>
                <a:gd name="adj1" fmla="val 21479146"/>
                <a:gd name="adj2" fmla="val 5579538"/>
              </a:avLst>
            </a:prstGeom>
            <a:noFill/>
            <a:ln w="12700" cap="flat" cmpd="sng" algn="ctr">
              <a:solidFill>
                <a:srgbClr val="002FA7"/>
              </a:solidFill>
              <a:prstDash val="solid"/>
              <a:miter lim="800000"/>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85" name="文本框 33">
            <a:extLst>
              <a:ext uri="{FF2B5EF4-FFF2-40B4-BE49-F238E27FC236}">
                <a16:creationId xmlns:a16="http://schemas.microsoft.com/office/drawing/2014/main" id="{43BDA477-D4CB-BE2E-5785-6F05E5C8FF4E}"/>
              </a:ext>
            </a:extLst>
          </p:cNvPr>
          <p:cNvSpPr txBox="1">
            <a:spLocks noChangeArrowheads="1"/>
          </p:cNvSpPr>
          <p:nvPr/>
        </p:nvSpPr>
        <p:spPr bwMode="auto">
          <a:xfrm>
            <a:off x="2398896" y="2376364"/>
            <a:ext cx="2982572" cy="58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fontAlgn="base">
              <a:lnSpc>
                <a:spcPct val="120000"/>
              </a:lnSpc>
              <a:spcBef>
                <a:spcPct val="0"/>
              </a:spcBef>
              <a:spcAft>
                <a:spcPct val="0"/>
              </a:spcAft>
              <a:buFontTx/>
              <a:buNone/>
            </a:pPr>
            <a:r>
              <a:rPr lang="zh-CN" altLang="en-US" sz="1400" dirty="0">
                <a:solidFill>
                  <a:prstClr val="black"/>
                </a:solidFill>
                <a:latin typeface="+mn-lt"/>
                <a:ea typeface="+mn-ea"/>
                <a:cs typeface="+mn-ea"/>
                <a:sym typeface="+mn-lt"/>
              </a:rPr>
              <a:t>数据通信、网络体系结构、协议、拓扑结构、路由算法、网络安全等。</a:t>
            </a:r>
            <a:endParaRPr lang="LID4096" altLang="en-US" sz="1400" dirty="0">
              <a:solidFill>
                <a:prstClr val="black"/>
              </a:solidFill>
              <a:latin typeface="+mn-lt"/>
              <a:ea typeface="+mn-ea"/>
              <a:cs typeface="+mn-ea"/>
              <a:sym typeface="+mn-lt"/>
            </a:endParaRPr>
          </a:p>
        </p:txBody>
      </p:sp>
      <p:sp>
        <p:nvSpPr>
          <p:cNvPr id="86" name="文本框 88">
            <a:extLst>
              <a:ext uri="{FF2B5EF4-FFF2-40B4-BE49-F238E27FC236}">
                <a16:creationId xmlns:a16="http://schemas.microsoft.com/office/drawing/2014/main" id="{8FB8323E-5B0F-AA58-87EC-8103B358D9AF}"/>
              </a:ext>
            </a:extLst>
          </p:cNvPr>
          <p:cNvSpPr txBox="1">
            <a:spLocks noChangeArrowheads="1"/>
          </p:cNvSpPr>
          <p:nvPr/>
        </p:nvSpPr>
        <p:spPr bwMode="auto">
          <a:xfrm>
            <a:off x="2398895" y="1872350"/>
            <a:ext cx="2982572" cy="400110"/>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pPr algn="l"/>
            <a:r>
              <a:rPr lang="zh-CN" altLang="en-US" dirty="0">
                <a:latin typeface="+mn-lt"/>
                <a:ea typeface="+mn-ea"/>
                <a:cs typeface="+mn-ea"/>
                <a:sym typeface="+mn-lt"/>
              </a:rPr>
              <a:t>基础理论</a:t>
            </a:r>
            <a:endParaRPr lang="LID4096" altLang="en-US" dirty="0">
              <a:latin typeface="+mn-lt"/>
              <a:ea typeface="+mn-ea"/>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grpSp>
        <p:nvGrpSpPr>
          <p:cNvPr id="1058" name="组合 1057">
            <a:extLst>
              <a:ext uri="{FF2B5EF4-FFF2-40B4-BE49-F238E27FC236}">
                <a16:creationId xmlns:a16="http://schemas.microsoft.com/office/drawing/2014/main" id="{E35B3A31-B079-ACC9-6CD5-148AB80B6055}"/>
              </a:ext>
            </a:extLst>
          </p:cNvPr>
          <p:cNvGrpSpPr/>
          <p:nvPr/>
        </p:nvGrpSpPr>
        <p:grpSpPr>
          <a:xfrm>
            <a:off x="1103589" y="3162855"/>
            <a:ext cx="3874813" cy="457389"/>
            <a:chOff x="2662011" y="1826157"/>
            <a:chExt cx="2947988" cy="457389"/>
          </a:xfrm>
        </p:grpSpPr>
        <p:cxnSp>
          <p:nvCxnSpPr>
            <p:cNvPr id="1061" name="直接连接符 1060">
              <a:extLst>
                <a:ext uri="{FF2B5EF4-FFF2-40B4-BE49-F238E27FC236}">
                  <a16:creationId xmlns:a16="http://schemas.microsoft.com/office/drawing/2014/main" id="{BF618C52-C350-F0B3-49DC-EA87628C4CD6}"/>
                </a:ext>
              </a:extLst>
            </p:cNvPr>
            <p:cNvCxnSpPr/>
            <p:nvPr/>
          </p:nvCxnSpPr>
          <p:spPr bwMode="auto">
            <a:xfrm>
              <a:off x="2880319" y="2283546"/>
              <a:ext cx="2729680" cy="0"/>
            </a:xfrm>
            <a:prstGeom prst="line">
              <a:avLst/>
            </a:prstGeom>
            <a:noFill/>
            <a:ln w="12700" cap="flat" cmpd="sng" algn="ctr">
              <a:gradFill>
                <a:gsLst>
                  <a:gs pos="0">
                    <a:srgbClr val="002FA7"/>
                  </a:gs>
                  <a:gs pos="100000">
                    <a:srgbClr val="002FA7">
                      <a:alpha val="0"/>
                    </a:srgbClr>
                  </a:gs>
                </a:gsLst>
                <a:lin ang="2700000" scaled="0"/>
              </a:gradFill>
              <a:prstDash val="solid"/>
              <a:miter lim="800000"/>
            </a:ln>
            <a:effectLst/>
          </p:spPr>
        </p:cxnSp>
        <p:sp>
          <p:nvSpPr>
            <p:cNvPr id="1062" name="弧形 1061">
              <a:extLst>
                <a:ext uri="{FF2B5EF4-FFF2-40B4-BE49-F238E27FC236}">
                  <a16:creationId xmlns:a16="http://schemas.microsoft.com/office/drawing/2014/main" id="{4B8B792F-785B-5B17-D591-5060B54AD2BB}"/>
                </a:ext>
              </a:extLst>
            </p:cNvPr>
            <p:cNvSpPr/>
            <p:nvPr/>
          </p:nvSpPr>
          <p:spPr bwMode="auto">
            <a:xfrm>
              <a:off x="2662011" y="1826157"/>
              <a:ext cx="455613" cy="455612"/>
            </a:xfrm>
            <a:prstGeom prst="arc">
              <a:avLst>
                <a:gd name="adj1" fmla="val 21479146"/>
                <a:gd name="adj2" fmla="val 5579538"/>
              </a:avLst>
            </a:prstGeom>
            <a:noFill/>
            <a:ln w="12700" cap="flat" cmpd="sng" algn="ctr">
              <a:solidFill>
                <a:srgbClr val="002FA7"/>
              </a:solidFill>
              <a:prstDash val="solid"/>
              <a:miter lim="800000"/>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1063" name="文本框 33">
            <a:extLst>
              <a:ext uri="{FF2B5EF4-FFF2-40B4-BE49-F238E27FC236}">
                <a16:creationId xmlns:a16="http://schemas.microsoft.com/office/drawing/2014/main" id="{6B867AFE-3BB3-29F4-F373-A87202C11C03}"/>
              </a:ext>
            </a:extLst>
          </p:cNvPr>
          <p:cNvSpPr txBox="1">
            <a:spLocks noChangeArrowheads="1"/>
          </p:cNvSpPr>
          <p:nvPr/>
        </p:nvSpPr>
        <p:spPr bwMode="auto">
          <a:xfrm>
            <a:off x="1767298" y="3713062"/>
            <a:ext cx="2436402" cy="84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fontAlgn="base">
              <a:lnSpc>
                <a:spcPct val="120000"/>
              </a:lnSpc>
              <a:spcBef>
                <a:spcPct val="0"/>
              </a:spcBef>
              <a:spcAft>
                <a:spcPct val="0"/>
              </a:spcAft>
              <a:buFontTx/>
              <a:buNone/>
            </a:pPr>
            <a:r>
              <a:rPr lang="zh-CN" altLang="en-US" sz="1400" dirty="0">
                <a:solidFill>
                  <a:prstClr val="black"/>
                </a:solidFill>
                <a:latin typeface="+mn-lt"/>
                <a:ea typeface="+mn-ea"/>
                <a:cs typeface="+mn-ea"/>
                <a:sym typeface="+mn-lt"/>
              </a:rPr>
              <a:t>网络协议的设计、实现和测试，包括</a:t>
            </a:r>
            <a:r>
              <a:rPr lang="en-US" altLang="zh-CN" sz="1400" dirty="0">
                <a:solidFill>
                  <a:prstClr val="black"/>
                </a:solidFill>
                <a:latin typeface="+mn-lt"/>
                <a:ea typeface="+mn-ea"/>
                <a:cs typeface="+mn-ea"/>
                <a:sym typeface="+mn-lt"/>
              </a:rPr>
              <a:t>TCP/IP</a:t>
            </a:r>
            <a:r>
              <a:rPr lang="zh-CN" altLang="en-US" sz="1400" dirty="0">
                <a:solidFill>
                  <a:prstClr val="black"/>
                </a:solidFill>
                <a:latin typeface="+mn-lt"/>
                <a:ea typeface="+mn-ea"/>
                <a:cs typeface="+mn-ea"/>
                <a:sym typeface="+mn-lt"/>
              </a:rPr>
              <a:t>协议、</a:t>
            </a:r>
            <a:r>
              <a:rPr lang="en-US" altLang="zh-CN" sz="1400" dirty="0">
                <a:solidFill>
                  <a:prstClr val="black"/>
                </a:solidFill>
                <a:latin typeface="+mn-lt"/>
                <a:ea typeface="+mn-ea"/>
                <a:cs typeface="+mn-ea"/>
                <a:sym typeface="+mn-lt"/>
              </a:rPr>
              <a:t>HTTP</a:t>
            </a:r>
            <a:r>
              <a:rPr lang="zh-CN" altLang="en-US" sz="1400" dirty="0">
                <a:solidFill>
                  <a:prstClr val="black"/>
                </a:solidFill>
                <a:latin typeface="+mn-lt"/>
                <a:ea typeface="+mn-ea"/>
                <a:cs typeface="+mn-ea"/>
                <a:sym typeface="+mn-lt"/>
              </a:rPr>
              <a:t>协议、</a:t>
            </a:r>
            <a:r>
              <a:rPr lang="en-US" altLang="zh-CN" sz="1400" dirty="0">
                <a:solidFill>
                  <a:prstClr val="black"/>
                </a:solidFill>
                <a:latin typeface="+mn-lt"/>
                <a:ea typeface="+mn-ea"/>
                <a:cs typeface="+mn-ea"/>
                <a:sym typeface="+mn-lt"/>
              </a:rPr>
              <a:t>DNS</a:t>
            </a:r>
            <a:r>
              <a:rPr lang="zh-CN" altLang="en-US" sz="1400" dirty="0">
                <a:solidFill>
                  <a:prstClr val="black"/>
                </a:solidFill>
                <a:latin typeface="+mn-lt"/>
                <a:ea typeface="+mn-ea"/>
                <a:cs typeface="+mn-ea"/>
                <a:sym typeface="+mn-lt"/>
              </a:rPr>
              <a:t>协议等。</a:t>
            </a:r>
            <a:endParaRPr lang="LID4096" altLang="en-US" sz="1400" dirty="0">
              <a:solidFill>
                <a:prstClr val="black"/>
              </a:solidFill>
              <a:latin typeface="+mn-lt"/>
              <a:ea typeface="+mn-ea"/>
              <a:cs typeface="+mn-ea"/>
              <a:sym typeface="+mn-lt"/>
            </a:endParaRPr>
          </a:p>
        </p:txBody>
      </p:sp>
      <p:sp>
        <p:nvSpPr>
          <p:cNvPr id="1064" name="文本框 88">
            <a:extLst>
              <a:ext uri="{FF2B5EF4-FFF2-40B4-BE49-F238E27FC236}">
                <a16:creationId xmlns:a16="http://schemas.microsoft.com/office/drawing/2014/main" id="{A6A6C44F-64DB-314E-8D6C-6C63D7A6CF28}"/>
              </a:ext>
            </a:extLst>
          </p:cNvPr>
          <p:cNvSpPr txBox="1">
            <a:spLocks noChangeArrowheads="1"/>
          </p:cNvSpPr>
          <p:nvPr/>
        </p:nvSpPr>
        <p:spPr bwMode="auto">
          <a:xfrm>
            <a:off x="1767298" y="3209048"/>
            <a:ext cx="1576388" cy="400110"/>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pPr algn="l"/>
            <a:r>
              <a:rPr lang="zh-CN" altLang="en-US" dirty="0">
                <a:latin typeface="+mn-lt"/>
                <a:ea typeface="+mn-ea"/>
                <a:cs typeface="+mn-ea"/>
                <a:sym typeface="+mn-lt"/>
              </a:rPr>
              <a:t>协议与实现</a:t>
            </a:r>
            <a:endParaRPr lang="LID4096" altLang="en-US" dirty="0">
              <a:latin typeface="+mn-lt"/>
              <a:ea typeface="+mn-ea"/>
              <a:cs typeface="+mn-ea"/>
              <a:sym typeface="+mn-lt"/>
            </a:endParaRPr>
          </a:p>
        </p:txBody>
      </p:sp>
      <p:grpSp>
        <p:nvGrpSpPr>
          <p:cNvPr id="1071" name="组合 1070">
            <a:extLst>
              <a:ext uri="{FF2B5EF4-FFF2-40B4-BE49-F238E27FC236}">
                <a16:creationId xmlns:a16="http://schemas.microsoft.com/office/drawing/2014/main" id="{CBCD18EB-96C7-7CEA-2F83-CC88AD1B34A7}"/>
              </a:ext>
            </a:extLst>
          </p:cNvPr>
          <p:cNvGrpSpPr/>
          <p:nvPr/>
        </p:nvGrpSpPr>
        <p:grpSpPr>
          <a:xfrm>
            <a:off x="188686" y="4610863"/>
            <a:ext cx="3874813" cy="457389"/>
            <a:chOff x="2662011" y="1826157"/>
            <a:chExt cx="2947988" cy="457389"/>
          </a:xfrm>
        </p:grpSpPr>
        <p:cxnSp>
          <p:nvCxnSpPr>
            <p:cNvPr id="1072" name="直接连接符 1071">
              <a:extLst>
                <a:ext uri="{FF2B5EF4-FFF2-40B4-BE49-F238E27FC236}">
                  <a16:creationId xmlns:a16="http://schemas.microsoft.com/office/drawing/2014/main" id="{4050B670-1FBD-9472-8071-B0C25BA17E36}"/>
                </a:ext>
              </a:extLst>
            </p:cNvPr>
            <p:cNvCxnSpPr/>
            <p:nvPr/>
          </p:nvCxnSpPr>
          <p:spPr bwMode="auto">
            <a:xfrm>
              <a:off x="2880319" y="2283546"/>
              <a:ext cx="2729680" cy="0"/>
            </a:xfrm>
            <a:prstGeom prst="line">
              <a:avLst/>
            </a:prstGeom>
            <a:noFill/>
            <a:ln w="12700" cap="flat" cmpd="sng" algn="ctr">
              <a:gradFill>
                <a:gsLst>
                  <a:gs pos="0">
                    <a:srgbClr val="002FA7"/>
                  </a:gs>
                  <a:gs pos="100000">
                    <a:srgbClr val="002FA7">
                      <a:alpha val="0"/>
                    </a:srgbClr>
                  </a:gs>
                </a:gsLst>
                <a:lin ang="2700000" scaled="0"/>
              </a:gradFill>
              <a:prstDash val="solid"/>
              <a:miter lim="800000"/>
            </a:ln>
            <a:effectLst/>
          </p:spPr>
        </p:cxnSp>
        <p:sp>
          <p:nvSpPr>
            <p:cNvPr id="1073" name="弧形 1072">
              <a:extLst>
                <a:ext uri="{FF2B5EF4-FFF2-40B4-BE49-F238E27FC236}">
                  <a16:creationId xmlns:a16="http://schemas.microsoft.com/office/drawing/2014/main" id="{8C7C9E2C-78B2-167A-671E-C0D74CDE9569}"/>
                </a:ext>
              </a:extLst>
            </p:cNvPr>
            <p:cNvSpPr/>
            <p:nvPr/>
          </p:nvSpPr>
          <p:spPr bwMode="auto">
            <a:xfrm>
              <a:off x="2662011" y="1826157"/>
              <a:ext cx="455613" cy="455612"/>
            </a:xfrm>
            <a:prstGeom prst="arc">
              <a:avLst>
                <a:gd name="adj1" fmla="val 21479146"/>
                <a:gd name="adj2" fmla="val 5579538"/>
              </a:avLst>
            </a:prstGeom>
            <a:noFill/>
            <a:ln w="12700" cap="flat" cmpd="sng" algn="ctr">
              <a:solidFill>
                <a:srgbClr val="002FA7"/>
              </a:solidFill>
              <a:prstDash val="solid"/>
              <a:miter lim="800000"/>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1074" name="文本框 33">
            <a:extLst>
              <a:ext uri="{FF2B5EF4-FFF2-40B4-BE49-F238E27FC236}">
                <a16:creationId xmlns:a16="http://schemas.microsoft.com/office/drawing/2014/main" id="{842414BE-3A46-B6D1-6079-4EAB3E2E81E5}"/>
              </a:ext>
            </a:extLst>
          </p:cNvPr>
          <p:cNvSpPr txBox="1">
            <a:spLocks noChangeArrowheads="1"/>
          </p:cNvSpPr>
          <p:nvPr/>
        </p:nvSpPr>
        <p:spPr bwMode="auto">
          <a:xfrm>
            <a:off x="852395" y="5161070"/>
            <a:ext cx="2830605" cy="58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fontAlgn="base">
              <a:lnSpc>
                <a:spcPct val="120000"/>
              </a:lnSpc>
              <a:spcBef>
                <a:spcPct val="0"/>
              </a:spcBef>
              <a:spcAft>
                <a:spcPct val="0"/>
              </a:spcAft>
              <a:buFontTx/>
              <a:buNone/>
            </a:pPr>
            <a:r>
              <a:rPr lang="zh-CN" altLang="en-US" sz="1400" dirty="0">
                <a:solidFill>
                  <a:prstClr val="black"/>
                </a:solidFill>
                <a:latin typeface="+mn-lt"/>
                <a:ea typeface="+mn-ea"/>
                <a:cs typeface="+mn-ea"/>
                <a:sym typeface="+mn-lt"/>
              </a:rPr>
              <a:t>包括无线网络、局域网、广域网等不同类型网络的拓扑结构。</a:t>
            </a:r>
            <a:endParaRPr lang="LID4096" altLang="en-US" sz="1400" dirty="0">
              <a:solidFill>
                <a:prstClr val="black"/>
              </a:solidFill>
              <a:latin typeface="+mn-lt"/>
              <a:ea typeface="+mn-ea"/>
              <a:cs typeface="+mn-ea"/>
              <a:sym typeface="+mn-lt"/>
            </a:endParaRPr>
          </a:p>
        </p:txBody>
      </p:sp>
      <p:sp>
        <p:nvSpPr>
          <p:cNvPr id="1075" name="文本框 88">
            <a:extLst>
              <a:ext uri="{FF2B5EF4-FFF2-40B4-BE49-F238E27FC236}">
                <a16:creationId xmlns:a16="http://schemas.microsoft.com/office/drawing/2014/main" id="{2C201538-0EE3-8F7C-F6FF-695CC8CBCF0F}"/>
              </a:ext>
            </a:extLst>
          </p:cNvPr>
          <p:cNvSpPr txBox="1">
            <a:spLocks noChangeArrowheads="1"/>
          </p:cNvSpPr>
          <p:nvPr/>
        </p:nvSpPr>
        <p:spPr bwMode="auto">
          <a:xfrm>
            <a:off x="852395" y="4657056"/>
            <a:ext cx="1576388" cy="400110"/>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pPr algn="l"/>
            <a:r>
              <a:rPr lang="zh-CN" altLang="en-US" dirty="0">
                <a:latin typeface="+mn-lt"/>
                <a:ea typeface="+mn-ea"/>
                <a:cs typeface="+mn-ea"/>
                <a:sym typeface="+mn-lt"/>
              </a:rPr>
              <a:t>拓扑与设计</a:t>
            </a:r>
            <a:endParaRPr lang="LID4096" altLang="en-US" dirty="0">
              <a:latin typeface="+mn-lt"/>
              <a:ea typeface="+mn-ea"/>
              <a:cs typeface="+mn-ea"/>
              <a:sym typeface="+mn-lt"/>
            </a:endParaRPr>
          </a:p>
        </p:txBody>
      </p:sp>
      <p:grpSp>
        <p:nvGrpSpPr>
          <p:cNvPr id="1076" name="组合 1075">
            <a:extLst>
              <a:ext uri="{FF2B5EF4-FFF2-40B4-BE49-F238E27FC236}">
                <a16:creationId xmlns:a16="http://schemas.microsoft.com/office/drawing/2014/main" id="{DFA340E3-3C46-DE31-107E-1C45ACF28353}"/>
              </a:ext>
            </a:extLst>
          </p:cNvPr>
          <p:cNvGrpSpPr/>
          <p:nvPr/>
        </p:nvGrpSpPr>
        <p:grpSpPr>
          <a:xfrm flipH="1">
            <a:off x="6481120" y="1832121"/>
            <a:ext cx="3872279" cy="457389"/>
            <a:chOff x="2662011" y="1826157"/>
            <a:chExt cx="2947988" cy="457389"/>
          </a:xfrm>
        </p:grpSpPr>
        <p:cxnSp>
          <p:nvCxnSpPr>
            <p:cNvPr id="1077" name="直接连接符 1076">
              <a:extLst>
                <a:ext uri="{FF2B5EF4-FFF2-40B4-BE49-F238E27FC236}">
                  <a16:creationId xmlns:a16="http://schemas.microsoft.com/office/drawing/2014/main" id="{5075993E-BB18-47FC-5721-85624FBDAAED}"/>
                </a:ext>
              </a:extLst>
            </p:cNvPr>
            <p:cNvCxnSpPr/>
            <p:nvPr/>
          </p:nvCxnSpPr>
          <p:spPr bwMode="auto">
            <a:xfrm>
              <a:off x="2880319" y="2283546"/>
              <a:ext cx="2729680" cy="0"/>
            </a:xfrm>
            <a:prstGeom prst="line">
              <a:avLst/>
            </a:prstGeom>
            <a:noFill/>
            <a:ln w="12700" cap="flat" cmpd="sng" algn="ctr">
              <a:gradFill>
                <a:gsLst>
                  <a:gs pos="0">
                    <a:srgbClr val="002FA7"/>
                  </a:gs>
                  <a:gs pos="100000">
                    <a:srgbClr val="002FA7">
                      <a:alpha val="0"/>
                    </a:srgbClr>
                  </a:gs>
                </a:gsLst>
                <a:lin ang="2700000" scaled="0"/>
              </a:gradFill>
              <a:prstDash val="solid"/>
              <a:miter lim="800000"/>
            </a:ln>
            <a:effectLst/>
          </p:spPr>
        </p:cxnSp>
        <p:sp>
          <p:nvSpPr>
            <p:cNvPr id="1078" name="弧形 1077">
              <a:extLst>
                <a:ext uri="{FF2B5EF4-FFF2-40B4-BE49-F238E27FC236}">
                  <a16:creationId xmlns:a16="http://schemas.microsoft.com/office/drawing/2014/main" id="{57A1FC0F-9112-B455-B9C6-56A5FF33BAD7}"/>
                </a:ext>
              </a:extLst>
            </p:cNvPr>
            <p:cNvSpPr/>
            <p:nvPr/>
          </p:nvSpPr>
          <p:spPr bwMode="auto">
            <a:xfrm>
              <a:off x="2662011" y="1826157"/>
              <a:ext cx="455613" cy="455612"/>
            </a:xfrm>
            <a:prstGeom prst="arc">
              <a:avLst>
                <a:gd name="adj1" fmla="val 21479146"/>
                <a:gd name="adj2" fmla="val 5579538"/>
              </a:avLst>
            </a:prstGeom>
            <a:noFill/>
            <a:ln w="12700" cap="flat" cmpd="sng" algn="ctr">
              <a:solidFill>
                <a:srgbClr val="002FA7"/>
              </a:solidFill>
              <a:prstDash val="solid"/>
              <a:miter lim="800000"/>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cs typeface="+mn-ea"/>
                <a:sym typeface="+mn-lt"/>
              </a:endParaRPr>
            </a:p>
          </p:txBody>
        </p:sp>
      </p:grpSp>
      <p:sp>
        <p:nvSpPr>
          <p:cNvPr id="1079" name="文本框 33">
            <a:extLst>
              <a:ext uri="{FF2B5EF4-FFF2-40B4-BE49-F238E27FC236}">
                <a16:creationId xmlns:a16="http://schemas.microsoft.com/office/drawing/2014/main" id="{EE356D62-B1D8-DD55-CF8B-ECC4F9562416}"/>
              </a:ext>
            </a:extLst>
          </p:cNvPr>
          <p:cNvSpPr txBox="1">
            <a:spLocks noChangeArrowheads="1"/>
          </p:cNvSpPr>
          <p:nvPr/>
        </p:nvSpPr>
        <p:spPr bwMode="auto">
          <a:xfrm flipH="1">
            <a:off x="7112717" y="2381718"/>
            <a:ext cx="2540485" cy="58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r" fontAlgn="base">
              <a:lnSpc>
                <a:spcPct val="120000"/>
              </a:lnSpc>
              <a:spcBef>
                <a:spcPct val="0"/>
              </a:spcBef>
              <a:spcAft>
                <a:spcPct val="0"/>
              </a:spcAft>
              <a:buFontTx/>
              <a:buNone/>
            </a:pPr>
            <a:r>
              <a:rPr lang="zh-CN" altLang="en-US" sz="1400" dirty="0">
                <a:solidFill>
                  <a:prstClr val="black"/>
                </a:solidFill>
                <a:latin typeface="+mn-lt"/>
                <a:ea typeface="+mn-ea"/>
                <a:cs typeface="+mn-ea"/>
                <a:sym typeface="+mn-lt"/>
              </a:rPr>
              <a:t>包括云计算、物联网、大数据、人工智能等新兴技术领域。</a:t>
            </a:r>
            <a:endParaRPr lang="LID4096" altLang="en-US" sz="1400" dirty="0">
              <a:solidFill>
                <a:prstClr val="black"/>
              </a:solidFill>
              <a:latin typeface="+mn-lt"/>
              <a:ea typeface="+mn-ea"/>
              <a:cs typeface="+mn-ea"/>
              <a:sym typeface="+mn-lt"/>
            </a:endParaRPr>
          </a:p>
        </p:txBody>
      </p:sp>
      <p:sp>
        <p:nvSpPr>
          <p:cNvPr id="1080" name="文本框 88">
            <a:extLst>
              <a:ext uri="{FF2B5EF4-FFF2-40B4-BE49-F238E27FC236}">
                <a16:creationId xmlns:a16="http://schemas.microsoft.com/office/drawing/2014/main" id="{2FBA2654-986F-7B29-B52B-1ECC215434E4}"/>
              </a:ext>
            </a:extLst>
          </p:cNvPr>
          <p:cNvSpPr txBox="1">
            <a:spLocks noChangeArrowheads="1"/>
          </p:cNvSpPr>
          <p:nvPr/>
        </p:nvSpPr>
        <p:spPr bwMode="auto">
          <a:xfrm flipH="1">
            <a:off x="8076814" y="1891055"/>
            <a:ext cx="1576388" cy="400110"/>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pPr algn="r"/>
            <a:r>
              <a:rPr lang="zh-CN" altLang="en-US" dirty="0">
                <a:latin typeface="+mn-lt"/>
                <a:ea typeface="+mn-ea"/>
                <a:cs typeface="+mn-ea"/>
                <a:sym typeface="+mn-lt"/>
              </a:rPr>
              <a:t>应用与开发</a:t>
            </a:r>
            <a:endParaRPr lang="LID4096" altLang="en-US" dirty="0">
              <a:latin typeface="+mn-lt"/>
              <a:ea typeface="+mn-ea"/>
              <a:cs typeface="+mn-ea"/>
              <a:sym typeface="+mn-lt"/>
            </a:endParaRPr>
          </a:p>
        </p:txBody>
      </p:sp>
      <p:grpSp>
        <p:nvGrpSpPr>
          <p:cNvPr id="1081" name="组合 1080">
            <a:extLst>
              <a:ext uri="{FF2B5EF4-FFF2-40B4-BE49-F238E27FC236}">
                <a16:creationId xmlns:a16="http://schemas.microsoft.com/office/drawing/2014/main" id="{A59CFD53-B0C6-7AD9-35B8-5364129A46DC}"/>
              </a:ext>
            </a:extLst>
          </p:cNvPr>
          <p:cNvGrpSpPr/>
          <p:nvPr/>
        </p:nvGrpSpPr>
        <p:grpSpPr>
          <a:xfrm flipH="1">
            <a:off x="7112717" y="3168819"/>
            <a:ext cx="3872279" cy="457389"/>
            <a:chOff x="2662011" y="1826157"/>
            <a:chExt cx="2947988" cy="457389"/>
          </a:xfrm>
        </p:grpSpPr>
        <p:cxnSp>
          <p:nvCxnSpPr>
            <p:cNvPr id="1082" name="直接连接符 1081">
              <a:extLst>
                <a:ext uri="{FF2B5EF4-FFF2-40B4-BE49-F238E27FC236}">
                  <a16:creationId xmlns:a16="http://schemas.microsoft.com/office/drawing/2014/main" id="{67479C3D-CC49-0C1D-2D64-8A1ACC5B4970}"/>
                </a:ext>
              </a:extLst>
            </p:cNvPr>
            <p:cNvCxnSpPr/>
            <p:nvPr/>
          </p:nvCxnSpPr>
          <p:spPr bwMode="auto">
            <a:xfrm>
              <a:off x="2880319" y="2283546"/>
              <a:ext cx="2729680" cy="0"/>
            </a:xfrm>
            <a:prstGeom prst="line">
              <a:avLst/>
            </a:prstGeom>
            <a:noFill/>
            <a:ln w="12700" cap="flat" cmpd="sng" algn="ctr">
              <a:gradFill>
                <a:gsLst>
                  <a:gs pos="0">
                    <a:srgbClr val="002FA7"/>
                  </a:gs>
                  <a:gs pos="100000">
                    <a:srgbClr val="002FA7">
                      <a:alpha val="0"/>
                    </a:srgbClr>
                  </a:gs>
                </a:gsLst>
                <a:lin ang="2700000" scaled="0"/>
              </a:gradFill>
              <a:prstDash val="solid"/>
              <a:miter lim="800000"/>
            </a:ln>
            <a:effectLst/>
          </p:spPr>
        </p:cxnSp>
        <p:sp>
          <p:nvSpPr>
            <p:cNvPr id="1083" name="弧形 1082">
              <a:extLst>
                <a:ext uri="{FF2B5EF4-FFF2-40B4-BE49-F238E27FC236}">
                  <a16:creationId xmlns:a16="http://schemas.microsoft.com/office/drawing/2014/main" id="{9DB75541-A556-51FF-4A79-D561C6E9703B}"/>
                </a:ext>
              </a:extLst>
            </p:cNvPr>
            <p:cNvSpPr/>
            <p:nvPr/>
          </p:nvSpPr>
          <p:spPr bwMode="auto">
            <a:xfrm>
              <a:off x="2662011" y="1826157"/>
              <a:ext cx="455613" cy="455612"/>
            </a:xfrm>
            <a:prstGeom prst="arc">
              <a:avLst>
                <a:gd name="adj1" fmla="val 21479146"/>
                <a:gd name="adj2" fmla="val 5579538"/>
              </a:avLst>
            </a:prstGeom>
            <a:noFill/>
            <a:ln w="12700" cap="flat" cmpd="sng" algn="ctr">
              <a:solidFill>
                <a:srgbClr val="002FA7"/>
              </a:solidFill>
              <a:prstDash val="solid"/>
              <a:miter lim="800000"/>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1084" name="文本框 33">
            <a:extLst>
              <a:ext uri="{FF2B5EF4-FFF2-40B4-BE49-F238E27FC236}">
                <a16:creationId xmlns:a16="http://schemas.microsoft.com/office/drawing/2014/main" id="{0C99A920-ECE2-FD3D-CD47-B4E89F114573}"/>
              </a:ext>
            </a:extLst>
          </p:cNvPr>
          <p:cNvSpPr txBox="1">
            <a:spLocks noChangeArrowheads="1"/>
          </p:cNvSpPr>
          <p:nvPr/>
        </p:nvSpPr>
        <p:spPr bwMode="auto">
          <a:xfrm flipH="1">
            <a:off x="7848394" y="3718416"/>
            <a:ext cx="2436403" cy="84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r" fontAlgn="base">
              <a:lnSpc>
                <a:spcPct val="120000"/>
              </a:lnSpc>
              <a:spcBef>
                <a:spcPct val="0"/>
              </a:spcBef>
              <a:spcAft>
                <a:spcPct val="0"/>
              </a:spcAft>
              <a:buFontTx/>
              <a:buNone/>
            </a:pPr>
            <a:r>
              <a:rPr lang="zh-CN" altLang="en-US" sz="1400" dirty="0">
                <a:solidFill>
                  <a:prstClr val="black"/>
                </a:solidFill>
                <a:latin typeface="+mn-lt"/>
                <a:ea typeface="+mn-ea"/>
                <a:cs typeface="+mn-ea"/>
                <a:sym typeface="+mn-lt"/>
              </a:rPr>
              <a:t>包括网络安全策略的实施和管理，以及网络数据的备份和恢复等方面的内容。</a:t>
            </a:r>
          </a:p>
        </p:txBody>
      </p:sp>
      <p:sp>
        <p:nvSpPr>
          <p:cNvPr id="1085" name="文本框 88">
            <a:extLst>
              <a:ext uri="{FF2B5EF4-FFF2-40B4-BE49-F238E27FC236}">
                <a16:creationId xmlns:a16="http://schemas.microsoft.com/office/drawing/2014/main" id="{230A4A64-30EB-97CC-C17E-0B71AFCD93DD}"/>
              </a:ext>
            </a:extLst>
          </p:cNvPr>
          <p:cNvSpPr txBox="1">
            <a:spLocks noChangeArrowheads="1"/>
          </p:cNvSpPr>
          <p:nvPr/>
        </p:nvSpPr>
        <p:spPr bwMode="auto">
          <a:xfrm flipH="1">
            <a:off x="8708411" y="3227753"/>
            <a:ext cx="1576388" cy="400110"/>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pPr algn="r"/>
            <a:r>
              <a:rPr lang="zh-CN" altLang="en-US" dirty="0">
                <a:latin typeface="+mn-lt"/>
                <a:ea typeface="+mn-ea"/>
                <a:cs typeface="+mn-ea"/>
                <a:sym typeface="+mn-lt"/>
              </a:rPr>
              <a:t>管理与维护</a:t>
            </a:r>
            <a:endParaRPr lang="LID4096" altLang="en-US" dirty="0">
              <a:latin typeface="+mn-lt"/>
              <a:ea typeface="+mn-ea"/>
              <a:cs typeface="+mn-ea"/>
              <a:sym typeface="+mn-lt"/>
            </a:endParaRPr>
          </a:p>
        </p:txBody>
      </p:sp>
      <p:grpSp>
        <p:nvGrpSpPr>
          <p:cNvPr id="1086" name="组合 1085">
            <a:extLst>
              <a:ext uri="{FF2B5EF4-FFF2-40B4-BE49-F238E27FC236}">
                <a16:creationId xmlns:a16="http://schemas.microsoft.com/office/drawing/2014/main" id="{7FB71498-411C-0BB1-20A7-E19E56F44D84}"/>
              </a:ext>
            </a:extLst>
          </p:cNvPr>
          <p:cNvGrpSpPr/>
          <p:nvPr/>
        </p:nvGrpSpPr>
        <p:grpSpPr>
          <a:xfrm flipH="1">
            <a:off x="8027620" y="4616827"/>
            <a:ext cx="3872279" cy="457389"/>
            <a:chOff x="2662011" y="1826157"/>
            <a:chExt cx="2947988" cy="457389"/>
          </a:xfrm>
        </p:grpSpPr>
        <p:cxnSp>
          <p:nvCxnSpPr>
            <p:cNvPr id="1087" name="直接连接符 1086">
              <a:extLst>
                <a:ext uri="{FF2B5EF4-FFF2-40B4-BE49-F238E27FC236}">
                  <a16:creationId xmlns:a16="http://schemas.microsoft.com/office/drawing/2014/main" id="{ED359918-DE01-1C0A-0060-FCA1B44AA2AD}"/>
                </a:ext>
              </a:extLst>
            </p:cNvPr>
            <p:cNvCxnSpPr/>
            <p:nvPr/>
          </p:nvCxnSpPr>
          <p:spPr bwMode="auto">
            <a:xfrm>
              <a:off x="2880319" y="2283546"/>
              <a:ext cx="2729680" cy="0"/>
            </a:xfrm>
            <a:prstGeom prst="line">
              <a:avLst/>
            </a:prstGeom>
            <a:noFill/>
            <a:ln w="12700" cap="flat" cmpd="sng" algn="ctr">
              <a:gradFill>
                <a:gsLst>
                  <a:gs pos="0">
                    <a:srgbClr val="002FA7"/>
                  </a:gs>
                  <a:gs pos="100000">
                    <a:srgbClr val="002FA7">
                      <a:alpha val="0"/>
                    </a:srgbClr>
                  </a:gs>
                </a:gsLst>
                <a:lin ang="2700000" scaled="0"/>
              </a:gradFill>
              <a:prstDash val="solid"/>
              <a:miter lim="800000"/>
            </a:ln>
            <a:effectLst/>
          </p:spPr>
        </p:cxnSp>
        <p:sp>
          <p:nvSpPr>
            <p:cNvPr id="1088" name="弧形 1087">
              <a:extLst>
                <a:ext uri="{FF2B5EF4-FFF2-40B4-BE49-F238E27FC236}">
                  <a16:creationId xmlns:a16="http://schemas.microsoft.com/office/drawing/2014/main" id="{DDB06D5D-80B3-AEEF-3B7F-34A4D357ADD6}"/>
                </a:ext>
              </a:extLst>
            </p:cNvPr>
            <p:cNvSpPr/>
            <p:nvPr/>
          </p:nvSpPr>
          <p:spPr bwMode="auto">
            <a:xfrm>
              <a:off x="2662011" y="1826157"/>
              <a:ext cx="455613" cy="455612"/>
            </a:xfrm>
            <a:prstGeom prst="arc">
              <a:avLst>
                <a:gd name="adj1" fmla="val 21479146"/>
                <a:gd name="adj2" fmla="val 5579538"/>
              </a:avLst>
            </a:prstGeom>
            <a:noFill/>
            <a:ln w="12700" cap="flat" cmpd="sng" algn="ctr">
              <a:solidFill>
                <a:srgbClr val="002FA7"/>
              </a:solidFill>
              <a:prstDash val="solid"/>
              <a:miter lim="800000"/>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1089" name="文本框 33">
            <a:extLst>
              <a:ext uri="{FF2B5EF4-FFF2-40B4-BE49-F238E27FC236}">
                <a16:creationId xmlns:a16="http://schemas.microsoft.com/office/drawing/2014/main" id="{80A889AC-BE11-DBF8-BA9B-207F92F0C805}"/>
              </a:ext>
            </a:extLst>
          </p:cNvPr>
          <p:cNvSpPr txBox="1">
            <a:spLocks noChangeArrowheads="1"/>
          </p:cNvSpPr>
          <p:nvPr/>
        </p:nvSpPr>
        <p:spPr bwMode="auto">
          <a:xfrm flipH="1">
            <a:off x="8610600" y="5166424"/>
            <a:ext cx="2589102" cy="84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r" fontAlgn="base">
              <a:lnSpc>
                <a:spcPct val="120000"/>
              </a:lnSpc>
              <a:spcBef>
                <a:spcPct val="0"/>
              </a:spcBef>
              <a:spcAft>
                <a:spcPct val="0"/>
              </a:spcAft>
              <a:buFontTx/>
              <a:buNone/>
            </a:pPr>
            <a:r>
              <a:rPr lang="zh-CN" altLang="en-US" sz="1400" dirty="0">
                <a:solidFill>
                  <a:prstClr val="black"/>
                </a:solidFill>
                <a:latin typeface="+mn-lt"/>
                <a:ea typeface="+mn-ea"/>
                <a:cs typeface="+mn-ea"/>
                <a:sym typeface="+mn-lt"/>
              </a:rPr>
              <a:t>包括物联网、人工智能、云计算等新兴技术的发展对网络架构和管理带来的影响。</a:t>
            </a:r>
            <a:endParaRPr lang="LID4096" altLang="en-US" sz="1400" dirty="0">
              <a:solidFill>
                <a:prstClr val="black"/>
              </a:solidFill>
              <a:latin typeface="+mn-lt"/>
              <a:ea typeface="+mn-ea"/>
              <a:cs typeface="+mn-ea"/>
              <a:sym typeface="+mn-lt"/>
            </a:endParaRPr>
          </a:p>
        </p:txBody>
      </p:sp>
      <p:sp>
        <p:nvSpPr>
          <p:cNvPr id="1090" name="文本框 88">
            <a:extLst>
              <a:ext uri="{FF2B5EF4-FFF2-40B4-BE49-F238E27FC236}">
                <a16:creationId xmlns:a16="http://schemas.microsoft.com/office/drawing/2014/main" id="{AD89DDEE-DB58-3E5F-D28C-924727358A49}"/>
              </a:ext>
            </a:extLst>
          </p:cNvPr>
          <p:cNvSpPr txBox="1">
            <a:spLocks noChangeArrowheads="1"/>
          </p:cNvSpPr>
          <p:nvPr/>
        </p:nvSpPr>
        <p:spPr bwMode="auto">
          <a:xfrm flipH="1">
            <a:off x="9623314" y="4675761"/>
            <a:ext cx="1576388" cy="400110"/>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pPr algn="r"/>
            <a:r>
              <a:rPr lang="zh-CN" altLang="en-US" dirty="0">
                <a:latin typeface="+mn-lt"/>
                <a:ea typeface="+mn-ea"/>
                <a:cs typeface="+mn-ea"/>
                <a:sym typeface="+mn-lt"/>
              </a:rPr>
              <a:t>趋势和挑战</a:t>
            </a:r>
            <a:endParaRPr lang="LID4096" altLang="en-US" dirty="0">
              <a:latin typeface="+mn-lt"/>
              <a:ea typeface="+mn-ea"/>
              <a:cs typeface="+mn-ea"/>
              <a:sym typeface="+mn-lt"/>
            </a:endParaRPr>
          </a:p>
        </p:txBody>
      </p:sp>
      <p:pic>
        <p:nvPicPr>
          <p:cNvPr id="1181" name="图片 1180" descr="桌子上放着打开的笔记本电脑&#10;&#10;描述已自动生成">
            <a:extLst>
              <a:ext uri="{FF2B5EF4-FFF2-40B4-BE49-F238E27FC236}">
                <a16:creationId xmlns:a16="http://schemas.microsoft.com/office/drawing/2014/main" id="{BE10748F-768A-0F3C-B51A-3ADC8B7C576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353403" y="2864912"/>
            <a:ext cx="5607373" cy="3738248"/>
          </a:xfrm>
          <a:prstGeom prst="rect">
            <a:avLst/>
          </a:prstGeom>
        </p:spPr>
      </p:pic>
    </p:spTree>
    <p:extLst>
      <p:ext uri="{BB962C8B-B14F-4D97-AF65-F5344CB8AC3E}">
        <p14:creationId xmlns:p14="http://schemas.microsoft.com/office/powerpoint/2010/main" val="28426757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5" cstate="email">
            <a:duotone>
              <a:prstClr val="black"/>
              <a:srgbClr val="0A4FB6">
                <a:tint val="45000"/>
                <a:satMod val="400000"/>
              </a:srgbClr>
            </a:duotone>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03</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研究方法与范围</a:t>
            </a: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
        <p:nvSpPr>
          <p:cNvPr id="2" name="弧形 1">
            <a:extLst>
              <a:ext uri="{FF2B5EF4-FFF2-40B4-BE49-F238E27FC236}">
                <a16:creationId xmlns:a16="http://schemas.microsoft.com/office/drawing/2014/main" id="{026B3533-8A1C-1F24-EE71-C8DBF254470C}"/>
              </a:ext>
            </a:extLst>
          </p:cNvPr>
          <p:cNvSpPr/>
          <p:nvPr/>
        </p:nvSpPr>
        <p:spPr>
          <a:xfrm>
            <a:off x="4400405" y="2171180"/>
            <a:ext cx="3408045" cy="3447610"/>
          </a:xfrm>
          <a:prstGeom prst="arc">
            <a:avLst>
              <a:gd name="adj1" fmla="val 15977850"/>
              <a:gd name="adj2" fmla="val 1654241"/>
            </a:avLst>
          </a:prstGeom>
          <a:ln w="644525" cap="rnd">
            <a:gradFill>
              <a:gsLst>
                <a:gs pos="42000">
                  <a:schemeClr val="accent1">
                    <a:alpha val="0"/>
                  </a:schemeClr>
                </a:gs>
                <a:gs pos="78000">
                  <a:schemeClr val="accent1"/>
                </a:gs>
              </a:gsLst>
              <a:lin ang="5400000" scaled="0"/>
            </a:gradFill>
            <a:round/>
            <a:tailEnd type="none"/>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eaLnBrk="1" hangingPunct="1">
              <a:defRPr/>
            </a:pPr>
            <a:endParaRPr lang="zh-CN" altLang="en-US">
              <a:latin typeface="+mn-lt"/>
              <a:ea typeface="+mn-ea"/>
              <a:cs typeface="+mn-ea"/>
              <a:sym typeface="+mn-lt"/>
            </a:endParaRPr>
          </a:p>
        </p:txBody>
      </p:sp>
      <p:sp>
        <p:nvSpPr>
          <p:cNvPr id="3" name="弧形 2">
            <a:extLst>
              <a:ext uri="{FF2B5EF4-FFF2-40B4-BE49-F238E27FC236}">
                <a16:creationId xmlns:a16="http://schemas.microsoft.com/office/drawing/2014/main" id="{2E547482-ECE1-765B-4806-1043F0218BBF}"/>
              </a:ext>
            </a:extLst>
          </p:cNvPr>
          <p:cNvSpPr/>
          <p:nvPr/>
        </p:nvSpPr>
        <p:spPr>
          <a:xfrm>
            <a:off x="4400404" y="2117952"/>
            <a:ext cx="3408045" cy="3447610"/>
          </a:xfrm>
          <a:prstGeom prst="arc">
            <a:avLst>
              <a:gd name="adj1" fmla="val 14620823"/>
              <a:gd name="adj2" fmla="val 19591268"/>
            </a:avLst>
          </a:prstGeom>
          <a:ln w="644525" cap="rnd">
            <a:gradFill>
              <a:gsLst>
                <a:gs pos="38000">
                  <a:schemeClr val="accent1">
                    <a:alpha val="0"/>
                  </a:schemeClr>
                </a:gs>
                <a:gs pos="78000">
                  <a:schemeClr val="accent1"/>
                </a:gs>
              </a:gsLst>
              <a:lin ang="3000000" scaled="0"/>
            </a:gradFill>
            <a:round/>
            <a:tailEnd type="none"/>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eaLnBrk="1" hangingPunct="1">
              <a:defRPr/>
            </a:pPr>
            <a:endParaRPr lang="zh-CN" altLang="en-US">
              <a:latin typeface="+mn-lt"/>
              <a:ea typeface="+mn-ea"/>
              <a:cs typeface="+mn-ea"/>
              <a:sym typeface="+mn-lt"/>
            </a:endParaRPr>
          </a:p>
        </p:txBody>
      </p:sp>
      <p:sp>
        <p:nvSpPr>
          <p:cNvPr id="4" name="弧形 3">
            <a:extLst>
              <a:ext uri="{FF2B5EF4-FFF2-40B4-BE49-F238E27FC236}">
                <a16:creationId xmlns:a16="http://schemas.microsoft.com/office/drawing/2014/main" id="{DC4C07F8-3FC3-89FA-2980-9EF26AA47E77}"/>
              </a:ext>
            </a:extLst>
          </p:cNvPr>
          <p:cNvSpPr/>
          <p:nvPr/>
        </p:nvSpPr>
        <p:spPr>
          <a:xfrm>
            <a:off x="4400404" y="2117952"/>
            <a:ext cx="3408045" cy="3447610"/>
          </a:xfrm>
          <a:prstGeom prst="arc">
            <a:avLst>
              <a:gd name="adj1" fmla="val 11712811"/>
              <a:gd name="adj2" fmla="val 16104555"/>
            </a:avLst>
          </a:prstGeom>
          <a:ln w="644525" cap="rnd">
            <a:gradFill>
              <a:gsLst>
                <a:gs pos="38000">
                  <a:schemeClr val="accent1">
                    <a:alpha val="0"/>
                  </a:schemeClr>
                </a:gs>
                <a:gs pos="78000">
                  <a:schemeClr val="accent1"/>
                </a:gs>
              </a:gsLst>
              <a:lin ang="19200000" scaled="0"/>
            </a:gradFill>
            <a:round/>
            <a:tailEnd type="none"/>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eaLnBrk="1" hangingPunct="1">
              <a:defRPr/>
            </a:pPr>
            <a:endParaRPr lang="zh-CN" altLang="en-US">
              <a:latin typeface="+mn-lt"/>
              <a:ea typeface="+mn-ea"/>
              <a:cs typeface="+mn-ea"/>
              <a:sym typeface="+mn-lt"/>
            </a:endParaRPr>
          </a:p>
        </p:txBody>
      </p:sp>
      <p:sp>
        <p:nvSpPr>
          <p:cNvPr id="5" name="弧形 4">
            <a:extLst>
              <a:ext uri="{FF2B5EF4-FFF2-40B4-BE49-F238E27FC236}">
                <a16:creationId xmlns:a16="http://schemas.microsoft.com/office/drawing/2014/main" id="{C1590E6D-7679-599D-BAD7-0F5C0E8656CB}"/>
              </a:ext>
            </a:extLst>
          </p:cNvPr>
          <p:cNvSpPr/>
          <p:nvPr/>
        </p:nvSpPr>
        <p:spPr>
          <a:xfrm>
            <a:off x="4400404" y="2117952"/>
            <a:ext cx="3408045" cy="3447610"/>
          </a:xfrm>
          <a:prstGeom prst="arc">
            <a:avLst>
              <a:gd name="adj1" fmla="val 7416990"/>
              <a:gd name="adj2" fmla="val 12603707"/>
            </a:avLst>
          </a:prstGeom>
          <a:ln w="644525" cap="rnd">
            <a:gradFill>
              <a:gsLst>
                <a:gs pos="38000">
                  <a:schemeClr val="accent1">
                    <a:alpha val="0"/>
                  </a:schemeClr>
                </a:gs>
                <a:gs pos="78000">
                  <a:schemeClr val="accent1"/>
                </a:gs>
              </a:gsLst>
              <a:lin ang="16800000" scaled="0"/>
            </a:gradFill>
            <a:round/>
            <a:tailEnd type="none"/>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eaLnBrk="1" hangingPunct="1">
              <a:defRPr/>
            </a:pPr>
            <a:endParaRPr lang="zh-CN" altLang="en-US">
              <a:latin typeface="+mn-lt"/>
              <a:ea typeface="+mn-ea"/>
              <a:cs typeface="+mn-ea"/>
              <a:sym typeface="+mn-lt"/>
            </a:endParaRPr>
          </a:p>
        </p:txBody>
      </p:sp>
      <p:sp>
        <p:nvSpPr>
          <p:cNvPr id="6" name="弧形 5">
            <a:extLst>
              <a:ext uri="{FF2B5EF4-FFF2-40B4-BE49-F238E27FC236}">
                <a16:creationId xmlns:a16="http://schemas.microsoft.com/office/drawing/2014/main" id="{3FF11DEA-285A-AB69-070E-9E48F6A44112}"/>
              </a:ext>
            </a:extLst>
          </p:cNvPr>
          <p:cNvSpPr/>
          <p:nvPr/>
        </p:nvSpPr>
        <p:spPr>
          <a:xfrm>
            <a:off x="4400404" y="2117952"/>
            <a:ext cx="3408045" cy="3447610"/>
          </a:xfrm>
          <a:prstGeom prst="arc">
            <a:avLst>
              <a:gd name="adj1" fmla="val 4271323"/>
              <a:gd name="adj2" fmla="val 8768638"/>
            </a:avLst>
          </a:prstGeom>
          <a:ln w="644525" cap="rnd">
            <a:gradFill>
              <a:gsLst>
                <a:gs pos="38000">
                  <a:schemeClr val="accent1">
                    <a:alpha val="0"/>
                  </a:schemeClr>
                </a:gs>
                <a:gs pos="78000">
                  <a:schemeClr val="accent1"/>
                </a:gs>
              </a:gsLst>
              <a:lin ang="12000000" scaled="0"/>
            </a:gradFill>
            <a:round/>
            <a:tailEnd type="none"/>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eaLnBrk="1" hangingPunct="1">
              <a:defRPr/>
            </a:pPr>
            <a:endParaRPr lang="zh-CN" altLang="en-US">
              <a:latin typeface="+mn-lt"/>
              <a:ea typeface="+mn-ea"/>
              <a:cs typeface="+mn-ea"/>
              <a:sym typeface="+mn-lt"/>
            </a:endParaRPr>
          </a:p>
        </p:txBody>
      </p:sp>
      <p:sp>
        <p:nvSpPr>
          <p:cNvPr id="7" name="弧形 6">
            <a:extLst>
              <a:ext uri="{FF2B5EF4-FFF2-40B4-BE49-F238E27FC236}">
                <a16:creationId xmlns:a16="http://schemas.microsoft.com/office/drawing/2014/main" id="{FB5A2CD7-F06A-FD64-8F02-7AEBE3F1F1A3}"/>
              </a:ext>
            </a:extLst>
          </p:cNvPr>
          <p:cNvSpPr/>
          <p:nvPr/>
        </p:nvSpPr>
        <p:spPr>
          <a:xfrm>
            <a:off x="4400404" y="2117952"/>
            <a:ext cx="3408045" cy="3447610"/>
          </a:xfrm>
          <a:prstGeom prst="arc">
            <a:avLst>
              <a:gd name="adj1" fmla="val 20280981"/>
              <a:gd name="adj2" fmla="val 5460785"/>
            </a:avLst>
          </a:prstGeom>
          <a:ln w="644525" cap="rnd">
            <a:gradFill>
              <a:gsLst>
                <a:gs pos="38000">
                  <a:schemeClr val="accent1">
                    <a:alpha val="0"/>
                  </a:schemeClr>
                </a:gs>
                <a:gs pos="78000">
                  <a:schemeClr val="accent1"/>
                </a:gs>
              </a:gsLst>
              <a:lin ang="10800000" scaled="0"/>
            </a:gradFill>
            <a:round/>
            <a:tailEnd type="none"/>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eaLnBrk="1" hangingPunct="1">
              <a:defRPr/>
            </a:pPr>
            <a:endParaRPr lang="zh-CN" altLang="en-US">
              <a:latin typeface="+mn-lt"/>
              <a:ea typeface="+mn-ea"/>
              <a:cs typeface="+mn-ea"/>
              <a:sym typeface="+mn-lt"/>
            </a:endParaRPr>
          </a:p>
        </p:txBody>
      </p:sp>
      <p:sp>
        <p:nvSpPr>
          <p:cNvPr id="11" name="椭圆 10">
            <a:extLst>
              <a:ext uri="{FF2B5EF4-FFF2-40B4-BE49-F238E27FC236}">
                <a16:creationId xmlns:a16="http://schemas.microsoft.com/office/drawing/2014/main" id="{6360B48E-A88A-1441-E403-C9DA65E904F3}"/>
              </a:ext>
            </a:extLst>
          </p:cNvPr>
          <p:cNvSpPr/>
          <p:nvPr/>
        </p:nvSpPr>
        <p:spPr>
          <a:xfrm>
            <a:off x="4998886" y="2728813"/>
            <a:ext cx="2195512" cy="2195512"/>
          </a:xfrm>
          <a:prstGeom prst="ellipse">
            <a:avLst/>
          </a:prstGeom>
          <a:gradFill flip="none" rotWithShape="1">
            <a:gsLst>
              <a:gs pos="12000">
                <a:srgbClr val="FEDE9D"/>
              </a:gs>
              <a:gs pos="100000">
                <a:srgbClr val="884110"/>
              </a:gs>
            </a:gsLst>
            <a:path path="circle">
              <a:fillToRect r="100000" b="100000"/>
            </a:path>
            <a:tileRect l="-100000" t="-100000"/>
          </a:gradFill>
          <a:ln>
            <a:no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a:endParaRPr lang="zh-CN" altLang="en-US">
              <a:solidFill>
                <a:prstClr val="white"/>
              </a:solidFill>
              <a:latin typeface="+mn-lt"/>
              <a:ea typeface="+mn-ea"/>
              <a:cs typeface="+mn-ea"/>
              <a:sym typeface="+mn-lt"/>
            </a:endParaRPr>
          </a:p>
        </p:txBody>
      </p:sp>
      <p:sp>
        <p:nvSpPr>
          <p:cNvPr id="12" name="圆: 空心 11">
            <a:extLst>
              <a:ext uri="{FF2B5EF4-FFF2-40B4-BE49-F238E27FC236}">
                <a16:creationId xmlns:a16="http://schemas.microsoft.com/office/drawing/2014/main" id="{E23E4AE3-F661-01F5-D6E6-377C6C082AE3}"/>
              </a:ext>
            </a:extLst>
          </p:cNvPr>
          <p:cNvSpPr/>
          <p:nvPr/>
        </p:nvSpPr>
        <p:spPr>
          <a:xfrm>
            <a:off x="3331065" y="1022710"/>
            <a:ext cx="5546725" cy="5546725"/>
          </a:xfrm>
          <a:prstGeom prst="donut">
            <a:avLst>
              <a:gd name="adj" fmla="val 6232"/>
            </a:avLst>
          </a:prstGeom>
          <a:solidFill>
            <a:srgbClr val="FEDE9D">
              <a:alpha val="42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sym typeface="+mn-lt"/>
            </a:endParaRPr>
          </a:p>
        </p:txBody>
      </p:sp>
      <p:sp>
        <p:nvSpPr>
          <p:cNvPr id="13" name="矩形: 圆角 12">
            <a:extLst>
              <a:ext uri="{FF2B5EF4-FFF2-40B4-BE49-F238E27FC236}">
                <a16:creationId xmlns:a16="http://schemas.microsoft.com/office/drawing/2014/main" id="{3013FCBD-DD83-81CA-9AA3-01D84DD3D484}"/>
              </a:ext>
            </a:extLst>
          </p:cNvPr>
          <p:cNvSpPr/>
          <p:nvPr/>
        </p:nvSpPr>
        <p:spPr>
          <a:xfrm>
            <a:off x="726038" y="1856124"/>
            <a:ext cx="2763520" cy="523656"/>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a:endParaRPr lang="zh-CN" altLang="en-US" sz="1600">
              <a:latin typeface="+mn-lt"/>
              <a:ea typeface="+mn-ea"/>
              <a:cs typeface="+mn-ea"/>
              <a:sym typeface="+mn-lt"/>
            </a:endParaRPr>
          </a:p>
        </p:txBody>
      </p:sp>
      <p:sp>
        <p:nvSpPr>
          <p:cNvPr id="14" name="任意多边形: 形状 13">
            <a:extLst>
              <a:ext uri="{FF2B5EF4-FFF2-40B4-BE49-F238E27FC236}">
                <a16:creationId xmlns:a16="http://schemas.microsoft.com/office/drawing/2014/main" id="{FD513069-A5E3-207A-BE9A-9E08613EB716}"/>
              </a:ext>
            </a:extLst>
          </p:cNvPr>
          <p:cNvSpPr/>
          <p:nvPr/>
        </p:nvSpPr>
        <p:spPr>
          <a:xfrm>
            <a:off x="657715" y="1856147"/>
            <a:ext cx="1038225" cy="523875"/>
          </a:xfrm>
          <a:custGeom>
            <a:avLst/>
            <a:gdLst>
              <a:gd name="connsiteX0" fmla="*/ 261828 w 1237785"/>
              <a:gd name="connsiteY0" fmla="*/ 0 h 523656"/>
              <a:gd name="connsiteX1" fmla="*/ 975957 w 1237785"/>
              <a:gd name="connsiteY1" fmla="*/ 0 h 523656"/>
              <a:gd name="connsiteX2" fmla="*/ 1237785 w 1237785"/>
              <a:gd name="connsiteY2" fmla="*/ 261828 h 523656"/>
              <a:gd name="connsiteX3" fmla="*/ 1237785 w 1237785"/>
              <a:gd name="connsiteY3" fmla="*/ 436378 h 523656"/>
              <a:gd name="connsiteX4" fmla="*/ 1150507 w 1237785"/>
              <a:gd name="connsiteY4" fmla="*/ 523656 h 523656"/>
              <a:gd name="connsiteX5" fmla="*/ 261828 w 1237785"/>
              <a:gd name="connsiteY5" fmla="*/ 523656 h 523656"/>
              <a:gd name="connsiteX6" fmla="*/ 0 w 1237785"/>
              <a:gd name="connsiteY6" fmla="*/ 261828 h 523656"/>
              <a:gd name="connsiteX7" fmla="*/ 261828 w 1237785"/>
              <a:gd name="connsiteY7" fmla="*/ 0 h 523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7785" h="523656">
                <a:moveTo>
                  <a:pt x="261828" y="0"/>
                </a:moveTo>
                <a:lnTo>
                  <a:pt x="975957" y="0"/>
                </a:lnTo>
                <a:cubicBezTo>
                  <a:pt x="1120561" y="0"/>
                  <a:pt x="1237785" y="117224"/>
                  <a:pt x="1237785" y="261828"/>
                </a:cubicBezTo>
                <a:lnTo>
                  <a:pt x="1237785" y="436378"/>
                </a:lnTo>
                <a:cubicBezTo>
                  <a:pt x="1237785" y="484580"/>
                  <a:pt x="1198709" y="523656"/>
                  <a:pt x="1150507" y="523656"/>
                </a:cubicBezTo>
                <a:lnTo>
                  <a:pt x="261828" y="523656"/>
                </a:lnTo>
                <a:cubicBezTo>
                  <a:pt x="117224" y="523656"/>
                  <a:pt x="0" y="406432"/>
                  <a:pt x="0" y="261828"/>
                </a:cubicBezTo>
                <a:cubicBezTo>
                  <a:pt x="0" y="117224"/>
                  <a:pt x="117224" y="0"/>
                  <a:pt x="261828" y="0"/>
                </a:cubicBezTo>
                <a:close/>
              </a:path>
            </a:pathLst>
          </a:custGeom>
          <a:solidFill>
            <a:schemeClr val="bg1"/>
          </a:solidFill>
          <a:ln>
            <a:noFill/>
          </a:ln>
          <a:effectLst>
            <a:outerShdw blurRad="330200" dist="101600" dir="2700000" sx="98000" sy="98000" algn="t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5" name="矩形: 圆角 14">
            <a:extLst>
              <a:ext uri="{FF2B5EF4-FFF2-40B4-BE49-F238E27FC236}">
                <a16:creationId xmlns:a16="http://schemas.microsoft.com/office/drawing/2014/main" id="{A8FF80FE-F6C9-11AA-0FA1-1B6A3CF55D83}"/>
              </a:ext>
            </a:extLst>
          </p:cNvPr>
          <p:cNvSpPr/>
          <p:nvPr/>
        </p:nvSpPr>
        <p:spPr>
          <a:xfrm>
            <a:off x="765682" y="4400669"/>
            <a:ext cx="2763520" cy="523656"/>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a:endParaRPr lang="zh-CN" altLang="en-US" sz="1600">
              <a:latin typeface="+mn-lt"/>
              <a:ea typeface="+mn-ea"/>
              <a:cs typeface="+mn-ea"/>
              <a:sym typeface="+mn-lt"/>
            </a:endParaRPr>
          </a:p>
        </p:txBody>
      </p:sp>
      <p:sp>
        <p:nvSpPr>
          <p:cNvPr id="16" name="任意多边形: 形状 15">
            <a:extLst>
              <a:ext uri="{FF2B5EF4-FFF2-40B4-BE49-F238E27FC236}">
                <a16:creationId xmlns:a16="http://schemas.microsoft.com/office/drawing/2014/main" id="{FF34F4E8-C1B7-17F7-A032-C2FD9DE5EB24}"/>
              </a:ext>
            </a:extLst>
          </p:cNvPr>
          <p:cNvSpPr/>
          <p:nvPr/>
        </p:nvSpPr>
        <p:spPr>
          <a:xfrm>
            <a:off x="695815" y="4400910"/>
            <a:ext cx="1039812" cy="523875"/>
          </a:xfrm>
          <a:custGeom>
            <a:avLst/>
            <a:gdLst>
              <a:gd name="connsiteX0" fmla="*/ 261828 w 1237785"/>
              <a:gd name="connsiteY0" fmla="*/ 0 h 523656"/>
              <a:gd name="connsiteX1" fmla="*/ 975957 w 1237785"/>
              <a:gd name="connsiteY1" fmla="*/ 0 h 523656"/>
              <a:gd name="connsiteX2" fmla="*/ 1237785 w 1237785"/>
              <a:gd name="connsiteY2" fmla="*/ 261828 h 523656"/>
              <a:gd name="connsiteX3" fmla="*/ 1237785 w 1237785"/>
              <a:gd name="connsiteY3" fmla="*/ 436378 h 523656"/>
              <a:gd name="connsiteX4" fmla="*/ 1150507 w 1237785"/>
              <a:gd name="connsiteY4" fmla="*/ 523656 h 523656"/>
              <a:gd name="connsiteX5" fmla="*/ 261828 w 1237785"/>
              <a:gd name="connsiteY5" fmla="*/ 523656 h 523656"/>
              <a:gd name="connsiteX6" fmla="*/ 0 w 1237785"/>
              <a:gd name="connsiteY6" fmla="*/ 261828 h 523656"/>
              <a:gd name="connsiteX7" fmla="*/ 261828 w 1237785"/>
              <a:gd name="connsiteY7" fmla="*/ 0 h 523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7785" h="523656">
                <a:moveTo>
                  <a:pt x="261828" y="0"/>
                </a:moveTo>
                <a:lnTo>
                  <a:pt x="975957" y="0"/>
                </a:lnTo>
                <a:cubicBezTo>
                  <a:pt x="1120561" y="0"/>
                  <a:pt x="1237785" y="117224"/>
                  <a:pt x="1237785" y="261828"/>
                </a:cubicBezTo>
                <a:lnTo>
                  <a:pt x="1237785" y="436378"/>
                </a:lnTo>
                <a:cubicBezTo>
                  <a:pt x="1237785" y="484580"/>
                  <a:pt x="1198709" y="523656"/>
                  <a:pt x="1150507" y="523656"/>
                </a:cubicBezTo>
                <a:lnTo>
                  <a:pt x="261828" y="523656"/>
                </a:lnTo>
                <a:cubicBezTo>
                  <a:pt x="117224" y="523656"/>
                  <a:pt x="0" y="406432"/>
                  <a:pt x="0" y="261828"/>
                </a:cubicBezTo>
                <a:cubicBezTo>
                  <a:pt x="0" y="117224"/>
                  <a:pt x="117224" y="0"/>
                  <a:pt x="261828" y="0"/>
                </a:cubicBezTo>
                <a:close/>
              </a:path>
            </a:pathLst>
          </a:custGeom>
          <a:solidFill>
            <a:schemeClr val="bg1"/>
          </a:solidFill>
          <a:ln>
            <a:noFill/>
          </a:ln>
          <a:effectLst>
            <a:outerShdw blurRad="330200" dist="101600" dir="2700000" sx="98000" sy="98000" algn="t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7" name="矩形: 圆角 16">
            <a:extLst>
              <a:ext uri="{FF2B5EF4-FFF2-40B4-BE49-F238E27FC236}">
                <a16:creationId xmlns:a16="http://schemas.microsoft.com/office/drawing/2014/main" id="{E62AD7DA-9A28-5E9B-63A9-EC0BB5519A09}"/>
              </a:ext>
            </a:extLst>
          </p:cNvPr>
          <p:cNvSpPr/>
          <p:nvPr/>
        </p:nvSpPr>
        <p:spPr>
          <a:xfrm>
            <a:off x="8788374" y="1856124"/>
            <a:ext cx="2763520" cy="523656"/>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a:endParaRPr lang="zh-CN" altLang="en-US" sz="1600">
              <a:latin typeface="+mn-lt"/>
              <a:ea typeface="+mn-ea"/>
              <a:cs typeface="+mn-ea"/>
              <a:sym typeface="+mn-lt"/>
            </a:endParaRPr>
          </a:p>
        </p:txBody>
      </p:sp>
      <p:sp>
        <p:nvSpPr>
          <p:cNvPr id="18" name="任意多边形: 形状 17">
            <a:extLst>
              <a:ext uri="{FF2B5EF4-FFF2-40B4-BE49-F238E27FC236}">
                <a16:creationId xmlns:a16="http://schemas.microsoft.com/office/drawing/2014/main" id="{4FAD3416-9F54-B165-55D5-6027AF81B869}"/>
              </a:ext>
            </a:extLst>
          </p:cNvPr>
          <p:cNvSpPr/>
          <p:nvPr/>
        </p:nvSpPr>
        <p:spPr>
          <a:xfrm flipH="1">
            <a:off x="10512915" y="1856147"/>
            <a:ext cx="1038225" cy="523875"/>
          </a:xfrm>
          <a:custGeom>
            <a:avLst/>
            <a:gdLst>
              <a:gd name="connsiteX0" fmla="*/ 261828 w 1237785"/>
              <a:gd name="connsiteY0" fmla="*/ 0 h 523656"/>
              <a:gd name="connsiteX1" fmla="*/ 975957 w 1237785"/>
              <a:gd name="connsiteY1" fmla="*/ 0 h 523656"/>
              <a:gd name="connsiteX2" fmla="*/ 1237785 w 1237785"/>
              <a:gd name="connsiteY2" fmla="*/ 261828 h 523656"/>
              <a:gd name="connsiteX3" fmla="*/ 1237785 w 1237785"/>
              <a:gd name="connsiteY3" fmla="*/ 436378 h 523656"/>
              <a:gd name="connsiteX4" fmla="*/ 1150507 w 1237785"/>
              <a:gd name="connsiteY4" fmla="*/ 523656 h 523656"/>
              <a:gd name="connsiteX5" fmla="*/ 261828 w 1237785"/>
              <a:gd name="connsiteY5" fmla="*/ 523656 h 523656"/>
              <a:gd name="connsiteX6" fmla="*/ 0 w 1237785"/>
              <a:gd name="connsiteY6" fmla="*/ 261828 h 523656"/>
              <a:gd name="connsiteX7" fmla="*/ 261828 w 1237785"/>
              <a:gd name="connsiteY7" fmla="*/ 0 h 523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7785" h="523656">
                <a:moveTo>
                  <a:pt x="261828" y="0"/>
                </a:moveTo>
                <a:lnTo>
                  <a:pt x="975957" y="0"/>
                </a:lnTo>
                <a:cubicBezTo>
                  <a:pt x="1120561" y="0"/>
                  <a:pt x="1237785" y="117224"/>
                  <a:pt x="1237785" y="261828"/>
                </a:cubicBezTo>
                <a:lnTo>
                  <a:pt x="1237785" y="436378"/>
                </a:lnTo>
                <a:cubicBezTo>
                  <a:pt x="1237785" y="484580"/>
                  <a:pt x="1198709" y="523656"/>
                  <a:pt x="1150507" y="523656"/>
                </a:cubicBezTo>
                <a:lnTo>
                  <a:pt x="261828" y="523656"/>
                </a:lnTo>
                <a:cubicBezTo>
                  <a:pt x="117224" y="523656"/>
                  <a:pt x="0" y="406432"/>
                  <a:pt x="0" y="261828"/>
                </a:cubicBezTo>
                <a:cubicBezTo>
                  <a:pt x="0" y="117224"/>
                  <a:pt x="117224" y="0"/>
                  <a:pt x="261828" y="0"/>
                </a:cubicBezTo>
                <a:close/>
              </a:path>
            </a:pathLst>
          </a:custGeom>
          <a:solidFill>
            <a:schemeClr val="bg1"/>
          </a:solidFill>
          <a:ln>
            <a:noFill/>
          </a:ln>
          <a:effectLst>
            <a:outerShdw blurRad="330200" dist="101600" dir="2700000" sx="98000" sy="98000" algn="t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9" name="矩形: 圆角 18">
            <a:extLst>
              <a:ext uri="{FF2B5EF4-FFF2-40B4-BE49-F238E27FC236}">
                <a16:creationId xmlns:a16="http://schemas.microsoft.com/office/drawing/2014/main" id="{7BD45CA2-08D5-4874-2AD2-E67EF504DC11}"/>
              </a:ext>
            </a:extLst>
          </p:cNvPr>
          <p:cNvSpPr/>
          <p:nvPr/>
        </p:nvSpPr>
        <p:spPr>
          <a:xfrm>
            <a:off x="8828018" y="4400669"/>
            <a:ext cx="2763520" cy="523656"/>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a:endParaRPr lang="zh-CN" altLang="en-US" sz="1600">
              <a:latin typeface="+mn-lt"/>
              <a:ea typeface="+mn-ea"/>
              <a:cs typeface="+mn-ea"/>
              <a:sym typeface="+mn-lt"/>
            </a:endParaRPr>
          </a:p>
        </p:txBody>
      </p:sp>
      <p:sp>
        <p:nvSpPr>
          <p:cNvPr id="20" name="任意多边形: 形状 19">
            <a:extLst>
              <a:ext uri="{FF2B5EF4-FFF2-40B4-BE49-F238E27FC236}">
                <a16:creationId xmlns:a16="http://schemas.microsoft.com/office/drawing/2014/main" id="{89420D71-CB1C-7963-A788-C3ABB70D6016}"/>
              </a:ext>
            </a:extLst>
          </p:cNvPr>
          <p:cNvSpPr/>
          <p:nvPr/>
        </p:nvSpPr>
        <p:spPr>
          <a:xfrm flipH="1">
            <a:off x="10552602" y="4400910"/>
            <a:ext cx="1038225" cy="523875"/>
          </a:xfrm>
          <a:custGeom>
            <a:avLst/>
            <a:gdLst>
              <a:gd name="connsiteX0" fmla="*/ 261828 w 1237785"/>
              <a:gd name="connsiteY0" fmla="*/ 0 h 523656"/>
              <a:gd name="connsiteX1" fmla="*/ 975957 w 1237785"/>
              <a:gd name="connsiteY1" fmla="*/ 0 h 523656"/>
              <a:gd name="connsiteX2" fmla="*/ 1237785 w 1237785"/>
              <a:gd name="connsiteY2" fmla="*/ 261828 h 523656"/>
              <a:gd name="connsiteX3" fmla="*/ 1237785 w 1237785"/>
              <a:gd name="connsiteY3" fmla="*/ 436378 h 523656"/>
              <a:gd name="connsiteX4" fmla="*/ 1150507 w 1237785"/>
              <a:gd name="connsiteY4" fmla="*/ 523656 h 523656"/>
              <a:gd name="connsiteX5" fmla="*/ 261828 w 1237785"/>
              <a:gd name="connsiteY5" fmla="*/ 523656 h 523656"/>
              <a:gd name="connsiteX6" fmla="*/ 0 w 1237785"/>
              <a:gd name="connsiteY6" fmla="*/ 261828 h 523656"/>
              <a:gd name="connsiteX7" fmla="*/ 261828 w 1237785"/>
              <a:gd name="connsiteY7" fmla="*/ 0 h 523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7785" h="523656">
                <a:moveTo>
                  <a:pt x="261828" y="0"/>
                </a:moveTo>
                <a:lnTo>
                  <a:pt x="975957" y="0"/>
                </a:lnTo>
                <a:cubicBezTo>
                  <a:pt x="1120561" y="0"/>
                  <a:pt x="1237785" y="117224"/>
                  <a:pt x="1237785" y="261828"/>
                </a:cubicBezTo>
                <a:lnTo>
                  <a:pt x="1237785" y="436378"/>
                </a:lnTo>
                <a:cubicBezTo>
                  <a:pt x="1237785" y="484580"/>
                  <a:pt x="1198709" y="523656"/>
                  <a:pt x="1150507" y="523656"/>
                </a:cubicBezTo>
                <a:lnTo>
                  <a:pt x="261828" y="523656"/>
                </a:lnTo>
                <a:cubicBezTo>
                  <a:pt x="117224" y="523656"/>
                  <a:pt x="0" y="406432"/>
                  <a:pt x="0" y="261828"/>
                </a:cubicBezTo>
                <a:cubicBezTo>
                  <a:pt x="0" y="117224"/>
                  <a:pt x="117224" y="0"/>
                  <a:pt x="261828" y="0"/>
                </a:cubicBezTo>
                <a:close/>
              </a:path>
            </a:pathLst>
          </a:custGeom>
          <a:solidFill>
            <a:schemeClr val="bg1"/>
          </a:solidFill>
          <a:ln>
            <a:noFill/>
          </a:ln>
          <a:effectLst>
            <a:outerShdw blurRad="330200" dist="101600" dir="2700000" sx="98000" sy="98000" algn="t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22" name="文本框 31">
            <a:extLst>
              <a:ext uri="{FF2B5EF4-FFF2-40B4-BE49-F238E27FC236}">
                <a16:creationId xmlns:a16="http://schemas.microsoft.com/office/drawing/2014/main" id="{780F185F-0F28-ED43-31CC-2A4F9BF7374F}"/>
              </a:ext>
            </a:extLst>
          </p:cNvPr>
          <p:cNvSpPr txBox="1">
            <a:spLocks noChangeArrowheads="1"/>
          </p:cNvSpPr>
          <p:nvPr/>
        </p:nvSpPr>
        <p:spPr bwMode="auto">
          <a:xfrm>
            <a:off x="765665" y="1810110"/>
            <a:ext cx="868362" cy="574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0000"/>
              </a:lnSpc>
              <a:spcBef>
                <a:spcPct val="0"/>
              </a:spcBef>
              <a:buFontTx/>
              <a:buNone/>
            </a:pPr>
            <a:r>
              <a:rPr lang="en-US" altLang="zh-CN" dirty="0">
                <a:solidFill>
                  <a:schemeClr val="accent1"/>
                </a:solidFill>
                <a:latin typeface="+mn-lt"/>
                <a:ea typeface="+mn-ea"/>
                <a:cs typeface="+mn-ea"/>
                <a:sym typeface="+mn-lt"/>
              </a:rPr>
              <a:t>01</a:t>
            </a:r>
            <a:endParaRPr lang="LID4096" altLang="en-US" dirty="0">
              <a:solidFill>
                <a:schemeClr val="accent1"/>
              </a:solidFill>
              <a:latin typeface="+mn-lt"/>
              <a:ea typeface="+mn-ea"/>
              <a:cs typeface="+mn-ea"/>
              <a:sym typeface="+mn-lt"/>
            </a:endParaRPr>
          </a:p>
        </p:txBody>
      </p:sp>
      <p:sp>
        <p:nvSpPr>
          <p:cNvPr id="23" name="文本框 33">
            <a:extLst>
              <a:ext uri="{FF2B5EF4-FFF2-40B4-BE49-F238E27FC236}">
                <a16:creationId xmlns:a16="http://schemas.microsoft.com/office/drawing/2014/main" id="{4CFACB83-DB1C-668F-0C9B-70069FDFB8FA}"/>
              </a:ext>
            </a:extLst>
          </p:cNvPr>
          <p:cNvSpPr txBox="1">
            <a:spLocks noChangeArrowheads="1"/>
          </p:cNvSpPr>
          <p:nvPr/>
        </p:nvSpPr>
        <p:spPr bwMode="auto">
          <a:xfrm>
            <a:off x="657714" y="2541268"/>
            <a:ext cx="2359123" cy="84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nSpc>
                <a:spcPct val="120000"/>
              </a:lnSpc>
              <a:spcBef>
                <a:spcPct val="0"/>
              </a:spcBef>
              <a:buNone/>
            </a:pPr>
            <a:r>
              <a:rPr lang="zh-CN" altLang="en-US" sz="1400">
                <a:latin typeface="+mn-lt"/>
                <a:ea typeface="+mn-ea"/>
                <a:cs typeface="+mn-ea"/>
                <a:sym typeface="+mn-lt"/>
              </a:rPr>
              <a:t>网络协议的设计、实现和测试，包括</a:t>
            </a:r>
            <a:r>
              <a:rPr lang="en-US" altLang="zh-CN" sz="1400">
                <a:latin typeface="+mn-lt"/>
                <a:ea typeface="+mn-ea"/>
                <a:cs typeface="+mn-ea"/>
                <a:sym typeface="+mn-lt"/>
              </a:rPr>
              <a:t>TCP/IP</a:t>
            </a:r>
            <a:r>
              <a:rPr lang="zh-CN" altLang="en-US" sz="1400">
                <a:latin typeface="+mn-lt"/>
                <a:ea typeface="+mn-ea"/>
                <a:cs typeface="+mn-ea"/>
                <a:sym typeface="+mn-lt"/>
              </a:rPr>
              <a:t>协议、</a:t>
            </a:r>
            <a:r>
              <a:rPr lang="en-US" altLang="zh-CN" sz="1400">
                <a:latin typeface="+mn-lt"/>
                <a:ea typeface="+mn-ea"/>
                <a:cs typeface="+mn-ea"/>
                <a:sym typeface="+mn-lt"/>
              </a:rPr>
              <a:t>HTTP</a:t>
            </a:r>
            <a:r>
              <a:rPr lang="zh-CN" altLang="en-US" sz="1400">
                <a:latin typeface="+mn-lt"/>
                <a:ea typeface="+mn-ea"/>
                <a:cs typeface="+mn-ea"/>
                <a:sym typeface="+mn-lt"/>
              </a:rPr>
              <a:t>协议、</a:t>
            </a:r>
            <a:r>
              <a:rPr lang="en-US" altLang="zh-CN" sz="1400">
                <a:latin typeface="+mn-lt"/>
                <a:ea typeface="+mn-ea"/>
                <a:cs typeface="+mn-ea"/>
                <a:sym typeface="+mn-lt"/>
              </a:rPr>
              <a:t>DNS</a:t>
            </a:r>
            <a:r>
              <a:rPr lang="zh-CN" altLang="en-US" sz="1400">
                <a:latin typeface="+mn-lt"/>
                <a:ea typeface="+mn-ea"/>
                <a:cs typeface="+mn-ea"/>
                <a:sym typeface="+mn-lt"/>
              </a:rPr>
              <a:t>协议等。</a:t>
            </a:r>
            <a:endParaRPr lang="zh-CN" altLang="en-US" sz="1400" dirty="0">
              <a:latin typeface="+mn-lt"/>
              <a:ea typeface="+mn-ea"/>
              <a:cs typeface="+mn-ea"/>
              <a:sym typeface="+mn-lt"/>
            </a:endParaRPr>
          </a:p>
        </p:txBody>
      </p:sp>
      <p:sp>
        <p:nvSpPr>
          <p:cNvPr id="24" name="文本框 34">
            <a:extLst>
              <a:ext uri="{FF2B5EF4-FFF2-40B4-BE49-F238E27FC236}">
                <a16:creationId xmlns:a16="http://schemas.microsoft.com/office/drawing/2014/main" id="{D9596EC1-D45D-DE8B-C7A0-997CEEEDFF27}"/>
              </a:ext>
            </a:extLst>
          </p:cNvPr>
          <p:cNvSpPr txBox="1">
            <a:spLocks noChangeArrowheads="1"/>
          </p:cNvSpPr>
          <p:nvPr/>
        </p:nvSpPr>
        <p:spPr bwMode="auto">
          <a:xfrm>
            <a:off x="657715" y="5058135"/>
            <a:ext cx="2618027" cy="58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nSpc>
                <a:spcPct val="120000"/>
              </a:lnSpc>
              <a:spcBef>
                <a:spcPct val="0"/>
              </a:spcBef>
              <a:buNone/>
            </a:pPr>
            <a:r>
              <a:rPr lang="zh-CN" altLang="en-US" sz="1400">
                <a:latin typeface="+mn-lt"/>
                <a:ea typeface="+mn-ea"/>
                <a:cs typeface="+mn-ea"/>
                <a:sym typeface="+mn-lt"/>
              </a:rPr>
              <a:t>包括无线网络、局域网、广域网等不同类型网络的拓扑结构。</a:t>
            </a:r>
          </a:p>
        </p:txBody>
      </p:sp>
      <p:sp>
        <p:nvSpPr>
          <p:cNvPr id="25" name="文本框 35">
            <a:extLst>
              <a:ext uri="{FF2B5EF4-FFF2-40B4-BE49-F238E27FC236}">
                <a16:creationId xmlns:a16="http://schemas.microsoft.com/office/drawing/2014/main" id="{8C9A27FA-3142-CE14-1603-AA0F4C1F6B5F}"/>
              </a:ext>
            </a:extLst>
          </p:cNvPr>
          <p:cNvSpPr txBox="1">
            <a:spLocks noChangeArrowheads="1"/>
          </p:cNvSpPr>
          <p:nvPr/>
        </p:nvSpPr>
        <p:spPr bwMode="auto">
          <a:xfrm>
            <a:off x="9064030" y="2586397"/>
            <a:ext cx="2425197" cy="84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r">
              <a:lnSpc>
                <a:spcPct val="120000"/>
              </a:lnSpc>
              <a:spcBef>
                <a:spcPct val="0"/>
              </a:spcBef>
              <a:buNone/>
            </a:pPr>
            <a:r>
              <a:rPr lang="zh-CN" altLang="en-US" sz="1400">
                <a:latin typeface="+mn-lt"/>
                <a:ea typeface="+mn-ea"/>
                <a:cs typeface="+mn-ea"/>
                <a:sym typeface="+mn-lt"/>
              </a:rPr>
              <a:t>包括网络安全策略的实施和管理，以及网络数据的备份和恢复等方面的内容。</a:t>
            </a:r>
            <a:endParaRPr lang="zh-CN" altLang="en-US" sz="1400" dirty="0">
              <a:latin typeface="+mn-lt"/>
              <a:ea typeface="+mn-ea"/>
              <a:cs typeface="+mn-ea"/>
              <a:sym typeface="+mn-lt"/>
            </a:endParaRPr>
          </a:p>
        </p:txBody>
      </p:sp>
      <p:sp>
        <p:nvSpPr>
          <p:cNvPr id="26" name="文本框 36">
            <a:extLst>
              <a:ext uri="{FF2B5EF4-FFF2-40B4-BE49-F238E27FC236}">
                <a16:creationId xmlns:a16="http://schemas.microsoft.com/office/drawing/2014/main" id="{67AE6727-F6D4-C685-1EEA-7FC2EA49DD16}"/>
              </a:ext>
            </a:extLst>
          </p:cNvPr>
          <p:cNvSpPr txBox="1">
            <a:spLocks noChangeArrowheads="1"/>
          </p:cNvSpPr>
          <p:nvPr/>
        </p:nvSpPr>
        <p:spPr bwMode="auto">
          <a:xfrm>
            <a:off x="8725708" y="5102585"/>
            <a:ext cx="2763519" cy="84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r">
              <a:lnSpc>
                <a:spcPct val="120000"/>
              </a:lnSpc>
              <a:spcBef>
                <a:spcPct val="0"/>
              </a:spcBef>
              <a:buNone/>
            </a:pPr>
            <a:r>
              <a:rPr lang="zh-CN" altLang="en-US" sz="1400">
                <a:latin typeface="+mn-lt"/>
                <a:ea typeface="+mn-ea"/>
                <a:cs typeface="+mn-ea"/>
                <a:sym typeface="+mn-lt"/>
              </a:rPr>
              <a:t>包括物联网、人工智能、云计算等新兴技术的发展对网络架构和管理带来的影响。</a:t>
            </a:r>
            <a:endParaRPr lang="zh-CN" altLang="en-US" sz="1400" dirty="0">
              <a:latin typeface="+mn-lt"/>
              <a:ea typeface="+mn-ea"/>
              <a:cs typeface="+mn-ea"/>
              <a:sym typeface="+mn-lt"/>
            </a:endParaRPr>
          </a:p>
        </p:txBody>
      </p:sp>
      <p:sp>
        <p:nvSpPr>
          <p:cNvPr id="27" name="文本框 37">
            <a:extLst>
              <a:ext uri="{FF2B5EF4-FFF2-40B4-BE49-F238E27FC236}">
                <a16:creationId xmlns:a16="http://schemas.microsoft.com/office/drawing/2014/main" id="{68AB208E-8381-D927-3B8E-6F437747CFFB}"/>
              </a:ext>
            </a:extLst>
          </p:cNvPr>
          <p:cNvSpPr txBox="1">
            <a:spLocks noChangeArrowheads="1"/>
          </p:cNvSpPr>
          <p:nvPr/>
        </p:nvSpPr>
        <p:spPr bwMode="auto">
          <a:xfrm>
            <a:off x="787890" y="4369160"/>
            <a:ext cx="868362" cy="574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0000"/>
              </a:lnSpc>
              <a:spcBef>
                <a:spcPct val="0"/>
              </a:spcBef>
              <a:buFontTx/>
              <a:buNone/>
            </a:pPr>
            <a:r>
              <a:rPr lang="en-US" altLang="zh-CN">
                <a:solidFill>
                  <a:schemeClr val="accent1"/>
                </a:solidFill>
                <a:latin typeface="+mn-lt"/>
                <a:ea typeface="+mn-ea"/>
                <a:cs typeface="+mn-ea"/>
                <a:sym typeface="+mn-lt"/>
              </a:rPr>
              <a:t>02</a:t>
            </a:r>
            <a:endParaRPr lang="LID4096" altLang="en-US">
              <a:solidFill>
                <a:schemeClr val="accent1"/>
              </a:solidFill>
              <a:latin typeface="+mn-lt"/>
              <a:ea typeface="+mn-ea"/>
              <a:cs typeface="+mn-ea"/>
              <a:sym typeface="+mn-lt"/>
            </a:endParaRPr>
          </a:p>
        </p:txBody>
      </p:sp>
      <p:sp>
        <p:nvSpPr>
          <p:cNvPr id="28" name="文本框 38">
            <a:extLst>
              <a:ext uri="{FF2B5EF4-FFF2-40B4-BE49-F238E27FC236}">
                <a16:creationId xmlns:a16="http://schemas.microsoft.com/office/drawing/2014/main" id="{59CDFED0-D80A-48C3-09CC-95AC8637194D}"/>
              </a:ext>
            </a:extLst>
          </p:cNvPr>
          <p:cNvSpPr txBox="1">
            <a:spLocks noChangeArrowheads="1"/>
          </p:cNvSpPr>
          <p:nvPr/>
        </p:nvSpPr>
        <p:spPr bwMode="auto">
          <a:xfrm>
            <a:off x="10579590" y="1830747"/>
            <a:ext cx="866775" cy="574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0000"/>
              </a:lnSpc>
              <a:spcBef>
                <a:spcPct val="0"/>
              </a:spcBef>
              <a:buFontTx/>
              <a:buNone/>
            </a:pPr>
            <a:r>
              <a:rPr lang="en-US" altLang="zh-CN">
                <a:solidFill>
                  <a:schemeClr val="accent1"/>
                </a:solidFill>
                <a:latin typeface="+mn-lt"/>
                <a:ea typeface="+mn-ea"/>
                <a:cs typeface="+mn-ea"/>
                <a:sym typeface="+mn-lt"/>
              </a:rPr>
              <a:t>03</a:t>
            </a:r>
            <a:endParaRPr lang="LID4096" altLang="en-US">
              <a:solidFill>
                <a:schemeClr val="accent1"/>
              </a:solidFill>
              <a:latin typeface="+mn-lt"/>
              <a:ea typeface="+mn-ea"/>
              <a:cs typeface="+mn-ea"/>
              <a:sym typeface="+mn-lt"/>
            </a:endParaRPr>
          </a:p>
        </p:txBody>
      </p:sp>
      <p:sp>
        <p:nvSpPr>
          <p:cNvPr id="29" name="文本框 39">
            <a:extLst>
              <a:ext uri="{FF2B5EF4-FFF2-40B4-BE49-F238E27FC236}">
                <a16:creationId xmlns:a16="http://schemas.microsoft.com/office/drawing/2014/main" id="{49F7C9C3-2DBF-220A-3006-7951283E26EA}"/>
              </a:ext>
            </a:extLst>
          </p:cNvPr>
          <p:cNvSpPr txBox="1">
            <a:spLocks noChangeArrowheads="1"/>
          </p:cNvSpPr>
          <p:nvPr/>
        </p:nvSpPr>
        <p:spPr bwMode="auto">
          <a:xfrm>
            <a:off x="10601815" y="4391385"/>
            <a:ext cx="868362" cy="574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0000"/>
              </a:lnSpc>
              <a:spcBef>
                <a:spcPct val="0"/>
              </a:spcBef>
              <a:buFontTx/>
              <a:buNone/>
            </a:pPr>
            <a:r>
              <a:rPr lang="en-US" altLang="zh-CN">
                <a:solidFill>
                  <a:schemeClr val="accent1"/>
                </a:solidFill>
                <a:latin typeface="+mn-lt"/>
                <a:ea typeface="+mn-ea"/>
                <a:cs typeface="+mn-ea"/>
                <a:sym typeface="+mn-lt"/>
              </a:rPr>
              <a:t>04</a:t>
            </a:r>
            <a:endParaRPr lang="LID4096" altLang="en-US">
              <a:solidFill>
                <a:schemeClr val="accent1"/>
              </a:solidFill>
              <a:latin typeface="+mn-lt"/>
              <a:ea typeface="+mn-ea"/>
              <a:cs typeface="+mn-ea"/>
              <a:sym typeface="+mn-lt"/>
            </a:endParaRPr>
          </a:p>
        </p:txBody>
      </p:sp>
      <p:grpSp>
        <p:nvGrpSpPr>
          <p:cNvPr id="30" name="图形 6">
            <a:extLst>
              <a:ext uri="{FF2B5EF4-FFF2-40B4-BE49-F238E27FC236}">
                <a16:creationId xmlns:a16="http://schemas.microsoft.com/office/drawing/2014/main" id="{CA437704-5EA0-B4C3-EB75-482BA4DA9B27}"/>
              </a:ext>
            </a:extLst>
          </p:cNvPr>
          <p:cNvGrpSpPr/>
          <p:nvPr/>
        </p:nvGrpSpPr>
        <p:grpSpPr>
          <a:xfrm>
            <a:off x="7457036" y="4427415"/>
            <a:ext cx="379834" cy="378458"/>
            <a:chOff x="3029986" y="903150"/>
            <a:chExt cx="743846" cy="741152"/>
          </a:xfrm>
          <a:solidFill>
            <a:schemeClr val="bg1"/>
          </a:solidFill>
        </p:grpSpPr>
        <p:sp>
          <p:nvSpPr>
            <p:cNvPr id="31" name="任意多边形: 形状 30">
              <a:extLst>
                <a:ext uri="{FF2B5EF4-FFF2-40B4-BE49-F238E27FC236}">
                  <a16:creationId xmlns:a16="http://schemas.microsoft.com/office/drawing/2014/main" id="{E0537E6C-5D6E-54D0-5C63-BE48C1F95FC5}"/>
                </a:ext>
              </a:extLst>
            </p:cNvPr>
            <p:cNvSpPr/>
            <p:nvPr/>
          </p:nvSpPr>
          <p:spPr>
            <a:xfrm>
              <a:off x="3029986" y="903150"/>
              <a:ext cx="743846" cy="741152"/>
            </a:xfrm>
            <a:custGeom>
              <a:avLst/>
              <a:gdLst>
                <a:gd name="connsiteX0" fmla="*/ 726642 w 743846"/>
                <a:gd name="connsiteY0" fmla="*/ 580559 h 741152"/>
                <a:gd name="connsiteX1" fmla="*/ 708198 w 743846"/>
                <a:gd name="connsiteY1" fmla="*/ 580559 h 741152"/>
                <a:gd name="connsiteX2" fmla="*/ 708198 w 743846"/>
                <a:gd name="connsiteY2" fmla="*/ 321472 h 741152"/>
                <a:gd name="connsiteX3" fmla="*/ 688835 w 743846"/>
                <a:gd name="connsiteY3" fmla="*/ 302108 h 741152"/>
                <a:gd name="connsiteX4" fmla="*/ 670788 w 743846"/>
                <a:gd name="connsiteY4" fmla="*/ 302108 h 741152"/>
                <a:gd name="connsiteX5" fmla="*/ 670788 w 743846"/>
                <a:gd name="connsiteY5" fmla="*/ 18577 h 741152"/>
                <a:gd name="connsiteX6" fmla="*/ 652212 w 743846"/>
                <a:gd name="connsiteY6" fmla="*/ 0 h 741152"/>
                <a:gd name="connsiteX7" fmla="*/ 226074 w 743846"/>
                <a:gd name="connsiteY7" fmla="*/ 0 h 741152"/>
                <a:gd name="connsiteX8" fmla="*/ 215220 w 743846"/>
                <a:gd name="connsiteY8" fmla="*/ 10854 h 741152"/>
                <a:gd name="connsiteX9" fmla="*/ 226074 w 743846"/>
                <a:gd name="connsiteY9" fmla="*/ 21708 h 741152"/>
                <a:gd name="connsiteX10" fmla="*/ 649080 w 743846"/>
                <a:gd name="connsiteY10" fmla="*/ 21708 h 741152"/>
                <a:gd name="connsiteX11" fmla="*/ 649080 w 743846"/>
                <a:gd name="connsiteY11" fmla="*/ 93953 h 741152"/>
                <a:gd name="connsiteX12" fmla="*/ 21708 w 743846"/>
                <a:gd name="connsiteY12" fmla="*/ 93953 h 741152"/>
                <a:gd name="connsiteX13" fmla="*/ 21708 w 743846"/>
                <a:gd name="connsiteY13" fmla="*/ 21710 h 741152"/>
                <a:gd name="connsiteX14" fmla="*/ 176517 w 743846"/>
                <a:gd name="connsiteY14" fmla="*/ 21710 h 741152"/>
                <a:gd name="connsiteX15" fmla="*/ 187371 w 743846"/>
                <a:gd name="connsiteY15" fmla="*/ 10856 h 741152"/>
                <a:gd name="connsiteX16" fmla="*/ 176517 w 743846"/>
                <a:gd name="connsiteY16" fmla="*/ 1 h 741152"/>
                <a:gd name="connsiteX17" fmla="*/ 18576 w 743846"/>
                <a:gd name="connsiteY17" fmla="*/ 1 h 741152"/>
                <a:gd name="connsiteX18" fmla="*/ 0 w 743846"/>
                <a:gd name="connsiteY18" fmla="*/ 18577 h 741152"/>
                <a:gd name="connsiteX19" fmla="*/ 0 w 743846"/>
                <a:gd name="connsiteY19" fmla="*/ 722575 h 741152"/>
                <a:gd name="connsiteX20" fmla="*/ 18576 w 743846"/>
                <a:gd name="connsiteY20" fmla="*/ 741152 h 741152"/>
                <a:gd name="connsiteX21" fmla="*/ 652214 w 743846"/>
                <a:gd name="connsiteY21" fmla="*/ 741152 h 741152"/>
                <a:gd name="connsiteX22" fmla="*/ 670789 w 743846"/>
                <a:gd name="connsiteY22" fmla="*/ 722575 h 741152"/>
                <a:gd name="connsiteX23" fmla="*/ 670789 w 743846"/>
                <a:gd name="connsiteY23" fmla="*/ 652311 h 741152"/>
                <a:gd name="connsiteX24" fmla="*/ 726642 w 743846"/>
                <a:gd name="connsiteY24" fmla="*/ 652311 h 741152"/>
                <a:gd name="connsiteX25" fmla="*/ 743846 w 743846"/>
                <a:gd name="connsiteY25" fmla="*/ 635106 h 741152"/>
                <a:gd name="connsiteX26" fmla="*/ 743846 w 743846"/>
                <a:gd name="connsiteY26" fmla="*/ 597765 h 741152"/>
                <a:gd name="connsiteX27" fmla="*/ 726642 w 743846"/>
                <a:gd name="connsiteY27" fmla="*/ 580559 h 741152"/>
                <a:gd name="connsiteX28" fmla="*/ 649080 w 743846"/>
                <a:gd name="connsiteY28" fmla="*/ 719443 h 741152"/>
                <a:gd name="connsiteX29" fmla="*/ 21708 w 743846"/>
                <a:gd name="connsiteY29" fmla="*/ 719443 h 741152"/>
                <a:gd name="connsiteX30" fmla="*/ 21708 w 743846"/>
                <a:gd name="connsiteY30" fmla="*/ 115662 h 741152"/>
                <a:gd name="connsiteX31" fmla="*/ 649080 w 743846"/>
                <a:gd name="connsiteY31" fmla="*/ 115662 h 741152"/>
                <a:gd name="connsiteX32" fmla="*/ 649080 w 743846"/>
                <a:gd name="connsiteY32" fmla="*/ 302108 h 741152"/>
                <a:gd name="connsiteX33" fmla="*/ 611840 w 743846"/>
                <a:gd name="connsiteY33" fmla="*/ 302108 h 741152"/>
                <a:gd name="connsiteX34" fmla="*/ 592476 w 743846"/>
                <a:gd name="connsiteY34" fmla="*/ 321472 h 741152"/>
                <a:gd name="connsiteX35" fmla="*/ 592476 w 743846"/>
                <a:gd name="connsiteY35" fmla="*/ 384786 h 741152"/>
                <a:gd name="connsiteX36" fmla="*/ 603330 w 743846"/>
                <a:gd name="connsiteY36" fmla="*/ 395640 h 741152"/>
                <a:gd name="connsiteX37" fmla="*/ 614184 w 743846"/>
                <a:gd name="connsiteY37" fmla="*/ 384786 h 741152"/>
                <a:gd name="connsiteX38" fmla="*/ 614184 w 743846"/>
                <a:gd name="connsiteY38" fmla="*/ 323816 h 741152"/>
                <a:gd name="connsiteX39" fmla="*/ 686489 w 743846"/>
                <a:gd name="connsiteY39" fmla="*/ 323816 h 741152"/>
                <a:gd name="connsiteX40" fmla="*/ 686489 w 743846"/>
                <a:gd name="connsiteY40" fmla="*/ 580557 h 741152"/>
                <a:gd name="connsiteX41" fmla="*/ 614184 w 743846"/>
                <a:gd name="connsiteY41" fmla="*/ 580557 h 741152"/>
                <a:gd name="connsiteX42" fmla="*/ 614184 w 743846"/>
                <a:gd name="connsiteY42" fmla="*/ 437999 h 741152"/>
                <a:gd name="connsiteX43" fmla="*/ 603330 w 743846"/>
                <a:gd name="connsiteY43" fmla="*/ 427145 h 741152"/>
                <a:gd name="connsiteX44" fmla="*/ 592476 w 743846"/>
                <a:gd name="connsiteY44" fmla="*/ 437999 h 741152"/>
                <a:gd name="connsiteX45" fmla="*/ 592476 w 743846"/>
                <a:gd name="connsiteY45" fmla="*/ 580559 h 741152"/>
                <a:gd name="connsiteX46" fmla="*/ 551816 w 743846"/>
                <a:gd name="connsiteY46" fmla="*/ 580559 h 741152"/>
                <a:gd name="connsiteX47" fmla="*/ 551816 w 743846"/>
                <a:gd name="connsiteY47" fmla="*/ 463198 h 741152"/>
                <a:gd name="connsiteX48" fmla="*/ 532453 w 743846"/>
                <a:gd name="connsiteY48" fmla="*/ 443835 h 741152"/>
                <a:gd name="connsiteX49" fmla="*/ 455457 w 743846"/>
                <a:gd name="connsiteY49" fmla="*/ 443835 h 741152"/>
                <a:gd name="connsiteX50" fmla="*/ 436094 w 743846"/>
                <a:gd name="connsiteY50" fmla="*/ 463198 h 741152"/>
                <a:gd name="connsiteX51" fmla="*/ 436094 w 743846"/>
                <a:gd name="connsiteY51" fmla="*/ 580559 h 741152"/>
                <a:gd name="connsiteX52" fmla="*/ 395434 w 743846"/>
                <a:gd name="connsiteY52" fmla="*/ 580559 h 741152"/>
                <a:gd name="connsiteX53" fmla="*/ 395434 w 743846"/>
                <a:gd name="connsiteY53" fmla="*/ 369152 h 741152"/>
                <a:gd name="connsiteX54" fmla="*/ 376071 w 743846"/>
                <a:gd name="connsiteY54" fmla="*/ 349789 h 741152"/>
                <a:gd name="connsiteX55" fmla="*/ 299076 w 743846"/>
                <a:gd name="connsiteY55" fmla="*/ 349789 h 741152"/>
                <a:gd name="connsiteX56" fmla="*/ 279712 w 743846"/>
                <a:gd name="connsiteY56" fmla="*/ 369152 h 741152"/>
                <a:gd name="connsiteX57" fmla="*/ 279712 w 743846"/>
                <a:gd name="connsiteY57" fmla="*/ 580559 h 741152"/>
                <a:gd name="connsiteX58" fmla="*/ 239052 w 743846"/>
                <a:gd name="connsiteY58" fmla="*/ 580559 h 741152"/>
                <a:gd name="connsiteX59" fmla="*/ 239052 w 743846"/>
                <a:gd name="connsiteY59" fmla="*/ 408860 h 741152"/>
                <a:gd name="connsiteX60" fmla="*/ 219689 w 743846"/>
                <a:gd name="connsiteY60" fmla="*/ 389498 h 741152"/>
                <a:gd name="connsiteX61" fmla="*/ 142695 w 743846"/>
                <a:gd name="connsiteY61" fmla="*/ 389498 h 741152"/>
                <a:gd name="connsiteX62" fmla="*/ 123333 w 743846"/>
                <a:gd name="connsiteY62" fmla="*/ 408860 h 741152"/>
                <a:gd name="connsiteX63" fmla="*/ 123333 w 743846"/>
                <a:gd name="connsiteY63" fmla="*/ 580560 h 741152"/>
                <a:gd name="connsiteX64" fmla="*/ 104890 w 743846"/>
                <a:gd name="connsiteY64" fmla="*/ 580560 h 741152"/>
                <a:gd name="connsiteX65" fmla="*/ 87685 w 743846"/>
                <a:gd name="connsiteY65" fmla="*/ 597766 h 741152"/>
                <a:gd name="connsiteX66" fmla="*/ 87685 w 743846"/>
                <a:gd name="connsiteY66" fmla="*/ 635108 h 741152"/>
                <a:gd name="connsiteX67" fmla="*/ 104890 w 743846"/>
                <a:gd name="connsiteY67" fmla="*/ 652312 h 741152"/>
                <a:gd name="connsiteX68" fmla="*/ 649081 w 743846"/>
                <a:gd name="connsiteY68" fmla="*/ 652312 h 741152"/>
                <a:gd name="connsiteX69" fmla="*/ 649081 w 743846"/>
                <a:gd name="connsiteY69" fmla="*/ 719443 h 741152"/>
                <a:gd name="connsiteX70" fmla="*/ 530108 w 743846"/>
                <a:gd name="connsiteY70" fmla="*/ 465543 h 741152"/>
                <a:gd name="connsiteX71" fmla="*/ 530108 w 743846"/>
                <a:gd name="connsiteY71" fmla="*/ 580559 h 741152"/>
                <a:gd name="connsiteX72" fmla="*/ 457804 w 743846"/>
                <a:gd name="connsiteY72" fmla="*/ 580559 h 741152"/>
                <a:gd name="connsiteX73" fmla="*/ 457804 w 743846"/>
                <a:gd name="connsiteY73" fmla="*/ 465543 h 741152"/>
                <a:gd name="connsiteX74" fmla="*/ 373726 w 743846"/>
                <a:gd name="connsiteY74" fmla="*/ 371497 h 741152"/>
                <a:gd name="connsiteX75" fmla="*/ 373726 w 743846"/>
                <a:gd name="connsiteY75" fmla="*/ 580557 h 741152"/>
                <a:gd name="connsiteX76" fmla="*/ 301422 w 743846"/>
                <a:gd name="connsiteY76" fmla="*/ 580557 h 741152"/>
                <a:gd name="connsiteX77" fmla="*/ 301422 w 743846"/>
                <a:gd name="connsiteY77" fmla="*/ 371497 h 741152"/>
                <a:gd name="connsiteX78" fmla="*/ 217345 w 743846"/>
                <a:gd name="connsiteY78" fmla="*/ 411206 h 741152"/>
                <a:gd name="connsiteX79" fmla="*/ 217345 w 743846"/>
                <a:gd name="connsiteY79" fmla="*/ 580559 h 741152"/>
                <a:gd name="connsiteX80" fmla="*/ 145041 w 743846"/>
                <a:gd name="connsiteY80" fmla="*/ 580559 h 741152"/>
                <a:gd name="connsiteX81" fmla="*/ 145041 w 743846"/>
                <a:gd name="connsiteY81" fmla="*/ 411206 h 741152"/>
                <a:gd name="connsiteX82" fmla="*/ 722138 w 743846"/>
                <a:gd name="connsiteY82" fmla="*/ 630603 h 741152"/>
                <a:gd name="connsiteX83" fmla="*/ 109393 w 743846"/>
                <a:gd name="connsiteY83" fmla="*/ 630603 h 741152"/>
                <a:gd name="connsiteX84" fmla="*/ 109393 w 743846"/>
                <a:gd name="connsiteY84" fmla="*/ 602267 h 741152"/>
                <a:gd name="connsiteX85" fmla="*/ 722138 w 743846"/>
                <a:gd name="connsiteY85" fmla="*/ 602267 h 74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743846" h="741152">
                  <a:moveTo>
                    <a:pt x="726642" y="580559"/>
                  </a:moveTo>
                  <a:lnTo>
                    <a:pt x="708198" y="580559"/>
                  </a:lnTo>
                  <a:lnTo>
                    <a:pt x="708198" y="321472"/>
                  </a:lnTo>
                  <a:cubicBezTo>
                    <a:pt x="708198" y="310794"/>
                    <a:pt x="699512" y="302108"/>
                    <a:pt x="688835" y="302108"/>
                  </a:cubicBezTo>
                  <a:lnTo>
                    <a:pt x="670788" y="302108"/>
                  </a:lnTo>
                  <a:lnTo>
                    <a:pt x="670788" y="18577"/>
                  </a:lnTo>
                  <a:cubicBezTo>
                    <a:pt x="670788" y="8333"/>
                    <a:pt x="662454" y="0"/>
                    <a:pt x="652212" y="0"/>
                  </a:cubicBezTo>
                  <a:lnTo>
                    <a:pt x="226074" y="0"/>
                  </a:lnTo>
                  <a:cubicBezTo>
                    <a:pt x="220080" y="0"/>
                    <a:pt x="215220" y="4858"/>
                    <a:pt x="215220" y="10854"/>
                  </a:cubicBezTo>
                  <a:cubicBezTo>
                    <a:pt x="215220" y="16850"/>
                    <a:pt x="220080" y="21708"/>
                    <a:pt x="226074" y="21708"/>
                  </a:cubicBezTo>
                  <a:lnTo>
                    <a:pt x="649080" y="21708"/>
                  </a:lnTo>
                  <a:lnTo>
                    <a:pt x="649080" y="93953"/>
                  </a:lnTo>
                  <a:lnTo>
                    <a:pt x="21708" y="93953"/>
                  </a:lnTo>
                  <a:lnTo>
                    <a:pt x="21708" y="21710"/>
                  </a:lnTo>
                  <a:lnTo>
                    <a:pt x="176517" y="21710"/>
                  </a:lnTo>
                  <a:cubicBezTo>
                    <a:pt x="182511" y="21710"/>
                    <a:pt x="187371" y="16851"/>
                    <a:pt x="187371" y="10856"/>
                  </a:cubicBezTo>
                  <a:cubicBezTo>
                    <a:pt x="187371" y="4860"/>
                    <a:pt x="182511" y="1"/>
                    <a:pt x="176517" y="1"/>
                  </a:cubicBezTo>
                  <a:lnTo>
                    <a:pt x="18576" y="1"/>
                  </a:lnTo>
                  <a:cubicBezTo>
                    <a:pt x="8333" y="0"/>
                    <a:pt x="0" y="8333"/>
                    <a:pt x="0" y="18577"/>
                  </a:cubicBezTo>
                  <a:lnTo>
                    <a:pt x="0" y="722575"/>
                  </a:lnTo>
                  <a:cubicBezTo>
                    <a:pt x="0" y="732819"/>
                    <a:pt x="8333" y="741152"/>
                    <a:pt x="18576" y="741152"/>
                  </a:cubicBezTo>
                  <a:lnTo>
                    <a:pt x="652214" y="741152"/>
                  </a:lnTo>
                  <a:cubicBezTo>
                    <a:pt x="662456" y="741152"/>
                    <a:pt x="670789" y="732819"/>
                    <a:pt x="670789" y="722575"/>
                  </a:cubicBezTo>
                  <a:lnTo>
                    <a:pt x="670789" y="652311"/>
                  </a:lnTo>
                  <a:lnTo>
                    <a:pt x="726642" y="652311"/>
                  </a:lnTo>
                  <a:cubicBezTo>
                    <a:pt x="736129" y="652311"/>
                    <a:pt x="743846" y="644592"/>
                    <a:pt x="743846" y="635106"/>
                  </a:cubicBezTo>
                  <a:lnTo>
                    <a:pt x="743846" y="597765"/>
                  </a:lnTo>
                  <a:cubicBezTo>
                    <a:pt x="743846" y="588278"/>
                    <a:pt x="736129" y="580559"/>
                    <a:pt x="726642" y="580559"/>
                  </a:cubicBezTo>
                  <a:close/>
                  <a:moveTo>
                    <a:pt x="649080" y="719443"/>
                  </a:moveTo>
                  <a:lnTo>
                    <a:pt x="21708" y="719443"/>
                  </a:lnTo>
                  <a:lnTo>
                    <a:pt x="21708" y="115662"/>
                  </a:lnTo>
                  <a:lnTo>
                    <a:pt x="649080" y="115662"/>
                  </a:lnTo>
                  <a:lnTo>
                    <a:pt x="649080" y="302108"/>
                  </a:lnTo>
                  <a:lnTo>
                    <a:pt x="611840" y="302108"/>
                  </a:lnTo>
                  <a:cubicBezTo>
                    <a:pt x="601163" y="302108"/>
                    <a:pt x="592476" y="310794"/>
                    <a:pt x="592476" y="321472"/>
                  </a:cubicBezTo>
                  <a:lnTo>
                    <a:pt x="592476" y="384786"/>
                  </a:lnTo>
                  <a:cubicBezTo>
                    <a:pt x="592476" y="390782"/>
                    <a:pt x="597336" y="395640"/>
                    <a:pt x="603330" y="395640"/>
                  </a:cubicBezTo>
                  <a:cubicBezTo>
                    <a:pt x="609325" y="395640"/>
                    <a:pt x="614184" y="390782"/>
                    <a:pt x="614184" y="384786"/>
                  </a:cubicBezTo>
                  <a:lnTo>
                    <a:pt x="614184" y="323816"/>
                  </a:lnTo>
                  <a:lnTo>
                    <a:pt x="686489" y="323816"/>
                  </a:lnTo>
                  <a:lnTo>
                    <a:pt x="686489" y="580557"/>
                  </a:lnTo>
                  <a:lnTo>
                    <a:pt x="614184" y="580557"/>
                  </a:lnTo>
                  <a:lnTo>
                    <a:pt x="614184" y="437999"/>
                  </a:lnTo>
                  <a:cubicBezTo>
                    <a:pt x="614184" y="432003"/>
                    <a:pt x="609325" y="427145"/>
                    <a:pt x="603330" y="427145"/>
                  </a:cubicBezTo>
                  <a:cubicBezTo>
                    <a:pt x="597336" y="427145"/>
                    <a:pt x="592476" y="432003"/>
                    <a:pt x="592476" y="437999"/>
                  </a:cubicBezTo>
                  <a:lnTo>
                    <a:pt x="592476" y="580559"/>
                  </a:lnTo>
                  <a:lnTo>
                    <a:pt x="551816" y="580559"/>
                  </a:lnTo>
                  <a:lnTo>
                    <a:pt x="551816" y="463198"/>
                  </a:lnTo>
                  <a:cubicBezTo>
                    <a:pt x="551816" y="452520"/>
                    <a:pt x="543130" y="443835"/>
                    <a:pt x="532453" y="443835"/>
                  </a:cubicBezTo>
                  <a:lnTo>
                    <a:pt x="455457" y="443835"/>
                  </a:lnTo>
                  <a:cubicBezTo>
                    <a:pt x="444781" y="443835"/>
                    <a:pt x="436094" y="452521"/>
                    <a:pt x="436094" y="463198"/>
                  </a:cubicBezTo>
                  <a:lnTo>
                    <a:pt x="436094" y="580559"/>
                  </a:lnTo>
                  <a:lnTo>
                    <a:pt x="395434" y="580559"/>
                  </a:lnTo>
                  <a:lnTo>
                    <a:pt x="395434" y="369152"/>
                  </a:lnTo>
                  <a:cubicBezTo>
                    <a:pt x="395434" y="358474"/>
                    <a:pt x="386748" y="349789"/>
                    <a:pt x="376071" y="349789"/>
                  </a:cubicBezTo>
                  <a:lnTo>
                    <a:pt x="299076" y="349789"/>
                  </a:lnTo>
                  <a:cubicBezTo>
                    <a:pt x="288399" y="349789"/>
                    <a:pt x="279712" y="358476"/>
                    <a:pt x="279712" y="369152"/>
                  </a:cubicBezTo>
                  <a:lnTo>
                    <a:pt x="279712" y="580559"/>
                  </a:lnTo>
                  <a:lnTo>
                    <a:pt x="239052" y="580559"/>
                  </a:lnTo>
                  <a:lnTo>
                    <a:pt x="239052" y="408860"/>
                  </a:lnTo>
                  <a:cubicBezTo>
                    <a:pt x="239052" y="398184"/>
                    <a:pt x="230366" y="389498"/>
                    <a:pt x="219689" y="389498"/>
                  </a:cubicBezTo>
                  <a:lnTo>
                    <a:pt x="142695" y="389498"/>
                  </a:lnTo>
                  <a:cubicBezTo>
                    <a:pt x="132018" y="389498"/>
                    <a:pt x="123333" y="398184"/>
                    <a:pt x="123333" y="408860"/>
                  </a:cubicBezTo>
                  <a:lnTo>
                    <a:pt x="123333" y="580560"/>
                  </a:lnTo>
                  <a:lnTo>
                    <a:pt x="104890" y="580560"/>
                  </a:lnTo>
                  <a:cubicBezTo>
                    <a:pt x="95403" y="580560"/>
                    <a:pt x="87685" y="588279"/>
                    <a:pt x="87685" y="597766"/>
                  </a:cubicBezTo>
                  <a:lnTo>
                    <a:pt x="87685" y="635108"/>
                  </a:lnTo>
                  <a:cubicBezTo>
                    <a:pt x="87685" y="644595"/>
                    <a:pt x="95403" y="652312"/>
                    <a:pt x="104890" y="652312"/>
                  </a:cubicBezTo>
                  <a:lnTo>
                    <a:pt x="649081" y="652312"/>
                  </a:lnTo>
                  <a:lnTo>
                    <a:pt x="649081" y="719443"/>
                  </a:lnTo>
                  <a:close/>
                  <a:moveTo>
                    <a:pt x="530108" y="465543"/>
                  </a:moveTo>
                  <a:lnTo>
                    <a:pt x="530108" y="580559"/>
                  </a:lnTo>
                  <a:lnTo>
                    <a:pt x="457804" y="580559"/>
                  </a:lnTo>
                  <a:lnTo>
                    <a:pt x="457804" y="465543"/>
                  </a:lnTo>
                  <a:close/>
                  <a:moveTo>
                    <a:pt x="373726" y="371497"/>
                  </a:moveTo>
                  <a:lnTo>
                    <a:pt x="373726" y="580557"/>
                  </a:lnTo>
                  <a:lnTo>
                    <a:pt x="301422" y="580557"/>
                  </a:lnTo>
                  <a:lnTo>
                    <a:pt x="301422" y="371497"/>
                  </a:lnTo>
                  <a:close/>
                  <a:moveTo>
                    <a:pt x="217345" y="411206"/>
                  </a:moveTo>
                  <a:lnTo>
                    <a:pt x="217345" y="580559"/>
                  </a:lnTo>
                  <a:lnTo>
                    <a:pt x="145041" y="580559"/>
                  </a:lnTo>
                  <a:lnTo>
                    <a:pt x="145041" y="411206"/>
                  </a:lnTo>
                  <a:close/>
                  <a:moveTo>
                    <a:pt x="722138" y="630603"/>
                  </a:moveTo>
                  <a:lnTo>
                    <a:pt x="109393" y="630603"/>
                  </a:lnTo>
                  <a:lnTo>
                    <a:pt x="109393" y="602267"/>
                  </a:lnTo>
                  <a:lnTo>
                    <a:pt x="722138" y="602267"/>
                  </a:ln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32" name="任意多边形: 形状 31">
              <a:extLst>
                <a:ext uri="{FF2B5EF4-FFF2-40B4-BE49-F238E27FC236}">
                  <a16:creationId xmlns:a16="http://schemas.microsoft.com/office/drawing/2014/main" id="{7ACDC0C4-EC83-63D6-065D-B36B42F4AA6B}"/>
                </a:ext>
              </a:extLst>
            </p:cNvPr>
            <p:cNvSpPr/>
            <p:nvPr/>
          </p:nvSpPr>
          <p:spPr>
            <a:xfrm>
              <a:off x="3245558" y="1085941"/>
              <a:ext cx="400381" cy="161119"/>
            </a:xfrm>
            <a:custGeom>
              <a:avLst/>
              <a:gdLst>
                <a:gd name="connsiteX0" fmla="*/ 15626 w 400381"/>
                <a:gd name="connsiteY0" fmla="*/ 154570 h 161119"/>
                <a:gd name="connsiteX1" fmla="*/ 119776 w 400381"/>
                <a:gd name="connsiteY1" fmla="*/ 103635 h 161119"/>
                <a:gd name="connsiteX2" fmla="*/ 232637 w 400381"/>
                <a:gd name="connsiteY2" fmla="*/ 159976 h 161119"/>
                <a:gd name="connsiteX3" fmla="*/ 237482 w 400381"/>
                <a:gd name="connsiteY3" fmla="*/ 161119 h 161119"/>
                <a:gd name="connsiteX4" fmla="*/ 244765 w 400381"/>
                <a:gd name="connsiteY4" fmla="*/ 158315 h 161119"/>
                <a:gd name="connsiteX5" fmla="*/ 373237 w 400381"/>
                <a:gd name="connsiteY5" fmla="*/ 42108 h 161119"/>
                <a:gd name="connsiteX6" fmla="*/ 367571 w 400381"/>
                <a:gd name="connsiteY6" fmla="*/ 75641 h 161119"/>
                <a:gd name="connsiteX7" fmla="*/ 376465 w 400381"/>
                <a:gd name="connsiteY7" fmla="*/ 88153 h 161119"/>
                <a:gd name="connsiteX8" fmla="*/ 378286 w 400381"/>
                <a:gd name="connsiteY8" fmla="*/ 88305 h 161119"/>
                <a:gd name="connsiteX9" fmla="*/ 388976 w 400381"/>
                <a:gd name="connsiteY9" fmla="*/ 79259 h 161119"/>
                <a:gd name="connsiteX10" fmla="*/ 400229 w 400381"/>
                <a:gd name="connsiteY10" fmla="*/ 12663 h 161119"/>
                <a:gd name="connsiteX11" fmla="*/ 397453 w 400381"/>
                <a:gd name="connsiteY11" fmla="*/ 3437 h 161119"/>
                <a:gd name="connsiteX12" fmla="*/ 388435 w 400381"/>
                <a:gd name="connsiteY12" fmla="*/ 53 h 161119"/>
                <a:gd name="connsiteX13" fmla="*/ 321236 w 400381"/>
                <a:gd name="connsiteY13" fmla="*/ 6845 h 161119"/>
                <a:gd name="connsiteX14" fmla="*/ 311528 w 400381"/>
                <a:gd name="connsiteY14" fmla="*/ 18735 h 161119"/>
                <a:gd name="connsiteX15" fmla="*/ 323420 w 400381"/>
                <a:gd name="connsiteY15" fmla="*/ 28443 h 161119"/>
                <a:gd name="connsiteX16" fmla="*/ 360076 w 400381"/>
                <a:gd name="connsiteY16" fmla="*/ 24737 h 161119"/>
                <a:gd name="connsiteX17" fmla="*/ 235700 w 400381"/>
                <a:gd name="connsiteY17" fmla="*/ 137241 h 161119"/>
                <a:gd name="connsiteX18" fmla="*/ 124672 w 400381"/>
                <a:gd name="connsiteY18" fmla="*/ 81817 h 161119"/>
                <a:gd name="connsiteX19" fmla="*/ 115056 w 400381"/>
                <a:gd name="connsiteY19" fmla="*/ 81778 h 161119"/>
                <a:gd name="connsiteX20" fmla="*/ 6088 w 400381"/>
                <a:gd name="connsiteY20" fmla="*/ 135067 h 161119"/>
                <a:gd name="connsiteX21" fmla="*/ 1106 w 400381"/>
                <a:gd name="connsiteY21" fmla="*/ 149585 h 161119"/>
                <a:gd name="connsiteX22" fmla="*/ 15626 w 400381"/>
                <a:gd name="connsiteY22" fmla="*/ 154570 h 1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0381" h="161119">
                  <a:moveTo>
                    <a:pt x="15626" y="154570"/>
                  </a:moveTo>
                  <a:lnTo>
                    <a:pt x="119776" y="103635"/>
                  </a:lnTo>
                  <a:lnTo>
                    <a:pt x="232637" y="159976"/>
                  </a:lnTo>
                  <a:cubicBezTo>
                    <a:pt x="234176" y="160745"/>
                    <a:pt x="235835" y="161119"/>
                    <a:pt x="237482" y="161119"/>
                  </a:cubicBezTo>
                  <a:cubicBezTo>
                    <a:pt x="240118" y="161119"/>
                    <a:pt x="242726" y="160159"/>
                    <a:pt x="244765" y="158315"/>
                  </a:cubicBezTo>
                  <a:lnTo>
                    <a:pt x="373237" y="42108"/>
                  </a:lnTo>
                  <a:lnTo>
                    <a:pt x="367571" y="75641"/>
                  </a:lnTo>
                  <a:cubicBezTo>
                    <a:pt x="366572" y="81553"/>
                    <a:pt x="370554" y="87155"/>
                    <a:pt x="376465" y="88153"/>
                  </a:cubicBezTo>
                  <a:cubicBezTo>
                    <a:pt x="377077" y="88256"/>
                    <a:pt x="377686" y="88305"/>
                    <a:pt x="378286" y="88305"/>
                  </a:cubicBezTo>
                  <a:cubicBezTo>
                    <a:pt x="383485" y="88305"/>
                    <a:pt x="388079" y="84557"/>
                    <a:pt x="388976" y="79259"/>
                  </a:cubicBezTo>
                  <a:lnTo>
                    <a:pt x="400229" y="12663"/>
                  </a:lnTo>
                  <a:cubicBezTo>
                    <a:pt x="400794" y="9322"/>
                    <a:pt x="399767" y="5911"/>
                    <a:pt x="397453" y="3437"/>
                  </a:cubicBezTo>
                  <a:cubicBezTo>
                    <a:pt x="395140" y="964"/>
                    <a:pt x="391809" y="-281"/>
                    <a:pt x="388435" y="53"/>
                  </a:cubicBezTo>
                  <a:lnTo>
                    <a:pt x="321236" y="6845"/>
                  </a:lnTo>
                  <a:cubicBezTo>
                    <a:pt x="315272" y="7447"/>
                    <a:pt x="310925" y="12771"/>
                    <a:pt x="311528" y="18735"/>
                  </a:cubicBezTo>
                  <a:cubicBezTo>
                    <a:pt x="312130" y="24701"/>
                    <a:pt x="317456" y="29055"/>
                    <a:pt x="323420" y="28443"/>
                  </a:cubicBezTo>
                  <a:lnTo>
                    <a:pt x="360076" y="24737"/>
                  </a:lnTo>
                  <a:lnTo>
                    <a:pt x="235700" y="137241"/>
                  </a:lnTo>
                  <a:lnTo>
                    <a:pt x="124672" y="81817"/>
                  </a:lnTo>
                  <a:cubicBezTo>
                    <a:pt x="121649" y="80307"/>
                    <a:pt x="118094" y="80291"/>
                    <a:pt x="115056" y="81778"/>
                  </a:cubicBezTo>
                  <a:lnTo>
                    <a:pt x="6088" y="135067"/>
                  </a:lnTo>
                  <a:cubicBezTo>
                    <a:pt x="702" y="137700"/>
                    <a:pt x="-1528" y="144201"/>
                    <a:pt x="1106" y="149585"/>
                  </a:cubicBezTo>
                  <a:cubicBezTo>
                    <a:pt x="3740" y="154971"/>
                    <a:pt x="10239" y="157200"/>
                    <a:pt x="15626" y="15457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grpSp>
      <p:grpSp>
        <p:nvGrpSpPr>
          <p:cNvPr id="34" name="图形 2">
            <a:extLst>
              <a:ext uri="{FF2B5EF4-FFF2-40B4-BE49-F238E27FC236}">
                <a16:creationId xmlns:a16="http://schemas.microsoft.com/office/drawing/2014/main" id="{A52A7342-1036-3217-3830-F077D66146DE}"/>
              </a:ext>
            </a:extLst>
          </p:cNvPr>
          <p:cNvGrpSpPr/>
          <p:nvPr/>
        </p:nvGrpSpPr>
        <p:grpSpPr>
          <a:xfrm>
            <a:off x="5759130" y="1891789"/>
            <a:ext cx="379835" cy="345870"/>
            <a:chOff x="874713" y="935060"/>
            <a:chExt cx="743847" cy="677332"/>
          </a:xfrm>
          <a:solidFill>
            <a:schemeClr val="bg1"/>
          </a:solidFill>
        </p:grpSpPr>
        <p:sp>
          <p:nvSpPr>
            <p:cNvPr id="35" name="任意多边形: 形状 34">
              <a:extLst>
                <a:ext uri="{FF2B5EF4-FFF2-40B4-BE49-F238E27FC236}">
                  <a16:creationId xmlns:a16="http://schemas.microsoft.com/office/drawing/2014/main" id="{AC7B7749-4A0D-6292-3D13-EEA63DF99CB2}"/>
                </a:ext>
              </a:extLst>
            </p:cNvPr>
            <p:cNvSpPr/>
            <p:nvPr/>
          </p:nvSpPr>
          <p:spPr>
            <a:xfrm>
              <a:off x="1446941" y="1272017"/>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7" y="21784"/>
                    <a:pt x="37882" y="16908"/>
                    <a:pt x="37882" y="10892"/>
                  </a:cubicBezTo>
                  <a:cubicBezTo>
                    <a:pt x="37882" y="4876"/>
                    <a:pt x="33007" y="0"/>
                    <a:pt x="26991"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37" name="任意多边形: 形状 36">
              <a:extLst>
                <a:ext uri="{FF2B5EF4-FFF2-40B4-BE49-F238E27FC236}">
                  <a16:creationId xmlns:a16="http://schemas.microsoft.com/office/drawing/2014/main" id="{BAEC4BAF-1B6A-F078-33F0-05B156207DB5}"/>
                </a:ext>
              </a:extLst>
            </p:cNvPr>
            <p:cNvSpPr/>
            <p:nvPr/>
          </p:nvSpPr>
          <p:spPr>
            <a:xfrm>
              <a:off x="1499263" y="1272017"/>
              <a:ext cx="84130" cy="21783"/>
            </a:xfrm>
            <a:custGeom>
              <a:avLst/>
              <a:gdLst>
                <a:gd name="connsiteX0" fmla="*/ 10892 w 84130"/>
                <a:gd name="connsiteY0" fmla="*/ 21784 h 21783"/>
                <a:gd name="connsiteX1" fmla="*/ 73238 w 84130"/>
                <a:gd name="connsiteY1" fmla="*/ 21784 h 21783"/>
                <a:gd name="connsiteX2" fmla="*/ 84130 w 84130"/>
                <a:gd name="connsiteY2" fmla="*/ 10892 h 21783"/>
                <a:gd name="connsiteX3" fmla="*/ 73238 w 84130"/>
                <a:gd name="connsiteY3" fmla="*/ 0 h 21783"/>
                <a:gd name="connsiteX4" fmla="*/ 10892 w 84130"/>
                <a:gd name="connsiteY4" fmla="*/ 0 h 21783"/>
                <a:gd name="connsiteX5" fmla="*/ 0 w 84130"/>
                <a:gd name="connsiteY5" fmla="*/ 10892 h 21783"/>
                <a:gd name="connsiteX6" fmla="*/ 10892 w 84130"/>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30" h="21783">
                  <a:moveTo>
                    <a:pt x="10892" y="21784"/>
                  </a:moveTo>
                  <a:lnTo>
                    <a:pt x="73238" y="21784"/>
                  </a:lnTo>
                  <a:cubicBezTo>
                    <a:pt x="79254" y="21784"/>
                    <a:pt x="84130" y="16908"/>
                    <a:pt x="84130" y="10892"/>
                  </a:cubicBezTo>
                  <a:cubicBezTo>
                    <a:pt x="84130" y="4876"/>
                    <a:pt x="79254" y="0"/>
                    <a:pt x="73238" y="0"/>
                  </a:cubicBezTo>
                  <a:lnTo>
                    <a:pt x="10892" y="0"/>
                  </a:lnTo>
                  <a:cubicBezTo>
                    <a:pt x="4876" y="0"/>
                    <a:pt x="0" y="4876"/>
                    <a:pt x="0" y="10892"/>
                  </a:cubicBezTo>
                  <a:cubicBezTo>
                    <a:pt x="0" y="16908"/>
                    <a:pt x="4876" y="21784"/>
                    <a:pt x="10892" y="21784"/>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38" name="任意多边形: 形状 37">
              <a:extLst>
                <a:ext uri="{FF2B5EF4-FFF2-40B4-BE49-F238E27FC236}">
                  <a16:creationId xmlns:a16="http://schemas.microsoft.com/office/drawing/2014/main" id="{7895F987-C437-5689-9691-F2A54416364E}"/>
                </a:ext>
              </a:extLst>
            </p:cNvPr>
            <p:cNvSpPr/>
            <p:nvPr/>
          </p:nvSpPr>
          <p:spPr>
            <a:xfrm>
              <a:off x="1446941" y="1311894"/>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7" y="21784"/>
                    <a:pt x="37882" y="16908"/>
                    <a:pt x="37882" y="10892"/>
                  </a:cubicBezTo>
                  <a:cubicBezTo>
                    <a:pt x="37882" y="4876"/>
                    <a:pt x="33007" y="0"/>
                    <a:pt x="26991"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39" name="任意多边形: 形状 38">
              <a:extLst>
                <a:ext uri="{FF2B5EF4-FFF2-40B4-BE49-F238E27FC236}">
                  <a16:creationId xmlns:a16="http://schemas.microsoft.com/office/drawing/2014/main" id="{19CE68AC-3232-CC0C-3E27-BED7657202E9}"/>
                </a:ext>
              </a:extLst>
            </p:cNvPr>
            <p:cNvSpPr/>
            <p:nvPr/>
          </p:nvSpPr>
          <p:spPr>
            <a:xfrm>
              <a:off x="1499263" y="1311894"/>
              <a:ext cx="84130" cy="21783"/>
            </a:xfrm>
            <a:custGeom>
              <a:avLst/>
              <a:gdLst>
                <a:gd name="connsiteX0" fmla="*/ 10892 w 84130"/>
                <a:gd name="connsiteY0" fmla="*/ 21784 h 21783"/>
                <a:gd name="connsiteX1" fmla="*/ 73238 w 84130"/>
                <a:gd name="connsiteY1" fmla="*/ 21784 h 21783"/>
                <a:gd name="connsiteX2" fmla="*/ 84130 w 84130"/>
                <a:gd name="connsiteY2" fmla="*/ 10892 h 21783"/>
                <a:gd name="connsiteX3" fmla="*/ 73238 w 84130"/>
                <a:gd name="connsiteY3" fmla="*/ 0 h 21783"/>
                <a:gd name="connsiteX4" fmla="*/ 10892 w 84130"/>
                <a:gd name="connsiteY4" fmla="*/ 0 h 21783"/>
                <a:gd name="connsiteX5" fmla="*/ 0 w 84130"/>
                <a:gd name="connsiteY5" fmla="*/ 10892 h 21783"/>
                <a:gd name="connsiteX6" fmla="*/ 10892 w 84130"/>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30" h="21783">
                  <a:moveTo>
                    <a:pt x="10892" y="21784"/>
                  </a:moveTo>
                  <a:lnTo>
                    <a:pt x="73238" y="21784"/>
                  </a:lnTo>
                  <a:cubicBezTo>
                    <a:pt x="79254" y="21784"/>
                    <a:pt x="84130" y="16908"/>
                    <a:pt x="84130" y="10892"/>
                  </a:cubicBezTo>
                  <a:cubicBezTo>
                    <a:pt x="84130" y="4876"/>
                    <a:pt x="79254" y="0"/>
                    <a:pt x="73238" y="0"/>
                  </a:cubicBezTo>
                  <a:lnTo>
                    <a:pt x="10892" y="0"/>
                  </a:lnTo>
                  <a:cubicBezTo>
                    <a:pt x="4876" y="0"/>
                    <a:pt x="0" y="4876"/>
                    <a:pt x="0" y="10892"/>
                  </a:cubicBezTo>
                  <a:cubicBezTo>
                    <a:pt x="0" y="16908"/>
                    <a:pt x="4876" y="21784"/>
                    <a:pt x="10892" y="21784"/>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40" name="任意多边形: 形状 39">
              <a:extLst>
                <a:ext uri="{FF2B5EF4-FFF2-40B4-BE49-F238E27FC236}">
                  <a16:creationId xmlns:a16="http://schemas.microsoft.com/office/drawing/2014/main" id="{3142093E-CCD8-3CD7-1E95-704354FDB854}"/>
                </a:ext>
              </a:extLst>
            </p:cNvPr>
            <p:cNvSpPr/>
            <p:nvPr/>
          </p:nvSpPr>
          <p:spPr>
            <a:xfrm>
              <a:off x="1446941" y="1068376"/>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41" name="任意多边形: 形状 40">
              <a:extLst>
                <a:ext uri="{FF2B5EF4-FFF2-40B4-BE49-F238E27FC236}">
                  <a16:creationId xmlns:a16="http://schemas.microsoft.com/office/drawing/2014/main" id="{0B42FEA9-5673-3D03-8A9C-0BA9EC024902}"/>
                </a:ext>
              </a:extLst>
            </p:cNvPr>
            <p:cNvSpPr/>
            <p:nvPr/>
          </p:nvSpPr>
          <p:spPr>
            <a:xfrm>
              <a:off x="1446941" y="1106114"/>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42" name="任意多边形: 形状 41">
              <a:extLst>
                <a:ext uri="{FF2B5EF4-FFF2-40B4-BE49-F238E27FC236}">
                  <a16:creationId xmlns:a16="http://schemas.microsoft.com/office/drawing/2014/main" id="{9F64D128-CED9-9F53-5C1C-97E74F9C8D77}"/>
                </a:ext>
              </a:extLst>
            </p:cNvPr>
            <p:cNvSpPr/>
            <p:nvPr/>
          </p:nvSpPr>
          <p:spPr>
            <a:xfrm>
              <a:off x="1521787" y="1143851"/>
              <a:ext cx="61605" cy="21783"/>
            </a:xfrm>
            <a:custGeom>
              <a:avLst/>
              <a:gdLst>
                <a:gd name="connsiteX0" fmla="*/ 50714 w 61605"/>
                <a:gd name="connsiteY0" fmla="*/ 0 h 21783"/>
                <a:gd name="connsiteX1" fmla="*/ 10892 w 61605"/>
                <a:gd name="connsiteY1" fmla="*/ 0 h 21783"/>
                <a:gd name="connsiteX2" fmla="*/ 0 w 61605"/>
                <a:gd name="connsiteY2" fmla="*/ 10892 h 21783"/>
                <a:gd name="connsiteX3" fmla="*/ 10892 w 61605"/>
                <a:gd name="connsiteY3" fmla="*/ 21784 h 21783"/>
                <a:gd name="connsiteX4" fmla="*/ 50714 w 61605"/>
                <a:gd name="connsiteY4" fmla="*/ 21784 h 21783"/>
                <a:gd name="connsiteX5" fmla="*/ 61606 w 61605"/>
                <a:gd name="connsiteY5" fmla="*/ 10892 h 21783"/>
                <a:gd name="connsiteX6" fmla="*/ 50714 w 61605"/>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605" h="21783">
                  <a:moveTo>
                    <a:pt x="50714" y="0"/>
                  </a:moveTo>
                  <a:lnTo>
                    <a:pt x="10892" y="0"/>
                  </a:lnTo>
                  <a:cubicBezTo>
                    <a:pt x="4876" y="0"/>
                    <a:pt x="0" y="4876"/>
                    <a:pt x="0" y="10892"/>
                  </a:cubicBezTo>
                  <a:cubicBezTo>
                    <a:pt x="0" y="16908"/>
                    <a:pt x="4876" y="21784"/>
                    <a:pt x="10892" y="21784"/>
                  </a:cubicBezTo>
                  <a:lnTo>
                    <a:pt x="50714" y="21784"/>
                  </a:lnTo>
                  <a:cubicBezTo>
                    <a:pt x="56730" y="21784"/>
                    <a:pt x="61606" y="16908"/>
                    <a:pt x="61606" y="10892"/>
                  </a:cubicBezTo>
                  <a:cubicBezTo>
                    <a:pt x="61606" y="4876"/>
                    <a:pt x="56730" y="0"/>
                    <a:pt x="50714"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46" name="任意多边形: 形状 45">
              <a:extLst>
                <a:ext uri="{FF2B5EF4-FFF2-40B4-BE49-F238E27FC236}">
                  <a16:creationId xmlns:a16="http://schemas.microsoft.com/office/drawing/2014/main" id="{894D4FDC-22C9-1AF2-E878-7542D284B0DD}"/>
                </a:ext>
              </a:extLst>
            </p:cNvPr>
            <p:cNvSpPr/>
            <p:nvPr/>
          </p:nvSpPr>
          <p:spPr>
            <a:xfrm>
              <a:off x="1446941" y="1143851"/>
              <a:ext cx="46398" cy="21783"/>
            </a:xfrm>
            <a:custGeom>
              <a:avLst/>
              <a:gdLst>
                <a:gd name="connsiteX0" fmla="*/ 10892 w 46398"/>
                <a:gd name="connsiteY0" fmla="*/ 21784 h 21783"/>
                <a:gd name="connsiteX1" fmla="*/ 35507 w 46398"/>
                <a:gd name="connsiteY1" fmla="*/ 21784 h 21783"/>
                <a:gd name="connsiteX2" fmla="*/ 46399 w 46398"/>
                <a:gd name="connsiteY2" fmla="*/ 10892 h 21783"/>
                <a:gd name="connsiteX3" fmla="*/ 35507 w 46398"/>
                <a:gd name="connsiteY3" fmla="*/ 0 h 21783"/>
                <a:gd name="connsiteX4" fmla="*/ 10892 w 46398"/>
                <a:gd name="connsiteY4" fmla="*/ 0 h 21783"/>
                <a:gd name="connsiteX5" fmla="*/ 0 w 46398"/>
                <a:gd name="connsiteY5" fmla="*/ 10892 h 21783"/>
                <a:gd name="connsiteX6" fmla="*/ 10892 w 46398"/>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98" h="21783">
                  <a:moveTo>
                    <a:pt x="10892" y="21784"/>
                  </a:moveTo>
                  <a:lnTo>
                    <a:pt x="35507" y="21784"/>
                  </a:lnTo>
                  <a:cubicBezTo>
                    <a:pt x="41523" y="21784"/>
                    <a:pt x="46399" y="16908"/>
                    <a:pt x="46399" y="10892"/>
                  </a:cubicBezTo>
                  <a:cubicBezTo>
                    <a:pt x="46399" y="4876"/>
                    <a:pt x="41523" y="0"/>
                    <a:pt x="35507"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49" name="任意多边形: 形状 48">
              <a:extLst>
                <a:ext uri="{FF2B5EF4-FFF2-40B4-BE49-F238E27FC236}">
                  <a16:creationId xmlns:a16="http://schemas.microsoft.com/office/drawing/2014/main" id="{3EA5332B-4D30-4BCF-FB8E-68B876655B45}"/>
                </a:ext>
              </a:extLst>
            </p:cNvPr>
            <p:cNvSpPr/>
            <p:nvPr/>
          </p:nvSpPr>
          <p:spPr>
            <a:xfrm>
              <a:off x="1446941" y="1181588"/>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50" name="任意多边形: 形状 49">
              <a:extLst>
                <a:ext uri="{FF2B5EF4-FFF2-40B4-BE49-F238E27FC236}">
                  <a16:creationId xmlns:a16="http://schemas.microsoft.com/office/drawing/2014/main" id="{91B938A3-86DE-E2CA-83F1-09041AE0F6A3}"/>
                </a:ext>
              </a:extLst>
            </p:cNvPr>
            <p:cNvSpPr/>
            <p:nvPr/>
          </p:nvSpPr>
          <p:spPr>
            <a:xfrm>
              <a:off x="1115528" y="1075920"/>
              <a:ext cx="262032" cy="262032"/>
            </a:xfrm>
            <a:custGeom>
              <a:avLst/>
              <a:gdLst>
                <a:gd name="connsiteX0" fmla="*/ 238994 w 262032"/>
                <a:gd name="connsiteY0" fmla="*/ 0 h 262032"/>
                <a:gd name="connsiteX1" fmla="*/ 213606 w 262032"/>
                <a:gd name="connsiteY1" fmla="*/ 0 h 262032"/>
                <a:gd name="connsiteX2" fmla="*/ 202714 w 262032"/>
                <a:gd name="connsiteY2" fmla="*/ 10892 h 262032"/>
                <a:gd name="connsiteX3" fmla="*/ 213606 w 262032"/>
                <a:gd name="connsiteY3" fmla="*/ 21784 h 262032"/>
                <a:gd name="connsiteX4" fmla="*/ 238994 w 262032"/>
                <a:gd name="connsiteY4" fmla="*/ 21784 h 262032"/>
                <a:gd name="connsiteX5" fmla="*/ 240251 w 262032"/>
                <a:gd name="connsiteY5" fmla="*/ 23042 h 262032"/>
                <a:gd name="connsiteX6" fmla="*/ 240251 w 262032"/>
                <a:gd name="connsiteY6" fmla="*/ 238994 h 262032"/>
                <a:gd name="connsiteX7" fmla="*/ 238994 w 262032"/>
                <a:gd name="connsiteY7" fmla="*/ 240252 h 262032"/>
                <a:gd name="connsiteX8" fmla="*/ 23040 w 262032"/>
                <a:gd name="connsiteY8" fmla="*/ 240252 h 262032"/>
                <a:gd name="connsiteX9" fmla="*/ 21782 w 262032"/>
                <a:gd name="connsiteY9" fmla="*/ 238994 h 262032"/>
                <a:gd name="connsiteX10" fmla="*/ 21782 w 262032"/>
                <a:gd name="connsiteY10" fmla="*/ 23042 h 262032"/>
                <a:gd name="connsiteX11" fmla="*/ 23040 w 262032"/>
                <a:gd name="connsiteY11" fmla="*/ 21784 h 262032"/>
                <a:gd name="connsiteX12" fmla="*/ 162158 w 262032"/>
                <a:gd name="connsiteY12" fmla="*/ 21784 h 262032"/>
                <a:gd name="connsiteX13" fmla="*/ 173050 w 262032"/>
                <a:gd name="connsiteY13" fmla="*/ 10892 h 262032"/>
                <a:gd name="connsiteX14" fmla="*/ 162158 w 262032"/>
                <a:gd name="connsiteY14" fmla="*/ 0 h 262032"/>
                <a:gd name="connsiteX15" fmla="*/ 23040 w 262032"/>
                <a:gd name="connsiteY15" fmla="*/ 0 h 262032"/>
                <a:gd name="connsiteX16" fmla="*/ 0 w 262032"/>
                <a:gd name="connsiteY16" fmla="*/ 23040 h 262032"/>
                <a:gd name="connsiteX17" fmla="*/ 0 w 262032"/>
                <a:gd name="connsiteY17" fmla="*/ 238992 h 262032"/>
                <a:gd name="connsiteX18" fmla="*/ 23040 w 262032"/>
                <a:gd name="connsiteY18" fmla="*/ 262033 h 262032"/>
                <a:gd name="connsiteX19" fmla="*/ 238994 w 262032"/>
                <a:gd name="connsiteY19" fmla="*/ 262033 h 262032"/>
                <a:gd name="connsiteX20" fmla="*/ 262033 w 262032"/>
                <a:gd name="connsiteY20" fmla="*/ 238992 h 262032"/>
                <a:gd name="connsiteX21" fmla="*/ 262033 w 262032"/>
                <a:gd name="connsiteY21" fmla="*/ 23042 h 262032"/>
                <a:gd name="connsiteX22" fmla="*/ 238994 w 262032"/>
                <a:gd name="connsiteY22" fmla="*/ 0 h 26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2032" h="262032">
                  <a:moveTo>
                    <a:pt x="238994" y="0"/>
                  </a:moveTo>
                  <a:lnTo>
                    <a:pt x="213606" y="0"/>
                  </a:lnTo>
                  <a:cubicBezTo>
                    <a:pt x="207590" y="0"/>
                    <a:pt x="202714" y="4876"/>
                    <a:pt x="202714" y="10892"/>
                  </a:cubicBezTo>
                  <a:cubicBezTo>
                    <a:pt x="202714" y="16908"/>
                    <a:pt x="207590" y="21784"/>
                    <a:pt x="213606" y="21784"/>
                  </a:cubicBezTo>
                  <a:lnTo>
                    <a:pt x="238994" y="21784"/>
                  </a:lnTo>
                  <a:cubicBezTo>
                    <a:pt x="239687" y="21784"/>
                    <a:pt x="240251" y="22347"/>
                    <a:pt x="240251" y="23042"/>
                  </a:cubicBezTo>
                  <a:lnTo>
                    <a:pt x="240251" y="238994"/>
                  </a:lnTo>
                  <a:cubicBezTo>
                    <a:pt x="240251" y="239687"/>
                    <a:pt x="239688" y="240252"/>
                    <a:pt x="238994" y="240252"/>
                  </a:cubicBezTo>
                  <a:lnTo>
                    <a:pt x="23040" y="240252"/>
                  </a:lnTo>
                  <a:cubicBezTo>
                    <a:pt x="22347" y="240252"/>
                    <a:pt x="21782" y="239687"/>
                    <a:pt x="21782" y="238994"/>
                  </a:cubicBezTo>
                  <a:lnTo>
                    <a:pt x="21782" y="23042"/>
                  </a:lnTo>
                  <a:cubicBezTo>
                    <a:pt x="21782" y="22349"/>
                    <a:pt x="22346" y="21784"/>
                    <a:pt x="23040" y="21784"/>
                  </a:cubicBezTo>
                  <a:lnTo>
                    <a:pt x="162158" y="21784"/>
                  </a:lnTo>
                  <a:cubicBezTo>
                    <a:pt x="168175" y="21784"/>
                    <a:pt x="173050" y="16908"/>
                    <a:pt x="173050" y="10892"/>
                  </a:cubicBezTo>
                  <a:cubicBezTo>
                    <a:pt x="173050" y="4876"/>
                    <a:pt x="168175" y="0"/>
                    <a:pt x="162158" y="0"/>
                  </a:cubicBezTo>
                  <a:lnTo>
                    <a:pt x="23040" y="0"/>
                  </a:lnTo>
                  <a:cubicBezTo>
                    <a:pt x="10335" y="0"/>
                    <a:pt x="0" y="10335"/>
                    <a:pt x="0" y="23040"/>
                  </a:cubicBezTo>
                  <a:lnTo>
                    <a:pt x="0" y="238992"/>
                  </a:lnTo>
                  <a:cubicBezTo>
                    <a:pt x="0" y="251697"/>
                    <a:pt x="10335" y="262033"/>
                    <a:pt x="23040" y="262033"/>
                  </a:cubicBezTo>
                  <a:lnTo>
                    <a:pt x="238994" y="262033"/>
                  </a:lnTo>
                  <a:cubicBezTo>
                    <a:pt x="251697" y="262033"/>
                    <a:pt x="262033" y="251697"/>
                    <a:pt x="262033" y="238992"/>
                  </a:cubicBezTo>
                  <a:lnTo>
                    <a:pt x="262033" y="23042"/>
                  </a:lnTo>
                  <a:cubicBezTo>
                    <a:pt x="262033" y="10335"/>
                    <a:pt x="251697" y="0"/>
                    <a:pt x="238994"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54" name="任意多边形: 形状 53">
              <a:extLst>
                <a:ext uri="{FF2B5EF4-FFF2-40B4-BE49-F238E27FC236}">
                  <a16:creationId xmlns:a16="http://schemas.microsoft.com/office/drawing/2014/main" id="{3A36B829-9B6A-849F-FE33-E2422A86685B}"/>
                </a:ext>
              </a:extLst>
            </p:cNvPr>
            <p:cNvSpPr/>
            <p:nvPr/>
          </p:nvSpPr>
          <p:spPr>
            <a:xfrm>
              <a:off x="874713" y="935060"/>
              <a:ext cx="743847" cy="677332"/>
            </a:xfrm>
            <a:custGeom>
              <a:avLst/>
              <a:gdLst>
                <a:gd name="connsiteX0" fmla="*/ 706442 w 743847"/>
                <a:gd name="connsiteY0" fmla="*/ 33745 h 677332"/>
                <a:gd name="connsiteX1" fmla="*/ 206600 w 743847"/>
                <a:gd name="connsiteY1" fmla="*/ 33745 h 677332"/>
                <a:gd name="connsiteX2" fmla="*/ 206600 w 743847"/>
                <a:gd name="connsiteY2" fmla="*/ 16719 h 677332"/>
                <a:gd name="connsiteX3" fmla="*/ 189883 w 743847"/>
                <a:gd name="connsiteY3" fmla="*/ 0 h 677332"/>
                <a:gd name="connsiteX4" fmla="*/ 71871 w 743847"/>
                <a:gd name="connsiteY4" fmla="*/ 0 h 677332"/>
                <a:gd name="connsiteX5" fmla="*/ 70164 w 743847"/>
                <a:gd name="connsiteY5" fmla="*/ 87 h 677332"/>
                <a:gd name="connsiteX6" fmla="*/ 55152 w 743847"/>
                <a:gd name="connsiteY6" fmla="*/ 16719 h 677332"/>
                <a:gd name="connsiteX7" fmla="*/ 55152 w 743847"/>
                <a:gd name="connsiteY7" fmla="*/ 33745 h 677332"/>
                <a:gd name="connsiteX8" fmla="*/ 37404 w 743847"/>
                <a:gd name="connsiteY8" fmla="*/ 33745 h 677332"/>
                <a:gd name="connsiteX9" fmla="*/ 0 w 743847"/>
                <a:gd name="connsiteY9" fmla="*/ 71146 h 677332"/>
                <a:gd name="connsiteX10" fmla="*/ 0 w 743847"/>
                <a:gd name="connsiteY10" fmla="*/ 489692 h 677332"/>
                <a:gd name="connsiteX11" fmla="*/ 37404 w 743847"/>
                <a:gd name="connsiteY11" fmla="*/ 527096 h 677332"/>
                <a:gd name="connsiteX12" fmla="*/ 302856 w 743847"/>
                <a:gd name="connsiteY12" fmla="*/ 527096 h 677332"/>
                <a:gd name="connsiteX13" fmla="*/ 294227 w 743847"/>
                <a:gd name="connsiteY13" fmla="*/ 594863 h 677332"/>
                <a:gd name="connsiteX14" fmla="*/ 201444 w 743847"/>
                <a:gd name="connsiteY14" fmla="*/ 594863 h 677332"/>
                <a:gd name="connsiteX15" fmla="*/ 144476 w 743847"/>
                <a:gd name="connsiteY15" fmla="*/ 651830 h 677332"/>
                <a:gd name="connsiteX16" fmla="*/ 144476 w 743847"/>
                <a:gd name="connsiteY16" fmla="*/ 666441 h 677332"/>
                <a:gd name="connsiteX17" fmla="*/ 155368 w 743847"/>
                <a:gd name="connsiteY17" fmla="*/ 677333 h 677332"/>
                <a:gd name="connsiteX18" fmla="*/ 268540 w 743847"/>
                <a:gd name="connsiteY18" fmla="*/ 677333 h 677332"/>
                <a:gd name="connsiteX19" fmla="*/ 279432 w 743847"/>
                <a:gd name="connsiteY19" fmla="*/ 666441 h 677332"/>
                <a:gd name="connsiteX20" fmla="*/ 268540 w 743847"/>
                <a:gd name="connsiteY20" fmla="*/ 655549 h 677332"/>
                <a:gd name="connsiteX21" fmla="*/ 166260 w 743847"/>
                <a:gd name="connsiteY21" fmla="*/ 655549 h 677332"/>
                <a:gd name="connsiteX22" fmla="*/ 166260 w 743847"/>
                <a:gd name="connsiteY22" fmla="*/ 651828 h 677332"/>
                <a:gd name="connsiteX23" fmla="*/ 201446 w 743847"/>
                <a:gd name="connsiteY23" fmla="*/ 616644 h 677332"/>
                <a:gd name="connsiteX24" fmla="*/ 542405 w 743847"/>
                <a:gd name="connsiteY24" fmla="*/ 616644 h 677332"/>
                <a:gd name="connsiteX25" fmla="*/ 577591 w 743847"/>
                <a:gd name="connsiteY25" fmla="*/ 651828 h 677332"/>
                <a:gd name="connsiteX26" fmla="*/ 577591 w 743847"/>
                <a:gd name="connsiteY26" fmla="*/ 655549 h 677332"/>
                <a:gd name="connsiteX27" fmla="*/ 318912 w 743847"/>
                <a:gd name="connsiteY27" fmla="*/ 655549 h 677332"/>
                <a:gd name="connsiteX28" fmla="*/ 308021 w 743847"/>
                <a:gd name="connsiteY28" fmla="*/ 666441 h 677332"/>
                <a:gd name="connsiteX29" fmla="*/ 318912 w 743847"/>
                <a:gd name="connsiteY29" fmla="*/ 677333 h 677332"/>
                <a:gd name="connsiteX30" fmla="*/ 588480 w 743847"/>
                <a:gd name="connsiteY30" fmla="*/ 677333 h 677332"/>
                <a:gd name="connsiteX31" fmla="*/ 599371 w 743847"/>
                <a:gd name="connsiteY31" fmla="*/ 666441 h 677332"/>
                <a:gd name="connsiteX32" fmla="*/ 599371 w 743847"/>
                <a:gd name="connsiteY32" fmla="*/ 651830 h 677332"/>
                <a:gd name="connsiteX33" fmla="*/ 542403 w 743847"/>
                <a:gd name="connsiteY33" fmla="*/ 594863 h 677332"/>
                <a:gd name="connsiteX34" fmla="*/ 449620 w 743847"/>
                <a:gd name="connsiteY34" fmla="*/ 594863 h 677332"/>
                <a:gd name="connsiteX35" fmla="*/ 440992 w 743847"/>
                <a:gd name="connsiteY35" fmla="*/ 527096 h 677332"/>
                <a:gd name="connsiteX36" fmla="*/ 706443 w 743847"/>
                <a:gd name="connsiteY36" fmla="*/ 527096 h 677332"/>
                <a:gd name="connsiteX37" fmla="*/ 743847 w 743847"/>
                <a:gd name="connsiteY37" fmla="*/ 489692 h 677332"/>
                <a:gd name="connsiteX38" fmla="*/ 743847 w 743847"/>
                <a:gd name="connsiteY38" fmla="*/ 71146 h 677332"/>
                <a:gd name="connsiteX39" fmla="*/ 706442 w 743847"/>
                <a:gd name="connsiteY39" fmla="*/ 33745 h 677332"/>
                <a:gd name="connsiteX40" fmla="*/ 206600 w 743847"/>
                <a:gd name="connsiteY40" fmla="*/ 74409 h 677332"/>
                <a:gd name="connsiteX41" fmla="*/ 206600 w 743847"/>
                <a:gd name="connsiteY41" fmla="*/ 55530 h 677332"/>
                <a:gd name="connsiteX42" fmla="*/ 706436 w 743847"/>
                <a:gd name="connsiteY42" fmla="*/ 55530 h 677332"/>
                <a:gd name="connsiteX43" fmla="*/ 722062 w 743847"/>
                <a:gd name="connsiteY43" fmla="*/ 71140 h 677332"/>
                <a:gd name="connsiteX44" fmla="*/ 722062 w 743847"/>
                <a:gd name="connsiteY44" fmla="*/ 94012 h 677332"/>
                <a:gd name="connsiteX45" fmla="*/ 206600 w 743847"/>
                <a:gd name="connsiteY45" fmla="*/ 94012 h 677332"/>
                <a:gd name="connsiteX46" fmla="*/ 558848 w 743847"/>
                <a:gd name="connsiteY46" fmla="*/ 285833 h 677332"/>
                <a:gd name="connsiteX47" fmla="*/ 558848 w 743847"/>
                <a:gd name="connsiteY47" fmla="*/ 115796 h 677332"/>
                <a:gd name="connsiteX48" fmla="*/ 722062 w 743847"/>
                <a:gd name="connsiteY48" fmla="*/ 115796 h 677332"/>
                <a:gd name="connsiteX49" fmla="*/ 722062 w 743847"/>
                <a:gd name="connsiteY49" fmla="*/ 285833 h 677332"/>
                <a:gd name="connsiteX50" fmla="*/ 722062 w 743847"/>
                <a:gd name="connsiteY50" fmla="*/ 307615 h 677332"/>
                <a:gd name="connsiteX51" fmla="*/ 722062 w 743847"/>
                <a:gd name="connsiteY51" fmla="*/ 427958 h 677332"/>
                <a:gd name="connsiteX52" fmla="*/ 558848 w 743847"/>
                <a:gd name="connsiteY52" fmla="*/ 427958 h 677332"/>
                <a:gd name="connsiteX53" fmla="*/ 558848 w 743847"/>
                <a:gd name="connsiteY53" fmla="*/ 307615 h 677332"/>
                <a:gd name="connsiteX54" fmla="*/ 141768 w 743847"/>
                <a:gd name="connsiteY54" fmla="*/ 21784 h 677332"/>
                <a:gd name="connsiteX55" fmla="*/ 184818 w 743847"/>
                <a:gd name="connsiteY55" fmla="*/ 21784 h 677332"/>
                <a:gd name="connsiteX56" fmla="*/ 184818 w 743847"/>
                <a:gd name="connsiteY56" fmla="*/ 63519 h 677332"/>
                <a:gd name="connsiteX57" fmla="*/ 141768 w 743847"/>
                <a:gd name="connsiteY57" fmla="*/ 63519 h 677332"/>
                <a:gd name="connsiteX58" fmla="*/ 141768 w 743847"/>
                <a:gd name="connsiteY58" fmla="*/ 85301 h 677332"/>
                <a:gd name="connsiteX59" fmla="*/ 184818 w 743847"/>
                <a:gd name="connsiteY59" fmla="*/ 85301 h 677332"/>
                <a:gd name="connsiteX60" fmla="*/ 184818 w 743847"/>
                <a:gd name="connsiteY60" fmla="*/ 127038 h 677332"/>
                <a:gd name="connsiteX61" fmla="*/ 141768 w 743847"/>
                <a:gd name="connsiteY61" fmla="*/ 127038 h 677332"/>
                <a:gd name="connsiteX62" fmla="*/ 141768 w 743847"/>
                <a:gd name="connsiteY62" fmla="*/ 148820 h 677332"/>
                <a:gd name="connsiteX63" fmla="*/ 184818 w 743847"/>
                <a:gd name="connsiteY63" fmla="*/ 148820 h 677332"/>
                <a:gd name="connsiteX64" fmla="*/ 184818 w 743847"/>
                <a:gd name="connsiteY64" fmla="*/ 190555 h 677332"/>
                <a:gd name="connsiteX65" fmla="*/ 141768 w 743847"/>
                <a:gd name="connsiteY65" fmla="*/ 190555 h 677332"/>
                <a:gd name="connsiteX66" fmla="*/ 141768 w 743847"/>
                <a:gd name="connsiteY66" fmla="*/ 212339 h 677332"/>
                <a:gd name="connsiteX67" fmla="*/ 184818 w 743847"/>
                <a:gd name="connsiteY67" fmla="*/ 212339 h 677332"/>
                <a:gd name="connsiteX68" fmla="*/ 184818 w 743847"/>
                <a:gd name="connsiteY68" fmla="*/ 254074 h 677332"/>
                <a:gd name="connsiteX69" fmla="*/ 141768 w 743847"/>
                <a:gd name="connsiteY69" fmla="*/ 254074 h 677332"/>
                <a:gd name="connsiteX70" fmla="*/ 141768 w 743847"/>
                <a:gd name="connsiteY70" fmla="*/ 275856 h 677332"/>
                <a:gd name="connsiteX71" fmla="*/ 184818 w 743847"/>
                <a:gd name="connsiteY71" fmla="*/ 275856 h 677332"/>
                <a:gd name="connsiteX72" fmla="*/ 184818 w 743847"/>
                <a:gd name="connsiteY72" fmla="*/ 317593 h 677332"/>
                <a:gd name="connsiteX73" fmla="*/ 141768 w 743847"/>
                <a:gd name="connsiteY73" fmla="*/ 317593 h 677332"/>
                <a:gd name="connsiteX74" fmla="*/ 141768 w 743847"/>
                <a:gd name="connsiteY74" fmla="*/ 339375 h 677332"/>
                <a:gd name="connsiteX75" fmla="*/ 184818 w 743847"/>
                <a:gd name="connsiteY75" fmla="*/ 339375 h 677332"/>
                <a:gd name="connsiteX76" fmla="*/ 184818 w 743847"/>
                <a:gd name="connsiteY76" fmla="*/ 381111 h 677332"/>
                <a:gd name="connsiteX77" fmla="*/ 141768 w 743847"/>
                <a:gd name="connsiteY77" fmla="*/ 381111 h 677332"/>
                <a:gd name="connsiteX78" fmla="*/ 76936 w 743847"/>
                <a:gd name="connsiteY78" fmla="*/ 21784 h 677332"/>
                <a:gd name="connsiteX79" fmla="*/ 119986 w 743847"/>
                <a:gd name="connsiteY79" fmla="*/ 21784 h 677332"/>
                <a:gd name="connsiteX80" fmla="*/ 119986 w 743847"/>
                <a:gd name="connsiteY80" fmla="*/ 63519 h 677332"/>
                <a:gd name="connsiteX81" fmla="*/ 76936 w 743847"/>
                <a:gd name="connsiteY81" fmla="*/ 63519 h 677332"/>
                <a:gd name="connsiteX82" fmla="*/ 76936 w 743847"/>
                <a:gd name="connsiteY82" fmla="*/ 85301 h 677332"/>
                <a:gd name="connsiteX83" fmla="*/ 119986 w 743847"/>
                <a:gd name="connsiteY83" fmla="*/ 85301 h 677332"/>
                <a:gd name="connsiteX84" fmla="*/ 119986 w 743847"/>
                <a:gd name="connsiteY84" fmla="*/ 127038 h 677332"/>
                <a:gd name="connsiteX85" fmla="*/ 76936 w 743847"/>
                <a:gd name="connsiteY85" fmla="*/ 127038 h 677332"/>
                <a:gd name="connsiteX86" fmla="*/ 76936 w 743847"/>
                <a:gd name="connsiteY86" fmla="*/ 148820 h 677332"/>
                <a:gd name="connsiteX87" fmla="*/ 119986 w 743847"/>
                <a:gd name="connsiteY87" fmla="*/ 148820 h 677332"/>
                <a:gd name="connsiteX88" fmla="*/ 119986 w 743847"/>
                <a:gd name="connsiteY88" fmla="*/ 190555 h 677332"/>
                <a:gd name="connsiteX89" fmla="*/ 76936 w 743847"/>
                <a:gd name="connsiteY89" fmla="*/ 190555 h 677332"/>
                <a:gd name="connsiteX90" fmla="*/ 76936 w 743847"/>
                <a:gd name="connsiteY90" fmla="*/ 212339 h 677332"/>
                <a:gd name="connsiteX91" fmla="*/ 119986 w 743847"/>
                <a:gd name="connsiteY91" fmla="*/ 212339 h 677332"/>
                <a:gd name="connsiteX92" fmla="*/ 119986 w 743847"/>
                <a:gd name="connsiteY92" fmla="*/ 254074 h 677332"/>
                <a:gd name="connsiteX93" fmla="*/ 76936 w 743847"/>
                <a:gd name="connsiteY93" fmla="*/ 254074 h 677332"/>
                <a:gd name="connsiteX94" fmla="*/ 76936 w 743847"/>
                <a:gd name="connsiteY94" fmla="*/ 275856 h 677332"/>
                <a:gd name="connsiteX95" fmla="*/ 119986 w 743847"/>
                <a:gd name="connsiteY95" fmla="*/ 275856 h 677332"/>
                <a:gd name="connsiteX96" fmla="*/ 119986 w 743847"/>
                <a:gd name="connsiteY96" fmla="*/ 317593 h 677332"/>
                <a:gd name="connsiteX97" fmla="*/ 76936 w 743847"/>
                <a:gd name="connsiteY97" fmla="*/ 317593 h 677332"/>
                <a:gd name="connsiteX98" fmla="*/ 76936 w 743847"/>
                <a:gd name="connsiteY98" fmla="*/ 339375 h 677332"/>
                <a:gd name="connsiteX99" fmla="*/ 119986 w 743847"/>
                <a:gd name="connsiteY99" fmla="*/ 339375 h 677332"/>
                <a:gd name="connsiteX100" fmla="*/ 119986 w 743847"/>
                <a:gd name="connsiteY100" fmla="*/ 381111 h 677332"/>
                <a:gd name="connsiteX101" fmla="*/ 76936 w 743847"/>
                <a:gd name="connsiteY101" fmla="*/ 381111 h 677332"/>
                <a:gd name="connsiteX102" fmla="*/ 21784 w 743847"/>
                <a:gd name="connsiteY102" fmla="*/ 71140 h 677332"/>
                <a:gd name="connsiteX103" fmla="*/ 37410 w 743847"/>
                <a:gd name="connsiteY103" fmla="*/ 55530 h 677332"/>
                <a:gd name="connsiteX104" fmla="*/ 55152 w 743847"/>
                <a:gd name="connsiteY104" fmla="*/ 55530 h 677332"/>
                <a:gd name="connsiteX105" fmla="*/ 55152 w 743847"/>
                <a:gd name="connsiteY105" fmla="*/ 74409 h 677332"/>
                <a:gd name="connsiteX106" fmla="*/ 55152 w 743847"/>
                <a:gd name="connsiteY106" fmla="*/ 94012 h 677332"/>
                <a:gd name="connsiteX107" fmla="*/ 21784 w 743847"/>
                <a:gd name="connsiteY107" fmla="*/ 94012 h 677332"/>
                <a:gd name="connsiteX108" fmla="*/ 21782 w 743847"/>
                <a:gd name="connsiteY108" fmla="*/ 115796 h 677332"/>
                <a:gd name="connsiteX109" fmla="*/ 55152 w 743847"/>
                <a:gd name="connsiteY109" fmla="*/ 115796 h 677332"/>
                <a:gd name="connsiteX110" fmla="*/ 55152 w 743847"/>
                <a:gd name="connsiteY110" fmla="*/ 386175 h 677332"/>
                <a:gd name="connsiteX111" fmla="*/ 70164 w 743847"/>
                <a:gd name="connsiteY111" fmla="*/ 402807 h 677332"/>
                <a:gd name="connsiteX112" fmla="*/ 189883 w 743847"/>
                <a:gd name="connsiteY112" fmla="*/ 402893 h 677332"/>
                <a:gd name="connsiteX113" fmla="*/ 206600 w 743847"/>
                <a:gd name="connsiteY113" fmla="*/ 386174 h 677332"/>
                <a:gd name="connsiteX114" fmla="*/ 206600 w 743847"/>
                <a:gd name="connsiteY114" fmla="*/ 115796 h 677332"/>
                <a:gd name="connsiteX115" fmla="*/ 537066 w 743847"/>
                <a:gd name="connsiteY115" fmla="*/ 115796 h 677332"/>
                <a:gd name="connsiteX116" fmla="*/ 537066 w 743847"/>
                <a:gd name="connsiteY116" fmla="*/ 427958 h 677332"/>
                <a:gd name="connsiteX117" fmla="*/ 21782 w 743847"/>
                <a:gd name="connsiteY117" fmla="*/ 427958 h 677332"/>
                <a:gd name="connsiteX118" fmla="*/ 316409 w 743847"/>
                <a:gd name="connsiteY118" fmla="*/ 594862 h 677332"/>
                <a:gd name="connsiteX119" fmla="*/ 324724 w 743847"/>
                <a:gd name="connsiteY119" fmla="*/ 527095 h 677332"/>
                <a:gd name="connsiteX120" fmla="*/ 419122 w 743847"/>
                <a:gd name="connsiteY120" fmla="*/ 527095 h 677332"/>
                <a:gd name="connsiteX121" fmla="*/ 427437 w 743847"/>
                <a:gd name="connsiteY121" fmla="*/ 594862 h 677332"/>
                <a:gd name="connsiteX122" fmla="*/ 722064 w 743847"/>
                <a:gd name="connsiteY122" fmla="*/ 489692 h 677332"/>
                <a:gd name="connsiteX123" fmla="*/ 706443 w 743847"/>
                <a:gd name="connsiteY123" fmla="*/ 505313 h 677332"/>
                <a:gd name="connsiteX124" fmla="*/ 37404 w 743847"/>
                <a:gd name="connsiteY124" fmla="*/ 505313 h 677332"/>
                <a:gd name="connsiteX125" fmla="*/ 21784 w 743847"/>
                <a:gd name="connsiteY125" fmla="*/ 489692 h 677332"/>
                <a:gd name="connsiteX126" fmla="*/ 21784 w 743847"/>
                <a:gd name="connsiteY126" fmla="*/ 449742 h 677332"/>
                <a:gd name="connsiteX127" fmla="*/ 722064 w 743847"/>
                <a:gd name="connsiteY127" fmla="*/ 449742 h 677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743847" h="677332">
                  <a:moveTo>
                    <a:pt x="706442" y="33745"/>
                  </a:moveTo>
                  <a:lnTo>
                    <a:pt x="206600" y="33745"/>
                  </a:lnTo>
                  <a:lnTo>
                    <a:pt x="206600" y="16719"/>
                  </a:lnTo>
                  <a:cubicBezTo>
                    <a:pt x="206600" y="7501"/>
                    <a:pt x="199101" y="0"/>
                    <a:pt x="189883" y="0"/>
                  </a:cubicBezTo>
                  <a:lnTo>
                    <a:pt x="71871" y="0"/>
                  </a:lnTo>
                  <a:cubicBezTo>
                    <a:pt x="71296" y="0"/>
                    <a:pt x="70725" y="29"/>
                    <a:pt x="70164" y="87"/>
                  </a:cubicBezTo>
                  <a:cubicBezTo>
                    <a:pt x="61745" y="944"/>
                    <a:pt x="55152" y="8076"/>
                    <a:pt x="55152" y="16719"/>
                  </a:cubicBezTo>
                  <a:lnTo>
                    <a:pt x="55152" y="33745"/>
                  </a:lnTo>
                  <a:lnTo>
                    <a:pt x="37404" y="33745"/>
                  </a:lnTo>
                  <a:cubicBezTo>
                    <a:pt x="16780" y="33745"/>
                    <a:pt x="0" y="50522"/>
                    <a:pt x="0" y="71146"/>
                  </a:cubicBezTo>
                  <a:lnTo>
                    <a:pt x="0" y="489692"/>
                  </a:lnTo>
                  <a:cubicBezTo>
                    <a:pt x="0" y="510316"/>
                    <a:pt x="16780" y="527096"/>
                    <a:pt x="37404" y="527096"/>
                  </a:cubicBezTo>
                  <a:lnTo>
                    <a:pt x="302856" y="527096"/>
                  </a:lnTo>
                  <a:cubicBezTo>
                    <a:pt x="301492" y="543272"/>
                    <a:pt x="298592" y="573033"/>
                    <a:pt x="294227" y="594863"/>
                  </a:cubicBezTo>
                  <a:lnTo>
                    <a:pt x="201444" y="594863"/>
                  </a:lnTo>
                  <a:cubicBezTo>
                    <a:pt x="170033" y="594863"/>
                    <a:pt x="144476" y="620418"/>
                    <a:pt x="144476" y="651830"/>
                  </a:cubicBezTo>
                  <a:lnTo>
                    <a:pt x="144476" y="666441"/>
                  </a:lnTo>
                  <a:cubicBezTo>
                    <a:pt x="144476" y="672457"/>
                    <a:pt x="149352" y="677333"/>
                    <a:pt x="155368" y="677333"/>
                  </a:cubicBezTo>
                  <a:lnTo>
                    <a:pt x="268540" y="677333"/>
                  </a:lnTo>
                  <a:cubicBezTo>
                    <a:pt x="274556" y="677333"/>
                    <a:pt x="279432" y="672457"/>
                    <a:pt x="279432" y="666441"/>
                  </a:cubicBezTo>
                  <a:cubicBezTo>
                    <a:pt x="279432" y="660425"/>
                    <a:pt x="274556" y="655549"/>
                    <a:pt x="268540" y="655549"/>
                  </a:cubicBezTo>
                  <a:lnTo>
                    <a:pt x="166260" y="655549"/>
                  </a:lnTo>
                  <a:lnTo>
                    <a:pt x="166260" y="651828"/>
                  </a:lnTo>
                  <a:cubicBezTo>
                    <a:pt x="166260" y="632428"/>
                    <a:pt x="182045" y="616644"/>
                    <a:pt x="201446" y="616644"/>
                  </a:cubicBezTo>
                  <a:lnTo>
                    <a:pt x="542405" y="616644"/>
                  </a:lnTo>
                  <a:cubicBezTo>
                    <a:pt x="561806" y="616644"/>
                    <a:pt x="577591" y="632429"/>
                    <a:pt x="577591" y="651828"/>
                  </a:cubicBezTo>
                  <a:lnTo>
                    <a:pt x="577591" y="655549"/>
                  </a:lnTo>
                  <a:lnTo>
                    <a:pt x="318912" y="655549"/>
                  </a:lnTo>
                  <a:cubicBezTo>
                    <a:pt x="312896" y="655549"/>
                    <a:pt x="308021" y="660425"/>
                    <a:pt x="308021" y="666441"/>
                  </a:cubicBezTo>
                  <a:cubicBezTo>
                    <a:pt x="308021" y="672457"/>
                    <a:pt x="312896" y="677333"/>
                    <a:pt x="318912" y="677333"/>
                  </a:cubicBezTo>
                  <a:lnTo>
                    <a:pt x="588480" y="677333"/>
                  </a:lnTo>
                  <a:cubicBezTo>
                    <a:pt x="594496" y="677333"/>
                    <a:pt x="599371" y="672457"/>
                    <a:pt x="599371" y="666441"/>
                  </a:cubicBezTo>
                  <a:lnTo>
                    <a:pt x="599371" y="651830"/>
                  </a:lnTo>
                  <a:cubicBezTo>
                    <a:pt x="599371" y="620417"/>
                    <a:pt x="573815" y="594863"/>
                    <a:pt x="542403" y="594863"/>
                  </a:cubicBezTo>
                  <a:lnTo>
                    <a:pt x="449620" y="594863"/>
                  </a:lnTo>
                  <a:cubicBezTo>
                    <a:pt x="445256" y="573033"/>
                    <a:pt x="442356" y="543273"/>
                    <a:pt x="440992" y="527096"/>
                  </a:cubicBezTo>
                  <a:lnTo>
                    <a:pt x="706443" y="527096"/>
                  </a:lnTo>
                  <a:cubicBezTo>
                    <a:pt x="727067" y="527096"/>
                    <a:pt x="743847" y="510316"/>
                    <a:pt x="743847" y="489692"/>
                  </a:cubicBezTo>
                  <a:lnTo>
                    <a:pt x="743847" y="71146"/>
                  </a:lnTo>
                  <a:cubicBezTo>
                    <a:pt x="743846" y="50522"/>
                    <a:pt x="727066" y="33745"/>
                    <a:pt x="706442" y="33745"/>
                  </a:cubicBezTo>
                  <a:close/>
                  <a:moveTo>
                    <a:pt x="206600" y="74409"/>
                  </a:moveTo>
                  <a:lnTo>
                    <a:pt x="206600" y="55530"/>
                  </a:lnTo>
                  <a:lnTo>
                    <a:pt x="706436" y="55530"/>
                  </a:lnTo>
                  <a:cubicBezTo>
                    <a:pt x="715053" y="55530"/>
                    <a:pt x="722062" y="62532"/>
                    <a:pt x="722062" y="71140"/>
                  </a:cubicBezTo>
                  <a:lnTo>
                    <a:pt x="722062" y="94012"/>
                  </a:lnTo>
                  <a:lnTo>
                    <a:pt x="206600" y="94012"/>
                  </a:lnTo>
                  <a:close/>
                  <a:moveTo>
                    <a:pt x="558848" y="285833"/>
                  </a:moveTo>
                  <a:lnTo>
                    <a:pt x="558848" y="115796"/>
                  </a:lnTo>
                  <a:lnTo>
                    <a:pt x="722062" y="115796"/>
                  </a:lnTo>
                  <a:lnTo>
                    <a:pt x="722062" y="285833"/>
                  </a:lnTo>
                  <a:close/>
                  <a:moveTo>
                    <a:pt x="722062" y="307615"/>
                  </a:moveTo>
                  <a:lnTo>
                    <a:pt x="722062" y="427958"/>
                  </a:lnTo>
                  <a:lnTo>
                    <a:pt x="558848" y="427958"/>
                  </a:lnTo>
                  <a:lnTo>
                    <a:pt x="558848" y="307615"/>
                  </a:lnTo>
                  <a:close/>
                  <a:moveTo>
                    <a:pt x="141768" y="21784"/>
                  </a:moveTo>
                  <a:lnTo>
                    <a:pt x="184818" y="21784"/>
                  </a:lnTo>
                  <a:lnTo>
                    <a:pt x="184818" y="63519"/>
                  </a:lnTo>
                  <a:lnTo>
                    <a:pt x="141768" y="63519"/>
                  </a:lnTo>
                  <a:close/>
                  <a:moveTo>
                    <a:pt x="141768" y="85301"/>
                  </a:moveTo>
                  <a:lnTo>
                    <a:pt x="184818" y="85301"/>
                  </a:lnTo>
                  <a:lnTo>
                    <a:pt x="184818" y="127038"/>
                  </a:lnTo>
                  <a:lnTo>
                    <a:pt x="141768" y="127038"/>
                  </a:lnTo>
                  <a:close/>
                  <a:moveTo>
                    <a:pt x="141768" y="148820"/>
                  </a:moveTo>
                  <a:lnTo>
                    <a:pt x="184818" y="148820"/>
                  </a:lnTo>
                  <a:lnTo>
                    <a:pt x="184818" y="190555"/>
                  </a:lnTo>
                  <a:lnTo>
                    <a:pt x="141768" y="190555"/>
                  </a:lnTo>
                  <a:close/>
                  <a:moveTo>
                    <a:pt x="141768" y="212339"/>
                  </a:moveTo>
                  <a:lnTo>
                    <a:pt x="184818" y="212339"/>
                  </a:lnTo>
                  <a:lnTo>
                    <a:pt x="184818" y="254074"/>
                  </a:lnTo>
                  <a:lnTo>
                    <a:pt x="141768" y="254074"/>
                  </a:lnTo>
                  <a:close/>
                  <a:moveTo>
                    <a:pt x="141768" y="275856"/>
                  </a:moveTo>
                  <a:lnTo>
                    <a:pt x="184818" y="275856"/>
                  </a:lnTo>
                  <a:lnTo>
                    <a:pt x="184818" y="317593"/>
                  </a:lnTo>
                  <a:lnTo>
                    <a:pt x="141768" y="317593"/>
                  </a:lnTo>
                  <a:close/>
                  <a:moveTo>
                    <a:pt x="141768" y="339375"/>
                  </a:moveTo>
                  <a:lnTo>
                    <a:pt x="184818" y="339375"/>
                  </a:lnTo>
                  <a:lnTo>
                    <a:pt x="184818" y="381111"/>
                  </a:lnTo>
                  <a:lnTo>
                    <a:pt x="141768" y="381111"/>
                  </a:lnTo>
                  <a:close/>
                  <a:moveTo>
                    <a:pt x="76936" y="21784"/>
                  </a:moveTo>
                  <a:lnTo>
                    <a:pt x="119986" y="21784"/>
                  </a:lnTo>
                  <a:lnTo>
                    <a:pt x="119986" y="63519"/>
                  </a:lnTo>
                  <a:lnTo>
                    <a:pt x="76936" y="63519"/>
                  </a:lnTo>
                  <a:close/>
                  <a:moveTo>
                    <a:pt x="76936" y="85301"/>
                  </a:moveTo>
                  <a:lnTo>
                    <a:pt x="119986" y="85301"/>
                  </a:lnTo>
                  <a:lnTo>
                    <a:pt x="119986" y="127038"/>
                  </a:lnTo>
                  <a:lnTo>
                    <a:pt x="76936" y="127038"/>
                  </a:lnTo>
                  <a:close/>
                  <a:moveTo>
                    <a:pt x="76936" y="148820"/>
                  </a:moveTo>
                  <a:lnTo>
                    <a:pt x="119986" y="148820"/>
                  </a:lnTo>
                  <a:lnTo>
                    <a:pt x="119986" y="190555"/>
                  </a:lnTo>
                  <a:lnTo>
                    <a:pt x="76936" y="190555"/>
                  </a:lnTo>
                  <a:close/>
                  <a:moveTo>
                    <a:pt x="76936" y="212339"/>
                  </a:moveTo>
                  <a:lnTo>
                    <a:pt x="119986" y="212339"/>
                  </a:lnTo>
                  <a:lnTo>
                    <a:pt x="119986" y="254074"/>
                  </a:lnTo>
                  <a:lnTo>
                    <a:pt x="76936" y="254074"/>
                  </a:lnTo>
                  <a:close/>
                  <a:moveTo>
                    <a:pt x="76936" y="275856"/>
                  </a:moveTo>
                  <a:lnTo>
                    <a:pt x="119986" y="275856"/>
                  </a:lnTo>
                  <a:lnTo>
                    <a:pt x="119986" y="317593"/>
                  </a:lnTo>
                  <a:lnTo>
                    <a:pt x="76936" y="317593"/>
                  </a:lnTo>
                  <a:close/>
                  <a:moveTo>
                    <a:pt x="76936" y="339375"/>
                  </a:moveTo>
                  <a:lnTo>
                    <a:pt x="119986" y="339375"/>
                  </a:lnTo>
                  <a:lnTo>
                    <a:pt x="119986" y="381111"/>
                  </a:lnTo>
                  <a:lnTo>
                    <a:pt x="76936" y="381111"/>
                  </a:lnTo>
                  <a:close/>
                  <a:moveTo>
                    <a:pt x="21784" y="71140"/>
                  </a:moveTo>
                  <a:cubicBezTo>
                    <a:pt x="21784" y="62532"/>
                    <a:pt x="28794" y="55530"/>
                    <a:pt x="37410" y="55530"/>
                  </a:cubicBezTo>
                  <a:lnTo>
                    <a:pt x="55152" y="55530"/>
                  </a:lnTo>
                  <a:lnTo>
                    <a:pt x="55152" y="74409"/>
                  </a:lnTo>
                  <a:lnTo>
                    <a:pt x="55152" y="94012"/>
                  </a:lnTo>
                  <a:lnTo>
                    <a:pt x="21784" y="94012"/>
                  </a:lnTo>
                  <a:close/>
                  <a:moveTo>
                    <a:pt x="21782" y="115796"/>
                  </a:moveTo>
                  <a:lnTo>
                    <a:pt x="55152" y="115796"/>
                  </a:lnTo>
                  <a:lnTo>
                    <a:pt x="55152" y="386175"/>
                  </a:lnTo>
                  <a:cubicBezTo>
                    <a:pt x="55152" y="394818"/>
                    <a:pt x="61745" y="401950"/>
                    <a:pt x="70164" y="402807"/>
                  </a:cubicBezTo>
                  <a:cubicBezTo>
                    <a:pt x="70725" y="402864"/>
                    <a:pt x="189883" y="402893"/>
                    <a:pt x="189883" y="402893"/>
                  </a:cubicBezTo>
                  <a:cubicBezTo>
                    <a:pt x="199101" y="402893"/>
                    <a:pt x="206600" y="395392"/>
                    <a:pt x="206600" y="386174"/>
                  </a:cubicBezTo>
                  <a:lnTo>
                    <a:pt x="206600" y="115796"/>
                  </a:lnTo>
                  <a:lnTo>
                    <a:pt x="537066" y="115796"/>
                  </a:lnTo>
                  <a:lnTo>
                    <a:pt x="537066" y="427958"/>
                  </a:lnTo>
                  <a:lnTo>
                    <a:pt x="21782" y="427958"/>
                  </a:lnTo>
                  <a:close/>
                  <a:moveTo>
                    <a:pt x="316409" y="594862"/>
                  </a:moveTo>
                  <a:cubicBezTo>
                    <a:pt x="320734" y="571452"/>
                    <a:pt x="323480" y="542270"/>
                    <a:pt x="324724" y="527095"/>
                  </a:cubicBezTo>
                  <a:lnTo>
                    <a:pt x="419122" y="527095"/>
                  </a:lnTo>
                  <a:cubicBezTo>
                    <a:pt x="420366" y="542270"/>
                    <a:pt x="423112" y="571451"/>
                    <a:pt x="427437" y="594862"/>
                  </a:cubicBezTo>
                  <a:close/>
                  <a:moveTo>
                    <a:pt x="722064" y="489692"/>
                  </a:moveTo>
                  <a:cubicBezTo>
                    <a:pt x="722064" y="498306"/>
                    <a:pt x="715057" y="505313"/>
                    <a:pt x="706443" y="505313"/>
                  </a:cubicBezTo>
                  <a:lnTo>
                    <a:pt x="37404" y="505313"/>
                  </a:lnTo>
                  <a:cubicBezTo>
                    <a:pt x="28791" y="505313"/>
                    <a:pt x="21784" y="498306"/>
                    <a:pt x="21784" y="489692"/>
                  </a:cubicBezTo>
                  <a:lnTo>
                    <a:pt x="21784" y="449742"/>
                  </a:lnTo>
                  <a:lnTo>
                    <a:pt x="722064" y="449742"/>
                  </a:ln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grpSp>
      <p:grpSp>
        <p:nvGrpSpPr>
          <p:cNvPr id="55" name="图形 4">
            <a:extLst>
              <a:ext uri="{FF2B5EF4-FFF2-40B4-BE49-F238E27FC236}">
                <a16:creationId xmlns:a16="http://schemas.microsoft.com/office/drawing/2014/main" id="{C8F1D88B-7F27-8FE8-0844-B059A248829F}"/>
              </a:ext>
            </a:extLst>
          </p:cNvPr>
          <p:cNvGrpSpPr/>
          <p:nvPr/>
        </p:nvGrpSpPr>
        <p:grpSpPr>
          <a:xfrm>
            <a:off x="7324718" y="2671085"/>
            <a:ext cx="379464" cy="379835"/>
            <a:chOff x="1952711" y="901804"/>
            <a:chExt cx="743121" cy="743846"/>
          </a:xfrm>
          <a:solidFill>
            <a:schemeClr val="bg1"/>
          </a:solidFill>
        </p:grpSpPr>
        <p:sp>
          <p:nvSpPr>
            <p:cNvPr id="56" name="任意多边形: 形状 55">
              <a:extLst>
                <a:ext uri="{FF2B5EF4-FFF2-40B4-BE49-F238E27FC236}">
                  <a16:creationId xmlns:a16="http://schemas.microsoft.com/office/drawing/2014/main" id="{0DA53203-73FA-CABE-9B2D-669ECEBB381A}"/>
                </a:ext>
              </a:extLst>
            </p:cNvPr>
            <p:cNvSpPr/>
            <p:nvPr/>
          </p:nvSpPr>
          <p:spPr>
            <a:xfrm>
              <a:off x="2370850" y="1581708"/>
              <a:ext cx="62629" cy="21786"/>
            </a:xfrm>
            <a:custGeom>
              <a:avLst/>
              <a:gdLst>
                <a:gd name="connsiteX0" fmla="*/ 51737 w 62629"/>
                <a:gd name="connsiteY0" fmla="*/ 0 h 21786"/>
                <a:gd name="connsiteX1" fmla="*/ 10893 w 62629"/>
                <a:gd name="connsiteY1" fmla="*/ 0 h 21786"/>
                <a:gd name="connsiteX2" fmla="*/ 0 w 62629"/>
                <a:gd name="connsiteY2" fmla="*/ 10893 h 21786"/>
                <a:gd name="connsiteX3" fmla="*/ 10893 w 62629"/>
                <a:gd name="connsiteY3" fmla="*/ 21787 h 21786"/>
                <a:gd name="connsiteX4" fmla="*/ 51737 w 62629"/>
                <a:gd name="connsiteY4" fmla="*/ 21787 h 21786"/>
                <a:gd name="connsiteX5" fmla="*/ 62630 w 62629"/>
                <a:gd name="connsiteY5" fmla="*/ 10893 h 21786"/>
                <a:gd name="connsiteX6" fmla="*/ 51737 w 62629"/>
                <a:gd name="connsiteY6" fmla="*/ 0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629" h="21786">
                  <a:moveTo>
                    <a:pt x="51737" y="0"/>
                  </a:moveTo>
                  <a:lnTo>
                    <a:pt x="10893" y="0"/>
                  </a:lnTo>
                  <a:cubicBezTo>
                    <a:pt x="4877" y="0"/>
                    <a:pt x="0" y="4877"/>
                    <a:pt x="0" y="10893"/>
                  </a:cubicBezTo>
                  <a:cubicBezTo>
                    <a:pt x="0" y="16909"/>
                    <a:pt x="4877" y="21787"/>
                    <a:pt x="10893" y="21787"/>
                  </a:cubicBezTo>
                  <a:lnTo>
                    <a:pt x="51737" y="21787"/>
                  </a:lnTo>
                  <a:cubicBezTo>
                    <a:pt x="57753" y="21787"/>
                    <a:pt x="62630" y="16909"/>
                    <a:pt x="62630" y="10893"/>
                  </a:cubicBezTo>
                  <a:cubicBezTo>
                    <a:pt x="62630" y="4877"/>
                    <a:pt x="57753" y="0"/>
                    <a:pt x="51737"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57" name="任意多边形: 形状 56">
              <a:extLst>
                <a:ext uri="{FF2B5EF4-FFF2-40B4-BE49-F238E27FC236}">
                  <a16:creationId xmlns:a16="http://schemas.microsoft.com/office/drawing/2014/main" id="{238EBB9E-5458-CBF2-A85E-724DADE5A95E}"/>
                </a:ext>
              </a:extLst>
            </p:cNvPr>
            <p:cNvSpPr/>
            <p:nvPr/>
          </p:nvSpPr>
          <p:spPr>
            <a:xfrm>
              <a:off x="2411693" y="1208187"/>
              <a:ext cx="182224" cy="21786"/>
            </a:xfrm>
            <a:custGeom>
              <a:avLst/>
              <a:gdLst>
                <a:gd name="connsiteX0" fmla="*/ 10893 w 182224"/>
                <a:gd name="connsiteY0" fmla="*/ 21787 h 21786"/>
                <a:gd name="connsiteX1" fmla="*/ 171332 w 182224"/>
                <a:gd name="connsiteY1" fmla="*/ 21787 h 21786"/>
                <a:gd name="connsiteX2" fmla="*/ 182225 w 182224"/>
                <a:gd name="connsiteY2" fmla="*/ 10893 h 21786"/>
                <a:gd name="connsiteX3" fmla="*/ 171332 w 182224"/>
                <a:gd name="connsiteY3" fmla="*/ 0 h 21786"/>
                <a:gd name="connsiteX4" fmla="*/ 10893 w 182224"/>
                <a:gd name="connsiteY4" fmla="*/ 0 h 21786"/>
                <a:gd name="connsiteX5" fmla="*/ 0 w 182224"/>
                <a:gd name="connsiteY5" fmla="*/ 10893 h 21786"/>
                <a:gd name="connsiteX6" fmla="*/ 10893 w 182224"/>
                <a:gd name="connsiteY6" fmla="*/ 21787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224" h="21786">
                  <a:moveTo>
                    <a:pt x="10893" y="21787"/>
                  </a:moveTo>
                  <a:lnTo>
                    <a:pt x="171332" y="21787"/>
                  </a:lnTo>
                  <a:cubicBezTo>
                    <a:pt x="177348" y="21787"/>
                    <a:pt x="182225" y="16909"/>
                    <a:pt x="182225" y="10893"/>
                  </a:cubicBezTo>
                  <a:cubicBezTo>
                    <a:pt x="182225" y="4877"/>
                    <a:pt x="177348" y="0"/>
                    <a:pt x="171332" y="0"/>
                  </a:cubicBezTo>
                  <a:lnTo>
                    <a:pt x="10893" y="0"/>
                  </a:lnTo>
                  <a:cubicBezTo>
                    <a:pt x="4877" y="0"/>
                    <a:pt x="0" y="4877"/>
                    <a:pt x="0" y="10893"/>
                  </a:cubicBezTo>
                  <a:cubicBezTo>
                    <a:pt x="0" y="16909"/>
                    <a:pt x="4877" y="21787"/>
                    <a:pt x="10893" y="21787"/>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58" name="任意多边形: 形状 57">
              <a:extLst>
                <a:ext uri="{FF2B5EF4-FFF2-40B4-BE49-F238E27FC236}">
                  <a16:creationId xmlns:a16="http://schemas.microsoft.com/office/drawing/2014/main" id="{9C2B7466-CE81-9092-1897-C64EF17CD584}"/>
                </a:ext>
              </a:extLst>
            </p:cNvPr>
            <p:cNvSpPr/>
            <p:nvPr/>
          </p:nvSpPr>
          <p:spPr>
            <a:xfrm>
              <a:off x="2411693" y="1263637"/>
              <a:ext cx="182224" cy="21788"/>
            </a:xfrm>
            <a:custGeom>
              <a:avLst/>
              <a:gdLst>
                <a:gd name="connsiteX0" fmla="*/ 10893 w 182224"/>
                <a:gd name="connsiteY0" fmla="*/ 21788 h 21788"/>
                <a:gd name="connsiteX1" fmla="*/ 171332 w 182224"/>
                <a:gd name="connsiteY1" fmla="*/ 21788 h 21788"/>
                <a:gd name="connsiteX2" fmla="*/ 182225 w 182224"/>
                <a:gd name="connsiteY2" fmla="*/ 10895 h 21788"/>
                <a:gd name="connsiteX3" fmla="*/ 171332 w 182224"/>
                <a:gd name="connsiteY3" fmla="*/ 0 h 21788"/>
                <a:gd name="connsiteX4" fmla="*/ 10893 w 182224"/>
                <a:gd name="connsiteY4" fmla="*/ 0 h 21788"/>
                <a:gd name="connsiteX5" fmla="*/ 0 w 182224"/>
                <a:gd name="connsiteY5" fmla="*/ 10895 h 21788"/>
                <a:gd name="connsiteX6" fmla="*/ 10893 w 182224"/>
                <a:gd name="connsiteY6" fmla="*/ 21788 h 2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224" h="21788">
                  <a:moveTo>
                    <a:pt x="10893" y="21788"/>
                  </a:moveTo>
                  <a:lnTo>
                    <a:pt x="171332" y="21788"/>
                  </a:lnTo>
                  <a:cubicBezTo>
                    <a:pt x="177348" y="21788"/>
                    <a:pt x="182225" y="16912"/>
                    <a:pt x="182225" y="10895"/>
                  </a:cubicBezTo>
                  <a:cubicBezTo>
                    <a:pt x="182225" y="4877"/>
                    <a:pt x="177348" y="0"/>
                    <a:pt x="171332" y="0"/>
                  </a:cubicBezTo>
                  <a:lnTo>
                    <a:pt x="10893" y="0"/>
                  </a:lnTo>
                  <a:cubicBezTo>
                    <a:pt x="4877" y="0"/>
                    <a:pt x="0" y="4877"/>
                    <a:pt x="0" y="10895"/>
                  </a:cubicBezTo>
                  <a:cubicBezTo>
                    <a:pt x="0" y="16911"/>
                    <a:pt x="4877" y="21788"/>
                    <a:pt x="10893" y="21788"/>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59" name="任意多边形: 形状 58">
              <a:extLst>
                <a:ext uri="{FF2B5EF4-FFF2-40B4-BE49-F238E27FC236}">
                  <a16:creationId xmlns:a16="http://schemas.microsoft.com/office/drawing/2014/main" id="{91A33578-55BF-3947-7409-D8CEA23DF10F}"/>
                </a:ext>
              </a:extLst>
            </p:cNvPr>
            <p:cNvSpPr/>
            <p:nvPr/>
          </p:nvSpPr>
          <p:spPr>
            <a:xfrm>
              <a:off x="2527921" y="1319089"/>
              <a:ext cx="65997" cy="21786"/>
            </a:xfrm>
            <a:custGeom>
              <a:avLst/>
              <a:gdLst>
                <a:gd name="connsiteX0" fmla="*/ 55104 w 65997"/>
                <a:gd name="connsiteY0" fmla="*/ 0 h 21786"/>
                <a:gd name="connsiteX1" fmla="*/ 10893 w 65997"/>
                <a:gd name="connsiteY1" fmla="*/ 0 h 21786"/>
                <a:gd name="connsiteX2" fmla="*/ 0 w 65997"/>
                <a:gd name="connsiteY2" fmla="*/ 10893 h 21786"/>
                <a:gd name="connsiteX3" fmla="*/ 10893 w 65997"/>
                <a:gd name="connsiteY3" fmla="*/ 21787 h 21786"/>
                <a:gd name="connsiteX4" fmla="*/ 55104 w 65997"/>
                <a:gd name="connsiteY4" fmla="*/ 21787 h 21786"/>
                <a:gd name="connsiteX5" fmla="*/ 65997 w 65997"/>
                <a:gd name="connsiteY5" fmla="*/ 10893 h 21786"/>
                <a:gd name="connsiteX6" fmla="*/ 55104 w 65997"/>
                <a:gd name="connsiteY6" fmla="*/ 0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997" h="21786">
                  <a:moveTo>
                    <a:pt x="55104" y="0"/>
                  </a:moveTo>
                  <a:lnTo>
                    <a:pt x="10893" y="0"/>
                  </a:lnTo>
                  <a:cubicBezTo>
                    <a:pt x="4877" y="0"/>
                    <a:pt x="0" y="4877"/>
                    <a:pt x="0" y="10893"/>
                  </a:cubicBezTo>
                  <a:cubicBezTo>
                    <a:pt x="0" y="16909"/>
                    <a:pt x="4877" y="21787"/>
                    <a:pt x="10893" y="21787"/>
                  </a:cubicBezTo>
                  <a:lnTo>
                    <a:pt x="55104" y="21787"/>
                  </a:lnTo>
                  <a:cubicBezTo>
                    <a:pt x="61120" y="21787"/>
                    <a:pt x="65997" y="16911"/>
                    <a:pt x="65997" y="10893"/>
                  </a:cubicBezTo>
                  <a:cubicBezTo>
                    <a:pt x="65997" y="4876"/>
                    <a:pt x="61120" y="0"/>
                    <a:pt x="55104"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60" name="任意多边形: 形状 59">
              <a:extLst>
                <a:ext uri="{FF2B5EF4-FFF2-40B4-BE49-F238E27FC236}">
                  <a16:creationId xmlns:a16="http://schemas.microsoft.com/office/drawing/2014/main" id="{37D346FF-6F53-64B6-FB64-D6EE1E4A8CFA}"/>
                </a:ext>
              </a:extLst>
            </p:cNvPr>
            <p:cNvSpPr/>
            <p:nvPr/>
          </p:nvSpPr>
          <p:spPr>
            <a:xfrm>
              <a:off x="2406472" y="1319091"/>
              <a:ext cx="92589" cy="21786"/>
            </a:xfrm>
            <a:custGeom>
              <a:avLst/>
              <a:gdLst>
                <a:gd name="connsiteX0" fmla="*/ 10893 w 92589"/>
                <a:gd name="connsiteY0" fmla="*/ 21787 h 21786"/>
                <a:gd name="connsiteX1" fmla="*/ 81697 w 92589"/>
                <a:gd name="connsiteY1" fmla="*/ 21787 h 21786"/>
                <a:gd name="connsiteX2" fmla="*/ 92590 w 92589"/>
                <a:gd name="connsiteY2" fmla="*/ 10893 h 21786"/>
                <a:gd name="connsiteX3" fmla="*/ 81697 w 92589"/>
                <a:gd name="connsiteY3" fmla="*/ 0 h 21786"/>
                <a:gd name="connsiteX4" fmla="*/ 10893 w 92589"/>
                <a:gd name="connsiteY4" fmla="*/ 0 h 21786"/>
                <a:gd name="connsiteX5" fmla="*/ 0 w 92589"/>
                <a:gd name="connsiteY5" fmla="*/ 10893 h 21786"/>
                <a:gd name="connsiteX6" fmla="*/ 10893 w 92589"/>
                <a:gd name="connsiteY6" fmla="*/ 21787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589" h="21786">
                  <a:moveTo>
                    <a:pt x="10893" y="21787"/>
                  </a:moveTo>
                  <a:lnTo>
                    <a:pt x="81697" y="21787"/>
                  </a:lnTo>
                  <a:cubicBezTo>
                    <a:pt x="87713" y="21787"/>
                    <a:pt x="92590" y="16911"/>
                    <a:pt x="92590" y="10893"/>
                  </a:cubicBezTo>
                  <a:cubicBezTo>
                    <a:pt x="92590" y="4876"/>
                    <a:pt x="87713" y="0"/>
                    <a:pt x="81697" y="0"/>
                  </a:cubicBezTo>
                  <a:lnTo>
                    <a:pt x="10893" y="0"/>
                  </a:lnTo>
                  <a:cubicBezTo>
                    <a:pt x="4877" y="0"/>
                    <a:pt x="0" y="4877"/>
                    <a:pt x="0" y="10893"/>
                  </a:cubicBezTo>
                  <a:cubicBezTo>
                    <a:pt x="0" y="16909"/>
                    <a:pt x="4876" y="21787"/>
                    <a:pt x="10893" y="21787"/>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61" name="任意多边形: 形状 60">
              <a:extLst>
                <a:ext uri="{FF2B5EF4-FFF2-40B4-BE49-F238E27FC236}">
                  <a16:creationId xmlns:a16="http://schemas.microsoft.com/office/drawing/2014/main" id="{D31DC6EC-CB5B-B8EF-E1EB-FF96F1AF7E2C}"/>
                </a:ext>
              </a:extLst>
            </p:cNvPr>
            <p:cNvSpPr/>
            <p:nvPr/>
          </p:nvSpPr>
          <p:spPr>
            <a:xfrm>
              <a:off x="2397309" y="1374192"/>
              <a:ext cx="196609" cy="21786"/>
            </a:xfrm>
            <a:custGeom>
              <a:avLst/>
              <a:gdLst>
                <a:gd name="connsiteX0" fmla="*/ 10893 w 196609"/>
                <a:gd name="connsiteY0" fmla="*/ 21787 h 21786"/>
                <a:gd name="connsiteX1" fmla="*/ 185716 w 196609"/>
                <a:gd name="connsiteY1" fmla="*/ 21787 h 21786"/>
                <a:gd name="connsiteX2" fmla="*/ 196609 w 196609"/>
                <a:gd name="connsiteY2" fmla="*/ 10893 h 21786"/>
                <a:gd name="connsiteX3" fmla="*/ 185716 w 196609"/>
                <a:gd name="connsiteY3" fmla="*/ 0 h 21786"/>
                <a:gd name="connsiteX4" fmla="*/ 10893 w 196609"/>
                <a:gd name="connsiteY4" fmla="*/ 0 h 21786"/>
                <a:gd name="connsiteX5" fmla="*/ 0 w 196609"/>
                <a:gd name="connsiteY5" fmla="*/ 10893 h 21786"/>
                <a:gd name="connsiteX6" fmla="*/ 10893 w 196609"/>
                <a:gd name="connsiteY6" fmla="*/ 21787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609" h="21786">
                  <a:moveTo>
                    <a:pt x="10893" y="21787"/>
                  </a:moveTo>
                  <a:lnTo>
                    <a:pt x="185716" y="21787"/>
                  </a:lnTo>
                  <a:cubicBezTo>
                    <a:pt x="191732" y="21787"/>
                    <a:pt x="196609" y="16909"/>
                    <a:pt x="196609" y="10893"/>
                  </a:cubicBezTo>
                  <a:cubicBezTo>
                    <a:pt x="196609" y="4877"/>
                    <a:pt x="191732" y="0"/>
                    <a:pt x="185716" y="0"/>
                  </a:cubicBezTo>
                  <a:lnTo>
                    <a:pt x="10893" y="0"/>
                  </a:lnTo>
                  <a:cubicBezTo>
                    <a:pt x="4877" y="0"/>
                    <a:pt x="0" y="4877"/>
                    <a:pt x="0" y="10893"/>
                  </a:cubicBezTo>
                  <a:cubicBezTo>
                    <a:pt x="0" y="16909"/>
                    <a:pt x="4876" y="21787"/>
                    <a:pt x="10893" y="21787"/>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62" name="任意多边形: 形状 61">
              <a:extLst>
                <a:ext uri="{FF2B5EF4-FFF2-40B4-BE49-F238E27FC236}">
                  <a16:creationId xmlns:a16="http://schemas.microsoft.com/office/drawing/2014/main" id="{C3D8E5CC-3C05-1E60-C6D1-156D9819D24E}"/>
                </a:ext>
              </a:extLst>
            </p:cNvPr>
            <p:cNvSpPr/>
            <p:nvPr/>
          </p:nvSpPr>
          <p:spPr>
            <a:xfrm>
              <a:off x="2460126" y="1429642"/>
              <a:ext cx="133792" cy="21786"/>
            </a:xfrm>
            <a:custGeom>
              <a:avLst/>
              <a:gdLst>
                <a:gd name="connsiteX0" fmla="*/ 122899 w 133792"/>
                <a:gd name="connsiteY0" fmla="*/ 0 h 21786"/>
                <a:gd name="connsiteX1" fmla="*/ 10893 w 133792"/>
                <a:gd name="connsiteY1" fmla="*/ 0 h 21786"/>
                <a:gd name="connsiteX2" fmla="*/ 0 w 133792"/>
                <a:gd name="connsiteY2" fmla="*/ 10893 h 21786"/>
                <a:gd name="connsiteX3" fmla="*/ 10893 w 133792"/>
                <a:gd name="connsiteY3" fmla="*/ 21787 h 21786"/>
                <a:gd name="connsiteX4" fmla="*/ 122899 w 133792"/>
                <a:gd name="connsiteY4" fmla="*/ 21787 h 21786"/>
                <a:gd name="connsiteX5" fmla="*/ 133792 w 133792"/>
                <a:gd name="connsiteY5" fmla="*/ 10893 h 21786"/>
                <a:gd name="connsiteX6" fmla="*/ 122899 w 133792"/>
                <a:gd name="connsiteY6" fmla="*/ 0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792" h="21786">
                  <a:moveTo>
                    <a:pt x="122899" y="0"/>
                  </a:moveTo>
                  <a:lnTo>
                    <a:pt x="10893" y="0"/>
                  </a:lnTo>
                  <a:cubicBezTo>
                    <a:pt x="4877" y="0"/>
                    <a:pt x="0" y="4877"/>
                    <a:pt x="0" y="10893"/>
                  </a:cubicBezTo>
                  <a:cubicBezTo>
                    <a:pt x="0" y="16909"/>
                    <a:pt x="4877" y="21787"/>
                    <a:pt x="10893" y="21787"/>
                  </a:cubicBezTo>
                  <a:lnTo>
                    <a:pt x="122899" y="21787"/>
                  </a:lnTo>
                  <a:cubicBezTo>
                    <a:pt x="128915" y="21787"/>
                    <a:pt x="133792" y="16909"/>
                    <a:pt x="133792" y="10893"/>
                  </a:cubicBezTo>
                  <a:cubicBezTo>
                    <a:pt x="133792" y="4877"/>
                    <a:pt x="128915" y="0"/>
                    <a:pt x="122899"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63" name="任意多边形: 形状 62">
              <a:extLst>
                <a:ext uri="{FF2B5EF4-FFF2-40B4-BE49-F238E27FC236}">
                  <a16:creationId xmlns:a16="http://schemas.microsoft.com/office/drawing/2014/main" id="{9E300A6F-2F05-E8C0-2AC7-FE423F577725}"/>
                </a:ext>
              </a:extLst>
            </p:cNvPr>
            <p:cNvSpPr/>
            <p:nvPr/>
          </p:nvSpPr>
          <p:spPr>
            <a:xfrm>
              <a:off x="2382417" y="1429644"/>
              <a:ext cx="49019" cy="21786"/>
            </a:xfrm>
            <a:custGeom>
              <a:avLst/>
              <a:gdLst>
                <a:gd name="connsiteX0" fmla="*/ 10893 w 49019"/>
                <a:gd name="connsiteY0" fmla="*/ 21787 h 21786"/>
                <a:gd name="connsiteX1" fmla="*/ 38126 w 49019"/>
                <a:gd name="connsiteY1" fmla="*/ 21787 h 21786"/>
                <a:gd name="connsiteX2" fmla="*/ 49020 w 49019"/>
                <a:gd name="connsiteY2" fmla="*/ 10893 h 21786"/>
                <a:gd name="connsiteX3" fmla="*/ 38126 w 49019"/>
                <a:gd name="connsiteY3" fmla="*/ 0 h 21786"/>
                <a:gd name="connsiteX4" fmla="*/ 10893 w 49019"/>
                <a:gd name="connsiteY4" fmla="*/ 0 h 21786"/>
                <a:gd name="connsiteX5" fmla="*/ 0 w 49019"/>
                <a:gd name="connsiteY5" fmla="*/ 10893 h 21786"/>
                <a:gd name="connsiteX6" fmla="*/ 10893 w 49019"/>
                <a:gd name="connsiteY6" fmla="*/ 21787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019" h="21786">
                  <a:moveTo>
                    <a:pt x="10893" y="21787"/>
                  </a:moveTo>
                  <a:lnTo>
                    <a:pt x="38126" y="21787"/>
                  </a:lnTo>
                  <a:cubicBezTo>
                    <a:pt x="44143" y="21787"/>
                    <a:pt x="49020" y="16909"/>
                    <a:pt x="49020" y="10893"/>
                  </a:cubicBezTo>
                  <a:cubicBezTo>
                    <a:pt x="49020" y="4877"/>
                    <a:pt x="44143" y="0"/>
                    <a:pt x="38126" y="0"/>
                  </a:cubicBezTo>
                  <a:lnTo>
                    <a:pt x="10893" y="0"/>
                  </a:lnTo>
                  <a:cubicBezTo>
                    <a:pt x="4877" y="0"/>
                    <a:pt x="0" y="4877"/>
                    <a:pt x="0" y="10893"/>
                  </a:cubicBezTo>
                  <a:cubicBezTo>
                    <a:pt x="0" y="16909"/>
                    <a:pt x="4877" y="21787"/>
                    <a:pt x="10893" y="21787"/>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64" name="任意多边形: 形状 63">
              <a:extLst>
                <a:ext uri="{FF2B5EF4-FFF2-40B4-BE49-F238E27FC236}">
                  <a16:creationId xmlns:a16="http://schemas.microsoft.com/office/drawing/2014/main" id="{8F05ACE7-C121-0DCD-626E-8AE4E481F377}"/>
                </a:ext>
              </a:extLst>
            </p:cNvPr>
            <p:cNvSpPr/>
            <p:nvPr/>
          </p:nvSpPr>
          <p:spPr>
            <a:xfrm>
              <a:off x="2353782" y="1485095"/>
              <a:ext cx="240135" cy="21787"/>
            </a:xfrm>
            <a:custGeom>
              <a:avLst/>
              <a:gdLst>
                <a:gd name="connsiteX0" fmla="*/ 10893 w 240135"/>
                <a:gd name="connsiteY0" fmla="*/ 21788 h 21787"/>
                <a:gd name="connsiteX1" fmla="*/ 229243 w 240135"/>
                <a:gd name="connsiteY1" fmla="*/ 21788 h 21787"/>
                <a:gd name="connsiteX2" fmla="*/ 240136 w 240135"/>
                <a:gd name="connsiteY2" fmla="*/ 10893 h 21787"/>
                <a:gd name="connsiteX3" fmla="*/ 229243 w 240135"/>
                <a:gd name="connsiteY3" fmla="*/ 0 h 21787"/>
                <a:gd name="connsiteX4" fmla="*/ 10893 w 240135"/>
                <a:gd name="connsiteY4" fmla="*/ 0 h 21787"/>
                <a:gd name="connsiteX5" fmla="*/ 0 w 240135"/>
                <a:gd name="connsiteY5" fmla="*/ 10893 h 21787"/>
                <a:gd name="connsiteX6" fmla="*/ 10893 w 240135"/>
                <a:gd name="connsiteY6" fmla="*/ 21788 h 2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135" h="21787">
                  <a:moveTo>
                    <a:pt x="10893" y="21788"/>
                  </a:moveTo>
                  <a:lnTo>
                    <a:pt x="229243" y="21788"/>
                  </a:lnTo>
                  <a:cubicBezTo>
                    <a:pt x="235259" y="21788"/>
                    <a:pt x="240136" y="16911"/>
                    <a:pt x="240136" y="10893"/>
                  </a:cubicBezTo>
                  <a:cubicBezTo>
                    <a:pt x="240136" y="4876"/>
                    <a:pt x="235259" y="0"/>
                    <a:pt x="229243" y="0"/>
                  </a:cubicBezTo>
                  <a:lnTo>
                    <a:pt x="10893" y="0"/>
                  </a:lnTo>
                  <a:cubicBezTo>
                    <a:pt x="4877" y="0"/>
                    <a:pt x="0" y="4876"/>
                    <a:pt x="0" y="10893"/>
                  </a:cubicBezTo>
                  <a:cubicBezTo>
                    <a:pt x="0" y="16911"/>
                    <a:pt x="4877" y="21788"/>
                    <a:pt x="10893" y="21788"/>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65" name="任意多边形: 形状 64">
              <a:extLst>
                <a:ext uri="{FF2B5EF4-FFF2-40B4-BE49-F238E27FC236}">
                  <a16:creationId xmlns:a16="http://schemas.microsoft.com/office/drawing/2014/main" id="{55B96E3A-0EC3-B3B8-F989-361976D89914}"/>
                </a:ext>
              </a:extLst>
            </p:cNvPr>
            <p:cNvSpPr/>
            <p:nvPr/>
          </p:nvSpPr>
          <p:spPr>
            <a:xfrm>
              <a:off x="1952711" y="901804"/>
              <a:ext cx="743121" cy="743846"/>
            </a:xfrm>
            <a:custGeom>
              <a:avLst/>
              <a:gdLst>
                <a:gd name="connsiteX0" fmla="*/ 697896 w 743121"/>
                <a:gd name="connsiteY0" fmla="*/ 0 h 743846"/>
                <a:gd name="connsiteX1" fmla="*/ 201010 w 743121"/>
                <a:gd name="connsiteY1" fmla="*/ 0 h 743846"/>
                <a:gd name="connsiteX2" fmla="*/ 155785 w 743121"/>
                <a:gd name="connsiteY2" fmla="*/ 45225 h 743846"/>
                <a:gd name="connsiteX3" fmla="*/ 155785 w 743121"/>
                <a:gd name="connsiteY3" fmla="*/ 134654 h 743846"/>
                <a:gd name="connsiteX4" fmla="*/ 57987 w 743121"/>
                <a:gd name="connsiteY4" fmla="*/ 283359 h 743846"/>
                <a:gd name="connsiteX5" fmla="*/ 57987 w 743121"/>
                <a:gd name="connsiteY5" fmla="*/ 298760 h 743846"/>
                <a:gd name="connsiteX6" fmla="*/ 51562 w 743121"/>
                <a:gd name="connsiteY6" fmla="*/ 298760 h 743846"/>
                <a:gd name="connsiteX7" fmla="*/ 0 w 743121"/>
                <a:gd name="connsiteY7" fmla="*/ 350322 h 743846"/>
                <a:gd name="connsiteX8" fmla="*/ 36236 w 743121"/>
                <a:gd name="connsiteY8" fmla="*/ 399559 h 743846"/>
                <a:gd name="connsiteX9" fmla="*/ 22926 w 743121"/>
                <a:gd name="connsiteY9" fmla="*/ 444567 h 743846"/>
                <a:gd name="connsiteX10" fmla="*/ 31393 w 743121"/>
                <a:gd name="connsiteY10" fmla="*/ 457438 h 743846"/>
                <a:gd name="connsiteX11" fmla="*/ 44263 w 743121"/>
                <a:gd name="connsiteY11" fmla="*/ 448972 h 743846"/>
                <a:gd name="connsiteX12" fmla="*/ 58651 w 743121"/>
                <a:gd name="connsiteY12" fmla="*/ 401883 h 743846"/>
                <a:gd name="connsiteX13" fmla="*/ 59083 w 743121"/>
                <a:gd name="connsiteY13" fmla="*/ 401883 h 743846"/>
                <a:gd name="connsiteX14" fmla="*/ 173864 w 743121"/>
                <a:gd name="connsiteY14" fmla="*/ 538377 h 743846"/>
                <a:gd name="connsiteX15" fmla="*/ 173864 w 743121"/>
                <a:gd name="connsiteY15" fmla="*/ 568865 h 743846"/>
                <a:gd name="connsiteX16" fmla="*/ 126082 w 743121"/>
                <a:gd name="connsiteY16" fmla="*/ 590810 h 743846"/>
                <a:gd name="connsiteX17" fmla="*/ 43105 w 743121"/>
                <a:gd name="connsiteY17" fmla="*/ 509394 h 743846"/>
                <a:gd name="connsiteX18" fmla="*/ 41147 w 743121"/>
                <a:gd name="connsiteY18" fmla="*/ 496633 h 743846"/>
                <a:gd name="connsiteX19" fmla="*/ 29224 w 743121"/>
                <a:gd name="connsiteY19" fmla="*/ 486878 h 743846"/>
                <a:gd name="connsiteX20" fmla="*/ 19466 w 743121"/>
                <a:gd name="connsiteY20" fmla="*/ 498801 h 743846"/>
                <a:gd name="connsiteX21" fmla="*/ 21778 w 743121"/>
                <a:gd name="connsiteY21" fmla="*/ 513855 h 743846"/>
                <a:gd name="connsiteX22" fmla="*/ 67838 w 743121"/>
                <a:gd name="connsiteY22" fmla="*/ 588414 h 743846"/>
                <a:gd name="connsiteX23" fmla="*/ 104750 w 743121"/>
                <a:gd name="connsiteY23" fmla="*/ 607506 h 743846"/>
                <a:gd name="connsiteX24" fmla="*/ 49505 w 743121"/>
                <a:gd name="connsiteY24" fmla="*/ 732951 h 743846"/>
                <a:gd name="connsiteX25" fmla="*/ 60398 w 743121"/>
                <a:gd name="connsiteY25" fmla="*/ 743845 h 743846"/>
                <a:gd name="connsiteX26" fmla="*/ 697896 w 743121"/>
                <a:gd name="connsiteY26" fmla="*/ 743846 h 743846"/>
                <a:gd name="connsiteX27" fmla="*/ 743121 w 743121"/>
                <a:gd name="connsiteY27" fmla="*/ 698621 h 743846"/>
                <a:gd name="connsiteX28" fmla="*/ 743121 w 743121"/>
                <a:gd name="connsiteY28" fmla="*/ 45225 h 743846"/>
                <a:gd name="connsiteX29" fmla="*/ 697896 w 743121"/>
                <a:gd name="connsiteY29" fmla="*/ 0 h 743846"/>
                <a:gd name="connsiteX30" fmla="*/ 57988 w 743121"/>
                <a:gd name="connsiteY30" fmla="*/ 380097 h 743846"/>
                <a:gd name="connsiteX31" fmla="*/ 51562 w 743121"/>
                <a:gd name="connsiteY31" fmla="*/ 380097 h 743846"/>
                <a:gd name="connsiteX32" fmla="*/ 21788 w 743121"/>
                <a:gd name="connsiteY32" fmla="*/ 350322 h 743846"/>
                <a:gd name="connsiteX33" fmla="*/ 51562 w 743121"/>
                <a:gd name="connsiteY33" fmla="*/ 320548 h 743846"/>
                <a:gd name="connsiteX34" fmla="*/ 57987 w 743121"/>
                <a:gd name="connsiteY34" fmla="*/ 320548 h 743846"/>
                <a:gd name="connsiteX35" fmla="*/ 57987 w 743121"/>
                <a:gd name="connsiteY35" fmla="*/ 380097 h 743846"/>
                <a:gd name="connsiteX36" fmla="*/ 79775 w 743121"/>
                <a:gd name="connsiteY36" fmla="*/ 283357 h 743846"/>
                <a:gd name="connsiteX37" fmla="*/ 219963 w 743121"/>
                <a:gd name="connsiteY37" fmla="*/ 143170 h 743846"/>
                <a:gd name="connsiteX38" fmla="*/ 360152 w 743121"/>
                <a:gd name="connsiteY38" fmla="*/ 283357 h 743846"/>
                <a:gd name="connsiteX39" fmla="*/ 360152 w 743121"/>
                <a:gd name="connsiteY39" fmla="*/ 317888 h 743846"/>
                <a:gd name="connsiteX40" fmla="*/ 228804 w 743121"/>
                <a:gd name="connsiteY40" fmla="*/ 250105 h 743846"/>
                <a:gd name="connsiteX41" fmla="*/ 219963 w 743121"/>
                <a:gd name="connsiteY41" fmla="*/ 245577 h 743846"/>
                <a:gd name="connsiteX42" fmla="*/ 211123 w 743121"/>
                <a:gd name="connsiteY42" fmla="*/ 250105 h 743846"/>
                <a:gd name="connsiteX43" fmla="*/ 79775 w 743121"/>
                <a:gd name="connsiteY43" fmla="*/ 317863 h 743846"/>
                <a:gd name="connsiteX44" fmla="*/ 396822 w 743121"/>
                <a:gd name="connsiteY44" fmla="*/ 509392 h 743846"/>
                <a:gd name="connsiteX45" fmla="*/ 313870 w 743121"/>
                <a:gd name="connsiteY45" fmla="*/ 590803 h 743846"/>
                <a:gd name="connsiteX46" fmla="*/ 266062 w 743121"/>
                <a:gd name="connsiteY46" fmla="*/ 568837 h 743846"/>
                <a:gd name="connsiteX47" fmla="*/ 266062 w 743121"/>
                <a:gd name="connsiteY47" fmla="*/ 538377 h 743846"/>
                <a:gd name="connsiteX48" fmla="*/ 380842 w 743121"/>
                <a:gd name="connsiteY48" fmla="*/ 401883 h 743846"/>
                <a:gd name="connsiteX49" fmla="*/ 381308 w 743121"/>
                <a:gd name="connsiteY49" fmla="*/ 401883 h 743846"/>
                <a:gd name="connsiteX50" fmla="*/ 396822 w 743121"/>
                <a:gd name="connsiteY50" fmla="*/ 509392 h 743846"/>
                <a:gd name="connsiteX51" fmla="*/ 381939 w 743121"/>
                <a:gd name="connsiteY51" fmla="*/ 380097 h 743846"/>
                <a:gd name="connsiteX52" fmla="*/ 381939 w 743121"/>
                <a:gd name="connsiteY52" fmla="*/ 320547 h 743846"/>
                <a:gd name="connsiteX53" fmla="*/ 388363 w 743121"/>
                <a:gd name="connsiteY53" fmla="*/ 320547 h 743846"/>
                <a:gd name="connsiteX54" fmla="*/ 418137 w 743121"/>
                <a:gd name="connsiteY54" fmla="*/ 350321 h 743846"/>
                <a:gd name="connsiteX55" fmla="*/ 388363 w 743121"/>
                <a:gd name="connsiteY55" fmla="*/ 380095 h 743846"/>
                <a:gd name="connsiteX56" fmla="*/ 381939 w 743121"/>
                <a:gd name="connsiteY56" fmla="*/ 380095 h 743846"/>
                <a:gd name="connsiteX57" fmla="*/ 372089 w 743121"/>
                <a:gd name="connsiteY57" fmla="*/ 588414 h 743846"/>
                <a:gd name="connsiteX58" fmla="*/ 418149 w 743121"/>
                <a:gd name="connsiteY58" fmla="*/ 513855 h 743846"/>
                <a:gd name="connsiteX59" fmla="*/ 403744 w 743121"/>
                <a:gd name="connsiteY59" fmla="*/ 399541 h 743846"/>
                <a:gd name="connsiteX60" fmla="*/ 439927 w 743121"/>
                <a:gd name="connsiteY60" fmla="*/ 350322 h 743846"/>
                <a:gd name="connsiteX61" fmla="*/ 388365 w 743121"/>
                <a:gd name="connsiteY61" fmla="*/ 298760 h 743846"/>
                <a:gd name="connsiteX62" fmla="*/ 381940 w 743121"/>
                <a:gd name="connsiteY62" fmla="*/ 298760 h 743846"/>
                <a:gd name="connsiteX63" fmla="*/ 381940 w 743121"/>
                <a:gd name="connsiteY63" fmla="*/ 283359 h 743846"/>
                <a:gd name="connsiteX64" fmla="*/ 381533 w 743121"/>
                <a:gd name="connsiteY64" fmla="*/ 271967 h 743846"/>
                <a:gd name="connsiteX65" fmla="*/ 615851 w 743121"/>
                <a:gd name="connsiteY65" fmla="*/ 271967 h 743846"/>
                <a:gd name="connsiteX66" fmla="*/ 641207 w 743121"/>
                <a:gd name="connsiteY66" fmla="*/ 246610 h 743846"/>
                <a:gd name="connsiteX67" fmla="*/ 641207 w 743121"/>
                <a:gd name="connsiteY67" fmla="*/ 125841 h 743846"/>
                <a:gd name="connsiteX68" fmla="*/ 615851 w 743121"/>
                <a:gd name="connsiteY68" fmla="*/ 100483 h 743846"/>
                <a:gd name="connsiteX69" fmla="*/ 574024 w 743121"/>
                <a:gd name="connsiteY69" fmla="*/ 100483 h 743846"/>
                <a:gd name="connsiteX70" fmla="*/ 563131 w 743121"/>
                <a:gd name="connsiteY70" fmla="*/ 111376 h 743846"/>
                <a:gd name="connsiteX71" fmla="*/ 574024 w 743121"/>
                <a:gd name="connsiteY71" fmla="*/ 122270 h 743846"/>
                <a:gd name="connsiteX72" fmla="*/ 615851 w 743121"/>
                <a:gd name="connsiteY72" fmla="*/ 122270 h 743846"/>
                <a:gd name="connsiteX73" fmla="*/ 619420 w 743121"/>
                <a:gd name="connsiteY73" fmla="*/ 125841 h 743846"/>
                <a:gd name="connsiteX74" fmla="*/ 619420 w 743121"/>
                <a:gd name="connsiteY74" fmla="*/ 246608 h 743846"/>
                <a:gd name="connsiteX75" fmla="*/ 615851 w 743121"/>
                <a:gd name="connsiteY75" fmla="*/ 250178 h 743846"/>
                <a:gd name="connsiteX76" fmla="*/ 378517 w 743121"/>
                <a:gd name="connsiteY76" fmla="*/ 250178 h 743846"/>
                <a:gd name="connsiteX77" fmla="*/ 279489 w 743121"/>
                <a:gd name="connsiteY77" fmla="*/ 132713 h 743846"/>
                <a:gd name="connsiteX78" fmla="*/ 279489 w 743121"/>
                <a:gd name="connsiteY78" fmla="*/ 125839 h 743846"/>
                <a:gd name="connsiteX79" fmla="*/ 283058 w 743121"/>
                <a:gd name="connsiteY79" fmla="*/ 122268 h 743846"/>
                <a:gd name="connsiteX80" fmla="*/ 523782 w 743121"/>
                <a:gd name="connsiteY80" fmla="*/ 122268 h 743846"/>
                <a:gd name="connsiteX81" fmla="*/ 534676 w 743121"/>
                <a:gd name="connsiteY81" fmla="*/ 111375 h 743846"/>
                <a:gd name="connsiteX82" fmla="*/ 523782 w 743121"/>
                <a:gd name="connsiteY82" fmla="*/ 100482 h 743846"/>
                <a:gd name="connsiteX83" fmla="*/ 283057 w 743121"/>
                <a:gd name="connsiteY83" fmla="*/ 100482 h 743846"/>
                <a:gd name="connsiteX84" fmla="*/ 257701 w 743121"/>
                <a:gd name="connsiteY84" fmla="*/ 125831 h 743846"/>
                <a:gd name="connsiteX85" fmla="*/ 227569 w 743121"/>
                <a:gd name="connsiteY85" fmla="*/ 121577 h 743846"/>
                <a:gd name="connsiteX86" fmla="*/ 227569 w 743121"/>
                <a:gd name="connsiteY86" fmla="*/ 78293 h 743846"/>
                <a:gd name="connsiteX87" fmla="*/ 234012 w 743121"/>
                <a:gd name="connsiteY87" fmla="*/ 71849 h 743846"/>
                <a:gd name="connsiteX88" fmla="*/ 664895 w 743121"/>
                <a:gd name="connsiteY88" fmla="*/ 71849 h 743846"/>
                <a:gd name="connsiteX89" fmla="*/ 671338 w 743121"/>
                <a:gd name="connsiteY89" fmla="*/ 78293 h 743846"/>
                <a:gd name="connsiteX90" fmla="*/ 671338 w 743121"/>
                <a:gd name="connsiteY90" fmla="*/ 631304 h 743846"/>
                <a:gd name="connsiteX91" fmla="*/ 664895 w 743121"/>
                <a:gd name="connsiteY91" fmla="*/ 637749 h 743846"/>
                <a:gd name="connsiteX92" fmla="*/ 361255 w 743121"/>
                <a:gd name="connsiteY92" fmla="*/ 637749 h 743846"/>
                <a:gd name="connsiteX93" fmla="*/ 335184 w 743121"/>
                <a:gd name="connsiteY93" fmla="*/ 607484 h 743846"/>
                <a:gd name="connsiteX94" fmla="*/ 372089 w 743121"/>
                <a:gd name="connsiteY94" fmla="*/ 588414 h 743846"/>
                <a:gd name="connsiteX95" fmla="*/ 79775 w 743121"/>
                <a:gd name="connsiteY95" fmla="*/ 383094 h 743846"/>
                <a:gd name="connsiteX96" fmla="*/ 79775 w 743121"/>
                <a:gd name="connsiteY96" fmla="*/ 339789 h 743846"/>
                <a:gd name="connsiteX97" fmla="*/ 219963 w 743121"/>
                <a:gd name="connsiteY97" fmla="*/ 274074 h 743846"/>
                <a:gd name="connsiteX98" fmla="*/ 360152 w 743121"/>
                <a:gd name="connsiteY98" fmla="*/ 339800 h 743846"/>
                <a:gd name="connsiteX99" fmla="*/ 360152 w 743121"/>
                <a:gd name="connsiteY99" fmla="*/ 383095 h 743846"/>
                <a:gd name="connsiteX100" fmla="*/ 219963 w 743121"/>
                <a:gd name="connsiteY100" fmla="*/ 523283 h 743846"/>
                <a:gd name="connsiteX101" fmla="*/ 79775 w 743121"/>
                <a:gd name="connsiteY101" fmla="*/ 383094 h 743846"/>
                <a:gd name="connsiteX102" fmla="*/ 244275 w 743121"/>
                <a:gd name="connsiteY102" fmla="*/ 543237 h 743846"/>
                <a:gd name="connsiteX103" fmla="*/ 244275 w 743121"/>
                <a:gd name="connsiteY103" fmla="*/ 587837 h 743846"/>
                <a:gd name="connsiteX104" fmla="*/ 219963 w 743121"/>
                <a:gd name="connsiteY104" fmla="*/ 612149 h 743846"/>
                <a:gd name="connsiteX105" fmla="*/ 195652 w 743121"/>
                <a:gd name="connsiteY105" fmla="*/ 587837 h 743846"/>
                <a:gd name="connsiteX106" fmla="*/ 195652 w 743121"/>
                <a:gd name="connsiteY106" fmla="*/ 543237 h 743846"/>
                <a:gd name="connsiteX107" fmla="*/ 219963 w 743121"/>
                <a:gd name="connsiteY107" fmla="*/ 545068 h 743846"/>
                <a:gd name="connsiteX108" fmla="*/ 244275 w 743121"/>
                <a:gd name="connsiteY108" fmla="*/ 543237 h 743846"/>
                <a:gd name="connsiteX109" fmla="*/ 71687 w 743121"/>
                <a:gd name="connsiteY109" fmla="*/ 722057 h 743846"/>
                <a:gd name="connsiteX110" fmla="*/ 174029 w 743121"/>
                <a:gd name="connsiteY110" fmla="*/ 591580 h 743846"/>
                <a:gd name="connsiteX111" fmla="*/ 219963 w 743121"/>
                <a:gd name="connsiteY111" fmla="*/ 633935 h 743846"/>
                <a:gd name="connsiteX112" fmla="*/ 265897 w 743121"/>
                <a:gd name="connsiteY112" fmla="*/ 591578 h 743846"/>
                <a:gd name="connsiteX113" fmla="*/ 368240 w 743121"/>
                <a:gd name="connsiteY113" fmla="*/ 722057 h 743846"/>
                <a:gd name="connsiteX114" fmla="*/ 721335 w 743121"/>
                <a:gd name="connsiteY114" fmla="*/ 698621 h 743846"/>
                <a:gd name="connsiteX115" fmla="*/ 697896 w 743121"/>
                <a:gd name="connsiteY115" fmla="*/ 722058 h 743846"/>
                <a:gd name="connsiteX116" fmla="*/ 390037 w 743121"/>
                <a:gd name="connsiteY116" fmla="*/ 722058 h 743846"/>
                <a:gd name="connsiteX117" fmla="*/ 373739 w 743121"/>
                <a:gd name="connsiteY117" fmla="*/ 659536 h 743846"/>
                <a:gd name="connsiteX118" fmla="*/ 664894 w 743121"/>
                <a:gd name="connsiteY118" fmla="*/ 659536 h 743846"/>
                <a:gd name="connsiteX119" fmla="*/ 693125 w 743121"/>
                <a:gd name="connsiteY119" fmla="*/ 631304 h 743846"/>
                <a:gd name="connsiteX120" fmla="*/ 693125 w 743121"/>
                <a:gd name="connsiteY120" fmla="*/ 78293 h 743846"/>
                <a:gd name="connsiteX121" fmla="*/ 664894 w 743121"/>
                <a:gd name="connsiteY121" fmla="*/ 50063 h 743846"/>
                <a:gd name="connsiteX122" fmla="*/ 234012 w 743121"/>
                <a:gd name="connsiteY122" fmla="*/ 50063 h 743846"/>
                <a:gd name="connsiteX123" fmla="*/ 205781 w 743121"/>
                <a:gd name="connsiteY123" fmla="*/ 78293 h 743846"/>
                <a:gd name="connsiteX124" fmla="*/ 205781 w 743121"/>
                <a:gd name="connsiteY124" fmla="*/ 122023 h 743846"/>
                <a:gd name="connsiteX125" fmla="*/ 177573 w 743121"/>
                <a:gd name="connsiteY125" fmla="*/ 127022 h 743846"/>
                <a:gd name="connsiteX126" fmla="*/ 177573 w 743121"/>
                <a:gd name="connsiteY126" fmla="*/ 45225 h 743846"/>
                <a:gd name="connsiteX127" fmla="*/ 201010 w 743121"/>
                <a:gd name="connsiteY127" fmla="*/ 21788 h 743846"/>
                <a:gd name="connsiteX128" fmla="*/ 697898 w 743121"/>
                <a:gd name="connsiteY128" fmla="*/ 21788 h 743846"/>
                <a:gd name="connsiteX129" fmla="*/ 721336 w 743121"/>
                <a:gd name="connsiteY129" fmla="*/ 45225 h 743846"/>
                <a:gd name="connsiteX130" fmla="*/ 721336 w 743121"/>
                <a:gd name="connsiteY130" fmla="*/ 698621 h 74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743121" h="743846">
                  <a:moveTo>
                    <a:pt x="697896" y="0"/>
                  </a:moveTo>
                  <a:lnTo>
                    <a:pt x="201010" y="0"/>
                  </a:lnTo>
                  <a:cubicBezTo>
                    <a:pt x="176074" y="0"/>
                    <a:pt x="155785" y="20289"/>
                    <a:pt x="155785" y="45225"/>
                  </a:cubicBezTo>
                  <a:lnTo>
                    <a:pt x="155785" y="134654"/>
                  </a:lnTo>
                  <a:cubicBezTo>
                    <a:pt x="98305" y="159556"/>
                    <a:pt x="57987" y="216834"/>
                    <a:pt x="57987" y="283359"/>
                  </a:cubicBezTo>
                  <a:lnTo>
                    <a:pt x="57987" y="298760"/>
                  </a:lnTo>
                  <a:lnTo>
                    <a:pt x="51562" y="298760"/>
                  </a:lnTo>
                  <a:cubicBezTo>
                    <a:pt x="23130" y="298760"/>
                    <a:pt x="0" y="321891"/>
                    <a:pt x="0" y="350322"/>
                  </a:cubicBezTo>
                  <a:cubicBezTo>
                    <a:pt x="0" y="373419"/>
                    <a:pt x="15265" y="393018"/>
                    <a:pt x="36236" y="399559"/>
                  </a:cubicBezTo>
                  <a:cubicBezTo>
                    <a:pt x="30797" y="414238"/>
                    <a:pt x="26072" y="429326"/>
                    <a:pt x="22926" y="444567"/>
                  </a:cubicBezTo>
                  <a:cubicBezTo>
                    <a:pt x="21710" y="450460"/>
                    <a:pt x="25500" y="456223"/>
                    <a:pt x="31393" y="457438"/>
                  </a:cubicBezTo>
                  <a:cubicBezTo>
                    <a:pt x="37275" y="458668"/>
                    <a:pt x="43047" y="454865"/>
                    <a:pt x="44263" y="448972"/>
                  </a:cubicBezTo>
                  <a:cubicBezTo>
                    <a:pt x="47516" y="433212"/>
                    <a:pt x="52695" y="417356"/>
                    <a:pt x="58651" y="401883"/>
                  </a:cubicBezTo>
                  <a:lnTo>
                    <a:pt x="59083" y="401883"/>
                  </a:lnTo>
                  <a:cubicBezTo>
                    <a:pt x="66622" y="466842"/>
                    <a:pt x="112744" y="520198"/>
                    <a:pt x="173864" y="538377"/>
                  </a:cubicBezTo>
                  <a:lnTo>
                    <a:pt x="173864" y="568865"/>
                  </a:lnTo>
                  <a:cubicBezTo>
                    <a:pt x="156686" y="573697"/>
                    <a:pt x="140616" y="581183"/>
                    <a:pt x="126082" y="590810"/>
                  </a:cubicBezTo>
                  <a:cubicBezTo>
                    <a:pt x="93293" y="583271"/>
                    <a:pt x="54292" y="562876"/>
                    <a:pt x="43105" y="509394"/>
                  </a:cubicBezTo>
                  <a:cubicBezTo>
                    <a:pt x="42237" y="505244"/>
                    <a:pt x="41578" y="500953"/>
                    <a:pt x="41147" y="496633"/>
                  </a:cubicBezTo>
                  <a:cubicBezTo>
                    <a:pt x="40548" y="490648"/>
                    <a:pt x="35203" y="486260"/>
                    <a:pt x="29224" y="486878"/>
                  </a:cubicBezTo>
                  <a:cubicBezTo>
                    <a:pt x="23236" y="487476"/>
                    <a:pt x="18869" y="492814"/>
                    <a:pt x="19466" y="498801"/>
                  </a:cubicBezTo>
                  <a:cubicBezTo>
                    <a:pt x="19975" y="503886"/>
                    <a:pt x="20752" y="508952"/>
                    <a:pt x="21778" y="513855"/>
                  </a:cubicBezTo>
                  <a:cubicBezTo>
                    <a:pt x="28406" y="545536"/>
                    <a:pt x="43901" y="570620"/>
                    <a:pt x="67838" y="588414"/>
                  </a:cubicBezTo>
                  <a:cubicBezTo>
                    <a:pt x="78697" y="596488"/>
                    <a:pt x="91043" y="602851"/>
                    <a:pt x="104750" y="607506"/>
                  </a:cubicBezTo>
                  <a:cubicBezTo>
                    <a:pt x="70824" y="638673"/>
                    <a:pt x="49505" y="683355"/>
                    <a:pt x="49505" y="732951"/>
                  </a:cubicBezTo>
                  <a:cubicBezTo>
                    <a:pt x="49505" y="738969"/>
                    <a:pt x="54382" y="743845"/>
                    <a:pt x="60398" y="743845"/>
                  </a:cubicBezTo>
                  <a:lnTo>
                    <a:pt x="697896" y="743846"/>
                  </a:lnTo>
                  <a:cubicBezTo>
                    <a:pt x="722834" y="743846"/>
                    <a:pt x="743121" y="723557"/>
                    <a:pt x="743121" y="698621"/>
                  </a:cubicBezTo>
                  <a:lnTo>
                    <a:pt x="743121" y="45225"/>
                  </a:lnTo>
                  <a:cubicBezTo>
                    <a:pt x="743123" y="20289"/>
                    <a:pt x="722834" y="0"/>
                    <a:pt x="697896" y="0"/>
                  </a:cubicBezTo>
                  <a:close/>
                  <a:moveTo>
                    <a:pt x="57988" y="380097"/>
                  </a:moveTo>
                  <a:lnTo>
                    <a:pt x="51562" y="380097"/>
                  </a:lnTo>
                  <a:cubicBezTo>
                    <a:pt x="35144" y="380097"/>
                    <a:pt x="21788" y="366739"/>
                    <a:pt x="21788" y="350322"/>
                  </a:cubicBezTo>
                  <a:cubicBezTo>
                    <a:pt x="21788" y="333906"/>
                    <a:pt x="35145" y="320548"/>
                    <a:pt x="51562" y="320548"/>
                  </a:cubicBezTo>
                  <a:lnTo>
                    <a:pt x="57987" y="320548"/>
                  </a:lnTo>
                  <a:lnTo>
                    <a:pt x="57987" y="380097"/>
                  </a:lnTo>
                  <a:close/>
                  <a:moveTo>
                    <a:pt x="79775" y="283357"/>
                  </a:moveTo>
                  <a:cubicBezTo>
                    <a:pt x="79775" y="206057"/>
                    <a:pt x="142663" y="143170"/>
                    <a:pt x="219963" y="143170"/>
                  </a:cubicBezTo>
                  <a:cubicBezTo>
                    <a:pt x="297264" y="143170"/>
                    <a:pt x="360152" y="206058"/>
                    <a:pt x="360152" y="283357"/>
                  </a:cubicBezTo>
                  <a:lnTo>
                    <a:pt x="360152" y="317888"/>
                  </a:lnTo>
                  <a:cubicBezTo>
                    <a:pt x="334288" y="315646"/>
                    <a:pt x="268030" y="304586"/>
                    <a:pt x="228804" y="250105"/>
                  </a:cubicBezTo>
                  <a:cubicBezTo>
                    <a:pt x="226757" y="247261"/>
                    <a:pt x="223468" y="245577"/>
                    <a:pt x="219963" y="245577"/>
                  </a:cubicBezTo>
                  <a:cubicBezTo>
                    <a:pt x="216459" y="245577"/>
                    <a:pt x="213170" y="247262"/>
                    <a:pt x="211123" y="250105"/>
                  </a:cubicBezTo>
                  <a:cubicBezTo>
                    <a:pt x="172035" y="304397"/>
                    <a:pt x="105668" y="315568"/>
                    <a:pt x="79775" y="317863"/>
                  </a:cubicBezTo>
                  <a:close/>
                  <a:moveTo>
                    <a:pt x="396822" y="509392"/>
                  </a:moveTo>
                  <a:cubicBezTo>
                    <a:pt x="385636" y="562860"/>
                    <a:pt x="346653" y="583258"/>
                    <a:pt x="313870" y="590803"/>
                  </a:cubicBezTo>
                  <a:cubicBezTo>
                    <a:pt x="299328" y="581166"/>
                    <a:pt x="283251" y="573671"/>
                    <a:pt x="266062" y="568837"/>
                  </a:cubicBezTo>
                  <a:lnTo>
                    <a:pt x="266062" y="538377"/>
                  </a:lnTo>
                  <a:cubicBezTo>
                    <a:pt x="327182" y="520198"/>
                    <a:pt x="373303" y="466842"/>
                    <a:pt x="380842" y="401883"/>
                  </a:cubicBezTo>
                  <a:lnTo>
                    <a:pt x="381308" y="401883"/>
                  </a:lnTo>
                  <a:cubicBezTo>
                    <a:pt x="394911" y="437187"/>
                    <a:pt x="404209" y="474077"/>
                    <a:pt x="396822" y="509392"/>
                  </a:cubicBezTo>
                  <a:close/>
                  <a:moveTo>
                    <a:pt x="381939" y="380097"/>
                  </a:moveTo>
                  <a:lnTo>
                    <a:pt x="381939" y="320547"/>
                  </a:lnTo>
                  <a:lnTo>
                    <a:pt x="388363" y="320547"/>
                  </a:lnTo>
                  <a:cubicBezTo>
                    <a:pt x="404782" y="320547"/>
                    <a:pt x="418137" y="333904"/>
                    <a:pt x="418137" y="350321"/>
                  </a:cubicBezTo>
                  <a:cubicBezTo>
                    <a:pt x="418137" y="366738"/>
                    <a:pt x="404780" y="380095"/>
                    <a:pt x="388363" y="380095"/>
                  </a:cubicBezTo>
                  <a:lnTo>
                    <a:pt x="381939" y="380095"/>
                  </a:lnTo>
                  <a:close/>
                  <a:moveTo>
                    <a:pt x="372089" y="588414"/>
                  </a:moveTo>
                  <a:cubicBezTo>
                    <a:pt x="396024" y="570620"/>
                    <a:pt x="411521" y="545534"/>
                    <a:pt x="418149" y="513855"/>
                  </a:cubicBezTo>
                  <a:cubicBezTo>
                    <a:pt x="426272" y="475024"/>
                    <a:pt x="417402" y="436266"/>
                    <a:pt x="403744" y="399541"/>
                  </a:cubicBezTo>
                  <a:cubicBezTo>
                    <a:pt x="424688" y="392983"/>
                    <a:pt x="439927" y="373401"/>
                    <a:pt x="439927" y="350322"/>
                  </a:cubicBezTo>
                  <a:cubicBezTo>
                    <a:pt x="439927" y="321891"/>
                    <a:pt x="416796" y="298760"/>
                    <a:pt x="388365" y="298760"/>
                  </a:cubicBezTo>
                  <a:lnTo>
                    <a:pt x="381940" y="298760"/>
                  </a:lnTo>
                  <a:lnTo>
                    <a:pt x="381940" y="283359"/>
                  </a:lnTo>
                  <a:cubicBezTo>
                    <a:pt x="381940" y="279529"/>
                    <a:pt x="381796" y="275732"/>
                    <a:pt x="381533" y="271967"/>
                  </a:cubicBezTo>
                  <a:lnTo>
                    <a:pt x="615851" y="271967"/>
                  </a:lnTo>
                  <a:cubicBezTo>
                    <a:pt x="629833" y="271967"/>
                    <a:pt x="641207" y="260592"/>
                    <a:pt x="641207" y="246610"/>
                  </a:cubicBezTo>
                  <a:lnTo>
                    <a:pt x="641207" y="125841"/>
                  </a:lnTo>
                  <a:cubicBezTo>
                    <a:pt x="641207" y="111859"/>
                    <a:pt x="629831" y="100483"/>
                    <a:pt x="615851" y="100483"/>
                  </a:cubicBezTo>
                  <a:lnTo>
                    <a:pt x="574024" y="100483"/>
                  </a:lnTo>
                  <a:cubicBezTo>
                    <a:pt x="568008" y="100483"/>
                    <a:pt x="563131" y="105360"/>
                    <a:pt x="563131" y="111376"/>
                  </a:cubicBezTo>
                  <a:cubicBezTo>
                    <a:pt x="563131" y="117393"/>
                    <a:pt x="568008" y="122270"/>
                    <a:pt x="574024" y="122270"/>
                  </a:cubicBezTo>
                  <a:lnTo>
                    <a:pt x="615851" y="122270"/>
                  </a:lnTo>
                  <a:cubicBezTo>
                    <a:pt x="617819" y="122270"/>
                    <a:pt x="619420" y="123871"/>
                    <a:pt x="619420" y="125841"/>
                  </a:cubicBezTo>
                  <a:lnTo>
                    <a:pt x="619420" y="246608"/>
                  </a:lnTo>
                  <a:cubicBezTo>
                    <a:pt x="619420" y="248577"/>
                    <a:pt x="617819" y="250178"/>
                    <a:pt x="615851" y="250178"/>
                  </a:cubicBezTo>
                  <a:lnTo>
                    <a:pt x="378517" y="250178"/>
                  </a:lnTo>
                  <a:cubicBezTo>
                    <a:pt x="367303" y="196519"/>
                    <a:pt x="329458" y="152528"/>
                    <a:pt x="279489" y="132713"/>
                  </a:cubicBezTo>
                  <a:lnTo>
                    <a:pt x="279489" y="125839"/>
                  </a:lnTo>
                  <a:cubicBezTo>
                    <a:pt x="279489" y="123871"/>
                    <a:pt x="281090" y="122268"/>
                    <a:pt x="283058" y="122268"/>
                  </a:cubicBezTo>
                  <a:lnTo>
                    <a:pt x="523782" y="122268"/>
                  </a:lnTo>
                  <a:cubicBezTo>
                    <a:pt x="529799" y="122268"/>
                    <a:pt x="534676" y="117391"/>
                    <a:pt x="534676" y="111375"/>
                  </a:cubicBezTo>
                  <a:cubicBezTo>
                    <a:pt x="534676" y="105359"/>
                    <a:pt x="529799" y="100482"/>
                    <a:pt x="523782" y="100482"/>
                  </a:cubicBezTo>
                  <a:lnTo>
                    <a:pt x="283057" y="100482"/>
                  </a:lnTo>
                  <a:cubicBezTo>
                    <a:pt x="269078" y="100482"/>
                    <a:pt x="257705" y="111853"/>
                    <a:pt x="257701" y="125831"/>
                  </a:cubicBezTo>
                  <a:cubicBezTo>
                    <a:pt x="247965" y="123499"/>
                    <a:pt x="237890" y="122059"/>
                    <a:pt x="227569" y="121577"/>
                  </a:cubicBezTo>
                  <a:lnTo>
                    <a:pt x="227569" y="78293"/>
                  </a:lnTo>
                  <a:cubicBezTo>
                    <a:pt x="227569" y="74741"/>
                    <a:pt x="230460" y="71849"/>
                    <a:pt x="234012" y="71849"/>
                  </a:cubicBezTo>
                  <a:lnTo>
                    <a:pt x="664895" y="71849"/>
                  </a:lnTo>
                  <a:cubicBezTo>
                    <a:pt x="668449" y="71849"/>
                    <a:pt x="671338" y="74741"/>
                    <a:pt x="671338" y="78293"/>
                  </a:cubicBezTo>
                  <a:lnTo>
                    <a:pt x="671338" y="631304"/>
                  </a:lnTo>
                  <a:cubicBezTo>
                    <a:pt x="671338" y="634858"/>
                    <a:pt x="668447" y="637749"/>
                    <a:pt x="664895" y="637749"/>
                  </a:cubicBezTo>
                  <a:lnTo>
                    <a:pt x="361255" y="637749"/>
                  </a:lnTo>
                  <a:cubicBezTo>
                    <a:pt x="353764" y="626667"/>
                    <a:pt x="345005" y="616509"/>
                    <a:pt x="335184" y="607484"/>
                  </a:cubicBezTo>
                  <a:cubicBezTo>
                    <a:pt x="348881" y="602828"/>
                    <a:pt x="361235" y="596483"/>
                    <a:pt x="372089" y="588414"/>
                  </a:cubicBezTo>
                  <a:close/>
                  <a:moveTo>
                    <a:pt x="79775" y="383094"/>
                  </a:moveTo>
                  <a:lnTo>
                    <a:pt x="79775" y="339789"/>
                  </a:lnTo>
                  <a:cubicBezTo>
                    <a:pt x="106209" y="337847"/>
                    <a:pt x="173989" y="327629"/>
                    <a:pt x="219963" y="274074"/>
                  </a:cubicBezTo>
                  <a:cubicBezTo>
                    <a:pt x="265934" y="327625"/>
                    <a:pt x="333711" y="337862"/>
                    <a:pt x="360152" y="339800"/>
                  </a:cubicBezTo>
                  <a:lnTo>
                    <a:pt x="360152" y="383095"/>
                  </a:lnTo>
                  <a:cubicBezTo>
                    <a:pt x="360152" y="460396"/>
                    <a:pt x="297264" y="523283"/>
                    <a:pt x="219963" y="523283"/>
                  </a:cubicBezTo>
                  <a:cubicBezTo>
                    <a:pt x="142663" y="523281"/>
                    <a:pt x="79775" y="460393"/>
                    <a:pt x="79775" y="383094"/>
                  </a:cubicBezTo>
                  <a:close/>
                  <a:moveTo>
                    <a:pt x="244275" y="543237"/>
                  </a:moveTo>
                  <a:lnTo>
                    <a:pt x="244275" y="587837"/>
                  </a:lnTo>
                  <a:cubicBezTo>
                    <a:pt x="244275" y="601243"/>
                    <a:pt x="233369" y="612149"/>
                    <a:pt x="219963" y="612149"/>
                  </a:cubicBezTo>
                  <a:cubicBezTo>
                    <a:pt x="206558" y="612149"/>
                    <a:pt x="195652" y="601243"/>
                    <a:pt x="195652" y="587837"/>
                  </a:cubicBezTo>
                  <a:lnTo>
                    <a:pt x="195652" y="543237"/>
                  </a:lnTo>
                  <a:cubicBezTo>
                    <a:pt x="203584" y="544437"/>
                    <a:pt x="211701" y="545068"/>
                    <a:pt x="219963" y="545068"/>
                  </a:cubicBezTo>
                  <a:cubicBezTo>
                    <a:pt x="228226" y="545068"/>
                    <a:pt x="236343" y="544437"/>
                    <a:pt x="244275" y="543237"/>
                  </a:cubicBezTo>
                  <a:close/>
                  <a:moveTo>
                    <a:pt x="71687" y="722057"/>
                  </a:moveTo>
                  <a:cubicBezTo>
                    <a:pt x="76137" y="660885"/>
                    <a:pt x="117778" y="609901"/>
                    <a:pt x="174029" y="591580"/>
                  </a:cubicBezTo>
                  <a:cubicBezTo>
                    <a:pt x="175943" y="615254"/>
                    <a:pt x="195806" y="633935"/>
                    <a:pt x="219963" y="633935"/>
                  </a:cubicBezTo>
                  <a:cubicBezTo>
                    <a:pt x="244122" y="633935"/>
                    <a:pt x="263985" y="615252"/>
                    <a:pt x="265897" y="591578"/>
                  </a:cubicBezTo>
                  <a:cubicBezTo>
                    <a:pt x="322149" y="609900"/>
                    <a:pt x="363790" y="660885"/>
                    <a:pt x="368240" y="722057"/>
                  </a:cubicBezTo>
                  <a:close/>
                  <a:moveTo>
                    <a:pt x="721335" y="698621"/>
                  </a:moveTo>
                  <a:cubicBezTo>
                    <a:pt x="721335" y="711545"/>
                    <a:pt x="710820" y="722058"/>
                    <a:pt x="697896" y="722058"/>
                  </a:cubicBezTo>
                  <a:lnTo>
                    <a:pt x="390037" y="722058"/>
                  </a:lnTo>
                  <a:cubicBezTo>
                    <a:pt x="388625" y="699792"/>
                    <a:pt x="382915" y="678683"/>
                    <a:pt x="373739" y="659536"/>
                  </a:cubicBezTo>
                  <a:lnTo>
                    <a:pt x="664894" y="659536"/>
                  </a:lnTo>
                  <a:cubicBezTo>
                    <a:pt x="680461" y="659536"/>
                    <a:pt x="693125" y="646871"/>
                    <a:pt x="693125" y="631304"/>
                  </a:cubicBezTo>
                  <a:lnTo>
                    <a:pt x="693125" y="78293"/>
                  </a:lnTo>
                  <a:cubicBezTo>
                    <a:pt x="693125" y="62727"/>
                    <a:pt x="680461" y="50063"/>
                    <a:pt x="664894" y="50063"/>
                  </a:cubicBezTo>
                  <a:lnTo>
                    <a:pt x="234012" y="50063"/>
                  </a:lnTo>
                  <a:cubicBezTo>
                    <a:pt x="218447" y="50063"/>
                    <a:pt x="205781" y="62727"/>
                    <a:pt x="205781" y="78293"/>
                  </a:cubicBezTo>
                  <a:lnTo>
                    <a:pt x="205781" y="122023"/>
                  </a:lnTo>
                  <a:cubicBezTo>
                    <a:pt x="196114" y="122870"/>
                    <a:pt x="186684" y="124549"/>
                    <a:pt x="177573" y="127022"/>
                  </a:cubicBezTo>
                  <a:lnTo>
                    <a:pt x="177573" y="45225"/>
                  </a:lnTo>
                  <a:cubicBezTo>
                    <a:pt x="177573" y="32301"/>
                    <a:pt x="188087" y="21788"/>
                    <a:pt x="201010" y="21788"/>
                  </a:cubicBezTo>
                  <a:lnTo>
                    <a:pt x="697898" y="21788"/>
                  </a:lnTo>
                  <a:cubicBezTo>
                    <a:pt x="710820" y="21788"/>
                    <a:pt x="721336" y="32302"/>
                    <a:pt x="721336" y="45225"/>
                  </a:cubicBezTo>
                  <a:lnTo>
                    <a:pt x="721336" y="698621"/>
                  </a:ln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66" name="任意多边形: 形状 65">
              <a:extLst>
                <a:ext uri="{FF2B5EF4-FFF2-40B4-BE49-F238E27FC236}">
                  <a16:creationId xmlns:a16="http://schemas.microsoft.com/office/drawing/2014/main" id="{846F5A4B-2DEA-9E35-CC20-CD96ED1BBA75}"/>
                </a:ext>
              </a:extLst>
            </p:cNvPr>
            <p:cNvSpPr/>
            <p:nvPr/>
          </p:nvSpPr>
          <p:spPr>
            <a:xfrm>
              <a:off x="2099022" y="1253938"/>
              <a:ext cx="21786" cy="39901"/>
            </a:xfrm>
            <a:custGeom>
              <a:avLst/>
              <a:gdLst>
                <a:gd name="connsiteX0" fmla="*/ 10893 w 21786"/>
                <a:gd name="connsiteY0" fmla="*/ 0 h 39901"/>
                <a:gd name="connsiteX1" fmla="*/ 0 w 21786"/>
                <a:gd name="connsiteY1" fmla="*/ 10893 h 39901"/>
                <a:gd name="connsiteX2" fmla="*/ 0 w 21786"/>
                <a:gd name="connsiteY2" fmla="*/ 29009 h 39901"/>
                <a:gd name="connsiteX3" fmla="*/ 10893 w 21786"/>
                <a:gd name="connsiteY3" fmla="*/ 39902 h 39901"/>
                <a:gd name="connsiteX4" fmla="*/ 21787 w 21786"/>
                <a:gd name="connsiteY4" fmla="*/ 29009 h 39901"/>
                <a:gd name="connsiteX5" fmla="*/ 21787 w 21786"/>
                <a:gd name="connsiteY5" fmla="*/ 10893 h 39901"/>
                <a:gd name="connsiteX6" fmla="*/ 10893 w 21786"/>
                <a:gd name="connsiteY6" fmla="*/ 0 h 39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6" h="39901">
                  <a:moveTo>
                    <a:pt x="10893" y="0"/>
                  </a:moveTo>
                  <a:cubicBezTo>
                    <a:pt x="4877" y="0"/>
                    <a:pt x="0" y="4877"/>
                    <a:pt x="0" y="10893"/>
                  </a:cubicBezTo>
                  <a:lnTo>
                    <a:pt x="0" y="29009"/>
                  </a:lnTo>
                  <a:cubicBezTo>
                    <a:pt x="0" y="35026"/>
                    <a:pt x="4877" y="39902"/>
                    <a:pt x="10893" y="39902"/>
                  </a:cubicBezTo>
                  <a:cubicBezTo>
                    <a:pt x="16909" y="39902"/>
                    <a:pt x="21787" y="35025"/>
                    <a:pt x="21787" y="29009"/>
                  </a:cubicBezTo>
                  <a:lnTo>
                    <a:pt x="21787" y="10893"/>
                  </a:lnTo>
                  <a:cubicBezTo>
                    <a:pt x="21787" y="4877"/>
                    <a:pt x="16909" y="0"/>
                    <a:pt x="10893"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67" name="任意多边形: 形状 66">
              <a:extLst>
                <a:ext uri="{FF2B5EF4-FFF2-40B4-BE49-F238E27FC236}">
                  <a16:creationId xmlns:a16="http://schemas.microsoft.com/office/drawing/2014/main" id="{2F2DF2B6-AE89-60E6-2C3E-8EC14FA36CC2}"/>
                </a:ext>
              </a:extLst>
            </p:cNvPr>
            <p:cNvSpPr/>
            <p:nvPr/>
          </p:nvSpPr>
          <p:spPr>
            <a:xfrm>
              <a:off x="2230676" y="1253938"/>
              <a:ext cx="21786" cy="39901"/>
            </a:xfrm>
            <a:custGeom>
              <a:avLst/>
              <a:gdLst>
                <a:gd name="connsiteX0" fmla="*/ 10893 w 21786"/>
                <a:gd name="connsiteY0" fmla="*/ 39902 h 39901"/>
                <a:gd name="connsiteX1" fmla="*/ 21787 w 21786"/>
                <a:gd name="connsiteY1" fmla="*/ 29009 h 39901"/>
                <a:gd name="connsiteX2" fmla="*/ 21787 w 21786"/>
                <a:gd name="connsiteY2" fmla="*/ 10893 h 39901"/>
                <a:gd name="connsiteX3" fmla="*/ 10893 w 21786"/>
                <a:gd name="connsiteY3" fmla="*/ 0 h 39901"/>
                <a:gd name="connsiteX4" fmla="*/ 0 w 21786"/>
                <a:gd name="connsiteY4" fmla="*/ 10893 h 39901"/>
                <a:gd name="connsiteX5" fmla="*/ 0 w 21786"/>
                <a:gd name="connsiteY5" fmla="*/ 29009 h 39901"/>
                <a:gd name="connsiteX6" fmla="*/ 10893 w 21786"/>
                <a:gd name="connsiteY6" fmla="*/ 39902 h 39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6" h="39901">
                  <a:moveTo>
                    <a:pt x="10893" y="39902"/>
                  </a:moveTo>
                  <a:cubicBezTo>
                    <a:pt x="16909" y="39902"/>
                    <a:pt x="21787" y="35025"/>
                    <a:pt x="21787" y="29009"/>
                  </a:cubicBezTo>
                  <a:lnTo>
                    <a:pt x="21787" y="10893"/>
                  </a:lnTo>
                  <a:cubicBezTo>
                    <a:pt x="21787" y="4876"/>
                    <a:pt x="16909" y="0"/>
                    <a:pt x="10893" y="0"/>
                  </a:cubicBezTo>
                  <a:cubicBezTo>
                    <a:pt x="4877" y="0"/>
                    <a:pt x="0" y="4877"/>
                    <a:pt x="0" y="10893"/>
                  </a:cubicBezTo>
                  <a:lnTo>
                    <a:pt x="0" y="29009"/>
                  </a:lnTo>
                  <a:cubicBezTo>
                    <a:pt x="-1" y="35026"/>
                    <a:pt x="4876" y="39902"/>
                    <a:pt x="10893" y="39902"/>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68" name="任意多边形: 形状 67">
              <a:extLst>
                <a:ext uri="{FF2B5EF4-FFF2-40B4-BE49-F238E27FC236}">
                  <a16:creationId xmlns:a16="http://schemas.microsoft.com/office/drawing/2014/main" id="{D7E4974E-3418-129D-C21D-524B0119AA9A}"/>
                </a:ext>
              </a:extLst>
            </p:cNvPr>
            <p:cNvSpPr/>
            <p:nvPr/>
          </p:nvSpPr>
          <p:spPr>
            <a:xfrm>
              <a:off x="2137667" y="1321178"/>
              <a:ext cx="70031" cy="33054"/>
            </a:xfrm>
            <a:custGeom>
              <a:avLst/>
              <a:gdLst>
                <a:gd name="connsiteX0" fmla="*/ 70032 w 70031"/>
                <a:gd name="connsiteY0" fmla="*/ 13024 h 33054"/>
                <a:gd name="connsiteX1" fmla="*/ 48979 w 70031"/>
                <a:gd name="connsiteY1" fmla="*/ 5225 h 33054"/>
                <a:gd name="connsiteX2" fmla="*/ 46779 w 70031"/>
                <a:gd name="connsiteY2" fmla="*/ 7460 h 33054"/>
                <a:gd name="connsiteX3" fmla="*/ 20186 w 70031"/>
                <a:gd name="connsiteY3" fmla="*/ 4242 h 33054"/>
                <a:gd name="connsiteX4" fmla="*/ 0 w 70031"/>
                <a:gd name="connsiteY4" fmla="*/ 13338 h 33054"/>
                <a:gd name="connsiteX5" fmla="*/ 34923 w 70031"/>
                <a:gd name="connsiteY5" fmla="*/ 33054 h 33054"/>
                <a:gd name="connsiteX6" fmla="*/ 70032 w 70031"/>
                <a:gd name="connsiteY6" fmla="*/ 13024 h 3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031" h="33054">
                  <a:moveTo>
                    <a:pt x="70032" y="13024"/>
                  </a:moveTo>
                  <a:cubicBezTo>
                    <a:pt x="68971" y="-1681"/>
                    <a:pt x="54304" y="-3420"/>
                    <a:pt x="48979" y="5225"/>
                  </a:cubicBezTo>
                  <a:cubicBezTo>
                    <a:pt x="48427" y="6122"/>
                    <a:pt x="47650" y="6867"/>
                    <a:pt x="46779" y="7460"/>
                  </a:cubicBezTo>
                  <a:cubicBezTo>
                    <a:pt x="37348" y="13877"/>
                    <a:pt x="26290" y="11760"/>
                    <a:pt x="20186" y="4242"/>
                  </a:cubicBezTo>
                  <a:cubicBezTo>
                    <a:pt x="14273" y="-3038"/>
                    <a:pt x="902" y="-699"/>
                    <a:pt x="0" y="13338"/>
                  </a:cubicBezTo>
                  <a:cubicBezTo>
                    <a:pt x="7571" y="25764"/>
                    <a:pt x="20719" y="33054"/>
                    <a:pt x="34923" y="33054"/>
                  </a:cubicBezTo>
                  <a:cubicBezTo>
                    <a:pt x="49265" y="33051"/>
                    <a:pt x="62479" y="25649"/>
                    <a:pt x="70032" y="13024"/>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grpSp>
      <p:grpSp>
        <p:nvGrpSpPr>
          <p:cNvPr id="69" name="图形 8">
            <a:extLst>
              <a:ext uri="{FF2B5EF4-FFF2-40B4-BE49-F238E27FC236}">
                <a16:creationId xmlns:a16="http://schemas.microsoft.com/office/drawing/2014/main" id="{CF895177-B3F8-A90B-D0BC-3E2A8B19FD36}"/>
              </a:ext>
            </a:extLst>
          </p:cNvPr>
          <p:cNvGrpSpPr/>
          <p:nvPr/>
        </p:nvGrpSpPr>
        <p:grpSpPr>
          <a:xfrm>
            <a:off x="6043759" y="5383114"/>
            <a:ext cx="287604" cy="379835"/>
            <a:chOff x="4197932" y="901804"/>
            <a:chExt cx="563226" cy="743846"/>
          </a:xfrm>
          <a:solidFill>
            <a:schemeClr val="bg1"/>
          </a:solidFill>
        </p:grpSpPr>
        <p:sp>
          <p:nvSpPr>
            <p:cNvPr id="70" name="任意多边形: 形状 69">
              <a:extLst>
                <a:ext uri="{FF2B5EF4-FFF2-40B4-BE49-F238E27FC236}">
                  <a16:creationId xmlns:a16="http://schemas.microsoft.com/office/drawing/2014/main" id="{7FC94605-4775-6C2E-89F3-EA167345A594}"/>
                </a:ext>
              </a:extLst>
            </p:cNvPr>
            <p:cNvSpPr/>
            <p:nvPr/>
          </p:nvSpPr>
          <p:spPr>
            <a:xfrm>
              <a:off x="4245419" y="1299556"/>
              <a:ext cx="305372" cy="21773"/>
            </a:xfrm>
            <a:custGeom>
              <a:avLst/>
              <a:gdLst>
                <a:gd name="connsiteX0" fmla="*/ 305372 w 305372"/>
                <a:gd name="connsiteY0" fmla="*/ 10887 h 21773"/>
                <a:gd name="connsiteX1" fmla="*/ 294485 w 305372"/>
                <a:gd name="connsiteY1" fmla="*/ 0 h 21773"/>
                <a:gd name="connsiteX2" fmla="*/ 10887 w 305372"/>
                <a:gd name="connsiteY2" fmla="*/ 0 h 21773"/>
                <a:gd name="connsiteX3" fmla="*/ 0 w 305372"/>
                <a:gd name="connsiteY3" fmla="*/ 10887 h 21773"/>
                <a:gd name="connsiteX4" fmla="*/ 10887 w 305372"/>
                <a:gd name="connsiteY4" fmla="*/ 21773 h 21773"/>
                <a:gd name="connsiteX5" fmla="*/ 294486 w 305372"/>
                <a:gd name="connsiteY5" fmla="*/ 21773 h 21773"/>
                <a:gd name="connsiteX6" fmla="*/ 305372 w 305372"/>
                <a:gd name="connsiteY6" fmla="*/ 10887 h 2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372" h="21773">
                  <a:moveTo>
                    <a:pt x="305372" y="10887"/>
                  </a:moveTo>
                  <a:cubicBezTo>
                    <a:pt x="305372" y="4874"/>
                    <a:pt x="300498" y="0"/>
                    <a:pt x="294485" y="0"/>
                  </a:cubicBezTo>
                  <a:lnTo>
                    <a:pt x="10887" y="0"/>
                  </a:lnTo>
                  <a:cubicBezTo>
                    <a:pt x="4874" y="0"/>
                    <a:pt x="0" y="4873"/>
                    <a:pt x="0" y="10887"/>
                  </a:cubicBezTo>
                  <a:cubicBezTo>
                    <a:pt x="0" y="16901"/>
                    <a:pt x="4874" y="21773"/>
                    <a:pt x="10887" y="21773"/>
                  </a:cubicBezTo>
                  <a:lnTo>
                    <a:pt x="294486" y="21773"/>
                  </a:lnTo>
                  <a:cubicBezTo>
                    <a:pt x="300498" y="21775"/>
                    <a:pt x="305372" y="16901"/>
                    <a:pt x="305372" y="10887"/>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71" name="任意多边形: 形状 70">
              <a:extLst>
                <a:ext uri="{FF2B5EF4-FFF2-40B4-BE49-F238E27FC236}">
                  <a16:creationId xmlns:a16="http://schemas.microsoft.com/office/drawing/2014/main" id="{7000A0C1-4090-4912-899D-5D09197A838B}"/>
                </a:ext>
              </a:extLst>
            </p:cNvPr>
            <p:cNvSpPr/>
            <p:nvPr/>
          </p:nvSpPr>
          <p:spPr>
            <a:xfrm>
              <a:off x="4311388" y="1356426"/>
              <a:ext cx="80681" cy="21773"/>
            </a:xfrm>
            <a:custGeom>
              <a:avLst/>
              <a:gdLst>
                <a:gd name="connsiteX0" fmla="*/ 69794 w 80681"/>
                <a:gd name="connsiteY0" fmla="*/ 0 h 21773"/>
                <a:gd name="connsiteX1" fmla="*/ 10887 w 80681"/>
                <a:gd name="connsiteY1" fmla="*/ 0 h 21773"/>
                <a:gd name="connsiteX2" fmla="*/ 0 w 80681"/>
                <a:gd name="connsiteY2" fmla="*/ 10886 h 21773"/>
                <a:gd name="connsiteX3" fmla="*/ 10887 w 80681"/>
                <a:gd name="connsiteY3" fmla="*/ 21773 h 21773"/>
                <a:gd name="connsiteX4" fmla="*/ 69794 w 80681"/>
                <a:gd name="connsiteY4" fmla="*/ 21773 h 21773"/>
                <a:gd name="connsiteX5" fmla="*/ 80681 w 80681"/>
                <a:gd name="connsiteY5" fmla="*/ 10886 h 21773"/>
                <a:gd name="connsiteX6" fmla="*/ 69794 w 80681"/>
                <a:gd name="connsiteY6" fmla="*/ 0 h 2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81" h="21773">
                  <a:moveTo>
                    <a:pt x="69794" y="0"/>
                  </a:moveTo>
                  <a:lnTo>
                    <a:pt x="10887" y="0"/>
                  </a:lnTo>
                  <a:cubicBezTo>
                    <a:pt x="4874" y="0"/>
                    <a:pt x="0" y="4873"/>
                    <a:pt x="0" y="10886"/>
                  </a:cubicBezTo>
                  <a:cubicBezTo>
                    <a:pt x="0" y="16899"/>
                    <a:pt x="4874" y="21773"/>
                    <a:pt x="10887" y="21773"/>
                  </a:cubicBezTo>
                  <a:lnTo>
                    <a:pt x="69794" y="21773"/>
                  </a:lnTo>
                  <a:cubicBezTo>
                    <a:pt x="75807" y="21773"/>
                    <a:pt x="80681" y="16901"/>
                    <a:pt x="80681" y="10886"/>
                  </a:cubicBezTo>
                  <a:cubicBezTo>
                    <a:pt x="80681" y="4874"/>
                    <a:pt x="75805" y="0"/>
                    <a:pt x="69794"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72" name="任意多边形: 形状 71">
              <a:extLst>
                <a:ext uri="{FF2B5EF4-FFF2-40B4-BE49-F238E27FC236}">
                  <a16:creationId xmlns:a16="http://schemas.microsoft.com/office/drawing/2014/main" id="{69048029-E4FD-7473-638C-9462E31CE214}"/>
                </a:ext>
              </a:extLst>
            </p:cNvPr>
            <p:cNvSpPr/>
            <p:nvPr/>
          </p:nvSpPr>
          <p:spPr>
            <a:xfrm>
              <a:off x="4245419" y="1356426"/>
              <a:ext cx="37302" cy="21773"/>
            </a:xfrm>
            <a:custGeom>
              <a:avLst/>
              <a:gdLst>
                <a:gd name="connsiteX0" fmla="*/ 10887 w 37302"/>
                <a:gd name="connsiteY0" fmla="*/ 21773 h 21773"/>
                <a:gd name="connsiteX1" fmla="*/ 26415 w 37302"/>
                <a:gd name="connsiteY1" fmla="*/ 21773 h 21773"/>
                <a:gd name="connsiteX2" fmla="*/ 37303 w 37302"/>
                <a:gd name="connsiteY2" fmla="*/ 10886 h 21773"/>
                <a:gd name="connsiteX3" fmla="*/ 26415 w 37302"/>
                <a:gd name="connsiteY3" fmla="*/ 0 h 21773"/>
                <a:gd name="connsiteX4" fmla="*/ 10887 w 37302"/>
                <a:gd name="connsiteY4" fmla="*/ 0 h 21773"/>
                <a:gd name="connsiteX5" fmla="*/ 0 w 37302"/>
                <a:gd name="connsiteY5" fmla="*/ 10886 h 21773"/>
                <a:gd name="connsiteX6" fmla="*/ 10887 w 37302"/>
                <a:gd name="connsiteY6" fmla="*/ 21773 h 2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02" h="21773">
                  <a:moveTo>
                    <a:pt x="10887" y="21773"/>
                  </a:moveTo>
                  <a:lnTo>
                    <a:pt x="26415" y="21773"/>
                  </a:lnTo>
                  <a:cubicBezTo>
                    <a:pt x="32428" y="21773"/>
                    <a:pt x="37303" y="16901"/>
                    <a:pt x="37303" y="10886"/>
                  </a:cubicBezTo>
                  <a:cubicBezTo>
                    <a:pt x="37303" y="4873"/>
                    <a:pt x="32428" y="0"/>
                    <a:pt x="26415" y="0"/>
                  </a:cubicBezTo>
                  <a:lnTo>
                    <a:pt x="10887" y="0"/>
                  </a:lnTo>
                  <a:cubicBezTo>
                    <a:pt x="4874" y="0"/>
                    <a:pt x="0" y="4873"/>
                    <a:pt x="0" y="10886"/>
                  </a:cubicBezTo>
                  <a:cubicBezTo>
                    <a:pt x="0" y="16901"/>
                    <a:pt x="4874" y="21773"/>
                    <a:pt x="10887" y="21773"/>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73" name="任意多边形: 形状 72">
              <a:extLst>
                <a:ext uri="{FF2B5EF4-FFF2-40B4-BE49-F238E27FC236}">
                  <a16:creationId xmlns:a16="http://schemas.microsoft.com/office/drawing/2014/main" id="{7C7050CA-8105-48D8-BE8F-14471211A08B}"/>
                </a:ext>
              </a:extLst>
            </p:cNvPr>
            <p:cNvSpPr/>
            <p:nvPr/>
          </p:nvSpPr>
          <p:spPr>
            <a:xfrm>
              <a:off x="4245419" y="1413294"/>
              <a:ext cx="146650" cy="21773"/>
            </a:xfrm>
            <a:custGeom>
              <a:avLst/>
              <a:gdLst>
                <a:gd name="connsiteX0" fmla="*/ 135764 w 146650"/>
                <a:gd name="connsiteY0" fmla="*/ 0 h 21773"/>
                <a:gd name="connsiteX1" fmla="*/ 10887 w 146650"/>
                <a:gd name="connsiteY1" fmla="*/ 0 h 21773"/>
                <a:gd name="connsiteX2" fmla="*/ 0 w 146650"/>
                <a:gd name="connsiteY2" fmla="*/ 10887 h 21773"/>
                <a:gd name="connsiteX3" fmla="*/ 10887 w 146650"/>
                <a:gd name="connsiteY3" fmla="*/ 21773 h 21773"/>
                <a:gd name="connsiteX4" fmla="*/ 135764 w 146650"/>
                <a:gd name="connsiteY4" fmla="*/ 21773 h 21773"/>
                <a:gd name="connsiteX5" fmla="*/ 146651 w 146650"/>
                <a:gd name="connsiteY5" fmla="*/ 10887 h 21773"/>
                <a:gd name="connsiteX6" fmla="*/ 135764 w 146650"/>
                <a:gd name="connsiteY6" fmla="*/ 0 h 2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650" h="21773">
                  <a:moveTo>
                    <a:pt x="135764" y="0"/>
                  </a:moveTo>
                  <a:lnTo>
                    <a:pt x="10887" y="0"/>
                  </a:lnTo>
                  <a:cubicBezTo>
                    <a:pt x="4874" y="0"/>
                    <a:pt x="0" y="4873"/>
                    <a:pt x="0" y="10887"/>
                  </a:cubicBezTo>
                  <a:cubicBezTo>
                    <a:pt x="0" y="16901"/>
                    <a:pt x="4874" y="21773"/>
                    <a:pt x="10887" y="21773"/>
                  </a:cubicBezTo>
                  <a:lnTo>
                    <a:pt x="135764" y="21773"/>
                  </a:lnTo>
                  <a:cubicBezTo>
                    <a:pt x="141777" y="21773"/>
                    <a:pt x="146651" y="16901"/>
                    <a:pt x="146651" y="10887"/>
                  </a:cubicBezTo>
                  <a:cubicBezTo>
                    <a:pt x="146651" y="4874"/>
                    <a:pt x="141775" y="0"/>
                    <a:pt x="135764"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74" name="任意多边形: 形状 73">
              <a:extLst>
                <a:ext uri="{FF2B5EF4-FFF2-40B4-BE49-F238E27FC236}">
                  <a16:creationId xmlns:a16="http://schemas.microsoft.com/office/drawing/2014/main" id="{B9211CD0-447A-4135-1001-B1A8E937F980}"/>
                </a:ext>
              </a:extLst>
            </p:cNvPr>
            <p:cNvSpPr/>
            <p:nvPr/>
          </p:nvSpPr>
          <p:spPr>
            <a:xfrm>
              <a:off x="4348085" y="1470161"/>
              <a:ext cx="43984" cy="21773"/>
            </a:xfrm>
            <a:custGeom>
              <a:avLst/>
              <a:gdLst>
                <a:gd name="connsiteX0" fmla="*/ 33097 w 43984"/>
                <a:gd name="connsiteY0" fmla="*/ 0 h 21773"/>
                <a:gd name="connsiteX1" fmla="*/ 10887 w 43984"/>
                <a:gd name="connsiteY1" fmla="*/ 0 h 21773"/>
                <a:gd name="connsiteX2" fmla="*/ 0 w 43984"/>
                <a:gd name="connsiteY2" fmla="*/ 10886 h 21773"/>
                <a:gd name="connsiteX3" fmla="*/ 10887 w 43984"/>
                <a:gd name="connsiteY3" fmla="*/ 21773 h 21773"/>
                <a:gd name="connsiteX4" fmla="*/ 33097 w 43984"/>
                <a:gd name="connsiteY4" fmla="*/ 21773 h 21773"/>
                <a:gd name="connsiteX5" fmla="*/ 43984 w 43984"/>
                <a:gd name="connsiteY5" fmla="*/ 10886 h 21773"/>
                <a:gd name="connsiteX6" fmla="*/ 33097 w 43984"/>
                <a:gd name="connsiteY6" fmla="*/ 0 h 2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84" h="21773">
                  <a:moveTo>
                    <a:pt x="33097" y="0"/>
                  </a:moveTo>
                  <a:lnTo>
                    <a:pt x="10887" y="0"/>
                  </a:lnTo>
                  <a:cubicBezTo>
                    <a:pt x="4874" y="0"/>
                    <a:pt x="0" y="4873"/>
                    <a:pt x="0" y="10886"/>
                  </a:cubicBezTo>
                  <a:cubicBezTo>
                    <a:pt x="0" y="16899"/>
                    <a:pt x="4874" y="21773"/>
                    <a:pt x="10887" y="21773"/>
                  </a:cubicBezTo>
                  <a:lnTo>
                    <a:pt x="33097" y="21773"/>
                  </a:lnTo>
                  <a:cubicBezTo>
                    <a:pt x="39110" y="21773"/>
                    <a:pt x="43984" y="16901"/>
                    <a:pt x="43984" y="10886"/>
                  </a:cubicBezTo>
                  <a:cubicBezTo>
                    <a:pt x="43984" y="4873"/>
                    <a:pt x="39109" y="0"/>
                    <a:pt x="33097"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75" name="任意多边形: 形状 74">
              <a:extLst>
                <a:ext uri="{FF2B5EF4-FFF2-40B4-BE49-F238E27FC236}">
                  <a16:creationId xmlns:a16="http://schemas.microsoft.com/office/drawing/2014/main" id="{B40E0B11-D6F7-C2E6-C11C-36FD00157C67}"/>
                </a:ext>
              </a:extLst>
            </p:cNvPr>
            <p:cNvSpPr/>
            <p:nvPr/>
          </p:nvSpPr>
          <p:spPr>
            <a:xfrm>
              <a:off x="4245419" y="1470161"/>
              <a:ext cx="73799" cy="21773"/>
            </a:xfrm>
            <a:custGeom>
              <a:avLst/>
              <a:gdLst>
                <a:gd name="connsiteX0" fmla="*/ 10887 w 73799"/>
                <a:gd name="connsiteY0" fmla="*/ 21773 h 21773"/>
                <a:gd name="connsiteX1" fmla="*/ 62912 w 73799"/>
                <a:gd name="connsiteY1" fmla="*/ 21773 h 21773"/>
                <a:gd name="connsiteX2" fmla="*/ 73799 w 73799"/>
                <a:gd name="connsiteY2" fmla="*/ 10886 h 21773"/>
                <a:gd name="connsiteX3" fmla="*/ 62912 w 73799"/>
                <a:gd name="connsiteY3" fmla="*/ 0 h 21773"/>
                <a:gd name="connsiteX4" fmla="*/ 10887 w 73799"/>
                <a:gd name="connsiteY4" fmla="*/ 0 h 21773"/>
                <a:gd name="connsiteX5" fmla="*/ 0 w 73799"/>
                <a:gd name="connsiteY5" fmla="*/ 10886 h 21773"/>
                <a:gd name="connsiteX6" fmla="*/ 10887 w 73799"/>
                <a:gd name="connsiteY6" fmla="*/ 21773 h 2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99" h="21773">
                  <a:moveTo>
                    <a:pt x="10887" y="21773"/>
                  </a:moveTo>
                  <a:lnTo>
                    <a:pt x="62912" y="21773"/>
                  </a:lnTo>
                  <a:cubicBezTo>
                    <a:pt x="68925" y="21773"/>
                    <a:pt x="73799" y="16901"/>
                    <a:pt x="73799" y="10886"/>
                  </a:cubicBezTo>
                  <a:cubicBezTo>
                    <a:pt x="73799" y="4873"/>
                    <a:pt x="68925" y="0"/>
                    <a:pt x="62912" y="0"/>
                  </a:cubicBezTo>
                  <a:lnTo>
                    <a:pt x="10887" y="0"/>
                  </a:lnTo>
                  <a:cubicBezTo>
                    <a:pt x="4874" y="0"/>
                    <a:pt x="0" y="4873"/>
                    <a:pt x="0" y="10886"/>
                  </a:cubicBezTo>
                  <a:cubicBezTo>
                    <a:pt x="0" y="16899"/>
                    <a:pt x="4874" y="21773"/>
                    <a:pt x="10887" y="21773"/>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76" name="任意多边形: 形状 75">
              <a:extLst>
                <a:ext uri="{FF2B5EF4-FFF2-40B4-BE49-F238E27FC236}">
                  <a16:creationId xmlns:a16="http://schemas.microsoft.com/office/drawing/2014/main" id="{A70D363B-8C2B-7A16-AE0C-2E03F218254B}"/>
                </a:ext>
              </a:extLst>
            </p:cNvPr>
            <p:cNvSpPr/>
            <p:nvPr/>
          </p:nvSpPr>
          <p:spPr>
            <a:xfrm>
              <a:off x="4245419" y="1527029"/>
              <a:ext cx="146650" cy="21773"/>
            </a:xfrm>
            <a:custGeom>
              <a:avLst/>
              <a:gdLst>
                <a:gd name="connsiteX0" fmla="*/ 10887 w 146650"/>
                <a:gd name="connsiteY0" fmla="*/ 21773 h 21773"/>
                <a:gd name="connsiteX1" fmla="*/ 135764 w 146650"/>
                <a:gd name="connsiteY1" fmla="*/ 21773 h 21773"/>
                <a:gd name="connsiteX2" fmla="*/ 146651 w 146650"/>
                <a:gd name="connsiteY2" fmla="*/ 10887 h 21773"/>
                <a:gd name="connsiteX3" fmla="*/ 135764 w 146650"/>
                <a:gd name="connsiteY3" fmla="*/ 0 h 21773"/>
                <a:gd name="connsiteX4" fmla="*/ 10887 w 146650"/>
                <a:gd name="connsiteY4" fmla="*/ 0 h 21773"/>
                <a:gd name="connsiteX5" fmla="*/ 0 w 146650"/>
                <a:gd name="connsiteY5" fmla="*/ 10887 h 21773"/>
                <a:gd name="connsiteX6" fmla="*/ 10887 w 146650"/>
                <a:gd name="connsiteY6" fmla="*/ 21773 h 2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650" h="21773">
                  <a:moveTo>
                    <a:pt x="10887" y="21773"/>
                  </a:moveTo>
                  <a:lnTo>
                    <a:pt x="135764" y="21773"/>
                  </a:lnTo>
                  <a:cubicBezTo>
                    <a:pt x="141777" y="21773"/>
                    <a:pt x="146651" y="16901"/>
                    <a:pt x="146651" y="10887"/>
                  </a:cubicBezTo>
                  <a:cubicBezTo>
                    <a:pt x="146651" y="4874"/>
                    <a:pt x="141777" y="0"/>
                    <a:pt x="135764" y="0"/>
                  </a:cubicBezTo>
                  <a:lnTo>
                    <a:pt x="10887" y="0"/>
                  </a:lnTo>
                  <a:cubicBezTo>
                    <a:pt x="4874" y="0"/>
                    <a:pt x="0" y="4873"/>
                    <a:pt x="0" y="10887"/>
                  </a:cubicBezTo>
                  <a:cubicBezTo>
                    <a:pt x="0" y="16901"/>
                    <a:pt x="4874" y="21773"/>
                    <a:pt x="10887" y="21773"/>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77" name="任意多边形: 形状 76">
              <a:extLst>
                <a:ext uri="{FF2B5EF4-FFF2-40B4-BE49-F238E27FC236}">
                  <a16:creationId xmlns:a16="http://schemas.microsoft.com/office/drawing/2014/main" id="{FEE02CA6-A03A-EFE0-3AB4-8AA3979A6261}"/>
                </a:ext>
              </a:extLst>
            </p:cNvPr>
            <p:cNvSpPr/>
            <p:nvPr/>
          </p:nvSpPr>
          <p:spPr>
            <a:xfrm>
              <a:off x="4245419" y="1055459"/>
              <a:ext cx="305372" cy="209003"/>
            </a:xfrm>
            <a:custGeom>
              <a:avLst/>
              <a:gdLst>
                <a:gd name="connsiteX0" fmla="*/ 305372 w 305372"/>
                <a:gd name="connsiteY0" fmla="*/ 30582 h 209003"/>
                <a:gd name="connsiteX1" fmla="*/ 274792 w 305372"/>
                <a:gd name="connsiteY1" fmla="*/ 0 h 209003"/>
                <a:gd name="connsiteX2" fmla="*/ 30582 w 305372"/>
                <a:gd name="connsiteY2" fmla="*/ 0 h 209003"/>
                <a:gd name="connsiteX3" fmla="*/ 0 w 305372"/>
                <a:gd name="connsiteY3" fmla="*/ 30582 h 209003"/>
                <a:gd name="connsiteX4" fmla="*/ 0 w 305372"/>
                <a:gd name="connsiteY4" fmla="*/ 178421 h 209003"/>
                <a:gd name="connsiteX5" fmla="*/ 30582 w 305372"/>
                <a:gd name="connsiteY5" fmla="*/ 209003 h 209003"/>
                <a:gd name="connsiteX6" fmla="*/ 274792 w 305372"/>
                <a:gd name="connsiteY6" fmla="*/ 209003 h 209003"/>
                <a:gd name="connsiteX7" fmla="*/ 305372 w 305372"/>
                <a:gd name="connsiteY7" fmla="*/ 178421 h 209003"/>
                <a:gd name="connsiteX8" fmla="*/ 283599 w 305372"/>
                <a:gd name="connsiteY8" fmla="*/ 178421 h 209003"/>
                <a:gd name="connsiteX9" fmla="*/ 274792 w 305372"/>
                <a:gd name="connsiteY9" fmla="*/ 187230 h 209003"/>
                <a:gd name="connsiteX10" fmla="*/ 30582 w 305372"/>
                <a:gd name="connsiteY10" fmla="*/ 187230 h 209003"/>
                <a:gd name="connsiteX11" fmla="*/ 21773 w 305372"/>
                <a:gd name="connsiteY11" fmla="*/ 178421 h 209003"/>
                <a:gd name="connsiteX12" fmla="*/ 21773 w 305372"/>
                <a:gd name="connsiteY12" fmla="*/ 30582 h 209003"/>
                <a:gd name="connsiteX13" fmla="*/ 30582 w 305372"/>
                <a:gd name="connsiteY13" fmla="*/ 21773 h 209003"/>
                <a:gd name="connsiteX14" fmla="*/ 274792 w 305372"/>
                <a:gd name="connsiteY14" fmla="*/ 21773 h 209003"/>
                <a:gd name="connsiteX15" fmla="*/ 283599 w 305372"/>
                <a:gd name="connsiteY15" fmla="*/ 30582 h 209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372" h="209003">
                  <a:moveTo>
                    <a:pt x="305372" y="30582"/>
                  </a:moveTo>
                  <a:cubicBezTo>
                    <a:pt x="305372" y="13719"/>
                    <a:pt x="291653" y="0"/>
                    <a:pt x="274792" y="0"/>
                  </a:cubicBezTo>
                  <a:lnTo>
                    <a:pt x="30582" y="0"/>
                  </a:lnTo>
                  <a:cubicBezTo>
                    <a:pt x="13719" y="0"/>
                    <a:pt x="0" y="13719"/>
                    <a:pt x="0" y="30582"/>
                  </a:cubicBezTo>
                  <a:lnTo>
                    <a:pt x="0" y="178421"/>
                  </a:lnTo>
                  <a:cubicBezTo>
                    <a:pt x="0" y="195284"/>
                    <a:pt x="13719" y="209003"/>
                    <a:pt x="30582" y="209003"/>
                  </a:cubicBezTo>
                  <a:lnTo>
                    <a:pt x="274792" y="209003"/>
                  </a:lnTo>
                  <a:cubicBezTo>
                    <a:pt x="291653" y="209003"/>
                    <a:pt x="305372" y="195284"/>
                    <a:pt x="305372" y="178421"/>
                  </a:cubicBezTo>
                  <a:close/>
                  <a:moveTo>
                    <a:pt x="283599" y="178421"/>
                  </a:moveTo>
                  <a:cubicBezTo>
                    <a:pt x="283599" y="183278"/>
                    <a:pt x="279648" y="187230"/>
                    <a:pt x="274792" y="187230"/>
                  </a:cubicBezTo>
                  <a:lnTo>
                    <a:pt x="30582" y="187230"/>
                  </a:lnTo>
                  <a:cubicBezTo>
                    <a:pt x="25725" y="187230"/>
                    <a:pt x="21773" y="183278"/>
                    <a:pt x="21773" y="178421"/>
                  </a:cubicBezTo>
                  <a:lnTo>
                    <a:pt x="21773" y="30582"/>
                  </a:lnTo>
                  <a:cubicBezTo>
                    <a:pt x="21773" y="25725"/>
                    <a:pt x="25725" y="21773"/>
                    <a:pt x="30582" y="21773"/>
                  </a:cubicBezTo>
                  <a:lnTo>
                    <a:pt x="274792" y="21773"/>
                  </a:lnTo>
                  <a:cubicBezTo>
                    <a:pt x="279648" y="21773"/>
                    <a:pt x="283599" y="25725"/>
                    <a:pt x="283599" y="30582"/>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78" name="任意多边形: 形状 77">
              <a:extLst>
                <a:ext uri="{FF2B5EF4-FFF2-40B4-BE49-F238E27FC236}">
                  <a16:creationId xmlns:a16="http://schemas.microsoft.com/office/drawing/2014/main" id="{25AF8C3A-3561-AC55-FDFB-A33DA0B90C46}"/>
                </a:ext>
              </a:extLst>
            </p:cNvPr>
            <p:cNvSpPr/>
            <p:nvPr/>
          </p:nvSpPr>
          <p:spPr>
            <a:xfrm>
              <a:off x="4353760" y="1111258"/>
              <a:ext cx="88689" cy="97429"/>
            </a:xfrm>
            <a:custGeom>
              <a:avLst/>
              <a:gdLst>
                <a:gd name="connsiteX0" fmla="*/ 77498 w 88689"/>
                <a:gd name="connsiteY0" fmla="*/ 30017 h 97429"/>
                <a:gd name="connsiteX1" fmla="*/ 40309 w 88689"/>
                <a:gd name="connsiteY1" fmla="*/ 4523 h 97429"/>
                <a:gd name="connsiteX2" fmla="*/ 13747 w 88689"/>
                <a:gd name="connsiteY2" fmla="*/ 2979 h 97429"/>
                <a:gd name="connsiteX3" fmla="*/ 0 w 88689"/>
                <a:gd name="connsiteY3" fmla="*/ 25760 h 97429"/>
                <a:gd name="connsiteX4" fmla="*/ 0 w 88689"/>
                <a:gd name="connsiteY4" fmla="*/ 71646 h 97429"/>
                <a:gd name="connsiteX5" fmla="*/ 12629 w 88689"/>
                <a:gd name="connsiteY5" fmla="*/ 93802 h 97429"/>
                <a:gd name="connsiteX6" fmla="*/ 25743 w 88689"/>
                <a:gd name="connsiteY6" fmla="*/ 97430 h 97429"/>
                <a:gd name="connsiteX7" fmla="*/ 38131 w 88689"/>
                <a:gd name="connsiteY7" fmla="*/ 94225 h 97429"/>
                <a:gd name="connsiteX8" fmla="*/ 75320 w 88689"/>
                <a:gd name="connsiteY8" fmla="*/ 73831 h 97429"/>
                <a:gd name="connsiteX9" fmla="*/ 88657 w 88689"/>
                <a:gd name="connsiteY9" fmla="*/ 52531 h 97429"/>
                <a:gd name="connsiteX10" fmla="*/ 77498 w 88689"/>
                <a:gd name="connsiteY10" fmla="*/ 30017 h 97429"/>
                <a:gd name="connsiteX11" fmla="*/ 66910 w 88689"/>
                <a:gd name="connsiteY11" fmla="*/ 51453 h 97429"/>
                <a:gd name="connsiteX12" fmla="*/ 64851 w 88689"/>
                <a:gd name="connsiteY12" fmla="*/ 54743 h 97429"/>
                <a:gd name="connsiteX13" fmla="*/ 27663 w 88689"/>
                <a:gd name="connsiteY13" fmla="*/ 75136 h 97429"/>
                <a:gd name="connsiteX14" fmla="*/ 23725 w 88689"/>
                <a:gd name="connsiteY14" fmla="*/ 75071 h 97429"/>
                <a:gd name="connsiteX15" fmla="*/ 21773 w 88689"/>
                <a:gd name="connsiteY15" fmla="*/ 71649 h 97429"/>
                <a:gd name="connsiteX16" fmla="*/ 21773 w 88689"/>
                <a:gd name="connsiteY16" fmla="*/ 25763 h 97429"/>
                <a:gd name="connsiteX17" fmla="*/ 23896 w 88689"/>
                <a:gd name="connsiteY17" fmla="*/ 22244 h 97429"/>
                <a:gd name="connsiteX18" fmla="*/ 25782 w 88689"/>
                <a:gd name="connsiteY18" fmla="*/ 21759 h 97429"/>
                <a:gd name="connsiteX19" fmla="*/ 27997 w 88689"/>
                <a:gd name="connsiteY19" fmla="*/ 22484 h 97429"/>
                <a:gd name="connsiteX20" fmla="*/ 65187 w 88689"/>
                <a:gd name="connsiteY20" fmla="*/ 47978 h 97429"/>
                <a:gd name="connsiteX21" fmla="*/ 66910 w 88689"/>
                <a:gd name="connsiteY21" fmla="*/ 51453 h 97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8689" h="97429">
                  <a:moveTo>
                    <a:pt x="77498" y="30017"/>
                  </a:moveTo>
                  <a:lnTo>
                    <a:pt x="40309" y="4523"/>
                  </a:lnTo>
                  <a:cubicBezTo>
                    <a:pt x="32404" y="-896"/>
                    <a:pt x="22227" y="-1489"/>
                    <a:pt x="13747" y="2979"/>
                  </a:cubicBezTo>
                  <a:cubicBezTo>
                    <a:pt x="5268" y="7447"/>
                    <a:pt x="0" y="16176"/>
                    <a:pt x="0" y="25760"/>
                  </a:cubicBezTo>
                  <a:lnTo>
                    <a:pt x="0" y="71646"/>
                  </a:lnTo>
                  <a:cubicBezTo>
                    <a:pt x="0" y="80837"/>
                    <a:pt x="4722" y="89121"/>
                    <a:pt x="12629" y="93802"/>
                  </a:cubicBezTo>
                  <a:cubicBezTo>
                    <a:pt x="16710" y="96219"/>
                    <a:pt x="21221" y="97430"/>
                    <a:pt x="25743" y="97430"/>
                  </a:cubicBezTo>
                  <a:cubicBezTo>
                    <a:pt x="29982" y="97430"/>
                    <a:pt x="34230" y="96363"/>
                    <a:pt x="38131" y="94225"/>
                  </a:cubicBezTo>
                  <a:lnTo>
                    <a:pt x="75320" y="73831"/>
                  </a:lnTo>
                  <a:cubicBezTo>
                    <a:pt x="83224" y="69496"/>
                    <a:pt x="88210" y="61533"/>
                    <a:pt x="88657" y="52531"/>
                  </a:cubicBezTo>
                  <a:cubicBezTo>
                    <a:pt x="89105" y="43530"/>
                    <a:pt x="84934" y="35114"/>
                    <a:pt x="77498" y="30017"/>
                  </a:cubicBezTo>
                  <a:close/>
                  <a:moveTo>
                    <a:pt x="66910" y="51453"/>
                  </a:moveTo>
                  <a:cubicBezTo>
                    <a:pt x="66869" y="52283"/>
                    <a:pt x="66547" y="53813"/>
                    <a:pt x="64851" y="54743"/>
                  </a:cubicBezTo>
                  <a:lnTo>
                    <a:pt x="27663" y="75136"/>
                  </a:lnTo>
                  <a:cubicBezTo>
                    <a:pt x="25936" y="76086"/>
                    <a:pt x="24452" y="75502"/>
                    <a:pt x="23725" y="75071"/>
                  </a:cubicBezTo>
                  <a:cubicBezTo>
                    <a:pt x="22997" y="74639"/>
                    <a:pt x="21773" y="73621"/>
                    <a:pt x="21773" y="71649"/>
                  </a:cubicBezTo>
                  <a:lnTo>
                    <a:pt x="21773" y="25763"/>
                  </a:lnTo>
                  <a:cubicBezTo>
                    <a:pt x="21773" y="23675"/>
                    <a:pt x="23103" y="22663"/>
                    <a:pt x="23896" y="22244"/>
                  </a:cubicBezTo>
                  <a:cubicBezTo>
                    <a:pt x="24326" y="22018"/>
                    <a:pt x="24990" y="21759"/>
                    <a:pt x="25782" y="21759"/>
                  </a:cubicBezTo>
                  <a:cubicBezTo>
                    <a:pt x="26450" y="21759"/>
                    <a:pt x="27210" y="21944"/>
                    <a:pt x="27997" y="22484"/>
                  </a:cubicBezTo>
                  <a:lnTo>
                    <a:pt x="65187" y="47978"/>
                  </a:lnTo>
                  <a:cubicBezTo>
                    <a:pt x="66782" y="49069"/>
                    <a:pt x="66952" y="50624"/>
                    <a:pt x="66910" y="51453"/>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79" name="任意多边形: 形状 78">
              <a:extLst>
                <a:ext uri="{FF2B5EF4-FFF2-40B4-BE49-F238E27FC236}">
                  <a16:creationId xmlns:a16="http://schemas.microsoft.com/office/drawing/2014/main" id="{4747E4EE-FB90-F52A-B272-1D30D4DCF302}"/>
                </a:ext>
              </a:extLst>
            </p:cNvPr>
            <p:cNvSpPr/>
            <p:nvPr/>
          </p:nvSpPr>
          <p:spPr>
            <a:xfrm>
              <a:off x="4481310" y="1404417"/>
              <a:ext cx="72045" cy="85442"/>
            </a:xfrm>
            <a:custGeom>
              <a:avLst/>
              <a:gdLst>
                <a:gd name="connsiteX0" fmla="*/ 61158 w 72045"/>
                <a:gd name="connsiteY0" fmla="*/ 85442 h 85442"/>
                <a:gd name="connsiteX1" fmla="*/ 65000 w 72045"/>
                <a:gd name="connsiteY1" fmla="*/ 84737 h 85442"/>
                <a:gd name="connsiteX2" fmla="*/ 71341 w 72045"/>
                <a:gd name="connsiteY2" fmla="*/ 70708 h 85442"/>
                <a:gd name="connsiteX3" fmla="*/ 47652 w 72045"/>
                <a:gd name="connsiteY3" fmla="*/ 7937 h 85442"/>
                <a:gd name="connsiteX4" fmla="*/ 47533 w 72045"/>
                <a:gd name="connsiteY4" fmla="*/ 7633 h 85442"/>
                <a:gd name="connsiteX5" fmla="*/ 36131 w 72045"/>
                <a:gd name="connsiteY5" fmla="*/ 0 h 85442"/>
                <a:gd name="connsiteX6" fmla="*/ 36117 w 72045"/>
                <a:gd name="connsiteY6" fmla="*/ 0 h 85442"/>
                <a:gd name="connsiteX7" fmla="*/ 24719 w 72045"/>
                <a:gd name="connsiteY7" fmla="*/ 7661 h 85442"/>
                <a:gd name="connsiteX8" fmla="*/ 24622 w 72045"/>
                <a:gd name="connsiteY8" fmla="*/ 7911 h 85442"/>
                <a:gd name="connsiteX9" fmla="*/ 716 w 72045"/>
                <a:gd name="connsiteY9" fmla="*/ 70678 h 85442"/>
                <a:gd name="connsiteX10" fmla="*/ 7015 w 72045"/>
                <a:gd name="connsiteY10" fmla="*/ 84726 h 85442"/>
                <a:gd name="connsiteX11" fmla="*/ 21063 w 72045"/>
                <a:gd name="connsiteY11" fmla="*/ 78426 h 85442"/>
                <a:gd name="connsiteX12" fmla="*/ 24346 w 72045"/>
                <a:gd name="connsiteY12" fmla="*/ 69807 h 85442"/>
                <a:gd name="connsiteX13" fmla="*/ 47728 w 72045"/>
                <a:gd name="connsiteY13" fmla="*/ 69807 h 85442"/>
                <a:gd name="connsiteX14" fmla="*/ 50971 w 72045"/>
                <a:gd name="connsiteY14" fmla="*/ 78397 h 85442"/>
                <a:gd name="connsiteX15" fmla="*/ 61158 w 72045"/>
                <a:gd name="connsiteY15" fmla="*/ 85442 h 85442"/>
                <a:gd name="connsiteX16" fmla="*/ 32642 w 72045"/>
                <a:gd name="connsiteY16" fmla="*/ 48033 h 85442"/>
                <a:gd name="connsiteX17" fmla="*/ 36092 w 72045"/>
                <a:gd name="connsiteY17" fmla="*/ 38972 h 85442"/>
                <a:gd name="connsiteX18" fmla="*/ 39512 w 72045"/>
                <a:gd name="connsiteY18" fmla="*/ 48033 h 8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045" h="85442">
                  <a:moveTo>
                    <a:pt x="61158" y="85442"/>
                  </a:moveTo>
                  <a:cubicBezTo>
                    <a:pt x="62435" y="85442"/>
                    <a:pt x="63735" y="85215"/>
                    <a:pt x="65000" y="84737"/>
                  </a:cubicBezTo>
                  <a:cubicBezTo>
                    <a:pt x="70626" y="82615"/>
                    <a:pt x="73465" y="76334"/>
                    <a:pt x="71341" y="70708"/>
                  </a:cubicBezTo>
                  <a:lnTo>
                    <a:pt x="47652" y="7937"/>
                  </a:lnTo>
                  <a:cubicBezTo>
                    <a:pt x="47615" y="7835"/>
                    <a:pt x="47574" y="7733"/>
                    <a:pt x="47533" y="7633"/>
                  </a:cubicBezTo>
                  <a:cubicBezTo>
                    <a:pt x="45621" y="2994"/>
                    <a:pt x="41148" y="0"/>
                    <a:pt x="36131" y="0"/>
                  </a:cubicBezTo>
                  <a:cubicBezTo>
                    <a:pt x="36127" y="0"/>
                    <a:pt x="36121" y="0"/>
                    <a:pt x="36117" y="0"/>
                  </a:cubicBezTo>
                  <a:cubicBezTo>
                    <a:pt x="31096" y="6"/>
                    <a:pt x="26623" y="3013"/>
                    <a:pt x="24719" y="7661"/>
                  </a:cubicBezTo>
                  <a:cubicBezTo>
                    <a:pt x="24686" y="7742"/>
                    <a:pt x="24653" y="7826"/>
                    <a:pt x="24622" y="7911"/>
                  </a:cubicBezTo>
                  <a:lnTo>
                    <a:pt x="716" y="70678"/>
                  </a:lnTo>
                  <a:cubicBezTo>
                    <a:pt x="-1424" y="76297"/>
                    <a:pt x="1396" y="82586"/>
                    <a:pt x="7015" y="84726"/>
                  </a:cubicBezTo>
                  <a:cubicBezTo>
                    <a:pt x="12625" y="86864"/>
                    <a:pt x="18923" y="84047"/>
                    <a:pt x="21063" y="78426"/>
                  </a:cubicBezTo>
                  <a:lnTo>
                    <a:pt x="24346" y="69807"/>
                  </a:lnTo>
                  <a:lnTo>
                    <a:pt x="47728" y="69807"/>
                  </a:lnTo>
                  <a:lnTo>
                    <a:pt x="50971" y="78397"/>
                  </a:lnTo>
                  <a:cubicBezTo>
                    <a:pt x="52617" y="82756"/>
                    <a:pt x="56760" y="85442"/>
                    <a:pt x="61158" y="85442"/>
                  </a:cubicBezTo>
                  <a:close/>
                  <a:moveTo>
                    <a:pt x="32642" y="48033"/>
                  </a:moveTo>
                  <a:lnTo>
                    <a:pt x="36092" y="38972"/>
                  </a:lnTo>
                  <a:lnTo>
                    <a:pt x="39512" y="48033"/>
                  </a:ln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80" name="任意多边形: 形状 79">
              <a:extLst>
                <a:ext uri="{FF2B5EF4-FFF2-40B4-BE49-F238E27FC236}">
                  <a16:creationId xmlns:a16="http://schemas.microsoft.com/office/drawing/2014/main" id="{0D7388B3-E502-6D92-1718-3DA7EA17B9B0}"/>
                </a:ext>
              </a:extLst>
            </p:cNvPr>
            <p:cNvSpPr/>
            <p:nvPr/>
          </p:nvSpPr>
          <p:spPr>
            <a:xfrm>
              <a:off x="4652259" y="1404438"/>
              <a:ext cx="63115" cy="85416"/>
            </a:xfrm>
            <a:custGeom>
              <a:avLst/>
              <a:gdLst>
                <a:gd name="connsiteX0" fmla="*/ 33073 w 63115"/>
                <a:gd name="connsiteY0" fmla="*/ 63645 h 85416"/>
                <a:gd name="connsiteX1" fmla="*/ 18955 w 63115"/>
                <a:gd name="connsiteY1" fmla="*/ 57783 h 85416"/>
                <a:gd name="connsiteX2" fmla="*/ 3577 w 63115"/>
                <a:gd name="connsiteY2" fmla="*/ 57026 h 85416"/>
                <a:gd name="connsiteX3" fmla="*/ 2820 w 63115"/>
                <a:gd name="connsiteY3" fmla="*/ 72402 h 85416"/>
                <a:gd name="connsiteX4" fmla="*/ 33073 w 63115"/>
                <a:gd name="connsiteY4" fmla="*/ 85417 h 85416"/>
                <a:gd name="connsiteX5" fmla="*/ 62746 w 63115"/>
                <a:gd name="connsiteY5" fmla="*/ 62645 h 85416"/>
                <a:gd name="connsiteX6" fmla="*/ 42369 w 63115"/>
                <a:gd name="connsiteY6" fmla="*/ 32984 h 85416"/>
                <a:gd name="connsiteX7" fmla="*/ 25642 w 63115"/>
                <a:gd name="connsiteY7" fmla="*/ 26240 h 85416"/>
                <a:gd name="connsiteX8" fmla="*/ 25362 w 63115"/>
                <a:gd name="connsiteY8" fmla="*/ 25001 h 85416"/>
                <a:gd name="connsiteX9" fmla="*/ 28371 w 63115"/>
                <a:gd name="connsiteY9" fmla="*/ 22289 h 85416"/>
                <a:gd name="connsiteX10" fmla="*/ 43200 w 63115"/>
                <a:gd name="connsiteY10" fmla="*/ 25807 h 85416"/>
                <a:gd name="connsiteX11" fmla="*/ 58460 w 63115"/>
                <a:gd name="connsiteY11" fmla="*/ 24414 h 85416"/>
                <a:gd name="connsiteX12" fmla="*/ 57132 w 63115"/>
                <a:gd name="connsiteY12" fmla="*/ 9075 h 85416"/>
                <a:gd name="connsiteX13" fmla="*/ 22091 w 63115"/>
                <a:gd name="connsiteY13" fmla="*/ 1441 h 85416"/>
                <a:gd name="connsiteX14" fmla="*/ 3809 w 63115"/>
                <a:gd name="connsiteY14" fmla="*/ 21907 h 85416"/>
                <a:gd name="connsiteX15" fmla="*/ 14133 w 63115"/>
                <a:gd name="connsiteY15" fmla="*/ 44808 h 85416"/>
                <a:gd name="connsiteX16" fmla="*/ 15644 w 63115"/>
                <a:gd name="connsiteY16" fmla="*/ 45631 h 85416"/>
                <a:gd name="connsiteX17" fmla="*/ 34833 w 63115"/>
                <a:gd name="connsiteY17" fmla="*/ 53413 h 85416"/>
                <a:gd name="connsiteX18" fmla="*/ 41309 w 63115"/>
                <a:gd name="connsiteY18" fmla="*/ 58817 h 85416"/>
                <a:gd name="connsiteX19" fmla="*/ 33073 w 63115"/>
                <a:gd name="connsiteY19" fmla="*/ 63645 h 8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3115" h="85416">
                  <a:moveTo>
                    <a:pt x="33073" y="63645"/>
                  </a:moveTo>
                  <a:cubicBezTo>
                    <a:pt x="27557" y="63645"/>
                    <a:pt x="22280" y="61453"/>
                    <a:pt x="18955" y="57783"/>
                  </a:cubicBezTo>
                  <a:cubicBezTo>
                    <a:pt x="14917" y="53327"/>
                    <a:pt x="8032" y="52988"/>
                    <a:pt x="3577" y="57026"/>
                  </a:cubicBezTo>
                  <a:cubicBezTo>
                    <a:pt x="-879" y="61063"/>
                    <a:pt x="-1218" y="67948"/>
                    <a:pt x="2820" y="72402"/>
                  </a:cubicBezTo>
                  <a:cubicBezTo>
                    <a:pt x="10315" y="80675"/>
                    <a:pt x="21342" y="85417"/>
                    <a:pt x="33073" y="85417"/>
                  </a:cubicBezTo>
                  <a:cubicBezTo>
                    <a:pt x="47911" y="85417"/>
                    <a:pt x="60389" y="75840"/>
                    <a:pt x="62746" y="62645"/>
                  </a:cubicBezTo>
                  <a:cubicBezTo>
                    <a:pt x="64539" y="52602"/>
                    <a:pt x="60128" y="39537"/>
                    <a:pt x="42369" y="32984"/>
                  </a:cubicBezTo>
                  <a:cubicBezTo>
                    <a:pt x="35083" y="30298"/>
                    <a:pt x="28262" y="27381"/>
                    <a:pt x="25642" y="26240"/>
                  </a:cubicBezTo>
                  <a:cubicBezTo>
                    <a:pt x="25443" y="25998"/>
                    <a:pt x="25273" y="25614"/>
                    <a:pt x="25362" y="25001"/>
                  </a:cubicBezTo>
                  <a:cubicBezTo>
                    <a:pt x="25533" y="23803"/>
                    <a:pt x="26630" y="22812"/>
                    <a:pt x="28371" y="22289"/>
                  </a:cubicBezTo>
                  <a:cubicBezTo>
                    <a:pt x="35763" y="20059"/>
                    <a:pt x="42900" y="25572"/>
                    <a:pt x="43200" y="25807"/>
                  </a:cubicBezTo>
                  <a:cubicBezTo>
                    <a:pt x="47799" y="29602"/>
                    <a:pt x="54611" y="28989"/>
                    <a:pt x="58460" y="24414"/>
                  </a:cubicBezTo>
                  <a:cubicBezTo>
                    <a:pt x="62329" y="19812"/>
                    <a:pt x="61733" y="12943"/>
                    <a:pt x="57132" y="9075"/>
                  </a:cubicBezTo>
                  <a:cubicBezTo>
                    <a:pt x="51215" y="4101"/>
                    <a:pt x="37178" y="-3099"/>
                    <a:pt x="22091" y="1441"/>
                  </a:cubicBezTo>
                  <a:cubicBezTo>
                    <a:pt x="12199" y="4420"/>
                    <a:pt x="5194" y="12263"/>
                    <a:pt x="3809" y="21907"/>
                  </a:cubicBezTo>
                  <a:cubicBezTo>
                    <a:pt x="2499" y="31026"/>
                    <a:pt x="6456" y="39803"/>
                    <a:pt x="14133" y="44808"/>
                  </a:cubicBezTo>
                  <a:cubicBezTo>
                    <a:pt x="14615" y="45123"/>
                    <a:pt x="15119" y="45397"/>
                    <a:pt x="15644" y="45631"/>
                  </a:cubicBezTo>
                  <a:cubicBezTo>
                    <a:pt x="16016" y="45797"/>
                    <a:pt x="24869" y="49738"/>
                    <a:pt x="34833" y="53413"/>
                  </a:cubicBezTo>
                  <a:cubicBezTo>
                    <a:pt x="39010" y="54954"/>
                    <a:pt x="41612" y="57126"/>
                    <a:pt x="41309" y="58817"/>
                  </a:cubicBezTo>
                  <a:cubicBezTo>
                    <a:pt x="40949" y="60842"/>
                    <a:pt x="37887" y="63645"/>
                    <a:pt x="33073" y="63645"/>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81" name="任意多边形: 形状 80">
              <a:extLst>
                <a:ext uri="{FF2B5EF4-FFF2-40B4-BE49-F238E27FC236}">
                  <a16:creationId xmlns:a16="http://schemas.microsoft.com/office/drawing/2014/main" id="{7D4F603E-D7E7-754C-E99C-4B64E16FB812}"/>
                </a:ext>
              </a:extLst>
            </p:cNvPr>
            <p:cNvSpPr/>
            <p:nvPr/>
          </p:nvSpPr>
          <p:spPr>
            <a:xfrm>
              <a:off x="4197932" y="901804"/>
              <a:ext cx="563226" cy="743846"/>
            </a:xfrm>
            <a:custGeom>
              <a:avLst/>
              <a:gdLst>
                <a:gd name="connsiteX0" fmla="*/ 535494 w 563226"/>
                <a:gd name="connsiteY0" fmla="*/ 443668 h 743846"/>
                <a:gd name="connsiteX1" fmla="*/ 400346 w 563226"/>
                <a:gd name="connsiteY1" fmla="*/ 443668 h 743846"/>
                <a:gd name="connsiteX2" fmla="*/ 400346 w 563226"/>
                <a:gd name="connsiteY2" fmla="*/ 185103 h 743846"/>
                <a:gd name="connsiteX3" fmla="*/ 389459 w 563226"/>
                <a:gd name="connsiteY3" fmla="*/ 174215 h 743846"/>
                <a:gd name="connsiteX4" fmla="*/ 378571 w 563226"/>
                <a:gd name="connsiteY4" fmla="*/ 185103 h 743846"/>
                <a:gd name="connsiteX5" fmla="*/ 378571 w 563226"/>
                <a:gd name="connsiteY5" fmla="*/ 443668 h 743846"/>
                <a:gd name="connsiteX6" fmla="*/ 265334 w 563226"/>
                <a:gd name="connsiteY6" fmla="*/ 443668 h 743846"/>
                <a:gd name="connsiteX7" fmla="*/ 237599 w 563226"/>
                <a:gd name="connsiteY7" fmla="*/ 471401 h 743846"/>
                <a:gd name="connsiteX8" fmla="*/ 237599 w 563226"/>
                <a:gd name="connsiteY8" fmla="*/ 619266 h 743846"/>
                <a:gd name="connsiteX9" fmla="*/ 265334 w 563226"/>
                <a:gd name="connsiteY9" fmla="*/ 646999 h 743846"/>
                <a:gd name="connsiteX10" fmla="*/ 294270 w 563226"/>
                <a:gd name="connsiteY10" fmla="*/ 646999 h 743846"/>
                <a:gd name="connsiteX11" fmla="*/ 305157 w 563226"/>
                <a:gd name="connsiteY11" fmla="*/ 636113 h 743846"/>
                <a:gd name="connsiteX12" fmla="*/ 294270 w 563226"/>
                <a:gd name="connsiteY12" fmla="*/ 625226 h 743846"/>
                <a:gd name="connsiteX13" fmla="*/ 265334 w 563226"/>
                <a:gd name="connsiteY13" fmla="*/ 625226 h 743846"/>
                <a:gd name="connsiteX14" fmla="*/ 259374 w 563226"/>
                <a:gd name="connsiteY14" fmla="*/ 619266 h 743846"/>
                <a:gd name="connsiteX15" fmla="*/ 259374 w 563226"/>
                <a:gd name="connsiteY15" fmla="*/ 471401 h 743846"/>
                <a:gd name="connsiteX16" fmla="*/ 265334 w 563226"/>
                <a:gd name="connsiteY16" fmla="*/ 465441 h 743846"/>
                <a:gd name="connsiteX17" fmla="*/ 535492 w 563226"/>
                <a:gd name="connsiteY17" fmla="*/ 465441 h 743846"/>
                <a:gd name="connsiteX18" fmla="*/ 541453 w 563226"/>
                <a:gd name="connsiteY18" fmla="*/ 471401 h 743846"/>
                <a:gd name="connsiteX19" fmla="*/ 541453 w 563226"/>
                <a:gd name="connsiteY19" fmla="*/ 619266 h 743846"/>
                <a:gd name="connsiteX20" fmla="*/ 535492 w 563226"/>
                <a:gd name="connsiteY20" fmla="*/ 625226 h 743846"/>
                <a:gd name="connsiteX21" fmla="*/ 343618 w 563226"/>
                <a:gd name="connsiteY21" fmla="*/ 625226 h 743846"/>
                <a:gd name="connsiteX22" fmla="*/ 332730 w 563226"/>
                <a:gd name="connsiteY22" fmla="*/ 636113 h 743846"/>
                <a:gd name="connsiteX23" fmla="*/ 343618 w 563226"/>
                <a:gd name="connsiteY23" fmla="*/ 646999 h 743846"/>
                <a:gd name="connsiteX24" fmla="*/ 378573 w 563226"/>
                <a:gd name="connsiteY24" fmla="*/ 646999 h 743846"/>
                <a:gd name="connsiteX25" fmla="*/ 378573 w 563226"/>
                <a:gd name="connsiteY25" fmla="*/ 704828 h 743846"/>
                <a:gd name="connsiteX26" fmla="*/ 361329 w 563226"/>
                <a:gd name="connsiteY26" fmla="*/ 722073 h 743846"/>
                <a:gd name="connsiteX27" fmla="*/ 39017 w 563226"/>
                <a:gd name="connsiteY27" fmla="*/ 722073 h 743846"/>
                <a:gd name="connsiteX28" fmla="*/ 21773 w 563226"/>
                <a:gd name="connsiteY28" fmla="*/ 704828 h 743846"/>
                <a:gd name="connsiteX29" fmla="*/ 21773 w 563226"/>
                <a:gd name="connsiteY29" fmla="*/ 39019 h 743846"/>
                <a:gd name="connsiteX30" fmla="*/ 39017 w 563226"/>
                <a:gd name="connsiteY30" fmla="*/ 21773 h 743846"/>
                <a:gd name="connsiteX31" fmla="*/ 94322 w 563226"/>
                <a:gd name="connsiteY31" fmla="*/ 21773 h 743846"/>
                <a:gd name="connsiteX32" fmla="*/ 104981 w 563226"/>
                <a:gd name="connsiteY32" fmla="*/ 56339 h 743846"/>
                <a:gd name="connsiteX33" fmla="*/ 135117 w 563226"/>
                <a:gd name="connsiteY33" fmla="*/ 78583 h 743846"/>
                <a:gd name="connsiteX34" fmla="*/ 265228 w 563226"/>
                <a:gd name="connsiteY34" fmla="*/ 78583 h 743846"/>
                <a:gd name="connsiteX35" fmla="*/ 295364 w 563226"/>
                <a:gd name="connsiteY35" fmla="*/ 56339 h 743846"/>
                <a:gd name="connsiteX36" fmla="*/ 306024 w 563226"/>
                <a:gd name="connsiteY36" fmla="*/ 21773 h 743846"/>
                <a:gd name="connsiteX37" fmla="*/ 361329 w 563226"/>
                <a:gd name="connsiteY37" fmla="*/ 21773 h 743846"/>
                <a:gd name="connsiteX38" fmla="*/ 378573 w 563226"/>
                <a:gd name="connsiteY38" fmla="*/ 39019 h 743846"/>
                <a:gd name="connsiteX39" fmla="*/ 378573 w 563226"/>
                <a:gd name="connsiteY39" fmla="*/ 133852 h 743846"/>
                <a:gd name="connsiteX40" fmla="*/ 389460 w 563226"/>
                <a:gd name="connsiteY40" fmla="*/ 144738 h 743846"/>
                <a:gd name="connsiteX41" fmla="*/ 400348 w 563226"/>
                <a:gd name="connsiteY41" fmla="*/ 133852 h 743846"/>
                <a:gd name="connsiteX42" fmla="*/ 400348 w 563226"/>
                <a:gd name="connsiteY42" fmla="*/ 39019 h 743846"/>
                <a:gd name="connsiteX43" fmla="*/ 361329 w 563226"/>
                <a:gd name="connsiteY43" fmla="*/ 0 h 743846"/>
                <a:gd name="connsiteX44" fmla="*/ 39017 w 563226"/>
                <a:gd name="connsiteY44" fmla="*/ 0 h 743846"/>
                <a:gd name="connsiteX45" fmla="*/ 0 w 563226"/>
                <a:gd name="connsiteY45" fmla="*/ 39019 h 743846"/>
                <a:gd name="connsiteX46" fmla="*/ 0 w 563226"/>
                <a:gd name="connsiteY46" fmla="*/ 704828 h 743846"/>
                <a:gd name="connsiteX47" fmla="*/ 39017 w 563226"/>
                <a:gd name="connsiteY47" fmla="*/ 743846 h 743846"/>
                <a:gd name="connsiteX48" fmla="*/ 361328 w 563226"/>
                <a:gd name="connsiteY48" fmla="*/ 743846 h 743846"/>
                <a:gd name="connsiteX49" fmla="*/ 400345 w 563226"/>
                <a:gd name="connsiteY49" fmla="*/ 704828 h 743846"/>
                <a:gd name="connsiteX50" fmla="*/ 400345 w 563226"/>
                <a:gd name="connsiteY50" fmla="*/ 646999 h 743846"/>
                <a:gd name="connsiteX51" fmla="*/ 535492 w 563226"/>
                <a:gd name="connsiteY51" fmla="*/ 646999 h 743846"/>
                <a:gd name="connsiteX52" fmla="*/ 563227 w 563226"/>
                <a:gd name="connsiteY52" fmla="*/ 619266 h 743846"/>
                <a:gd name="connsiteX53" fmla="*/ 563227 w 563226"/>
                <a:gd name="connsiteY53" fmla="*/ 471401 h 743846"/>
                <a:gd name="connsiteX54" fmla="*/ 535494 w 563226"/>
                <a:gd name="connsiteY54" fmla="*/ 443668 h 743846"/>
                <a:gd name="connsiteX55" fmla="*/ 283238 w 563226"/>
                <a:gd name="connsiteY55" fmla="*/ 21773 h 743846"/>
                <a:gd name="connsiteX56" fmla="*/ 274558 w 563226"/>
                <a:gd name="connsiteY56" fmla="*/ 49923 h 743846"/>
                <a:gd name="connsiteX57" fmla="*/ 265229 w 563226"/>
                <a:gd name="connsiteY57" fmla="*/ 56810 h 743846"/>
                <a:gd name="connsiteX58" fmla="*/ 135118 w 563226"/>
                <a:gd name="connsiteY58" fmla="*/ 56810 h 743846"/>
                <a:gd name="connsiteX59" fmla="*/ 125790 w 563226"/>
                <a:gd name="connsiteY59" fmla="*/ 49923 h 743846"/>
                <a:gd name="connsiteX60" fmla="*/ 117109 w 563226"/>
                <a:gd name="connsiteY60" fmla="*/ 21773 h 74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63226" h="743846">
                  <a:moveTo>
                    <a:pt x="535494" y="443668"/>
                  </a:moveTo>
                  <a:lnTo>
                    <a:pt x="400346" y="443668"/>
                  </a:lnTo>
                  <a:lnTo>
                    <a:pt x="400346" y="185103"/>
                  </a:lnTo>
                  <a:cubicBezTo>
                    <a:pt x="400346" y="179090"/>
                    <a:pt x="395473" y="174215"/>
                    <a:pt x="389459" y="174215"/>
                  </a:cubicBezTo>
                  <a:cubicBezTo>
                    <a:pt x="383445" y="174215"/>
                    <a:pt x="378571" y="179088"/>
                    <a:pt x="378571" y="185103"/>
                  </a:cubicBezTo>
                  <a:lnTo>
                    <a:pt x="378571" y="443668"/>
                  </a:lnTo>
                  <a:lnTo>
                    <a:pt x="265334" y="443668"/>
                  </a:lnTo>
                  <a:cubicBezTo>
                    <a:pt x="250041" y="443668"/>
                    <a:pt x="237599" y="456108"/>
                    <a:pt x="237599" y="471401"/>
                  </a:cubicBezTo>
                  <a:lnTo>
                    <a:pt x="237599" y="619266"/>
                  </a:lnTo>
                  <a:cubicBezTo>
                    <a:pt x="237599" y="634559"/>
                    <a:pt x="250040" y="646999"/>
                    <a:pt x="265334" y="646999"/>
                  </a:cubicBezTo>
                  <a:lnTo>
                    <a:pt x="294270" y="646999"/>
                  </a:lnTo>
                  <a:cubicBezTo>
                    <a:pt x="300283" y="646999"/>
                    <a:pt x="305157" y="642127"/>
                    <a:pt x="305157" y="636113"/>
                  </a:cubicBezTo>
                  <a:cubicBezTo>
                    <a:pt x="305157" y="630100"/>
                    <a:pt x="300283" y="625226"/>
                    <a:pt x="294270" y="625226"/>
                  </a:cubicBezTo>
                  <a:lnTo>
                    <a:pt x="265334" y="625226"/>
                  </a:lnTo>
                  <a:cubicBezTo>
                    <a:pt x="262047" y="625226"/>
                    <a:pt x="259374" y="622553"/>
                    <a:pt x="259374" y="619266"/>
                  </a:cubicBezTo>
                  <a:lnTo>
                    <a:pt x="259374" y="471401"/>
                  </a:lnTo>
                  <a:cubicBezTo>
                    <a:pt x="259374" y="468114"/>
                    <a:pt x="262047" y="465441"/>
                    <a:pt x="265334" y="465441"/>
                  </a:cubicBezTo>
                  <a:lnTo>
                    <a:pt x="535492" y="465441"/>
                  </a:lnTo>
                  <a:cubicBezTo>
                    <a:pt x="538780" y="465441"/>
                    <a:pt x="541453" y="468114"/>
                    <a:pt x="541453" y="471401"/>
                  </a:cubicBezTo>
                  <a:lnTo>
                    <a:pt x="541453" y="619266"/>
                  </a:lnTo>
                  <a:cubicBezTo>
                    <a:pt x="541453" y="622553"/>
                    <a:pt x="538780" y="625226"/>
                    <a:pt x="535492" y="625226"/>
                  </a:cubicBezTo>
                  <a:lnTo>
                    <a:pt x="343618" y="625226"/>
                  </a:lnTo>
                  <a:cubicBezTo>
                    <a:pt x="337604" y="625226"/>
                    <a:pt x="332730" y="630099"/>
                    <a:pt x="332730" y="636113"/>
                  </a:cubicBezTo>
                  <a:cubicBezTo>
                    <a:pt x="332730" y="642127"/>
                    <a:pt x="337604" y="646999"/>
                    <a:pt x="343618" y="646999"/>
                  </a:cubicBezTo>
                  <a:lnTo>
                    <a:pt x="378573" y="646999"/>
                  </a:lnTo>
                  <a:lnTo>
                    <a:pt x="378573" y="704828"/>
                  </a:lnTo>
                  <a:cubicBezTo>
                    <a:pt x="378573" y="714336"/>
                    <a:pt x="370836" y="722073"/>
                    <a:pt x="361329" y="722073"/>
                  </a:cubicBezTo>
                  <a:lnTo>
                    <a:pt x="39017" y="722073"/>
                  </a:lnTo>
                  <a:cubicBezTo>
                    <a:pt x="29508" y="722073"/>
                    <a:pt x="21773" y="714338"/>
                    <a:pt x="21773" y="704828"/>
                  </a:cubicBezTo>
                  <a:lnTo>
                    <a:pt x="21773" y="39019"/>
                  </a:lnTo>
                  <a:cubicBezTo>
                    <a:pt x="21773" y="29510"/>
                    <a:pt x="29510" y="21773"/>
                    <a:pt x="39017" y="21773"/>
                  </a:cubicBezTo>
                  <a:lnTo>
                    <a:pt x="94322" y="21773"/>
                  </a:lnTo>
                  <a:lnTo>
                    <a:pt x="104981" y="56339"/>
                  </a:lnTo>
                  <a:cubicBezTo>
                    <a:pt x="109084" y="69644"/>
                    <a:pt x="121195" y="78583"/>
                    <a:pt x="135117" y="78583"/>
                  </a:cubicBezTo>
                  <a:lnTo>
                    <a:pt x="265228" y="78583"/>
                  </a:lnTo>
                  <a:cubicBezTo>
                    <a:pt x="279151" y="78583"/>
                    <a:pt x="291262" y="69644"/>
                    <a:pt x="295364" y="56339"/>
                  </a:cubicBezTo>
                  <a:lnTo>
                    <a:pt x="306024" y="21773"/>
                  </a:lnTo>
                  <a:lnTo>
                    <a:pt x="361329" y="21773"/>
                  </a:lnTo>
                  <a:cubicBezTo>
                    <a:pt x="370836" y="21773"/>
                    <a:pt x="378573" y="29508"/>
                    <a:pt x="378573" y="39019"/>
                  </a:cubicBezTo>
                  <a:lnTo>
                    <a:pt x="378573" y="133852"/>
                  </a:lnTo>
                  <a:cubicBezTo>
                    <a:pt x="378573" y="139865"/>
                    <a:pt x="383447" y="144738"/>
                    <a:pt x="389460" y="144738"/>
                  </a:cubicBezTo>
                  <a:cubicBezTo>
                    <a:pt x="395473" y="144738"/>
                    <a:pt x="400348" y="139865"/>
                    <a:pt x="400348" y="133852"/>
                  </a:cubicBezTo>
                  <a:lnTo>
                    <a:pt x="400348" y="39019"/>
                  </a:lnTo>
                  <a:cubicBezTo>
                    <a:pt x="400346" y="17504"/>
                    <a:pt x="382842" y="0"/>
                    <a:pt x="361329" y="0"/>
                  </a:cubicBezTo>
                  <a:lnTo>
                    <a:pt x="39017" y="0"/>
                  </a:lnTo>
                  <a:cubicBezTo>
                    <a:pt x="17504" y="0"/>
                    <a:pt x="0" y="17504"/>
                    <a:pt x="0" y="39019"/>
                  </a:cubicBezTo>
                  <a:lnTo>
                    <a:pt x="0" y="704828"/>
                  </a:lnTo>
                  <a:cubicBezTo>
                    <a:pt x="0" y="726342"/>
                    <a:pt x="17504" y="743846"/>
                    <a:pt x="39017" y="743846"/>
                  </a:cubicBezTo>
                  <a:lnTo>
                    <a:pt x="361328" y="743846"/>
                  </a:lnTo>
                  <a:cubicBezTo>
                    <a:pt x="382842" y="743846"/>
                    <a:pt x="400345" y="726342"/>
                    <a:pt x="400345" y="704828"/>
                  </a:cubicBezTo>
                  <a:lnTo>
                    <a:pt x="400345" y="646999"/>
                  </a:lnTo>
                  <a:lnTo>
                    <a:pt x="535492" y="646999"/>
                  </a:lnTo>
                  <a:cubicBezTo>
                    <a:pt x="550785" y="646999"/>
                    <a:pt x="563227" y="634559"/>
                    <a:pt x="563227" y="619266"/>
                  </a:cubicBezTo>
                  <a:lnTo>
                    <a:pt x="563227" y="471401"/>
                  </a:lnTo>
                  <a:cubicBezTo>
                    <a:pt x="563228" y="456108"/>
                    <a:pt x="550786" y="443668"/>
                    <a:pt x="535494" y="443668"/>
                  </a:cubicBezTo>
                  <a:close/>
                  <a:moveTo>
                    <a:pt x="283238" y="21773"/>
                  </a:moveTo>
                  <a:lnTo>
                    <a:pt x="274558" y="49923"/>
                  </a:lnTo>
                  <a:cubicBezTo>
                    <a:pt x="273288" y="54042"/>
                    <a:pt x="269538" y="56810"/>
                    <a:pt x="265229" y="56810"/>
                  </a:cubicBezTo>
                  <a:lnTo>
                    <a:pt x="135118" y="56810"/>
                  </a:lnTo>
                  <a:cubicBezTo>
                    <a:pt x="130808" y="56810"/>
                    <a:pt x="127060" y="54042"/>
                    <a:pt x="125790" y="49923"/>
                  </a:cubicBezTo>
                  <a:lnTo>
                    <a:pt x="117109" y="21773"/>
                  </a:ln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82" name="任意多边形: 形状 81">
              <a:extLst>
                <a:ext uri="{FF2B5EF4-FFF2-40B4-BE49-F238E27FC236}">
                  <a16:creationId xmlns:a16="http://schemas.microsoft.com/office/drawing/2014/main" id="{6A853C45-EBDF-A3C8-EC76-C8BFB16DBEA4}"/>
                </a:ext>
              </a:extLst>
            </p:cNvPr>
            <p:cNvSpPr/>
            <p:nvPr/>
          </p:nvSpPr>
          <p:spPr>
            <a:xfrm>
              <a:off x="4572212" y="1405358"/>
              <a:ext cx="64220" cy="83556"/>
            </a:xfrm>
            <a:custGeom>
              <a:avLst/>
              <a:gdLst>
                <a:gd name="connsiteX0" fmla="*/ 11014 w 64220"/>
                <a:gd name="connsiteY0" fmla="*/ 83556 h 83556"/>
                <a:gd name="connsiteX1" fmla="*/ 11055 w 64220"/>
                <a:gd name="connsiteY1" fmla="*/ 83556 h 83556"/>
                <a:gd name="connsiteX2" fmla="*/ 29088 w 64220"/>
                <a:gd name="connsiteY2" fmla="*/ 83418 h 83556"/>
                <a:gd name="connsiteX3" fmla="*/ 64221 w 64220"/>
                <a:gd name="connsiteY3" fmla="*/ 41779 h 83556"/>
                <a:gd name="connsiteX4" fmla="*/ 28384 w 64220"/>
                <a:gd name="connsiteY4" fmla="*/ 0 h 83556"/>
                <a:gd name="connsiteX5" fmla="*/ 10888 w 64220"/>
                <a:gd name="connsiteY5" fmla="*/ 0 h 83556"/>
                <a:gd name="connsiteX6" fmla="*/ 3182 w 64220"/>
                <a:gd name="connsiteY6" fmla="*/ 3195 h 83556"/>
                <a:gd name="connsiteX7" fmla="*/ 0 w 64220"/>
                <a:gd name="connsiteY7" fmla="*/ 10906 h 83556"/>
                <a:gd name="connsiteX8" fmla="*/ 125 w 64220"/>
                <a:gd name="connsiteY8" fmla="*/ 72708 h 83556"/>
                <a:gd name="connsiteX9" fmla="*/ 3342 w 64220"/>
                <a:gd name="connsiteY9" fmla="*/ 80393 h 83556"/>
                <a:gd name="connsiteX10" fmla="*/ 11014 w 64220"/>
                <a:gd name="connsiteY10" fmla="*/ 83556 h 83556"/>
                <a:gd name="connsiteX11" fmla="*/ 28385 w 64220"/>
                <a:gd name="connsiteY11" fmla="*/ 21773 h 83556"/>
                <a:gd name="connsiteX12" fmla="*/ 42447 w 64220"/>
                <a:gd name="connsiteY12" fmla="*/ 41779 h 83556"/>
                <a:gd name="connsiteX13" fmla="*/ 28706 w 64220"/>
                <a:gd name="connsiteY13" fmla="*/ 61648 h 83556"/>
                <a:gd name="connsiteX14" fmla="*/ 21862 w 64220"/>
                <a:gd name="connsiteY14" fmla="*/ 61722 h 83556"/>
                <a:gd name="connsiteX15" fmla="*/ 21792 w 64220"/>
                <a:gd name="connsiteY15" fmla="*/ 21775 h 83556"/>
                <a:gd name="connsiteX16" fmla="*/ 28385 w 64220"/>
                <a:gd name="connsiteY16" fmla="*/ 21775 h 83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220" h="83556">
                  <a:moveTo>
                    <a:pt x="11014" y="83556"/>
                  </a:moveTo>
                  <a:lnTo>
                    <a:pt x="11055" y="83556"/>
                  </a:lnTo>
                  <a:cubicBezTo>
                    <a:pt x="11583" y="83555"/>
                    <a:pt x="24083" y="83507"/>
                    <a:pt x="29088" y="83418"/>
                  </a:cubicBezTo>
                  <a:cubicBezTo>
                    <a:pt x="49445" y="83064"/>
                    <a:pt x="64221" y="65551"/>
                    <a:pt x="64221" y="41779"/>
                  </a:cubicBezTo>
                  <a:cubicBezTo>
                    <a:pt x="64221" y="17180"/>
                    <a:pt x="49483" y="0"/>
                    <a:pt x="28384" y="0"/>
                  </a:cubicBezTo>
                  <a:lnTo>
                    <a:pt x="10888" y="0"/>
                  </a:lnTo>
                  <a:cubicBezTo>
                    <a:pt x="7996" y="0"/>
                    <a:pt x="5224" y="1149"/>
                    <a:pt x="3182" y="3195"/>
                  </a:cubicBezTo>
                  <a:cubicBezTo>
                    <a:pt x="1140" y="5242"/>
                    <a:pt x="-4" y="8017"/>
                    <a:pt x="0" y="10906"/>
                  </a:cubicBezTo>
                  <a:cubicBezTo>
                    <a:pt x="0" y="10908"/>
                    <a:pt x="125" y="72708"/>
                    <a:pt x="125" y="72708"/>
                  </a:cubicBezTo>
                  <a:cubicBezTo>
                    <a:pt x="135" y="75596"/>
                    <a:pt x="1293" y="78360"/>
                    <a:pt x="3342" y="80393"/>
                  </a:cubicBezTo>
                  <a:cubicBezTo>
                    <a:pt x="5383" y="82420"/>
                    <a:pt x="8140" y="83556"/>
                    <a:pt x="11014" y="83556"/>
                  </a:cubicBezTo>
                  <a:close/>
                  <a:moveTo>
                    <a:pt x="28385" y="21773"/>
                  </a:moveTo>
                  <a:cubicBezTo>
                    <a:pt x="41435" y="21773"/>
                    <a:pt x="42447" y="37085"/>
                    <a:pt x="42447" y="41779"/>
                  </a:cubicBezTo>
                  <a:cubicBezTo>
                    <a:pt x="42447" y="51551"/>
                    <a:pt x="38199" y="61484"/>
                    <a:pt x="28706" y="61648"/>
                  </a:cubicBezTo>
                  <a:cubicBezTo>
                    <a:pt x="27063" y="61678"/>
                    <a:pt x="24518" y="61701"/>
                    <a:pt x="21862" y="61722"/>
                  </a:cubicBezTo>
                  <a:cubicBezTo>
                    <a:pt x="21840" y="54790"/>
                    <a:pt x="21805" y="29010"/>
                    <a:pt x="21792" y="21775"/>
                  </a:cubicBezTo>
                  <a:lnTo>
                    <a:pt x="28385" y="21775"/>
                  </a:ln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grpSp>
      <p:grpSp>
        <p:nvGrpSpPr>
          <p:cNvPr id="83" name="图形 10">
            <a:extLst>
              <a:ext uri="{FF2B5EF4-FFF2-40B4-BE49-F238E27FC236}">
                <a16:creationId xmlns:a16="http://schemas.microsoft.com/office/drawing/2014/main" id="{32D306FF-D1AA-171B-2C37-2CC1F8612848}"/>
              </a:ext>
            </a:extLst>
          </p:cNvPr>
          <p:cNvGrpSpPr/>
          <p:nvPr/>
        </p:nvGrpSpPr>
        <p:grpSpPr>
          <a:xfrm>
            <a:off x="4484731" y="4578835"/>
            <a:ext cx="365466" cy="380038"/>
            <a:chOff x="5199529" y="901804"/>
            <a:chExt cx="715709" cy="744245"/>
          </a:xfrm>
          <a:solidFill>
            <a:schemeClr val="bg1"/>
          </a:solidFill>
        </p:grpSpPr>
        <p:sp>
          <p:nvSpPr>
            <p:cNvPr id="84" name="任意多边形: 形状 83">
              <a:extLst>
                <a:ext uri="{FF2B5EF4-FFF2-40B4-BE49-F238E27FC236}">
                  <a16:creationId xmlns:a16="http://schemas.microsoft.com/office/drawing/2014/main" id="{73888C06-1D77-CE70-747F-3C7A5D88A93F}"/>
                </a:ext>
              </a:extLst>
            </p:cNvPr>
            <p:cNvSpPr/>
            <p:nvPr/>
          </p:nvSpPr>
          <p:spPr>
            <a:xfrm>
              <a:off x="5199529" y="1173049"/>
              <a:ext cx="642171" cy="473000"/>
            </a:xfrm>
            <a:custGeom>
              <a:avLst/>
              <a:gdLst>
                <a:gd name="connsiteX0" fmla="*/ 515119 w 642171"/>
                <a:gd name="connsiteY0" fmla="*/ 42251 h 473000"/>
                <a:gd name="connsiteX1" fmla="*/ 494663 w 642171"/>
                <a:gd name="connsiteY1" fmla="*/ 43913 h 473000"/>
                <a:gd name="connsiteX2" fmla="*/ 494660 w 642171"/>
                <a:gd name="connsiteY2" fmla="*/ 26305 h 473000"/>
                <a:gd name="connsiteX3" fmla="*/ 468356 w 642171"/>
                <a:gd name="connsiteY3" fmla="*/ 0 h 473000"/>
                <a:gd name="connsiteX4" fmla="*/ 72080 w 642171"/>
                <a:gd name="connsiteY4" fmla="*/ 0 h 473000"/>
                <a:gd name="connsiteX5" fmla="*/ 45776 w 642171"/>
                <a:gd name="connsiteY5" fmla="*/ 26305 h 473000"/>
                <a:gd name="connsiteX6" fmla="*/ 45776 w 642171"/>
                <a:gd name="connsiteY6" fmla="*/ 149295 h 473000"/>
                <a:gd name="connsiteX7" fmla="*/ 45780 w 642171"/>
                <a:gd name="connsiteY7" fmla="*/ 149376 h 473000"/>
                <a:gd name="connsiteX8" fmla="*/ 66718 w 642171"/>
                <a:gd name="connsiteY8" fmla="*/ 243849 h 473000"/>
                <a:gd name="connsiteX9" fmla="*/ 81188 w 642171"/>
                <a:gd name="connsiteY9" fmla="*/ 249146 h 473000"/>
                <a:gd name="connsiteX10" fmla="*/ 86485 w 642171"/>
                <a:gd name="connsiteY10" fmla="*/ 234676 h 473000"/>
                <a:gd name="connsiteX11" fmla="*/ 68079 w 642171"/>
                <a:gd name="connsiteY11" fmla="*/ 160191 h 473000"/>
                <a:gd name="connsiteX12" fmla="*/ 472750 w 642171"/>
                <a:gd name="connsiteY12" fmla="*/ 160191 h 473000"/>
                <a:gd name="connsiteX13" fmla="*/ 368117 w 642171"/>
                <a:gd name="connsiteY13" fmla="*/ 325639 h 473000"/>
                <a:gd name="connsiteX14" fmla="*/ 179004 w 642171"/>
                <a:gd name="connsiteY14" fmla="*/ 325639 h 473000"/>
                <a:gd name="connsiteX15" fmla="*/ 111603 w 642171"/>
                <a:gd name="connsiteY15" fmla="*/ 274443 h 473000"/>
                <a:gd name="connsiteX16" fmla="*/ 96258 w 642171"/>
                <a:gd name="connsiteY16" fmla="*/ 273031 h 473000"/>
                <a:gd name="connsiteX17" fmla="*/ 94846 w 642171"/>
                <a:gd name="connsiteY17" fmla="*/ 288375 h 473000"/>
                <a:gd name="connsiteX18" fmla="*/ 135408 w 642171"/>
                <a:gd name="connsiteY18" fmla="*/ 325639 h 473000"/>
                <a:gd name="connsiteX19" fmla="*/ 18826 w 642171"/>
                <a:gd name="connsiteY19" fmla="*/ 325639 h 473000"/>
                <a:gd name="connsiteX20" fmla="*/ 0 w 642171"/>
                <a:gd name="connsiteY20" fmla="*/ 344463 h 473000"/>
                <a:gd name="connsiteX21" fmla="*/ 0 w 642171"/>
                <a:gd name="connsiteY21" fmla="*/ 368616 h 473000"/>
                <a:gd name="connsiteX22" fmla="*/ 49127 w 642171"/>
                <a:gd name="connsiteY22" fmla="*/ 417742 h 473000"/>
                <a:gd name="connsiteX23" fmla="*/ 98157 w 642171"/>
                <a:gd name="connsiteY23" fmla="*/ 417742 h 473000"/>
                <a:gd name="connsiteX24" fmla="*/ 112895 w 642171"/>
                <a:gd name="connsiteY24" fmla="*/ 453990 h 473000"/>
                <a:gd name="connsiteX25" fmla="*/ 141143 w 642171"/>
                <a:gd name="connsiteY25" fmla="*/ 473000 h 473000"/>
                <a:gd name="connsiteX26" fmla="*/ 391042 w 642171"/>
                <a:gd name="connsiteY26" fmla="*/ 473000 h 473000"/>
                <a:gd name="connsiteX27" fmla="*/ 419291 w 642171"/>
                <a:gd name="connsiteY27" fmla="*/ 453990 h 473000"/>
                <a:gd name="connsiteX28" fmla="*/ 434028 w 642171"/>
                <a:gd name="connsiteY28" fmla="*/ 417742 h 473000"/>
                <a:gd name="connsiteX29" fmla="*/ 483058 w 642171"/>
                <a:gd name="connsiteY29" fmla="*/ 417742 h 473000"/>
                <a:gd name="connsiteX30" fmla="*/ 532186 w 642171"/>
                <a:gd name="connsiteY30" fmla="*/ 368616 h 473000"/>
                <a:gd name="connsiteX31" fmla="*/ 532186 w 642171"/>
                <a:gd name="connsiteY31" fmla="*/ 344463 h 473000"/>
                <a:gd name="connsiteX32" fmla="*/ 513360 w 642171"/>
                <a:gd name="connsiteY32" fmla="*/ 325639 h 473000"/>
                <a:gd name="connsiteX33" fmla="*/ 410943 w 642171"/>
                <a:gd name="connsiteY33" fmla="*/ 325639 h 473000"/>
                <a:gd name="connsiteX34" fmla="*/ 455559 w 642171"/>
                <a:gd name="connsiteY34" fmla="*/ 281504 h 473000"/>
                <a:gd name="connsiteX35" fmla="*/ 515115 w 642171"/>
                <a:gd name="connsiteY35" fmla="*/ 296365 h 473000"/>
                <a:gd name="connsiteX36" fmla="*/ 642172 w 642171"/>
                <a:gd name="connsiteY36" fmla="*/ 169308 h 473000"/>
                <a:gd name="connsiteX37" fmla="*/ 515119 w 642171"/>
                <a:gd name="connsiteY37" fmla="*/ 42251 h 473000"/>
                <a:gd name="connsiteX38" fmla="*/ 399105 w 642171"/>
                <a:gd name="connsiteY38" fmla="*/ 445786 h 473000"/>
                <a:gd name="connsiteX39" fmla="*/ 391044 w 642171"/>
                <a:gd name="connsiteY39" fmla="*/ 451209 h 473000"/>
                <a:gd name="connsiteX40" fmla="*/ 141146 w 642171"/>
                <a:gd name="connsiteY40" fmla="*/ 451209 h 473000"/>
                <a:gd name="connsiteX41" fmla="*/ 133083 w 642171"/>
                <a:gd name="connsiteY41" fmla="*/ 445783 h 473000"/>
                <a:gd name="connsiteX42" fmla="*/ 121683 w 642171"/>
                <a:gd name="connsiteY42" fmla="*/ 417744 h 473000"/>
                <a:gd name="connsiteX43" fmla="*/ 410507 w 642171"/>
                <a:gd name="connsiteY43" fmla="*/ 417744 h 473000"/>
                <a:gd name="connsiteX44" fmla="*/ 510397 w 642171"/>
                <a:gd name="connsiteY44" fmla="*/ 347433 h 473000"/>
                <a:gd name="connsiteX45" fmla="*/ 510397 w 642171"/>
                <a:gd name="connsiteY45" fmla="*/ 368618 h 473000"/>
                <a:gd name="connsiteX46" fmla="*/ 483063 w 642171"/>
                <a:gd name="connsiteY46" fmla="*/ 395951 h 473000"/>
                <a:gd name="connsiteX47" fmla="*/ 49129 w 642171"/>
                <a:gd name="connsiteY47" fmla="*/ 395951 h 473000"/>
                <a:gd name="connsiteX48" fmla="*/ 21794 w 642171"/>
                <a:gd name="connsiteY48" fmla="*/ 368618 h 473000"/>
                <a:gd name="connsiteX49" fmla="*/ 21794 w 642171"/>
                <a:gd name="connsiteY49" fmla="*/ 347433 h 473000"/>
                <a:gd name="connsiteX50" fmla="*/ 494658 w 642171"/>
                <a:gd name="connsiteY50" fmla="*/ 149831 h 473000"/>
                <a:gd name="connsiteX51" fmla="*/ 494685 w 642171"/>
                <a:gd name="connsiteY51" fmla="*/ 149297 h 473000"/>
                <a:gd name="connsiteX52" fmla="*/ 494679 w 642171"/>
                <a:gd name="connsiteY52" fmla="*/ 117644 h 473000"/>
                <a:gd name="connsiteX53" fmla="*/ 515121 w 642171"/>
                <a:gd name="connsiteY53" fmla="*/ 113737 h 473000"/>
                <a:gd name="connsiteX54" fmla="*/ 570690 w 642171"/>
                <a:gd name="connsiteY54" fmla="*/ 169308 h 473000"/>
                <a:gd name="connsiteX55" fmla="*/ 515121 w 642171"/>
                <a:gd name="connsiteY55" fmla="*/ 224877 h 473000"/>
                <a:gd name="connsiteX56" fmla="*/ 486417 w 642171"/>
                <a:gd name="connsiteY56" fmla="*/ 216843 h 473000"/>
                <a:gd name="connsiteX57" fmla="*/ 494658 w 642171"/>
                <a:gd name="connsiteY57" fmla="*/ 149831 h 473000"/>
                <a:gd name="connsiteX58" fmla="*/ 67566 w 642171"/>
                <a:gd name="connsiteY58" fmla="*/ 26306 h 473000"/>
                <a:gd name="connsiteX59" fmla="*/ 72079 w 642171"/>
                <a:gd name="connsiteY59" fmla="*/ 21794 h 473000"/>
                <a:gd name="connsiteX60" fmla="*/ 468354 w 642171"/>
                <a:gd name="connsiteY60" fmla="*/ 21794 h 473000"/>
                <a:gd name="connsiteX61" fmla="*/ 472867 w 642171"/>
                <a:gd name="connsiteY61" fmla="*/ 26306 h 473000"/>
                <a:gd name="connsiteX62" fmla="*/ 472867 w 642171"/>
                <a:gd name="connsiteY62" fmla="*/ 62469 h 473000"/>
                <a:gd name="connsiteX63" fmla="*/ 67566 w 642171"/>
                <a:gd name="connsiteY63" fmla="*/ 62469 h 473000"/>
                <a:gd name="connsiteX64" fmla="*/ 67566 w 642171"/>
                <a:gd name="connsiteY64" fmla="*/ 138400 h 473000"/>
                <a:gd name="connsiteX65" fmla="*/ 67566 w 642171"/>
                <a:gd name="connsiteY65" fmla="*/ 84261 h 473000"/>
                <a:gd name="connsiteX66" fmla="*/ 472868 w 642171"/>
                <a:gd name="connsiteY66" fmla="*/ 84261 h 473000"/>
                <a:gd name="connsiteX67" fmla="*/ 472868 w 642171"/>
                <a:gd name="connsiteY67" fmla="*/ 138400 h 473000"/>
                <a:gd name="connsiteX68" fmla="*/ 515119 w 642171"/>
                <a:gd name="connsiteY68" fmla="*/ 274572 h 473000"/>
                <a:gd name="connsiteX69" fmla="*/ 467404 w 642171"/>
                <a:gd name="connsiteY69" fmla="*/ 263086 h 473000"/>
                <a:gd name="connsiteX70" fmla="*/ 479436 w 642171"/>
                <a:gd name="connsiteY70" fmla="*/ 237912 h 473000"/>
                <a:gd name="connsiteX71" fmla="*/ 515119 w 642171"/>
                <a:gd name="connsiteY71" fmla="*/ 246669 h 473000"/>
                <a:gd name="connsiteX72" fmla="*/ 592481 w 642171"/>
                <a:gd name="connsiteY72" fmla="*/ 169308 h 473000"/>
                <a:gd name="connsiteX73" fmla="*/ 515119 w 642171"/>
                <a:gd name="connsiteY73" fmla="*/ 91945 h 473000"/>
                <a:gd name="connsiteX74" fmla="*/ 494674 w 642171"/>
                <a:gd name="connsiteY74" fmla="*/ 94726 h 473000"/>
                <a:gd name="connsiteX75" fmla="*/ 494668 w 642171"/>
                <a:gd name="connsiteY75" fmla="*/ 66069 h 473000"/>
                <a:gd name="connsiteX76" fmla="*/ 515119 w 642171"/>
                <a:gd name="connsiteY76" fmla="*/ 64043 h 473000"/>
                <a:gd name="connsiteX77" fmla="*/ 620384 w 642171"/>
                <a:gd name="connsiteY77" fmla="*/ 169308 h 473000"/>
                <a:gd name="connsiteX78" fmla="*/ 515119 w 642171"/>
                <a:gd name="connsiteY78" fmla="*/ 274572 h 47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42171" h="473000">
                  <a:moveTo>
                    <a:pt x="515119" y="42251"/>
                  </a:moveTo>
                  <a:cubicBezTo>
                    <a:pt x="508156" y="42251"/>
                    <a:pt x="501326" y="42829"/>
                    <a:pt x="494663" y="43913"/>
                  </a:cubicBezTo>
                  <a:lnTo>
                    <a:pt x="494660" y="26305"/>
                  </a:lnTo>
                  <a:cubicBezTo>
                    <a:pt x="494660" y="11800"/>
                    <a:pt x="482861" y="0"/>
                    <a:pt x="468356" y="0"/>
                  </a:cubicBezTo>
                  <a:lnTo>
                    <a:pt x="72080" y="0"/>
                  </a:lnTo>
                  <a:cubicBezTo>
                    <a:pt x="57575" y="0"/>
                    <a:pt x="45776" y="11800"/>
                    <a:pt x="45776" y="26305"/>
                  </a:cubicBezTo>
                  <a:lnTo>
                    <a:pt x="45776" y="149295"/>
                  </a:lnTo>
                  <a:cubicBezTo>
                    <a:pt x="45776" y="149323"/>
                    <a:pt x="45780" y="149349"/>
                    <a:pt x="45780" y="149376"/>
                  </a:cubicBezTo>
                  <a:cubicBezTo>
                    <a:pt x="46559" y="183807"/>
                    <a:pt x="53603" y="215592"/>
                    <a:pt x="66718" y="243849"/>
                  </a:cubicBezTo>
                  <a:cubicBezTo>
                    <a:pt x="69250" y="249308"/>
                    <a:pt x="75730" y="251681"/>
                    <a:pt x="81188" y="249146"/>
                  </a:cubicBezTo>
                  <a:cubicBezTo>
                    <a:pt x="86646" y="246614"/>
                    <a:pt x="89019" y="240134"/>
                    <a:pt x="86485" y="234676"/>
                  </a:cubicBezTo>
                  <a:cubicBezTo>
                    <a:pt x="76079" y="212252"/>
                    <a:pt x="69906" y="187241"/>
                    <a:pt x="68079" y="160191"/>
                  </a:cubicBezTo>
                  <a:lnTo>
                    <a:pt x="472750" y="160191"/>
                  </a:lnTo>
                  <a:cubicBezTo>
                    <a:pt x="470429" y="236228"/>
                    <a:pt x="432930" y="295337"/>
                    <a:pt x="368117" y="325639"/>
                  </a:cubicBezTo>
                  <a:lnTo>
                    <a:pt x="179004" y="325639"/>
                  </a:lnTo>
                  <a:cubicBezTo>
                    <a:pt x="152528" y="313435"/>
                    <a:pt x="129651" y="296148"/>
                    <a:pt x="111603" y="274443"/>
                  </a:cubicBezTo>
                  <a:cubicBezTo>
                    <a:pt x="107756" y="269813"/>
                    <a:pt x="100886" y="269184"/>
                    <a:pt x="96258" y="273031"/>
                  </a:cubicBezTo>
                  <a:cubicBezTo>
                    <a:pt x="91630" y="276876"/>
                    <a:pt x="90999" y="283748"/>
                    <a:pt x="94846" y="288375"/>
                  </a:cubicBezTo>
                  <a:cubicBezTo>
                    <a:pt x="106634" y="302554"/>
                    <a:pt x="120256" y="315012"/>
                    <a:pt x="135408" y="325639"/>
                  </a:cubicBezTo>
                  <a:lnTo>
                    <a:pt x="18826" y="325639"/>
                  </a:lnTo>
                  <a:cubicBezTo>
                    <a:pt x="8444" y="325639"/>
                    <a:pt x="0" y="334084"/>
                    <a:pt x="0" y="344463"/>
                  </a:cubicBezTo>
                  <a:lnTo>
                    <a:pt x="0" y="368616"/>
                  </a:lnTo>
                  <a:cubicBezTo>
                    <a:pt x="0" y="395706"/>
                    <a:pt x="22039" y="417742"/>
                    <a:pt x="49127" y="417742"/>
                  </a:cubicBezTo>
                  <a:lnTo>
                    <a:pt x="98157" y="417742"/>
                  </a:lnTo>
                  <a:lnTo>
                    <a:pt x="112895" y="453990"/>
                  </a:lnTo>
                  <a:cubicBezTo>
                    <a:pt x="117589" y="465537"/>
                    <a:pt x="128678" y="473000"/>
                    <a:pt x="141143" y="473000"/>
                  </a:cubicBezTo>
                  <a:lnTo>
                    <a:pt x="391042" y="473000"/>
                  </a:lnTo>
                  <a:cubicBezTo>
                    <a:pt x="403510" y="473000"/>
                    <a:pt x="414600" y="465537"/>
                    <a:pt x="419291" y="453990"/>
                  </a:cubicBezTo>
                  <a:lnTo>
                    <a:pt x="434028" y="417742"/>
                  </a:lnTo>
                  <a:lnTo>
                    <a:pt x="483058" y="417742"/>
                  </a:lnTo>
                  <a:cubicBezTo>
                    <a:pt x="510148" y="417742"/>
                    <a:pt x="532186" y="395704"/>
                    <a:pt x="532186" y="368616"/>
                  </a:cubicBezTo>
                  <a:lnTo>
                    <a:pt x="532186" y="344463"/>
                  </a:lnTo>
                  <a:cubicBezTo>
                    <a:pt x="532186" y="334083"/>
                    <a:pt x="523740" y="325639"/>
                    <a:pt x="513360" y="325639"/>
                  </a:cubicBezTo>
                  <a:lnTo>
                    <a:pt x="410943" y="325639"/>
                  </a:lnTo>
                  <a:cubicBezTo>
                    <a:pt x="428232" y="313241"/>
                    <a:pt x="443274" y="298406"/>
                    <a:pt x="455559" y="281504"/>
                  </a:cubicBezTo>
                  <a:cubicBezTo>
                    <a:pt x="473335" y="290979"/>
                    <a:pt x="493604" y="296365"/>
                    <a:pt x="515115" y="296365"/>
                  </a:cubicBezTo>
                  <a:cubicBezTo>
                    <a:pt x="585174" y="296365"/>
                    <a:pt x="642172" y="239367"/>
                    <a:pt x="642172" y="169308"/>
                  </a:cubicBezTo>
                  <a:cubicBezTo>
                    <a:pt x="642172" y="99248"/>
                    <a:pt x="585177" y="42251"/>
                    <a:pt x="515119" y="42251"/>
                  </a:cubicBezTo>
                  <a:close/>
                  <a:moveTo>
                    <a:pt x="399105" y="445786"/>
                  </a:moveTo>
                  <a:cubicBezTo>
                    <a:pt x="397766" y="449081"/>
                    <a:pt x="394602" y="451209"/>
                    <a:pt x="391044" y="451209"/>
                  </a:cubicBezTo>
                  <a:lnTo>
                    <a:pt x="141146" y="451209"/>
                  </a:lnTo>
                  <a:cubicBezTo>
                    <a:pt x="137590" y="451209"/>
                    <a:pt x="134424" y="449080"/>
                    <a:pt x="133083" y="445783"/>
                  </a:cubicBezTo>
                  <a:lnTo>
                    <a:pt x="121683" y="417744"/>
                  </a:lnTo>
                  <a:lnTo>
                    <a:pt x="410507" y="417744"/>
                  </a:lnTo>
                  <a:close/>
                  <a:moveTo>
                    <a:pt x="510397" y="347433"/>
                  </a:moveTo>
                  <a:lnTo>
                    <a:pt x="510397" y="368618"/>
                  </a:lnTo>
                  <a:cubicBezTo>
                    <a:pt x="510397" y="383689"/>
                    <a:pt x="498136" y="395951"/>
                    <a:pt x="483063" y="395951"/>
                  </a:cubicBezTo>
                  <a:lnTo>
                    <a:pt x="49129" y="395951"/>
                  </a:lnTo>
                  <a:cubicBezTo>
                    <a:pt x="34056" y="395951"/>
                    <a:pt x="21794" y="383689"/>
                    <a:pt x="21794" y="368618"/>
                  </a:cubicBezTo>
                  <a:lnTo>
                    <a:pt x="21794" y="347433"/>
                  </a:lnTo>
                  <a:close/>
                  <a:moveTo>
                    <a:pt x="494658" y="149831"/>
                  </a:moveTo>
                  <a:cubicBezTo>
                    <a:pt x="494666" y="149653"/>
                    <a:pt x="494685" y="149477"/>
                    <a:pt x="494685" y="149297"/>
                  </a:cubicBezTo>
                  <a:lnTo>
                    <a:pt x="494679" y="117644"/>
                  </a:lnTo>
                  <a:cubicBezTo>
                    <a:pt x="501009" y="115128"/>
                    <a:pt x="507904" y="113737"/>
                    <a:pt x="515121" y="113737"/>
                  </a:cubicBezTo>
                  <a:cubicBezTo>
                    <a:pt x="545762" y="113737"/>
                    <a:pt x="570690" y="138666"/>
                    <a:pt x="570690" y="169308"/>
                  </a:cubicBezTo>
                  <a:cubicBezTo>
                    <a:pt x="570690" y="199949"/>
                    <a:pt x="545762" y="224877"/>
                    <a:pt x="515121" y="224877"/>
                  </a:cubicBezTo>
                  <a:cubicBezTo>
                    <a:pt x="504618" y="224877"/>
                    <a:pt x="494801" y="221929"/>
                    <a:pt x="486417" y="216843"/>
                  </a:cubicBezTo>
                  <a:cubicBezTo>
                    <a:pt x="492120" y="196035"/>
                    <a:pt x="494905" y="173669"/>
                    <a:pt x="494658" y="149831"/>
                  </a:cubicBezTo>
                  <a:close/>
                  <a:moveTo>
                    <a:pt x="67566" y="26306"/>
                  </a:moveTo>
                  <a:cubicBezTo>
                    <a:pt x="67566" y="23818"/>
                    <a:pt x="69592" y="21794"/>
                    <a:pt x="72079" y="21794"/>
                  </a:cubicBezTo>
                  <a:lnTo>
                    <a:pt x="468354" y="21794"/>
                  </a:lnTo>
                  <a:cubicBezTo>
                    <a:pt x="470843" y="21794"/>
                    <a:pt x="472867" y="23819"/>
                    <a:pt x="472867" y="26306"/>
                  </a:cubicBezTo>
                  <a:lnTo>
                    <a:pt x="472867" y="62469"/>
                  </a:lnTo>
                  <a:lnTo>
                    <a:pt x="67566" y="62469"/>
                  </a:lnTo>
                  <a:close/>
                  <a:moveTo>
                    <a:pt x="67566" y="138400"/>
                  </a:moveTo>
                  <a:lnTo>
                    <a:pt x="67566" y="84261"/>
                  </a:lnTo>
                  <a:lnTo>
                    <a:pt x="472868" y="84261"/>
                  </a:lnTo>
                  <a:lnTo>
                    <a:pt x="472868" y="138400"/>
                  </a:lnTo>
                  <a:close/>
                  <a:moveTo>
                    <a:pt x="515119" y="274572"/>
                  </a:moveTo>
                  <a:cubicBezTo>
                    <a:pt x="497947" y="274572"/>
                    <a:pt x="481738" y="270413"/>
                    <a:pt x="467404" y="263086"/>
                  </a:cubicBezTo>
                  <a:cubicBezTo>
                    <a:pt x="471985" y="255017"/>
                    <a:pt x="476006" y="246629"/>
                    <a:pt x="479436" y="237912"/>
                  </a:cubicBezTo>
                  <a:cubicBezTo>
                    <a:pt x="490119" y="243496"/>
                    <a:pt x="502252" y="246669"/>
                    <a:pt x="515119" y="246669"/>
                  </a:cubicBezTo>
                  <a:cubicBezTo>
                    <a:pt x="557776" y="246669"/>
                    <a:pt x="592481" y="211964"/>
                    <a:pt x="592481" y="169308"/>
                  </a:cubicBezTo>
                  <a:cubicBezTo>
                    <a:pt x="592481" y="126650"/>
                    <a:pt x="557776" y="91945"/>
                    <a:pt x="515119" y="91945"/>
                  </a:cubicBezTo>
                  <a:cubicBezTo>
                    <a:pt x="508040" y="91945"/>
                    <a:pt x="501191" y="92931"/>
                    <a:pt x="494674" y="94726"/>
                  </a:cubicBezTo>
                  <a:lnTo>
                    <a:pt x="494668" y="66069"/>
                  </a:lnTo>
                  <a:cubicBezTo>
                    <a:pt x="501287" y="64755"/>
                    <a:pt x="508119" y="64043"/>
                    <a:pt x="515119" y="64043"/>
                  </a:cubicBezTo>
                  <a:cubicBezTo>
                    <a:pt x="573162" y="64043"/>
                    <a:pt x="620384" y="111265"/>
                    <a:pt x="620384" y="169308"/>
                  </a:cubicBezTo>
                  <a:cubicBezTo>
                    <a:pt x="620384" y="227351"/>
                    <a:pt x="573162" y="274572"/>
                    <a:pt x="515119" y="274572"/>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85" name="任意多边形: 形状 84">
              <a:extLst>
                <a:ext uri="{FF2B5EF4-FFF2-40B4-BE49-F238E27FC236}">
                  <a16:creationId xmlns:a16="http://schemas.microsoft.com/office/drawing/2014/main" id="{FF1E155E-66ED-EB84-E403-27BAE6D19618}"/>
                </a:ext>
              </a:extLst>
            </p:cNvPr>
            <p:cNvSpPr/>
            <p:nvPr/>
          </p:nvSpPr>
          <p:spPr>
            <a:xfrm>
              <a:off x="5577490" y="901804"/>
              <a:ext cx="337748" cy="298138"/>
            </a:xfrm>
            <a:custGeom>
              <a:avLst/>
              <a:gdLst>
                <a:gd name="connsiteX0" fmla="*/ 306559 w 337748"/>
                <a:gd name="connsiteY0" fmla="*/ 0 h 298138"/>
                <a:gd name="connsiteX1" fmla="*/ 31188 w 337748"/>
                <a:gd name="connsiteY1" fmla="*/ 0 h 298138"/>
                <a:gd name="connsiteX2" fmla="*/ 0 w 337748"/>
                <a:gd name="connsiteY2" fmla="*/ 31188 h 298138"/>
                <a:gd name="connsiteX3" fmla="*/ 0 w 337748"/>
                <a:gd name="connsiteY3" fmla="*/ 203838 h 298138"/>
                <a:gd name="connsiteX4" fmla="*/ 31188 w 337748"/>
                <a:gd name="connsiteY4" fmla="*/ 235026 h 298138"/>
                <a:gd name="connsiteX5" fmla="*/ 55146 w 337748"/>
                <a:gd name="connsiteY5" fmla="*/ 235026 h 298138"/>
                <a:gd name="connsiteX6" fmla="*/ 66042 w 337748"/>
                <a:gd name="connsiteY6" fmla="*/ 224130 h 298138"/>
                <a:gd name="connsiteX7" fmla="*/ 55146 w 337748"/>
                <a:gd name="connsiteY7" fmla="*/ 213234 h 298138"/>
                <a:gd name="connsiteX8" fmla="*/ 31188 w 337748"/>
                <a:gd name="connsiteY8" fmla="*/ 213234 h 298138"/>
                <a:gd name="connsiteX9" fmla="*/ 21792 w 337748"/>
                <a:gd name="connsiteY9" fmla="*/ 203838 h 298138"/>
                <a:gd name="connsiteX10" fmla="*/ 21792 w 337748"/>
                <a:gd name="connsiteY10" fmla="*/ 31188 h 298138"/>
                <a:gd name="connsiteX11" fmla="*/ 31188 w 337748"/>
                <a:gd name="connsiteY11" fmla="*/ 21792 h 298138"/>
                <a:gd name="connsiteX12" fmla="*/ 306559 w 337748"/>
                <a:gd name="connsiteY12" fmla="*/ 21792 h 298138"/>
                <a:gd name="connsiteX13" fmla="*/ 315954 w 337748"/>
                <a:gd name="connsiteY13" fmla="*/ 31188 h 298138"/>
                <a:gd name="connsiteX14" fmla="*/ 315954 w 337748"/>
                <a:gd name="connsiteY14" fmla="*/ 203838 h 298138"/>
                <a:gd name="connsiteX15" fmla="*/ 306559 w 337748"/>
                <a:gd name="connsiteY15" fmla="*/ 213234 h 298138"/>
                <a:gd name="connsiteX16" fmla="*/ 245978 w 337748"/>
                <a:gd name="connsiteY16" fmla="*/ 213234 h 298138"/>
                <a:gd name="connsiteX17" fmla="*/ 228059 w 337748"/>
                <a:gd name="connsiteY17" fmla="*/ 224515 h 298138"/>
                <a:gd name="connsiteX18" fmla="*/ 177974 w 337748"/>
                <a:gd name="connsiteY18" fmla="*/ 270435 h 298138"/>
                <a:gd name="connsiteX19" fmla="*/ 182014 w 337748"/>
                <a:gd name="connsiteY19" fmla="*/ 232099 h 298138"/>
                <a:gd name="connsiteX20" fmla="*/ 162160 w 337748"/>
                <a:gd name="connsiteY20" fmla="*/ 213234 h 298138"/>
                <a:gd name="connsiteX21" fmla="*/ 105827 w 337748"/>
                <a:gd name="connsiteY21" fmla="*/ 213234 h 298138"/>
                <a:gd name="connsiteX22" fmla="*/ 94930 w 337748"/>
                <a:gd name="connsiteY22" fmla="*/ 224130 h 298138"/>
                <a:gd name="connsiteX23" fmla="*/ 105827 w 337748"/>
                <a:gd name="connsiteY23" fmla="*/ 235026 h 298138"/>
                <a:gd name="connsiteX24" fmla="*/ 160325 w 337748"/>
                <a:gd name="connsiteY24" fmla="*/ 235026 h 298138"/>
                <a:gd name="connsiteX25" fmla="*/ 151724 w 337748"/>
                <a:gd name="connsiteY25" fmla="*/ 275891 h 298138"/>
                <a:gd name="connsiteX26" fmla="*/ 151970 w 337748"/>
                <a:gd name="connsiteY26" fmla="*/ 292346 h 298138"/>
                <a:gd name="connsiteX27" fmla="*/ 163421 w 337748"/>
                <a:gd name="connsiteY27" fmla="*/ 298138 h 298138"/>
                <a:gd name="connsiteX28" fmla="*/ 167561 w 337748"/>
                <a:gd name="connsiteY28" fmla="*/ 297520 h 298138"/>
                <a:gd name="connsiteX29" fmla="*/ 247186 w 337748"/>
                <a:gd name="connsiteY29" fmla="*/ 235025 h 298138"/>
                <a:gd name="connsiteX30" fmla="*/ 306560 w 337748"/>
                <a:gd name="connsiteY30" fmla="*/ 235025 h 298138"/>
                <a:gd name="connsiteX31" fmla="*/ 337748 w 337748"/>
                <a:gd name="connsiteY31" fmla="*/ 203837 h 298138"/>
                <a:gd name="connsiteX32" fmla="*/ 337748 w 337748"/>
                <a:gd name="connsiteY32" fmla="*/ 31188 h 298138"/>
                <a:gd name="connsiteX33" fmla="*/ 306559 w 337748"/>
                <a:gd name="connsiteY33" fmla="*/ 0 h 29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7748" h="298138">
                  <a:moveTo>
                    <a:pt x="306559" y="0"/>
                  </a:moveTo>
                  <a:lnTo>
                    <a:pt x="31188" y="0"/>
                  </a:lnTo>
                  <a:cubicBezTo>
                    <a:pt x="13991" y="0"/>
                    <a:pt x="0" y="13991"/>
                    <a:pt x="0" y="31188"/>
                  </a:cubicBezTo>
                  <a:lnTo>
                    <a:pt x="0" y="203838"/>
                  </a:lnTo>
                  <a:cubicBezTo>
                    <a:pt x="0" y="221036"/>
                    <a:pt x="13991" y="235026"/>
                    <a:pt x="31188" y="235026"/>
                  </a:cubicBezTo>
                  <a:lnTo>
                    <a:pt x="55146" y="235026"/>
                  </a:lnTo>
                  <a:cubicBezTo>
                    <a:pt x="61165" y="235026"/>
                    <a:pt x="66042" y="230149"/>
                    <a:pt x="66042" y="224130"/>
                  </a:cubicBezTo>
                  <a:cubicBezTo>
                    <a:pt x="66042" y="218111"/>
                    <a:pt x="61165" y="213234"/>
                    <a:pt x="55146" y="213234"/>
                  </a:cubicBezTo>
                  <a:lnTo>
                    <a:pt x="31188" y="213234"/>
                  </a:lnTo>
                  <a:cubicBezTo>
                    <a:pt x="26008" y="213234"/>
                    <a:pt x="21792" y="209019"/>
                    <a:pt x="21792" y="203838"/>
                  </a:cubicBezTo>
                  <a:lnTo>
                    <a:pt x="21792" y="31188"/>
                  </a:lnTo>
                  <a:cubicBezTo>
                    <a:pt x="21792" y="26008"/>
                    <a:pt x="26007" y="21792"/>
                    <a:pt x="31188" y="21792"/>
                  </a:cubicBezTo>
                  <a:lnTo>
                    <a:pt x="306559" y="21792"/>
                  </a:lnTo>
                  <a:cubicBezTo>
                    <a:pt x="311738" y="21792"/>
                    <a:pt x="315954" y="26007"/>
                    <a:pt x="315954" y="31188"/>
                  </a:cubicBezTo>
                  <a:lnTo>
                    <a:pt x="315954" y="203838"/>
                  </a:lnTo>
                  <a:cubicBezTo>
                    <a:pt x="315954" y="209018"/>
                    <a:pt x="311740" y="213234"/>
                    <a:pt x="306559" y="213234"/>
                  </a:cubicBezTo>
                  <a:lnTo>
                    <a:pt x="245978" y="213234"/>
                  </a:lnTo>
                  <a:cubicBezTo>
                    <a:pt x="238330" y="213234"/>
                    <a:pt x="231297" y="217661"/>
                    <a:pt x="228059" y="224515"/>
                  </a:cubicBezTo>
                  <a:cubicBezTo>
                    <a:pt x="222442" y="236406"/>
                    <a:pt x="208841" y="256650"/>
                    <a:pt x="177974" y="270435"/>
                  </a:cubicBezTo>
                  <a:cubicBezTo>
                    <a:pt x="182260" y="256222"/>
                    <a:pt x="182472" y="241340"/>
                    <a:pt x="182014" y="232099"/>
                  </a:cubicBezTo>
                  <a:cubicBezTo>
                    <a:pt x="181490" y="221521"/>
                    <a:pt x="172768" y="213234"/>
                    <a:pt x="162160" y="213234"/>
                  </a:cubicBezTo>
                  <a:lnTo>
                    <a:pt x="105827" y="213234"/>
                  </a:lnTo>
                  <a:cubicBezTo>
                    <a:pt x="99808" y="213234"/>
                    <a:pt x="94930" y="218111"/>
                    <a:pt x="94930" y="224130"/>
                  </a:cubicBezTo>
                  <a:cubicBezTo>
                    <a:pt x="94930" y="230149"/>
                    <a:pt x="99808" y="235026"/>
                    <a:pt x="105827" y="235026"/>
                  </a:cubicBezTo>
                  <a:lnTo>
                    <a:pt x="160325" y="235026"/>
                  </a:lnTo>
                  <a:cubicBezTo>
                    <a:pt x="160632" y="244439"/>
                    <a:pt x="160090" y="263701"/>
                    <a:pt x="151724" y="275891"/>
                  </a:cubicBezTo>
                  <a:cubicBezTo>
                    <a:pt x="148304" y="280870"/>
                    <a:pt x="148405" y="287483"/>
                    <a:pt x="151970" y="292346"/>
                  </a:cubicBezTo>
                  <a:cubicBezTo>
                    <a:pt x="154687" y="296051"/>
                    <a:pt x="158977" y="298138"/>
                    <a:pt x="163421" y="298138"/>
                  </a:cubicBezTo>
                  <a:cubicBezTo>
                    <a:pt x="164800" y="298138"/>
                    <a:pt x="166194" y="297936"/>
                    <a:pt x="167561" y="297520"/>
                  </a:cubicBezTo>
                  <a:cubicBezTo>
                    <a:pt x="189209" y="290912"/>
                    <a:pt x="228131" y="274038"/>
                    <a:pt x="247186" y="235025"/>
                  </a:cubicBezTo>
                  <a:lnTo>
                    <a:pt x="306560" y="235025"/>
                  </a:lnTo>
                  <a:cubicBezTo>
                    <a:pt x="323758" y="235025"/>
                    <a:pt x="337748" y="221034"/>
                    <a:pt x="337748" y="203837"/>
                  </a:cubicBezTo>
                  <a:lnTo>
                    <a:pt x="337748" y="31188"/>
                  </a:lnTo>
                  <a:cubicBezTo>
                    <a:pt x="337747" y="13991"/>
                    <a:pt x="323756" y="0"/>
                    <a:pt x="306559" y="0"/>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86" name="任意多边形: 形状 85">
              <a:extLst>
                <a:ext uri="{FF2B5EF4-FFF2-40B4-BE49-F238E27FC236}">
                  <a16:creationId xmlns:a16="http://schemas.microsoft.com/office/drawing/2014/main" id="{0580F29B-A9DE-0835-51AA-8E1A0DE09FCE}"/>
                </a:ext>
              </a:extLst>
            </p:cNvPr>
            <p:cNvSpPr/>
            <p:nvPr/>
          </p:nvSpPr>
          <p:spPr>
            <a:xfrm>
              <a:off x="5755731" y="961455"/>
              <a:ext cx="108351" cy="21792"/>
            </a:xfrm>
            <a:custGeom>
              <a:avLst/>
              <a:gdLst>
                <a:gd name="connsiteX0" fmla="*/ 97455 w 108351"/>
                <a:gd name="connsiteY0" fmla="*/ 21792 h 21792"/>
                <a:gd name="connsiteX1" fmla="*/ 108352 w 108351"/>
                <a:gd name="connsiteY1" fmla="*/ 10896 h 21792"/>
                <a:gd name="connsiteX2" fmla="*/ 97455 w 108351"/>
                <a:gd name="connsiteY2" fmla="*/ 0 h 21792"/>
                <a:gd name="connsiteX3" fmla="*/ 10896 w 108351"/>
                <a:gd name="connsiteY3" fmla="*/ 0 h 21792"/>
                <a:gd name="connsiteX4" fmla="*/ 0 w 108351"/>
                <a:gd name="connsiteY4" fmla="*/ 10896 h 21792"/>
                <a:gd name="connsiteX5" fmla="*/ 10896 w 108351"/>
                <a:gd name="connsiteY5" fmla="*/ 21792 h 2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351" h="21792">
                  <a:moveTo>
                    <a:pt x="97455" y="21792"/>
                  </a:moveTo>
                  <a:cubicBezTo>
                    <a:pt x="103474" y="21792"/>
                    <a:pt x="108352" y="16915"/>
                    <a:pt x="108352" y="10896"/>
                  </a:cubicBezTo>
                  <a:cubicBezTo>
                    <a:pt x="108352" y="4877"/>
                    <a:pt x="103474" y="0"/>
                    <a:pt x="97455" y="0"/>
                  </a:cubicBezTo>
                  <a:lnTo>
                    <a:pt x="10896" y="0"/>
                  </a:lnTo>
                  <a:cubicBezTo>
                    <a:pt x="4877" y="0"/>
                    <a:pt x="0" y="4877"/>
                    <a:pt x="0" y="10896"/>
                  </a:cubicBezTo>
                  <a:cubicBezTo>
                    <a:pt x="0" y="16915"/>
                    <a:pt x="4877" y="21792"/>
                    <a:pt x="10896" y="21792"/>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87" name="任意多边形: 形状 86">
              <a:extLst>
                <a:ext uri="{FF2B5EF4-FFF2-40B4-BE49-F238E27FC236}">
                  <a16:creationId xmlns:a16="http://schemas.microsoft.com/office/drawing/2014/main" id="{2511157E-0A60-FFA9-1AE9-30D74EBBD0DD}"/>
                </a:ext>
              </a:extLst>
            </p:cNvPr>
            <p:cNvSpPr/>
            <p:nvPr/>
          </p:nvSpPr>
          <p:spPr>
            <a:xfrm>
              <a:off x="5628647" y="961455"/>
              <a:ext cx="99130" cy="21792"/>
            </a:xfrm>
            <a:custGeom>
              <a:avLst/>
              <a:gdLst>
                <a:gd name="connsiteX0" fmla="*/ 88234 w 99130"/>
                <a:gd name="connsiteY0" fmla="*/ 21792 h 21792"/>
                <a:gd name="connsiteX1" fmla="*/ 99131 w 99130"/>
                <a:gd name="connsiteY1" fmla="*/ 10896 h 21792"/>
                <a:gd name="connsiteX2" fmla="*/ 88234 w 99130"/>
                <a:gd name="connsiteY2" fmla="*/ 0 h 21792"/>
                <a:gd name="connsiteX3" fmla="*/ 10896 w 99130"/>
                <a:gd name="connsiteY3" fmla="*/ 0 h 21792"/>
                <a:gd name="connsiteX4" fmla="*/ 0 w 99130"/>
                <a:gd name="connsiteY4" fmla="*/ 10896 h 21792"/>
                <a:gd name="connsiteX5" fmla="*/ 10896 w 99130"/>
                <a:gd name="connsiteY5" fmla="*/ 21792 h 2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0" h="21792">
                  <a:moveTo>
                    <a:pt x="88234" y="21792"/>
                  </a:moveTo>
                  <a:cubicBezTo>
                    <a:pt x="94253" y="21792"/>
                    <a:pt x="99131" y="16915"/>
                    <a:pt x="99131" y="10896"/>
                  </a:cubicBezTo>
                  <a:cubicBezTo>
                    <a:pt x="99131" y="4877"/>
                    <a:pt x="94253" y="0"/>
                    <a:pt x="88234" y="0"/>
                  </a:cubicBezTo>
                  <a:lnTo>
                    <a:pt x="10896" y="0"/>
                  </a:lnTo>
                  <a:cubicBezTo>
                    <a:pt x="4877" y="0"/>
                    <a:pt x="0" y="4877"/>
                    <a:pt x="0" y="10896"/>
                  </a:cubicBezTo>
                  <a:cubicBezTo>
                    <a:pt x="0" y="16915"/>
                    <a:pt x="4877" y="21792"/>
                    <a:pt x="10896" y="21792"/>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88" name="任意多边形: 形状 87">
              <a:extLst>
                <a:ext uri="{FF2B5EF4-FFF2-40B4-BE49-F238E27FC236}">
                  <a16:creationId xmlns:a16="http://schemas.microsoft.com/office/drawing/2014/main" id="{9CDA7E20-5549-1D27-F324-CF7EE9414A63}"/>
                </a:ext>
              </a:extLst>
            </p:cNvPr>
            <p:cNvSpPr/>
            <p:nvPr/>
          </p:nvSpPr>
          <p:spPr>
            <a:xfrm>
              <a:off x="5631551" y="1008420"/>
              <a:ext cx="232531" cy="21792"/>
            </a:xfrm>
            <a:custGeom>
              <a:avLst/>
              <a:gdLst>
                <a:gd name="connsiteX0" fmla="*/ 10896 w 232531"/>
                <a:gd name="connsiteY0" fmla="*/ 21792 h 21792"/>
                <a:gd name="connsiteX1" fmla="*/ 221636 w 232531"/>
                <a:gd name="connsiteY1" fmla="*/ 21792 h 21792"/>
                <a:gd name="connsiteX2" fmla="*/ 232532 w 232531"/>
                <a:gd name="connsiteY2" fmla="*/ 10896 h 21792"/>
                <a:gd name="connsiteX3" fmla="*/ 221636 w 232531"/>
                <a:gd name="connsiteY3" fmla="*/ 0 h 21792"/>
                <a:gd name="connsiteX4" fmla="*/ 10896 w 232531"/>
                <a:gd name="connsiteY4" fmla="*/ 0 h 21792"/>
                <a:gd name="connsiteX5" fmla="*/ 0 w 232531"/>
                <a:gd name="connsiteY5" fmla="*/ 10896 h 21792"/>
                <a:gd name="connsiteX6" fmla="*/ 10896 w 232531"/>
                <a:gd name="connsiteY6" fmla="*/ 21792 h 2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531" h="21792">
                  <a:moveTo>
                    <a:pt x="10896" y="21792"/>
                  </a:moveTo>
                  <a:lnTo>
                    <a:pt x="221636" y="21792"/>
                  </a:lnTo>
                  <a:cubicBezTo>
                    <a:pt x="227655" y="21792"/>
                    <a:pt x="232532" y="16915"/>
                    <a:pt x="232532" y="10896"/>
                  </a:cubicBezTo>
                  <a:cubicBezTo>
                    <a:pt x="232532" y="4877"/>
                    <a:pt x="227655" y="0"/>
                    <a:pt x="221636" y="0"/>
                  </a:cubicBezTo>
                  <a:lnTo>
                    <a:pt x="10896" y="0"/>
                  </a:lnTo>
                  <a:cubicBezTo>
                    <a:pt x="4877" y="0"/>
                    <a:pt x="0" y="4877"/>
                    <a:pt x="0" y="10896"/>
                  </a:cubicBezTo>
                  <a:cubicBezTo>
                    <a:pt x="0" y="16915"/>
                    <a:pt x="4879" y="21792"/>
                    <a:pt x="10896" y="21792"/>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89" name="任意多边形: 形状 88">
              <a:extLst>
                <a:ext uri="{FF2B5EF4-FFF2-40B4-BE49-F238E27FC236}">
                  <a16:creationId xmlns:a16="http://schemas.microsoft.com/office/drawing/2014/main" id="{4B48A9FE-8752-CF31-5A9D-5468CAAAE5B5}"/>
                </a:ext>
              </a:extLst>
            </p:cNvPr>
            <p:cNvSpPr/>
            <p:nvPr/>
          </p:nvSpPr>
          <p:spPr>
            <a:xfrm>
              <a:off x="5634457" y="1055387"/>
              <a:ext cx="229626" cy="21792"/>
            </a:xfrm>
            <a:custGeom>
              <a:avLst/>
              <a:gdLst>
                <a:gd name="connsiteX0" fmla="*/ 10896 w 229626"/>
                <a:gd name="connsiteY0" fmla="*/ 21792 h 21792"/>
                <a:gd name="connsiteX1" fmla="*/ 218730 w 229626"/>
                <a:gd name="connsiteY1" fmla="*/ 21792 h 21792"/>
                <a:gd name="connsiteX2" fmla="*/ 229626 w 229626"/>
                <a:gd name="connsiteY2" fmla="*/ 10896 h 21792"/>
                <a:gd name="connsiteX3" fmla="*/ 218730 w 229626"/>
                <a:gd name="connsiteY3" fmla="*/ 0 h 21792"/>
                <a:gd name="connsiteX4" fmla="*/ 10896 w 229626"/>
                <a:gd name="connsiteY4" fmla="*/ 0 h 21792"/>
                <a:gd name="connsiteX5" fmla="*/ 0 w 229626"/>
                <a:gd name="connsiteY5" fmla="*/ 10896 h 21792"/>
                <a:gd name="connsiteX6" fmla="*/ 10896 w 229626"/>
                <a:gd name="connsiteY6" fmla="*/ 21792 h 21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626" h="21792">
                  <a:moveTo>
                    <a:pt x="10896" y="21792"/>
                  </a:moveTo>
                  <a:lnTo>
                    <a:pt x="218730" y="21792"/>
                  </a:lnTo>
                  <a:cubicBezTo>
                    <a:pt x="224749" y="21792"/>
                    <a:pt x="229626" y="16915"/>
                    <a:pt x="229626" y="10896"/>
                  </a:cubicBezTo>
                  <a:cubicBezTo>
                    <a:pt x="229626" y="4877"/>
                    <a:pt x="224749" y="0"/>
                    <a:pt x="218730" y="0"/>
                  </a:cubicBezTo>
                  <a:lnTo>
                    <a:pt x="10896" y="0"/>
                  </a:lnTo>
                  <a:cubicBezTo>
                    <a:pt x="4877" y="0"/>
                    <a:pt x="0" y="4877"/>
                    <a:pt x="0" y="10896"/>
                  </a:cubicBezTo>
                  <a:cubicBezTo>
                    <a:pt x="0" y="16915"/>
                    <a:pt x="4879" y="21792"/>
                    <a:pt x="10896" y="21792"/>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grpSp>
      <p:grpSp>
        <p:nvGrpSpPr>
          <p:cNvPr id="90" name="图形 12">
            <a:extLst>
              <a:ext uri="{FF2B5EF4-FFF2-40B4-BE49-F238E27FC236}">
                <a16:creationId xmlns:a16="http://schemas.microsoft.com/office/drawing/2014/main" id="{63ABD4A6-C8C8-8DA3-4CF9-F08AD3DDC62A}"/>
              </a:ext>
            </a:extLst>
          </p:cNvPr>
          <p:cNvGrpSpPr/>
          <p:nvPr/>
        </p:nvGrpSpPr>
        <p:grpSpPr>
          <a:xfrm>
            <a:off x="4421812" y="2814428"/>
            <a:ext cx="358736" cy="379834"/>
            <a:chOff x="6283555" y="901804"/>
            <a:chExt cx="702529" cy="743846"/>
          </a:xfrm>
          <a:solidFill>
            <a:schemeClr val="bg1"/>
          </a:solidFill>
        </p:grpSpPr>
        <p:sp>
          <p:nvSpPr>
            <p:cNvPr id="91" name="任意多边形: 形状 90">
              <a:extLst>
                <a:ext uri="{FF2B5EF4-FFF2-40B4-BE49-F238E27FC236}">
                  <a16:creationId xmlns:a16="http://schemas.microsoft.com/office/drawing/2014/main" id="{8E989782-82F8-EAA0-D586-F75347B08146}"/>
                </a:ext>
              </a:extLst>
            </p:cNvPr>
            <p:cNvSpPr/>
            <p:nvPr/>
          </p:nvSpPr>
          <p:spPr>
            <a:xfrm>
              <a:off x="6385123" y="1497050"/>
              <a:ext cx="499390" cy="45527"/>
            </a:xfrm>
            <a:custGeom>
              <a:avLst/>
              <a:gdLst>
                <a:gd name="connsiteX0" fmla="*/ 10893 w 499390"/>
                <a:gd name="connsiteY0" fmla="*/ 33658 h 45527"/>
                <a:gd name="connsiteX1" fmla="*/ 88064 w 499390"/>
                <a:gd name="connsiteY1" fmla="*/ 33658 h 45527"/>
                <a:gd name="connsiteX2" fmla="*/ 88064 w 499390"/>
                <a:gd name="connsiteY2" fmla="*/ 34634 h 45527"/>
                <a:gd name="connsiteX3" fmla="*/ 98958 w 499390"/>
                <a:gd name="connsiteY3" fmla="*/ 45527 h 45527"/>
                <a:gd name="connsiteX4" fmla="*/ 109851 w 499390"/>
                <a:gd name="connsiteY4" fmla="*/ 34634 h 45527"/>
                <a:gd name="connsiteX5" fmla="*/ 109851 w 499390"/>
                <a:gd name="connsiteY5" fmla="*/ 33658 h 45527"/>
                <a:gd name="connsiteX6" fmla="*/ 488498 w 499390"/>
                <a:gd name="connsiteY6" fmla="*/ 33658 h 45527"/>
                <a:gd name="connsiteX7" fmla="*/ 499391 w 499390"/>
                <a:gd name="connsiteY7" fmla="*/ 22764 h 45527"/>
                <a:gd name="connsiteX8" fmla="*/ 488498 w 499390"/>
                <a:gd name="connsiteY8" fmla="*/ 11871 h 45527"/>
                <a:gd name="connsiteX9" fmla="*/ 109852 w 499390"/>
                <a:gd name="connsiteY9" fmla="*/ 11871 h 45527"/>
                <a:gd name="connsiteX10" fmla="*/ 109852 w 499390"/>
                <a:gd name="connsiteY10" fmla="*/ 10893 h 45527"/>
                <a:gd name="connsiteX11" fmla="*/ 98959 w 499390"/>
                <a:gd name="connsiteY11" fmla="*/ 0 h 45527"/>
                <a:gd name="connsiteX12" fmla="*/ 88066 w 499390"/>
                <a:gd name="connsiteY12" fmla="*/ 10893 h 45527"/>
                <a:gd name="connsiteX13" fmla="*/ 88066 w 499390"/>
                <a:gd name="connsiteY13" fmla="*/ 11871 h 45527"/>
                <a:gd name="connsiteX14" fmla="*/ 10893 w 499390"/>
                <a:gd name="connsiteY14" fmla="*/ 11871 h 45527"/>
                <a:gd name="connsiteX15" fmla="*/ 0 w 499390"/>
                <a:gd name="connsiteY15" fmla="*/ 22764 h 45527"/>
                <a:gd name="connsiteX16" fmla="*/ 10893 w 499390"/>
                <a:gd name="connsiteY16" fmla="*/ 33658 h 45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9390" h="45527">
                  <a:moveTo>
                    <a:pt x="10893" y="33658"/>
                  </a:moveTo>
                  <a:lnTo>
                    <a:pt x="88064" y="33658"/>
                  </a:lnTo>
                  <a:lnTo>
                    <a:pt x="88064" y="34634"/>
                  </a:lnTo>
                  <a:cubicBezTo>
                    <a:pt x="88064" y="40651"/>
                    <a:pt x="92942" y="45527"/>
                    <a:pt x="98958" y="45527"/>
                  </a:cubicBezTo>
                  <a:cubicBezTo>
                    <a:pt x="104974" y="45527"/>
                    <a:pt x="109851" y="40650"/>
                    <a:pt x="109851" y="34634"/>
                  </a:cubicBezTo>
                  <a:lnTo>
                    <a:pt x="109851" y="33658"/>
                  </a:lnTo>
                  <a:lnTo>
                    <a:pt x="488498" y="33658"/>
                  </a:lnTo>
                  <a:cubicBezTo>
                    <a:pt x="494515" y="33658"/>
                    <a:pt x="499391" y="28780"/>
                    <a:pt x="499391" y="22764"/>
                  </a:cubicBezTo>
                  <a:cubicBezTo>
                    <a:pt x="499391" y="16748"/>
                    <a:pt x="494515" y="11871"/>
                    <a:pt x="488498" y="11871"/>
                  </a:cubicBezTo>
                  <a:lnTo>
                    <a:pt x="109852" y="11871"/>
                  </a:lnTo>
                  <a:lnTo>
                    <a:pt x="109852" y="10893"/>
                  </a:lnTo>
                  <a:cubicBezTo>
                    <a:pt x="109852" y="4876"/>
                    <a:pt x="104975" y="0"/>
                    <a:pt x="98959" y="0"/>
                  </a:cubicBezTo>
                  <a:cubicBezTo>
                    <a:pt x="92943" y="0"/>
                    <a:pt x="88066" y="4876"/>
                    <a:pt x="88066" y="10893"/>
                  </a:cubicBezTo>
                  <a:lnTo>
                    <a:pt x="88066" y="11871"/>
                  </a:lnTo>
                  <a:lnTo>
                    <a:pt x="10893" y="11871"/>
                  </a:lnTo>
                  <a:cubicBezTo>
                    <a:pt x="4876" y="11871"/>
                    <a:pt x="0" y="16747"/>
                    <a:pt x="0" y="22764"/>
                  </a:cubicBezTo>
                  <a:cubicBezTo>
                    <a:pt x="0" y="28782"/>
                    <a:pt x="4876" y="33658"/>
                    <a:pt x="10893" y="33658"/>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92" name="任意多边形: 形状 91">
              <a:extLst>
                <a:ext uri="{FF2B5EF4-FFF2-40B4-BE49-F238E27FC236}">
                  <a16:creationId xmlns:a16="http://schemas.microsoft.com/office/drawing/2014/main" id="{930DFD43-8A86-58C9-1AA9-803E20A5F996}"/>
                </a:ext>
              </a:extLst>
            </p:cNvPr>
            <p:cNvSpPr/>
            <p:nvPr/>
          </p:nvSpPr>
          <p:spPr>
            <a:xfrm>
              <a:off x="6283555" y="901804"/>
              <a:ext cx="702529" cy="743846"/>
            </a:xfrm>
            <a:custGeom>
              <a:avLst/>
              <a:gdLst>
                <a:gd name="connsiteX0" fmla="*/ 691678 w 702529"/>
                <a:gd name="connsiteY0" fmla="*/ 1730 h 743846"/>
                <a:gd name="connsiteX1" fmla="*/ 683888 w 702529"/>
                <a:gd name="connsiteY1" fmla="*/ 0 h 743846"/>
                <a:gd name="connsiteX2" fmla="*/ 18640 w 702529"/>
                <a:gd name="connsiteY2" fmla="*/ 0 h 743846"/>
                <a:gd name="connsiteX3" fmla="*/ 8534 w 702529"/>
                <a:gd name="connsiteY3" fmla="*/ 3003 h 743846"/>
                <a:gd name="connsiteX4" fmla="*/ 0 w 702529"/>
                <a:gd name="connsiteY4" fmla="*/ 18646 h 743846"/>
                <a:gd name="connsiteX5" fmla="*/ 0 w 702529"/>
                <a:gd name="connsiteY5" fmla="*/ 725202 h 743846"/>
                <a:gd name="connsiteX6" fmla="*/ 18644 w 702529"/>
                <a:gd name="connsiteY6" fmla="*/ 743846 h 743846"/>
                <a:gd name="connsiteX7" fmla="*/ 141695 w 702529"/>
                <a:gd name="connsiteY7" fmla="*/ 743846 h 743846"/>
                <a:gd name="connsiteX8" fmla="*/ 152589 w 702529"/>
                <a:gd name="connsiteY8" fmla="*/ 732953 h 743846"/>
                <a:gd name="connsiteX9" fmla="*/ 141695 w 702529"/>
                <a:gd name="connsiteY9" fmla="*/ 722059 h 743846"/>
                <a:gd name="connsiteX10" fmla="*/ 21787 w 702529"/>
                <a:gd name="connsiteY10" fmla="*/ 722059 h 743846"/>
                <a:gd name="connsiteX11" fmla="*/ 21787 w 702529"/>
                <a:gd name="connsiteY11" fmla="*/ 116082 h 743846"/>
                <a:gd name="connsiteX12" fmla="*/ 680741 w 702529"/>
                <a:gd name="connsiteY12" fmla="*/ 116082 h 743846"/>
                <a:gd name="connsiteX13" fmla="*/ 680741 w 702529"/>
                <a:gd name="connsiteY13" fmla="*/ 722058 h 743846"/>
                <a:gd name="connsiteX14" fmla="*/ 192502 w 702529"/>
                <a:gd name="connsiteY14" fmla="*/ 722058 h 743846"/>
                <a:gd name="connsiteX15" fmla="*/ 181609 w 702529"/>
                <a:gd name="connsiteY15" fmla="*/ 732951 h 743846"/>
                <a:gd name="connsiteX16" fmla="*/ 192502 w 702529"/>
                <a:gd name="connsiteY16" fmla="*/ 743846 h 743846"/>
                <a:gd name="connsiteX17" fmla="*/ 683887 w 702529"/>
                <a:gd name="connsiteY17" fmla="*/ 743846 h 743846"/>
                <a:gd name="connsiteX18" fmla="*/ 702529 w 702529"/>
                <a:gd name="connsiteY18" fmla="*/ 725202 h 743846"/>
                <a:gd name="connsiteX19" fmla="*/ 702529 w 702529"/>
                <a:gd name="connsiteY19" fmla="*/ 18646 h 743846"/>
                <a:gd name="connsiteX20" fmla="*/ 691678 w 702529"/>
                <a:gd name="connsiteY20" fmla="*/ 1730 h 743846"/>
                <a:gd name="connsiteX21" fmla="*/ 680735 w 702529"/>
                <a:gd name="connsiteY21" fmla="*/ 94296 h 743846"/>
                <a:gd name="connsiteX22" fmla="*/ 21791 w 702529"/>
                <a:gd name="connsiteY22" fmla="*/ 94296 h 743846"/>
                <a:gd name="connsiteX23" fmla="*/ 21791 w 702529"/>
                <a:gd name="connsiteY23" fmla="*/ 21789 h 743846"/>
                <a:gd name="connsiteX24" fmla="*/ 680735 w 702529"/>
                <a:gd name="connsiteY24" fmla="*/ 21789 h 74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2529" h="743846">
                  <a:moveTo>
                    <a:pt x="691678" y="1730"/>
                  </a:moveTo>
                  <a:cubicBezTo>
                    <a:pt x="689304" y="632"/>
                    <a:pt x="686672" y="0"/>
                    <a:pt x="683888" y="0"/>
                  </a:cubicBezTo>
                  <a:lnTo>
                    <a:pt x="18640" y="0"/>
                  </a:lnTo>
                  <a:cubicBezTo>
                    <a:pt x="14915" y="0"/>
                    <a:pt x="11450" y="1111"/>
                    <a:pt x="8534" y="3003"/>
                  </a:cubicBezTo>
                  <a:cubicBezTo>
                    <a:pt x="3407" y="6329"/>
                    <a:pt x="0" y="12092"/>
                    <a:pt x="0" y="18646"/>
                  </a:cubicBezTo>
                  <a:lnTo>
                    <a:pt x="0" y="725202"/>
                  </a:lnTo>
                  <a:cubicBezTo>
                    <a:pt x="0" y="735484"/>
                    <a:pt x="8362" y="743846"/>
                    <a:pt x="18644" y="743846"/>
                  </a:cubicBezTo>
                  <a:lnTo>
                    <a:pt x="141695" y="743846"/>
                  </a:lnTo>
                  <a:cubicBezTo>
                    <a:pt x="147713" y="743846"/>
                    <a:pt x="152589" y="738969"/>
                    <a:pt x="152589" y="732953"/>
                  </a:cubicBezTo>
                  <a:cubicBezTo>
                    <a:pt x="152589" y="726937"/>
                    <a:pt x="147713" y="722059"/>
                    <a:pt x="141695" y="722059"/>
                  </a:cubicBezTo>
                  <a:lnTo>
                    <a:pt x="21787" y="722059"/>
                  </a:lnTo>
                  <a:lnTo>
                    <a:pt x="21787" y="116082"/>
                  </a:lnTo>
                  <a:lnTo>
                    <a:pt x="680741" y="116082"/>
                  </a:lnTo>
                  <a:lnTo>
                    <a:pt x="680741" y="722058"/>
                  </a:lnTo>
                  <a:lnTo>
                    <a:pt x="192502" y="722058"/>
                  </a:lnTo>
                  <a:cubicBezTo>
                    <a:pt x="186485" y="722058"/>
                    <a:pt x="181609" y="726935"/>
                    <a:pt x="181609" y="732951"/>
                  </a:cubicBezTo>
                  <a:cubicBezTo>
                    <a:pt x="181609" y="738967"/>
                    <a:pt x="186485" y="743846"/>
                    <a:pt x="192502" y="743846"/>
                  </a:cubicBezTo>
                  <a:lnTo>
                    <a:pt x="683887" y="743846"/>
                  </a:lnTo>
                  <a:cubicBezTo>
                    <a:pt x="694165" y="743846"/>
                    <a:pt x="702529" y="735484"/>
                    <a:pt x="702529" y="725202"/>
                  </a:cubicBezTo>
                  <a:lnTo>
                    <a:pt x="702529" y="18646"/>
                  </a:lnTo>
                  <a:cubicBezTo>
                    <a:pt x="702529" y="11149"/>
                    <a:pt x="698072" y="4690"/>
                    <a:pt x="691678" y="1730"/>
                  </a:cubicBezTo>
                  <a:close/>
                  <a:moveTo>
                    <a:pt x="680735" y="94296"/>
                  </a:moveTo>
                  <a:lnTo>
                    <a:pt x="21791" y="94296"/>
                  </a:lnTo>
                  <a:lnTo>
                    <a:pt x="21791" y="21789"/>
                  </a:lnTo>
                  <a:lnTo>
                    <a:pt x="680735" y="21789"/>
                  </a:ln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93" name="任意多边形: 形状 92">
              <a:extLst>
                <a:ext uri="{FF2B5EF4-FFF2-40B4-BE49-F238E27FC236}">
                  <a16:creationId xmlns:a16="http://schemas.microsoft.com/office/drawing/2014/main" id="{CA4B114C-F893-9E4D-F003-126201978A10}"/>
                </a:ext>
              </a:extLst>
            </p:cNvPr>
            <p:cNvSpPr/>
            <p:nvPr/>
          </p:nvSpPr>
          <p:spPr>
            <a:xfrm>
              <a:off x="6466352" y="1192628"/>
              <a:ext cx="21787" cy="33924"/>
            </a:xfrm>
            <a:custGeom>
              <a:avLst/>
              <a:gdLst>
                <a:gd name="connsiteX0" fmla="*/ 10895 w 21787"/>
                <a:gd name="connsiteY0" fmla="*/ 33925 h 33924"/>
                <a:gd name="connsiteX1" fmla="*/ 21788 w 21787"/>
                <a:gd name="connsiteY1" fmla="*/ 23032 h 33924"/>
                <a:gd name="connsiteX2" fmla="*/ 21788 w 21787"/>
                <a:gd name="connsiteY2" fmla="*/ 10893 h 33924"/>
                <a:gd name="connsiteX3" fmla="*/ 10895 w 21787"/>
                <a:gd name="connsiteY3" fmla="*/ 0 h 33924"/>
                <a:gd name="connsiteX4" fmla="*/ 0 w 21787"/>
                <a:gd name="connsiteY4" fmla="*/ 10893 h 33924"/>
                <a:gd name="connsiteX5" fmla="*/ 0 w 21787"/>
                <a:gd name="connsiteY5" fmla="*/ 23032 h 33924"/>
                <a:gd name="connsiteX6" fmla="*/ 10895 w 21787"/>
                <a:gd name="connsiteY6" fmla="*/ 33925 h 3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7" h="33924">
                  <a:moveTo>
                    <a:pt x="10895" y="33925"/>
                  </a:moveTo>
                  <a:cubicBezTo>
                    <a:pt x="16912" y="33925"/>
                    <a:pt x="21788" y="29048"/>
                    <a:pt x="21788" y="23032"/>
                  </a:cubicBezTo>
                  <a:lnTo>
                    <a:pt x="21788" y="10893"/>
                  </a:lnTo>
                  <a:cubicBezTo>
                    <a:pt x="21788" y="4876"/>
                    <a:pt x="16912" y="0"/>
                    <a:pt x="10895" y="0"/>
                  </a:cubicBezTo>
                  <a:cubicBezTo>
                    <a:pt x="4877" y="0"/>
                    <a:pt x="0" y="4877"/>
                    <a:pt x="0" y="10893"/>
                  </a:cubicBezTo>
                  <a:lnTo>
                    <a:pt x="0" y="23032"/>
                  </a:lnTo>
                  <a:cubicBezTo>
                    <a:pt x="0" y="29048"/>
                    <a:pt x="4877" y="33925"/>
                    <a:pt x="10895" y="33925"/>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94" name="任意多边形: 形状 93">
              <a:extLst>
                <a:ext uri="{FF2B5EF4-FFF2-40B4-BE49-F238E27FC236}">
                  <a16:creationId xmlns:a16="http://schemas.microsoft.com/office/drawing/2014/main" id="{79804FA7-FF6D-9DFC-C6A2-80B9A42EC21F}"/>
                </a:ext>
              </a:extLst>
            </p:cNvPr>
            <p:cNvSpPr/>
            <p:nvPr/>
          </p:nvSpPr>
          <p:spPr>
            <a:xfrm>
              <a:off x="6554063" y="1192628"/>
              <a:ext cx="21786" cy="33924"/>
            </a:xfrm>
            <a:custGeom>
              <a:avLst/>
              <a:gdLst>
                <a:gd name="connsiteX0" fmla="*/ 10893 w 21786"/>
                <a:gd name="connsiteY0" fmla="*/ 33925 h 33924"/>
                <a:gd name="connsiteX1" fmla="*/ 21787 w 21786"/>
                <a:gd name="connsiteY1" fmla="*/ 23032 h 33924"/>
                <a:gd name="connsiteX2" fmla="*/ 21787 w 21786"/>
                <a:gd name="connsiteY2" fmla="*/ 10893 h 33924"/>
                <a:gd name="connsiteX3" fmla="*/ 10893 w 21786"/>
                <a:gd name="connsiteY3" fmla="*/ 0 h 33924"/>
                <a:gd name="connsiteX4" fmla="*/ 0 w 21786"/>
                <a:gd name="connsiteY4" fmla="*/ 10893 h 33924"/>
                <a:gd name="connsiteX5" fmla="*/ 0 w 21786"/>
                <a:gd name="connsiteY5" fmla="*/ 23032 h 33924"/>
                <a:gd name="connsiteX6" fmla="*/ 10893 w 21786"/>
                <a:gd name="connsiteY6" fmla="*/ 33925 h 3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86" h="33924">
                  <a:moveTo>
                    <a:pt x="10893" y="33925"/>
                  </a:moveTo>
                  <a:cubicBezTo>
                    <a:pt x="16911" y="33925"/>
                    <a:pt x="21787" y="29048"/>
                    <a:pt x="21787" y="23032"/>
                  </a:cubicBezTo>
                  <a:lnTo>
                    <a:pt x="21787" y="10893"/>
                  </a:lnTo>
                  <a:cubicBezTo>
                    <a:pt x="21787" y="4876"/>
                    <a:pt x="16909" y="0"/>
                    <a:pt x="10893" y="0"/>
                  </a:cubicBezTo>
                  <a:cubicBezTo>
                    <a:pt x="4877" y="0"/>
                    <a:pt x="0" y="4877"/>
                    <a:pt x="0" y="10893"/>
                  </a:cubicBezTo>
                  <a:lnTo>
                    <a:pt x="0" y="23032"/>
                  </a:lnTo>
                  <a:cubicBezTo>
                    <a:pt x="-1" y="29048"/>
                    <a:pt x="4876" y="33925"/>
                    <a:pt x="10893" y="33925"/>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95" name="任意多边形: 形状 94">
              <a:extLst>
                <a:ext uri="{FF2B5EF4-FFF2-40B4-BE49-F238E27FC236}">
                  <a16:creationId xmlns:a16="http://schemas.microsoft.com/office/drawing/2014/main" id="{DB0A4388-2936-412A-A1F4-A854CAAE404B}"/>
                </a:ext>
              </a:extLst>
            </p:cNvPr>
            <p:cNvSpPr/>
            <p:nvPr/>
          </p:nvSpPr>
          <p:spPr>
            <a:xfrm>
              <a:off x="6329168" y="1051957"/>
              <a:ext cx="611301" cy="537836"/>
            </a:xfrm>
            <a:custGeom>
              <a:avLst/>
              <a:gdLst>
                <a:gd name="connsiteX0" fmla="*/ 379231 w 611301"/>
                <a:gd name="connsiteY0" fmla="*/ 61678 h 537836"/>
                <a:gd name="connsiteX1" fmla="*/ 458174 w 611301"/>
                <a:gd name="connsiteY1" fmla="*/ 61678 h 537836"/>
                <a:gd name="connsiteX2" fmla="*/ 469068 w 611301"/>
                <a:gd name="connsiteY2" fmla="*/ 50785 h 537836"/>
                <a:gd name="connsiteX3" fmla="*/ 458174 w 611301"/>
                <a:gd name="connsiteY3" fmla="*/ 39892 h 537836"/>
                <a:gd name="connsiteX4" fmla="*/ 379231 w 611301"/>
                <a:gd name="connsiteY4" fmla="*/ 39892 h 537836"/>
                <a:gd name="connsiteX5" fmla="*/ 354630 w 611301"/>
                <a:gd name="connsiteY5" fmla="*/ 64492 h 537836"/>
                <a:gd name="connsiteX6" fmla="*/ 354630 w 611301"/>
                <a:gd name="connsiteY6" fmla="*/ 69714 h 537836"/>
                <a:gd name="connsiteX7" fmla="*/ 293141 w 611301"/>
                <a:gd name="connsiteY7" fmla="*/ 69714 h 537836"/>
                <a:gd name="connsiteX8" fmla="*/ 191933 w 611301"/>
                <a:gd name="connsiteY8" fmla="*/ 0 h 537836"/>
                <a:gd name="connsiteX9" fmla="*/ 90726 w 611301"/>
                <a:gd name="connsiteY9" fmla="*/ 69714 h 537836"/>
                <a:gd name="connsiteX10" fmla="*/ 21567 w 611301"/>
                <a:gd name="connsiteY10" fmla="*/ 69714 h 537836"/>
                <a:gd name="connsiteX11" fmla="*/ 0 w 611301"/>
                <a:gd name="connsiteY11" fmla="*/ 91281 h 537836"/>
                <a:gd name="connsiteX12" fmla="*/ 0 w 611301"/>
                <a:gd name="connsiteY12" fmla="*/ 516270 h 537836"/>
                <a:gd name="connsiteX13" fmla="*/ 21567 w 611301"/>
                <a:gd name="connsiteY13" fmla="*/ 537837 h 537836"/>
                <a:gd name="connsiteX14" fmla="*/ 589735 w 611301"/>
                <a:gd name="connsiteY14" fmla="*/ 537837 h 537836"/>
                <a:gd name="connsiteX15" fmla="*/ 611302 w 611301"/>
                <a:gd name="connsiteY15" fmla="*/ 516270 h 537836"/>
                <a:gd name="connsiteX16" fmla="*/ 611302 w 611301"/>
                <a:gd name="connsiteY16" fmla="*/ 91280 h 537836"/>
                <a:gd name="connsiteX17" fmla="*/ 589735 w 611301"/>
                <a:gd name="connsiteY17" fmla="*/ 69712 h 537836"/>
                <a:gd name="connsiteX18" fmla="*/ 565816 w 611301"/>
                <a:gd name="connsiteY18" fmla="*/ 69712 h 537836"/>
                <a:gd name="connsiteX19" fmla="*/ 565816 w 611301"/>
                <a:gd name="connsiteY19" fmla="*/ 64491 h 537836"/>
                <a:gd name="connsiteX20" fmla="*/ 541216 w 611301"/>
                <a:gd name="connsiteY20" fmla="*/ 39890 h 537836"/>
                <a:gd name="connsiteX21" fmla="*/ 508921 w 611301"/>
                <a:gd name="connsiteY21" fmla="*/ 39890 h 537836"/>
                <a:gd name="connsiteX22" fmla="*/ 498028 w 611301"/>
                <a:gd name="connsiteY22" fmla="*/ 50783 h 537836"/>
                <a:gd name="connsiteX23" fmla="*/ 508921 w 611301"/>
                <a:gd name="connsiteY23" fmla="*/ 61677 h 537836"/>
                <a:gd name="connsiteX24" fmla="*/ 541216 w 611301"/>
                <a:gd name="connsiteY24" fmla="*/ 61677 h 537836"/>
                <a:gd name="connsiteX25" fmla="*/ 544029 w 611301"/>
                <a:gd name="connsiteY25" fmla="*/ 64489 h 537836"/>
                <a:gd name="connsiteX26" fmla="*/ 544029 w 611301"/>
                <a:gd name="connsiteY26" fmla="*/ 142817 h 537836"/>
                <a:gd name="connsiteX27" fmla="*/ 541216 w 611301"/>
                <a:gd name="connsiteY27" fmla="*/ 145630 h 537836"/>
                <a:gd name="connsiteX28" fmla="*/ 465669 w 611301"/>
                <a:gd name="connsiteY28" fmla="*/ 145630 h 537836"/>
                <a:gd name="connsiteX29" fmla="*/ 448272 w 611301"/>
                <a:gd name="connsiteY29" fmla="*/ 156655 h 537836"/>
                <a:gd name="connsiteX30" fmla="*/ 408925 w 611301"/>
                <a:gd name="connsiteY30" fmla="*/ 193775 h 537836"/>
                <a:gd name="connsiteX31" fmla="*/ 411587 w 611301"/>
                <a:gd name="connsiteY31" fmla="*/ 164060 h 537836"/>
                <a:gd name="connsiteX32" fmla="*/ 392363 w 611301"/>
                <a:gd name="connsiteY32" fmla="*/ 145630 h 537836"/>
                <a:gd name="connsiteX33" fmla="*/ 379232 w 611301"/>
                <a:gd name="connsiteY33" fmla="*/ 145630 h 537836"/>
                <a:gd name="connsiteX34" fmla="*/ 376420 w 611301"/>
                <a:gd name="connsiteY34" fmla="*/ 142817 h 537836"/>
                <a:gd name="connsiteX35" fmla="*/ 376420 w 611301"/>
                <a:gd name="connsiteY35" fmla="*/ 64489 h 537836"/>
                <a:gd name="connsiteX36" fmla="*/ 379231 w 611301"/>
                <a:gd name="connsiteY36" fmla="*/ 61678 h 537836"/>
                <a:gd name="connsiteX37" fmla="*/ 300568 w 611301"/>
                <a:gd name="connsiteY37" fmla="*/ 188680 h 537836"/>
                <a:gd name="connsiteX38" fmla="*/ 304695 w 611301"/>
                <a:gd name="connsiteY38" fmla="*/ 188444 h 537836"/>
                <a:gd name="connsiteX39" fmla="*/ 306945 w 611301"/>
                <a:gd name="connsiteY39" fmla="*/ 206072 h 537836"/>
                <a:gd name="connsiteX40" fmla="*/ 304614 w 611301"/>
                <a:gd name="connsiteY40" fmla="*/ 224081 h 537836"/>
                <a:gd name="connsiteX41" fmla="*/ 302975 w 611301"/>
                <a:gd name="connsiteY41" fmla="*/ 256043 h 537836"/>
                <a:gd name="connsiteX42" fmla="*/ 302975 w 611301"/>
                <a:gd name="connsiteY42" fmla="*/ 256044 h 537836"/>
                <a:gd name="connsiteX43" fmla="*/ 309209 w 611301"/>
                <a:gd name="connsiteY43" fmla="*/ 277581 h 537836"/>
                <a:gd name="connsiteX44" fmla="*/ 316576 w 611301"/>
                <a:gd name="connsiteY44" fmla="*/ 310126 h 537836"/>
                <a:gd name="connsiteX45" fmla="*/ 298066 w 611301"/>
                <a:gd name="connsiteY45" fmla="*/ 351998 h 537836"/>
                <a:gd name="connsiteX46" fmla="*/ 226927 w 611301"/>
                <a:gd name="connsiteY46" fmla="*/ 293293 h 537836"/>
                <a:gd name="connsiteX47" fmla="*/ 226927 w 611301"/>
                <a:gd name="connsiteY47" fmla="*/ 275229 h 537836"/>
                <a:gd name="connsiteX48" fmla="*/ 299100 w 611301"/>
                <a:gd name="connsiteY48" fmla="*/ 188678 h 537836"/>
                <a:gd name="connsiteX49" fmla="*/ 300568 w 611301"/>
                <a:gd name="connsiteY49" fmla="*/ 188678 h 537836"/>
                <a:gd name="connsiteX50" fmla="*/ 300290 w 611301"/>
                <a:gd name="connsiteY50" fmla="*/ 166893 h 537836"/>
                <a:gd name="connsiteX51" fmla="*/ 300290 w 611301"/>
                <a:gd name="connsiteY51" fmla="*/ 136211 h 537836"/>
                <a:gd name="connsiteX52" fmla="*/ 300568 w 611301"/>
                <a:gd name="connsiteY52" fmla="*/ 136211 h 537836"/>
                <a:gd name="connsiteX53" fmla="*/ 315909 w 611301"/>
                <a:gd name="connsiteY53" fmla="*/ 151551 h 537836"/>
                <a:gd name="connsiteX54" fmla="*/ 300568 w 611301"/>
                <a:gd name="connsiteY54" fmla="*/ 166893 h 537836"/>
                <a:gd name="connsiteX55" fmla="*/ 191933 w 611301"/>
                <a:gd name="connsiteY55" fmla="*/ 343820 h 537836"/>
                <a:gd name="connsiteX56" fmla="*/ 226183 w 611301"/>
                <a:gd name="connsiteY56" fmla="*/ 316008 h 537836"/>
                <a:gd name="connsiteX57" fmla="*/ 289673 w 611301"/>
                <a:gd name="connsiteY57" fmla="*/ 397273 h 537836"/>
                <a:gd name="connsiteX58" fmla="*/ 94192 w 611301"/>
                <a:gd name="connsiteY58" fmla="*/ 397273 h 537836"/>
                <a:gd name="connsiteX59" fmla="*/ 157685 w 611301"/>
                <a:gd name="connsiteY59" fmla="*/ 316017 h 537836"/>
                <a:gd name="connsiteX60" fmla="*/ 191933 w 611301"/>
                <a:gd name="connsiteY60" fmla="*/ 343820 h 537836"/>
                <a:gd name="connsiteX61" fmla="*/ 178725 w 611301"/>
                <a:gd name="connsiteY61" fmla="*/ 308825 h 537836"/>
                <a:gd name="connsiteX62" fmla="*/ 178725 w 611301"/>
                <a:gd name="connsiteY62" fmla="*/ 280221 h 537836"/>
                <a:gd name="connsiteX63" fmla="*/ 191933 w 611301"/>
                <a:gd name="connsiteY63" fmla="*/ 281047 h 537836"/>
                <a:gd name="connsiteX64" fmla="*/ 205140 w 611301"/>
                <a:gd name="connsiteY64" fmla="*/ 280219 h 537836"/>
                <a:gd name="connsiteX65" fmla="*/ 205140 w 611301"/>
                <a:gd name="connsiteY65" fmla="*/ 308824 h 537836"/>
                <a:gd name="connsiteX66" fmla="*/ 191933 w 611301"/>
                <a:gd name="connsiteY66" fmla="*/ 322032 h 537836"/>
                <a:gd name="connsiteX67" fmla="*/ 178725 w 611301"/>
                <a:gd name="connsiteY67" fmla="*/ 308825 h 537836"/>
                <a:gd name="connsiteX68" fmla="*/ 105366 w 611301"/>
                <a:gd name="connsiteY68" fmla="*/ 108353 h 537836"/>
                <a:gd name="connsiteX69" fmla="*/ 191933 w 611301"/>
                <a:gd name="connsiteY69" fmla="*/ 21785 h 537836"/>
                <a:gd name="connsiteX70" fmla="*/ 278502 w 611301"/>
                <a:gd name="connsiteY70" fmla="*/ 108353 h 537836"/>
                <a:gd name="connsiteX71" fmla="*/ 278502 w 611301"/>
                <a:gd name="connsiteY71" fmla="*/ 113614 h 537836"/>
                <a:gd name="connsiteX72" fmla="*/ 200774 w 611301"/>
                <a:gd name="connsiteY72" fmla="*/ 71937 h 537836"/>
                <a:gd name="connsiteX73" fmla="*/ 191933 w 611301"/>
                <a:gd name="connsiteY73" fmla="*/ 67408 h 537836"/>
                <a:gd name="connsiteX74" fmla="*/ 183092 w 611301"/>
                <a:gd name="connsiteY74" fmla="*/ 71937 h 537836"/>
                <a:gd name="connsiteX75" fmla="*/ 105366 w 611301"/>
                <a:gd name="connsiteY75" fmla="*/ 113615 h 537836"/>
                <a:gd name="connsiteX76" fmla="*/ 105366 w 611301"/>
                <a:gd name="connsiteY76" fmla="*/ 135588 h 537836"/>
                <a:gd name="connsiteX77" fmla="*/ 191933 w 611301"/>
                <a:gd name="connsiteY77" fmla="*/ 95456 h 537836"/>
                <a:gd name="connsiteX78" fmla="*/ 278502 w 611301"/>
                <a:gd name="connsiteY78" fmla="*/ 135588 h 537836"/>
                <a:gd name="connsiteX79" fmla="*/ 278502 w 611301"/>
                <a:gd name="connsiteY79" fmla="*/ 172696 h 537836"/>
                <a:gd name="connsiteX80" fmla="*/ 191933 w 611301"/>
                <a:gd name="connsiteY80" fmla="*/ 259259 h 537836"/>
                <a:gd name="connsiteX81" fmla="*/ 105366 w 611301"/>
                <a:gd name="connsiteY81" fmla="*/ 172691 h 537836"/>
                <a:gd name="connsiteX82" fmla="*/ 156938 w 611301"/>
                <a:gd name="connsiteY82" fmla="*/ 275230 h 537836"/>
                <a:gd name="connsiteX83" fmla="*/ 156938 w 611301"/>
                <a:gd name="connsiteY83" fmla="*/ 293273 h 537836"/>
                <a:gd name="connsiteX84" fmla="*/ 85789 w 611301"/>
                <a:gd name="connsiteY84" fmla="*/ 352013 h 537836"/>
                <a:gd name="connsiteX85" fmla="*/ 67289 w 611301"/>
                <a:gd name="connsiteY85" fmla="*/ 310127 h 537836"/>
                <a:gd name="connsiteX86" fmla="*/ 74655 w 611301"/>
                <a:gd name="connsiteY86" fmla="*/ 277587 h 537836"/>
                <a:gd name="connsiteX87" fmla="*/ 80890 w 611301"/>
                <a:gd name="connsiteY87" fmla="*/ 256046 h 537836"/>
                <a:gd name="connsiteX88" fmla="*/ 79253 w 611301"/>
                <a:gd name="connsiteY88" fmla="*/ 224078 h 537836"/>
                <a:gd name="connsiteX89" fmla="*/ 76920 w 611301"/>
                <a:gd name="connsiteY89" fmla="*/ 206073 h 537836"/>
                <a:gd name="connsiteX90" fmla="*/ 79175 w 611301"/>
                <a:gd name="connsiteY90" fmla="*/ 188446 h 537836"/>
                <a:gd name="connsiteX91" fmla="*/ 83299 w 611301"/>
                <a:gd name="connsiteY91" fmla="*/ 188681 h 537836"/>
                <a:gd name="connsiteX92" fmla="*/ 84765 w 611301"/>
                <a:gd name="connsiteY92" fmla="*/ 188681 h 537836"/>
                <a:gd name="connsiteX93" fmla="*/ 156938 w 611301"/>
                <a:gd name="connsiteY93" fmla="*/ 275230 h 537836"/>
                <a:gd name="connsiteX94" fmla="*/ 67959 w 611301"/>
                <a:gd name="connsiteY94" fmla="*/ 151550 h 537836"/>
                <a:gd name="connsiteX95" fmla="*/ 83301 w 611301"/>
                <a:gd name="connsiteY95" fmla="*/ 136210 h 537836"/>
                <a:gd name="connsiteX96" fmla="*/ 83578 w 611301"/>
                <a:gd name="connsiteY96" fmla="*/ 136210 h 537836"/>
                <a:gd name="connsiteX97" fmla="*/ 83578 w 611301"/>
                <a:gd name="connsiteY97" fmla="*/ 166892 h 537836"/>
                <a:gd name="connsiteX98" fmla="*/ 83301 w 611301"/>
                <a:gd name="connsiteY98" fmla="*/ 166892 h 537836"/>
                <a:gd name="connsiteX99" fmla="*/ 67959 w 611301"/>
                <a:gd name="connsiteY99" fmla="*/ 151550 h 537836"/>
                <a:gd name="connsiteX100" fmla="*/ 21788 w 611301"/>
                <a:gd name="connsiteY100" fmla="*/ 91499 h 537836"/>
                <a:gd name="connsiteX101" fmla="*/ 84896 w 611301"/>
                <a:gd name="connsiteY101" fmla="*/ 91499 h 537836"/>
                <a:gd name="connsiteX102" fmla="*/ 83578 w 611301"/>
                <a:gd name="connsiteY102" fmla="*/ 108353 h 537836"/>
                <a:gd name="connsiteX103" fmla="*/ 83578 w 611301"/>
                <a:gd name="connsiteY103" fmla="*/ 114423 h 537836"/>
                <a:gd name="connsiteX104" fmla="*/ 83301 w 611301"/>
                <a:gd name="connsiteY104" fmla="*/ 114423 h 537836"/>
                <a:gd name="connsiteX105" fmla="*/ 46171 w 611301"/>
                <a:gd name="connsiteY105" fmla="*/ 151551 h 537836"/>
                <a:gd name="connsiteX106" fmla="*/ 58861 w 611301"/>
                <a:gd name="connsiteY106" fmla="*/ 179467 h 537836"/>
                <a:gd name="connsiteX107" fmla="*/ 55152 w 611301"/>
                <a:gd name="connsiteY107" fmla="*/ 205158 h 537836"/>
                <a:gd name="connsiteX108" fmla="*/ 57928 w 611301"/>
                <a:gd name="connsiteY108" fmla="*/ 228544 h 537836"/>
                <a:gd name="connsiteX109" fmla="*/ 59614 w 611301"/>
                <a:gd name="connsiteY109" fmla="*/ 251360 h 537836"/>
                <a:gd name="connsiteX110" fmla="*/ 53942 w 611301"/>
                <a:gd name="connsiteY110" fmla="*/ 270828 h 537836"/>
                <a:gd name="connsiteX111" fmla="*/ 45510 w 611301"/>
                <a:gd name="connsiteY111" fmla="*/ 309561 h 537836"/>
                <a:gd name="connsiteX112" fmla="*/ 67408 w 611301"/>
                <a:gd name="connsiteY112" fmla="*/ 364296 h 537836"/>
                <a:gd name="connsiteX113" fmla="*/ 77055 w 611301"/>
                <a:gd name="connsiteY113" fmla="*/ 373018 h 537836"/>
                <a:gd name="connsiteX114" fmla="*/ 72245 w 611301"/>
                <a:gd name="connsiteY114" fmla="*/ 397878 h 537836"/>
                <a:gd name="connsiteX115" fmla="*/ 21788 w 611301"/>
                <a:gd name="connsiteY115" fmla="*/ 397878 h 537836"/>
                <a:gd name="connsiteX116" fmla="*/ 589515 w 611301"/>
                <a:gd name="connsiteY116" fmla="*/ 516048 h 537836"/>
                <a:gd name="connsiteX117" fmla="*/ 21788 w 611301"/>
                <a:gd name="connsiteY117" fmla="*/ 516048 h 537836"/>
                <a:gd name="connsiteX118" fmla="*/ 21788 w 611301"/>
                <a:gd name="connsiteY118" fmla="*/ 419663 h 537836"/>
                <a:gd name="connsiteX119" fmla="*/ 589515 w 611301"/>
                <a:gd name="connsiteY119" fmla="*/ 419663 h 537836"/>
                <a:gd name="connsiteX120" fmla="*/ 379231 w 611301"/>
                <a:gd name="connsiteY120" fmla="*/ 167419 h 537836"/>
                <a:gd name="connsiteX121" fmla="*/ 389896 w 611301"/>
                <a:gd name="connsiteY121" fmla="*/ 167419 h 537836"/>
                <a:gd name="connsiteX122" fmla="*/ 382688 w 611301"/>
                <a:gd name="connsiteY122" fmla="*/ 200376 h 537836"/>
                <a:gd name="connsiteX123" fmla="*/ 382927 w 611301"/>
                <a:gd name="connsiteY123" fmla="*/ 216301 h 537836"/>
                <a:gd name="connsiteX124" fmla="*/ 394012 w 611301"/>
                <a:gd name="connsiteY124" fmla="*/ 221909 h 537836"/>
                <a:gd name="connsiteX125" fmla="*/ 398020 w 611301"/>
                <a:gd name="connsiteY125" fmla="*/ 221310 h 537836"/>
                <a:gd name="connsiteX126" fmla="*/ 467257 w 611301"/>
                <a:gd name="connsiteY126" fmla="*/ 167418 h 537836"/>
                <a:gd name="connsiteX127" fmla="*/ 541215 w 611301"/>
                <a:gd name="connsiteY127" fmla="*/ 167418 h 537836"/>
                <a:gd name="connsiteX128" fmla="*/ 565814 w 611301"/>
                <a:gd name="connsiteY128" fmla="*/ 142817 h 537836"/>
                <a:gd name="connsiteX129" fmla="*/ 565814 w 611301"/>
                <a:gd name="connsiteY129" fmla="*/ 91497 h 537836"/>
                <a:gd name="connsiteX130" fmla="*/ 589514 w 611301"/>
                <a:gd name="connsiteY130" fmla="*/ 91497 h 537836"/>
                <a:gd name="connsiteX131" fmla="*/ 589514 w 611301"/>
                <a:gd name="connsiteY131" fmla="*/ 397873 h 537836"/>
                <a:gd name="connsiteX132" fmla="*/ 311618 w 611301"/>
                <a:gd name="connsiteY132" fmla="*/ 397873 h 537836"/>
                <a:gd name="connsiteX133" fmla="*/ 306806 w 611301"/>
                <a:gd name="connsiteY133" fmla="*/ 373040 h 537836"/>
                <a:gd name="connsiteX134" fmla="*/ 316459 w 611301"/>
                <a:gd name="connsiteY134" fmla="*/ 364291 h 537836"/>
                <a:gd name="connsiteX135" fmla="*/ 338357 w 611301"/>
                <a:gd name="connsiteY135" fmla="*/ 309556 h 537836"/>
                <a:gd name="connsiteX136" fmla="*/ 329923 w 611301"/>
                <a:gd name="connsiteY136" fmla="*/ 270820 h 537836"/>
                <a:gd name="connsiteX137" fmla="*/ 324254 w 611301"/>
                <a:gd name="connsiteY137" fmla="*/ 251356 h 537836"/>
                <a:gd name="connsiteX138" fmla="*/ 325941 w 611301"/>
                <a:gd name="connsiteY138" fmla="*/ 228542 h 537836"/>
                <a:gd name="connsiteX139" fmla="*/ 328716 w 611301"/>
                <a:gd name="connsiteY139" fmla="*/ 205152 h 537836"/>
                <a:gd name="connsiteX140" fmla="*/ 325008 w 611301"/>
                <a:gd name="connsiteY140" fmla="*/ 179464 h 537836"/>
                <a:gd name="connsiteX141" fmla="*/ 337699 w 611301"/>
                <a:gd name="connsiteY141" fmla="*/ 151548 h 537836"/>
                <a:gd name="connsiteX142" fmla="*/ 300569 w 611301"/>
                <a:gd name="connsiteY142" fmla="*/ 114420 h 537836"/>
                <a:gd name="connsiteX143" fmla="*/ 300283 w 611301"/>
                <a:gd name="connsiteY143" fmla="*/ 114420 h 537836"/>
                <a:gd name="connsiteX144" fmla="*/ 300292 w 611301"/>
                <a:gd name="connsiteY144" fmla="*/ 108350 h 537836"/>
                <a:gd name="connsiteX145" fmla="*/ 298974 w 611301"/>
                <a:gd name="connsiteY145" fmla="*/ 91496 h 537836"/>
                <a:gd name="connsiteX146" fmla="*/ 354634 w 611301"/>
                <a:gd name="connsiteY146" fmla="*/ 91496 h 537836"/>
                <a:gd name="connsiteX147" fmla="*/ 354634 w 611301"/>
                <a:gd name="connsiteY147" fmla="*/ 142816 h 537836"/>
                <a:gd name="connsiteX148" fmla="*/ 379231 w 611301"/>
                <a:gd name="connsiteY148" fmla="*/ 167419 h 53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11301" h="537836">
                  <a:moveTo>
                    <a:pt x="379231" y="61678"/>
                  </a:moveTo>
                  <a:lnTo>
                    <a:pt x="458174" y="61678"/>
                  </a:lnTo>
                  <a:cubicBezTo>
                    <a:pt x="464192" y="61678"/>
                    <a:pt x="469068" y="56801"/>
                    <a:pt x="469068" y="50785"/>
                  </a:cubicBezTo>
                  <a:cubicBezTo>
                    <a:pt x="469068" y="44769"/>
                    <a:pt x="464190" y="39892"/>
                    <a:pt x="458174" y="39892"/>
                  </a:cubicBezTo>
                  <a:lnTo>
                    <a:pt x="379231" y="39892"/>
                  </a:lnTo>
                  <a:cubicBezTo>
                    <a:pt x="365666" y="39892"/>
                    <a:pt x="354630" y="50927"/>
                    <a:pt x="354630" y="64492"/>
                  </a:cubicBezTo>
                  <a:lnTo>
                    <a:pt x="354630" y="69714"/>
                  </a:lnTo>
                  <a:lnTo>
                    <a:pt x="293141" y="69714"/>
                  </a:lnTo>
                  <a:cubicBezTo>
                    <a:pt x="277542" y="28997"/>
                    <a:pt x="238070" y="0"/>
                    <a:pt x="191933" y="0"/>
                  </a:cubicBezTo>
                  <a:cubicBezTo>
                    <a:pt x="145795" y="0"/>
                    <a:pt x="106325" y="28997"/>
                    <a:pt x="90726" y="69714"/>
                  </a:cubicBezTo>
                  <a:lnTo>
                    <a:pt x="21567" y="69714"/>
                  </a:lnTo>
                  <a:cubicBezTo>
                    <a:pt x="9674" y="69714"/>
                    <a:pt x="0" y="79388"/>
                    <a:pt x="0" y="91281"/>
                  </a:cubicBezTo>
                  <a:lnTo>
                    <a:pt x="0" y="516270"/>
                  </a:lnTo>
                  <a:cubicBezTo>
                    <a:pt x="0" y="528163"/>
                    <a:pt x="9676" y="537837"/>
                    <a:pt x="21567" y="537837"/>
                  </a:cubicBezTo>
                  <a:lnTo>
                    <a:pt x="589735" y="537837"/>
                  </a:lnTo>
                  <a:cubicBezTo>
                    <a:pt x="601628" y="537837"/>
                    <a:pt x="611302" y="528163"/>
                    <a:pt x="611302" y="516270"/>
                  </a:cubicBezTo>
                  <a:lnTo>
                    <a:pt x="611302" y="91280"/>
                  </a:lnTo>
                  <a:cubicBezTo>
                    <a:pt x="611302" y="79387"/>
                    <a:pt x="601626" y="69712"/>
                    <a:pt x="589735" y="69712"/>
                  </a:cubicBezTo>
                  <a:lnTo>
                    <a:pt x="565816" y="69712"/>
                  </a:lnTo>
                  <a:lnTo>
                    <a:pt x="565816" y="64491"/>
                  </a:lnTo>
                  <a:cubicBezTo>
                    <a:pt x="565816" y="50926"/>
                    <a:pt x="554780" y="39890"/>
                    <a:pt x="541216" y="39890"/>
                  </a:cubicBezTo>
                  <a:lnTo>
                    <a:pt x="508921" y="39890"/>
                  </a:lnTo>
                  <a:cubicBezTo>
                    <a:pt x="502904" y="39890"/>
                    <a:pt x="498028" y="44767"/>
                    <a:pt x="498028" y="50783"/>
                  </a:cubicBezTo>
                  <a:cubicBezTo>
                    <a:pt x="498028" y="56800"/>
                    <a:pt x="502904" y="61677"/>
                    <a:pt x="508921" y="61677"/>
                  </a:cubicBezTo>
                  <a:lnTo>
                    <a:pt x="541216" y="61677"/>
                  </a:lnTo>
                  <a:cubicBezTo>
                    <a:pt x="542766" y="61677"/>
                    <a:pt x="544029" y="62939"/>
                    <a:pt x="544029" y="64489"/>
                  </a:cubicBezTo>
                  <a:lnTo>
                    <a:pt x="544029" y="142817"/>
                  </a:lnTo>
                  <a:cubicBezTo>
                    <a:pt x="544029" y="144367"/>
                    <a:pt x="542766" y="145630"/>
                    <a:pt x="541216" y="145630"/>
                  </a:cubicBezTo>
                  <a:lnTo>
                    <a:pt x="465669" y="145630"/>
                  </a:lnTo>
                  <a:cubicBezTo>
                    <a:pt x="458324" y="145630"/>
                    <a:pt x="451493" y="149958"/>
                    <a:pt x="448272" y="156655"/>
                  </a:cubicBezTo>
                  <a:cubicBezTo>
                    <a:pt x="443669" y="166219"/>
                    <a:pt x="432830" y="182239"/>
                    <a:pt x="408925" y="193775"/>
                  </a:cubicBezTo>
                  <a:cubicBezTo>
                    <a:pt x="411585" y="183352"/>
                    <a:pt x="411960" y="172625"/>
                    <a:pt x="411587" y="164060"/>
                  </a:cubicBezTo>
                  <a:cubicBezTo>
                    <a:pt x="411139" y="153725"/>
                    <a:pt x="402692" y="145630"/>
                    <a:pt x="392363" y="145630"/>
                  </a:cubicBezTo>
                  <a:lnTo>
                    <a:pt x="379232" y="145630"/>
                  </a:lnTo>
                  <a:cubicBezTo>
                    <a:pt x="377682" y="145630"/>
                    <a:pt x="376420" y="144367"/>
                    <a:pt x="376420" y="142817"/>
                  </a:cubicBezTo>
                  <a:lnTo>
                    <a:pt x="376420" y="64489"/>
                  </a:lnTo>
                  <a:cubicBezTo>
                    <a:pt x="376418" y="62941"/>
                    <a:pt x="377681" y="61678"/>
                    <a:pt x="379231" y="61678"/>
                  </a:cubicBezTo>
                  <a:close/>
                  <a:moveTo>
                    <a:pt x="300568" y="188680"/>
                  </a:moveTo>
                  <a:cubicBezTo>
                    <a:pt x="301964" y="188680"/>
                    <a:pt x="303340" y="188595"/>
                    <a:pt x="304695" y="188444"/>
                  </a:cubicBezTo>
                  <a:cubicBezTo>
                    <a:pt x="305892" y="194208"/>
                    <a:pt x="306694" y="200095"/>
                    <a:pt x="306945" y="206072"/>
                  </a:cubicBezTo>
                  <a:cubicBezTo>
                    <a:pt x="307187" y="211790"/>
                    <a:pt x="305936" y="217759"/>
                    <a:pt x="304614" y="224081"/>
                  </a:cubicBezTo>
                  <a:cubicBezTo>
                    <a:pt x="302631" y="233549"/>
                    <a:pt x="300386" y="244279"/>
                    <a:pt x="302975" y="256043"/>
                  </a:cubicBezTo>
                  <a:lnTo>
                    <a:pt x="302975" y="256044"/>
                  </a:lnTo>
                  <a:cubicBezTo>
                    <a:pt x="304622" y="263522"/>
                    <a:pt x="306954" y="270670"/>
                    <a:pt x="309209" y="277581"/>
                  </a:cubicBezTo>
                  <a:cubicBezTo>
                    <a:pt x="312851" y="288744"/>
                    <a:pt x="316293" y="299288"/>
                    <a:pt x="316576" y="310126"/>
                  </a:cubicBezTo>
                  <a:cubicBezTo>
                    <a:pt x="316989" y="325912"/>
                    <a:pt x="309568" y="341164"/>
                    <a:pt x="298066" y="351998"/>
                  </a:cubicBezTo>
                  <a:cubicBezTo>
                    <a:pt x="283218" y="324073"/>
                    <a:pt x="257674" y="302679"/>
                    <a:pt x="226927" y="293293"/>
                  </a:cubicBezTo>
                  <a:lnTo>
                    <a:pt x="226927" y="275229"/>
                  </a:lnTo>
                  <a:cubicBezTo>
                    <a:pt x="264674" y="262307"/>
                    <a:pt x="293096" y="229107"/>
                    <a:pt x="299100" y="188678"/>
                  </a:cubicBezTo>
                  <a:lnTo>
                    <a:pt x="300568" y="188678"/>
                  </a:lnTo>
                  <a:close/>
                  <a:moveTo>
                    <a:pt x="300290" y="166893"/>
                  </a:moveTo>
                  <a:lnTo>
                    <a:pt x="300290" y="136211"/>
                  </a:lnTo>
                  <a:lnTo>
                    <a:pt x="300568" y="136211"/>
                  </a:lnTo>
                  <a:cubicBezTo>
                    <a:pt x="309027" y="136211"/>
                    <a:pt x="315909" y="143093"/>
                    <a:pt x="315909" y="151551"/>
                  </a:cubicBezTo>
                  <a:cubicBezTo>
                    <a:pt x="315909" y="160011"/>
                    <a:pt x="309027" y="166893"/>
                    <a:pt x="300568" y="166893"/>
                  </a:cubicBezTo>
                  <a:close/>
                  <a:moveTo>
                    <a:pt x="191933" y="343820"/>
                  </a:moveTo>
                  <a:cubicBezTo>
                    <a:pt x="208768" y="343820"/>
                    <a:pt x="222860" y="331870"/>
                    <a:pt x="226183" y="316008"/>
                  </a:cubicBezTo>
                  <a:cubicBezTo>
                    <a:pt x="260305" y="328728"/>
                    <a:pt x="285534" y="359857"/>
                    <a:pt x="289673" y="397273"/>
                  </a:cubicBezTo>
                  <a:lnTo>
                    <a:pt x="94192" y="397273"/>
                  </a:lnTo>
                  <a:cubicBezTo>
                    <a:pt x="98333" y="359859"/>
                    <a:pt x="123563" y="328736"/>
                    <a:pt x="157685" y="316017"/>
                  </a:cubicBezTo>
                  <a:cubicBezTo>
                    <a:pt x="161011" y="331874"/>
                    <a:pt x="175102" y="343820"/>
                    <a:pt x="191933" y="343820"/>
                  </a:cubicBezTo>
                  <a:close/>
                  <a:moveTo>
                    <a:pt x="178725" y="308825"/>
                  </a:moveTo>
                  <a:lnTo>
                    <a:pt x="178725" y="280221"/>
                  </a:lnTo>
                  <a:cubicBezTo>
                    <a:pt x="183057" y="280750"/>
                    <a:pt x="187459" y="281047"/>
                    <a:pt x="191933" y="281047"/>
                  </a:cubicBezTo>
                  <a:cubicBezTo>
                    <a:pt x="196406" y="281047"/>
                    <a:pt x="200808" y="280750"/>
                    <a:pt x="205140" y="280219"/>
                  </a:cubicBezTo>
                  <a:lnTo>
                    <a:pt x="205140" y="308824"/>
                  </a:lnTo>
                  <a:cubicBezTo>
                    <a:pt x="205140" y="316106"/>
                    <a:pt x="199216" y="322032"/>
                    <a:pt x="191933" y="322032"/>
                  </a:cubicBezTo>
                  <a:cubicBezTo>
                    <a:pt x="184651" y="322032"/>
                    <a:pt x="178725" y="316107"/>
                    <a:pt x="178725" y="308825"/>
                  </a:cubicBezTo>
                  <a:close/>
                  <a:moveTo>
                    <a:pt x="105366" y="108353"/>
                  </a:moveTo>
                  <a:cubicBezTo>
                    <a:pt x="105366" y="60621"/>
                    <a:pt x="144200" y="21785"/>
                    <a:pt x="191933" y="21785"/>
                  </a:cubicBezTo>
                  <a:cubicBezTo>
                    <a:pt x="239668" y="21785"/>
                    <a:pt x="278502" y="60619"/>
                    <a:pt x="278502" y="108353"/>
                  </a:cubicBezTo>
                  <a:lnTo>
                    <a:pt x="278502" y="113614"/>
                  </a:lnTo>
                  <a:cubicBezTo>
                    <a:pt x="260262" y="111392"/>
                    <a:pt x="223190" y="103071"/>
                    <a:pt x="200774" y="71937"/>
                  </a:cubicBezTo>
                  <a:cubicBezTo>
                    <a:pt x="198726" y="69092"/>
                    <a:pt x="195437" y="67408"/>
                    <a:pt x="191933" y="67408"/>
                  </a:cubicBezTo>
                  <a:cubicBezTo>
                    <a:pt x="188430" y="67408"/>
                    <a:pt x="185139" y="69093"/>
                    <a:pt x="183092" y="71937"/>
                  </a:cubicBezTo>
                  <a:cubicBezTo>
                    <a:pt x="160672" y="103076"/>
                    <a:pt x="123593" y="111394"/>
                    <a:pt x="105366" y="113615"/>
                  </a:cubicBezTo>
                  <a:close/>
                  <a:moveTo>
                    <a:pt x="105366" y="135588"/>
                  </a:moveTo>
                  <a:cubicBezTo>
                    <a:pt x="124275" y="133693"/>
                    <a:pt x="163470" y="126067"/>
                    <a:pt x="191933" y="95456"/>
                  </a:cubicBezTo>
                  <a:cubicBezTo>
                    <a:pt x="220411" y="126083"/>
                    <a:pt x="259602" y="133701"/>
                    <a:pt x="278502" y="135588"/>
                  </a:cubicBezTo>
                  <a:lnTo>
                    <a:pt x="278502" y="172696"/>
                  </a:lnTo>
                  <a:cubicBezTo>
                    <a:pt x="278501" y="220427"/>
                    <a:pt x="239667" y="259259"/>
                    <a:pt x="191933" y="259259"/>
                  </a:cubicBezTo>
                  <a:cubicBezTo>
                    <a:pt x="144200" y="259259"/>
                    <a:pt x="105366" y="220425"/>
                    <a:pt x="105366" y="172691"/>
                  </a:cubicBezTo>
                  <a:close/>
                  <a:moveTo>
                    <a:pt x="156938" y="275230"/>
                  </a:moveTo>
                  <a:lnTo>
                    <a:pt x="156938" y="293273"/>
                  </a:lnTo>
                  <a:cubicBezTo>
                    <a:pt x="126181" y="302660"/>
                    <a:pt x="100636" y="324073"/>
                    <a:pt x="85789" y="352013"/>
                  </a:cubicBezTo>
                  <a:cubicBezTo>
                    <a:pt x="74289" y="341178"/>
                    <a:pt x="66878" y="325914"/>
                    <a:pt x="67289" y="310127"/>
                  </a:cubicBezTo>
                  <a:cubicBezTo>
                    <a:pt x="67572" y="299291"/>
                    <a:pt x="71013" y="288749"/>
                    <a:pt x="74655" y="277587"/>
                  </a:cubicBezTo>
                  <a:cubicBezTo>
                    <a:pt x="76911" y="270673"/>
                    <a:pt x="79243" y="263525"/>
                    <a:pt x="80890" y="256046"/>
                  </a:cubicBezTo>
                  <a:cubicBezTo>
                    <a:pt x="83482" y="244281"/>
                    <a:pt x="81235" y="233547"/>
                    <a:pt x="79253" y="224078"/>
                  </a:cubicBezTo>
                  <a:cubicBezTo>
                    <a:pt x="77929" y="217758"/>
                    <a:pt x="76680" y="211788"/>
                    <a:pt x="76920" y="206073"/>
                  </a:cubicBezTo>
                  <a:cubicBezTo>
                    <a:pt x="77173" y="200096"/>
                    <a:pt x="77977" y="194209"/>
                    <a:pt x="79175" y="188446"/>
                  </a:cubicBezTo>
                  <a:cubicBezTo>
                    <a:pt x="80530" y="188597"/>
                    <a:pt x="81904" y="188681"/>
                    <a:pt x="83299" y="188681"/>
                  </a:cubicBezTo>
                  <a:lnTo>
                    <a:pt x="84765" y="188681"/>
                  </a:lnTo>
                  <a:cubicBezTo>
                    <a:pt x="90771" y="229109"/>
                    <a:pt x="119191" y="262309"/>
                    <a:pt x="156938" y="275230"/>
                  </a:cubicBezTo>
                  <a:close/>
                  <a:moveTo>
                    <a:pt x="67959" y="151550"/>
                  </a:moveTo>
                  <a:cubicBezTo>
                    <a:pt x="67959" y="143092"/>
                    <a:pt x="74841" y="136210"/>
                    <a:pt x="83301" y="136210"/>
                  </a:cubicBezTo>
                  <a:lnTo>
                    <a:pt x="83578" y="136210"/>
                  </a:lnTo>
                  <a:lnTo>
                    <a:pt x="83578" y="166892"/>
                  </a:lnTo>
                  <a:lnTo>
                    <a:pt x="83301" y="166892"/>
                  </a:lnTo>
                  <a:cubicBezTo>
                    <a:pt x="74841" y="166893"/>
                    <a:pt x="67959" y="160010"/>
                    <a:pt x="67959" y="151550"/>
                  </a:cubicBezTo>
                  <a:close/>
                  <a:moveTo>
                    <a:pt x="21788" y="91499"/>
                  </a:moveTo>
                  <a:lnTo>
                    <a:pt x="84896" y="91499"/>
                  </a:lnTo>
                  <a:cubicBezTo>
                    <a:pt x="84034" y="96993"/>
                    <a:pt x="83578" y="102620"/>
                    <a:pt x="83578" y="108353"/>
                  </a:cubicBezTo>
                  <a:lnTo>
                    <a:pt x="83578" y="114423"/>
                  </a:lnTo>
                  <a:lnTo>
                    <a:pt x="83301" y="114423"/>
                  </a:lnTo>
                  <a:cubicBezTo>
                    <a:pt x="62827" y="114423"/>
                    <a:pt x="46171" y="131078"/>
                    <a:pt x="46171" y="151551"/>
                  </a:cubicBezTo>
                  <a:cubicBezTo>
                    <a:pt x="46171" y="162671"/>
                    <a:pt x="51091" y="172657"/>
                    <a:pt x="58861" y="179467"/>
                  </a:cubicBezTo>
                  <a:cubicBezTo>
                    <a:pt x="56874" y="187730"/>
                    <a:pt x="55525" y="196310"/>
                    <a:pt x="55152" y="205158"/>
                  </a:cubicBezTo>
                  <a:cubicBezTo>
                    <a:pt x="54798" y="213591"/>
                    <a:pt x="56390" y="221191"/>
                    <a:pt x="57928" y="228544"/>
                  </a:cubicBezTo>
                  <a:cubicBezTo>
                    <a:pt x="59683" y="236925"/>
                    <a:pt x="61197" y="244165"/>
                    <a:pt x="59614" y="251360"/>
                  </a:cubicBezTo>
                  <a:cubicBezTo>
                    <a:pt x="58197" y="257791"/>
                    <a:pt x="56131" y="264123"/>
                    <a:pt x="53942" y="270828"/>
                  </a:cubicBezTo>
                  <a:cubicBezTo>
                    <a:pt x="49976" y="282981"/>
                    <a:pt x="45876" y="295551"/>
                    <a:pt x="45510" y="309561"/>
                  </a:cubicBezTo>
                  <a:cubicBezTo>
                    <a:pt x="45001" y="329041"/>
                    <a:pt x="52983" y="348992"/>
                    <a:pt x="67408" y="364296"/>
                  </a:cubicBezTo>
                  <a:cubicBezTo>
                    <a:pt x="70415" y="367486"/>
                    <a:pt x="73654" y="370389"/>
                    <a:pt x="77055" y="373018"/>
                  </a:cubicBezTo>
                  <a:cubicBezTo>
                    <a:pt x="74611" y="380987"/>
                    <a:pt x="72975" y="389305"/>
                    <a:pt x="72245" y="397878"/>
                  </a:cubicBezTo>
                  <a:lnTo>
                    <a:pt x="21788" y="397878"/>
                  </a:lnTo>
                  <a:close/>
                  <a:moveTo>
                    <a:pt x="589515" y="516048"/>
                  </a:moveTo>
                  <a:lnTo>
                    <a:pt x="21788" y="516048"/>
                  </a:lnTo>
                  <a:lnTo>
                    <a:pt x="21788" y="419663"/>
                  </a:lnTo>
                  <a:lnTo>
                    <a:pt x="589515" y="419663"/>
                  </a:lnTo>
                  <a:close/>
                  <a:moveTo>
                    <a:pt x="379231" y="167419"/>
                  </a:moveTo>
                  <a:lnTo>
                    <a:pt x="389896" y="167419"/>
                  </a:lnTo>
                  <a:cubicBezTo>
                    <a:pt x="390181" y="181314"/>
                    <a:pt x="387589" y="193233"/>
                    <a:pt x="382688" y="200376"/>
                  </a:cubicBezTo>
                  <a:cubicBezTo>
                    <a:pt x="379379" y="205195"/>
                    <a:pt x="379476" y="211595"/>
                    <a:pt x="382927" y="216301"/>
                  </a:cubicBezTo>
                  <a:cubicBezTo>
                    <a:pt x="385556" y="219888"/>
                    <a:pt x="389710" y="221909"/>
                    <a:pt x="394012" y="221909"/>
                  </a:cubicBezTo>
                  <a:cubicBezTo>
                    <a:pt x="395348" y="221909"/>
                    <a:pt x="396698" y="221714"/>
                    <a:pt x="398020" y="221310"/>
                  </a:cubicBezTo>
                  <a:cubicBezTo>
                    <a:pt x="416740" y="215596"/>
                    <a:pt x="450402" y="201035"/>
                    <a:pt x="467257" y="167418"/>
                  </a:cubicBezTo>
                  <a:lnTo>
                    <a:pt x="541215" y="167418"/>
                  </a:lnTo>
                  <a:cubicBezTo>
                    <a:pt x="554778" y="167418"/>
                    <a:pt x="565814" y="156382"/>
                    <a:pt x="565814" y="142817"/>
                  </a:cubicBezTo>
                  <a:lnTo>
                    <a:pt x="565814" y="91497"/>
                  </a:lnTo>
                  <a:lnTo>
                    <a:pt x="589514" y="91497"/>
                  </a:lnTo>
                  <a:lnTo>
                    <a:pt x="589514" y="397873"/>
                  </a:lnTo>
                  <a:lnTo>
                    <a:pt x="311618" y="397873"/>
                  </a:lnTo>
                  <a:cubicBezTo>
                    <a:pt x="310887" y="389308"/>
                    <a:pt x="309247" y="381002"/>
                    <a:pt x="306806" y="373040"/>
                  </a:cubicBezTo>
                  <a:cubicBezTo>
                    <a:pt x="310211" y="370406"/>
                    <a:pt x="313445" y="367486"/>
                    <a:pt x="316459" y="364291"/>
                  </a:cubicBezTo>
                  <a:cubicBezTo>
                    <a:pt x="330884" y="348987"/>
                    <a:pt x="338865" y="329037"/>
                    <a:pt x="338357" y="309556"/>
                  </a:cubicBezTo>
                  <a:cubicBezTo>
                    <a:pt x="337991" y="295544"/>
                    <a:pt x="333891" y="282975"/>
                    <a:pt x="329923" y="270820"/>
                  </a:cubicBezTo>
                  <a:cubicBezTo>
                    <a:pt x="327737" y="264116"/>
                    <a:pt x="325671" y="257782"/>
                    <a:pt x="324254" y="251356"/>
                  </a:cubicBezTo>
                  <a:cubicBezTo>
                    <a:pt x="322671" y="244162"/>
                    <a:pt x="324186" y="236924"/>
                    <a:pt x="325941" y="228542"/>
                  </a:cubicBezTo>
                  <a:cubicBezTo>
                    <a:pt x="327480" y="221190"/>
                    <a:pt x="329072" y="213587"/>
                    <a:pt x="328716" y="205152"/>
                  </a:cubicBezTo>
                  <a:cubicBezTo>
                    <a:pt x="328343" y="196306"/>
                    <a:pt x="326994" y="187727"/>
                    <a:pt x="325008" y="179464"/>
                  </a:cubicBezTo>
                  <a:cubicBezTo>
                    <a:pt x="332778" y="172654"/>
                    <a:pt x="337699" y="162667"/>
                    <a:pt x="337699" y="151548"/>
                  </a:cubicBezTo>
                  <a:cubicBezTo>
                    <a:pt x="337699" y="131077"/>
                    <a:pt x="321042" y="114420"/>
                    <a:pt x="300569" y="114420"/>
                  </a:cubicBezTo>
                  <a:lnTo>
                    <a:pt x="300283" y="114420"/>
                  </a:lnTo>
                  <a:cubicBezTo>
                    <a:pt x="300287" y="111076"/>
                    <a:pt x="300292" y="108350"/>
                    <a:pt x="300292" y="108350"/>
                  </a:cubicBezTo>
                  <a:cubicBezTo>
                    <a:pt x="300292" y="102617"/>
                    <a:pt x="299835" y="96991"/>
                    <a:pt x="298974" y="91496"/>
                  </a:cubicBezTo>
                  <a:lnTo>
                    <a:pt x="354634" y="91496"/>
                  </a:lnTo>
                  <a:lnTo>
                    <a:pt x="354634" y="142816"/>
                  </a:lnTo>
                  <a:cubicBezTo>
                    <a:pt x="354631" y="156383"/>
                    <a:pt x="365667" y="167419"/>
                    <a:pt x="379231" y="167419"/>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sp>
          <p:nvSpPr>
            <p:cNvPr id="96" name="任意多边形: 形状 95">
              <a:extLst>
                <a:ext uri="{FF2B5EF4-FFF2-40B4-BE49-F238E27FC236}">
                  <a16:creationId xmlns:a16="http://schemas.microsoft.com/office/drawing/2014/main" id="{3B49FEF2-D150-6548-1820-6D312FA61169}"/>
                </a:ext>
              </a:extLst>
            </p:cNvPr>
            <p:cNvSpPr/>
            <p:nvPr/>
          </p:nvSpPr>
          <p:spPr>
            <a:xfrm>
              <a:off x="6495681" y="1241870"/>
              <a:ext cx="50840" cy="28817"/>
            </a:xfrm>
            <a:custGeom>
              <a:avLst/>
              <a:gdLst>
                <a:gd name="connsiteX0" fmla="*/ 25365 w 50840"/>
                <a:gd name="connsiteY0" fmla="*/ 28817 h 28817"/>
                <a:gd name="connsiteX1" fmla="*/ 48465 w 50840"/>
                <a:gd name="connsiteY1" fmla="*/ 17687 h 28817"/>
                <a:gd name="connsiteX2" fmla="*/ 46739 w 50840"/>
                <a:gd name="connsiteY2" fmla="*/ 2377 h 28817"/>
                <a:gd name="connsiteX3" fmla="*/ 31431 w 50840"/>
                <a:gd name="connsiteY3" fmla="*/ 4103 h 28817"/>
                <a:gd name="connsiteX4" fmla="*/ 25366 w 50840"/>
                <a:gd name="connsiteY4" fmla="*/ 7029 h 28817"/>
                <a:gd name="connsiteX5" fmla="*/ 19349 w 50840"/>
                <a:gd name="connsiteY5" fmla="*/ 4160 h 28817"/>
                <a:gd name="connsiteX6" fmla="*/ 4026 w 50840"/>
                <a:gd name="connsiteY6" fmla="*/ 2572 h 28817"/>
                <a:gd name="connsiteX7" fmla="*/ 2438 w 50840"/>
                <a:gd name="connsiteY7" fmla="*/ 17895 h 28817"/>
                <a:gd name="connsiteX8" fmla="*/ 25365 w 50840"/>
                <a:gd name="connsiteY8" fmla="*/ 28817 h 28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840" h="28817">
                  <a:moveTo>
                    <a:pt x="25365" y="28817"/>
                  </a:moveTo>
                  <a:cubicBezTo>
                    <a:pt x="34404" y="28817"/>
                    <a:pt x="42825" y="24761"/>
                    <a:pt x="48465" y="17687"/>
                  </a:cubicBezTo>
                  <a:cubicBezTo>
                    <a:pt x="52215" y="12983"/>
                    <a:pt x="51442" y="6128"/>
                    <a:pt x="46739" y="2377"/>
                  </a:cubicBezTo>
                  <a:cubicBezTo>
                    <a:pt x="42033" y="-1374"/>
                    <a:pt x="35180" y="-602"/>
                    <a:pt x="31431" y="4103"/>
                  </a:cubicBezTo>
                  <a:cubicBezTo>
                    <a:pt x="29949" y="5963"/>
                    <a:pt x="27737" y="7029"/>
                    <a:pt x="25366" y="7029"/>
                  </a:cubicBezTo>
                  <a:cubicBezTo>
                    <a:pt x="23024" y="7029"/>
                    <a:pt x="20832" y="5985"/>
                    <a:pt x="19349" y="4160"/>
                  </a:cubicBezTo>
                  <a:cubicBezTo>
                    <a:pt x="15558" y="-510"/>
                    <a:pt x="8698" y="-1224"/>
                    <a:pt x="4026" y="2572"/>
                  </a:cubicBezTo>
                  <a:cubicBezTo>
                    <a:pt x="-643" y="6365"/>
                    <a:pt x="-1355" y="13224"/>
                    <a:pt x="2438" y="17895"/>
                  </a:cubicBezTo>
                  <a:cubicBezTo>
                    <a:pt x="8075" y="24836"/>
                    <a:pt x="16430" y="28817"/>
                    <a:pt x="25365" y="28817"/>
                  </a:cubicBezTo>
                  <a:close/>
                </a:path>
              </a:pathLst>
            </a:custGeom>
            <a:grpFill/>
            <a:ln w="1451" cap="flat">
              <a:noFill/>
              <a:prstDash val="solid"/>
              <a:miter/>
            </a:ln>
          </p:spPr>
          <p:txBody>
            <a:bodyPr anchor="ctr"/>
            <a:lstStyle/>
            <a:p>
              <a:pPr eaLnBrk="1" fontAlgn="auto" hangingPunct="1">
                <a:spcBef>
                  <a:spcPts val="0"/>
                </a:spcBef>
                <a:spcAft>
                  <a:spcPts val="0"/>
                </a:spcAft>
                <a:defRPr/>
              </a:pPr>
              <a:endParaRPr lang="zh-Hans-HK" altLang="en-US" kern="0">
                <a:solidFill>
                  <a:prstClr val="black"/>
                </a:solidFill>
                <a:cs typeface="+mn-ea"/>
                <a:sym typeface="+mn-lt"/>
              </a:endParaRPr>
            </a:p>
          </p:txBody>
        </p:sp>
      </p:grpSp>
      <p:sp>
        <p:nvSpPr>
          <p:cNvPr id="98" name="文本框 28">
            <a:extLst>
              <a:ext uri="{FF2B5EF4-FFF2-40B4-BE49-F238E27FC236}">
                <a16:creationId xmlns:a16="http://schemas.microsoft.com/office/drawing/2014/main" id="{3E097C61-0F07-4A50-5A0C-EC750F34844C}"/>
              </a:ext>
            </a:extLst>
          </p:cNvPr>
          <p:cNvSpPr txBox="1">
            <a:spLocks noChangeArrowheads="1"/>
          </p:cNvSpPr>
          <p:nvPr/>
        </p:nvSpPr>
        <p:spPr bwMode="auto">
          <a:xfrm>
            <a:off x="5150993" y="3362648"/>
            <a:ext cx="180067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zh-CN" altLang="en-US" sz="2800" dirty="0">
                <a:solidFill>
                  <a:prstClr val="white"/>
                </a:solidFill>
                <a:latin typeface="+mn-lt"/>
                <a:ea typeface="+mn-ea"/>
                <a:cs typeface="+mn-ea"/>
                <a:sym typeface="+mn-lt"/>
              </a:rPr>
              <a:t>性能优化方法研究</a:t>
            </a:r>
          </a:p>
        </p:txBody>
      </p:sp>
      <p:sp>
        <p:nvSpPr>
          <p:cNvPr id="99" name="文本框 88">
            <a:extLst>
              <a:ext uri="{FF2B5EF4-FFF2-40B4-BE49-F238E27FC236}">
                <a16:creationId xmlns:a16="http://schemas.microsoft.com/office/drawing/2014/main" id="{A59EF0FE-8D2F-37C7-FB00-E61B9B6902C2}"/>
              </a:ext>
            </a:extLst>
          </p:cNvPr>
          <p:cNvSpPr txBox="1">
            <a:spLocks noChangeArrowheads="1"/>
          </p:cNvSpPr>
          <p:nvPr/>
        </p:nvSpPr>
        <p:spPr bwMode="auto">
          <a:xfrm>
            <a:off x="1834542" y="1932568"/>
            <a:ext cx="1576388" cy="400110"/>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pPr algn="l"/>
            <a:r>
              <a:rPr lang="zh-CN" altLang="en-US" dirty="0">
                <a:solidFill>
                  <a:schemeClr val="bg1"/>
                </a:solidFill>
                <a:latin typeface="+mn-lt"/>
                <a:ea typeface="+mn-ea"/>
                <a:cs typeface="+mn-ea"/>
                <a:sym typeface="+mn-lt"/>
              </a:rPr>
              <a:t>协议与实现</a:t>
            </a:r>
            <a:endParaRPr lang="LID4096" altLang="en-US" dirty="0">
              <a:solidFill>
                <a:schemeClr val="bg1"/>
              </a:solidFill>
              <a:latin typeface="+mn-lt"/>
              <a:ea typeface="+mn-ea"/>
              <a:cs typeface="+mn-ea"/>
              <a:sym typeface="+mn-lt"/>
            </a:endParaRPr>
          </a:p>
        </p:txBody>
      </p:sp>
      <p:sp>
        <p:nvSpPr>
          <p:cNvPr id="100" name="文本框 88">
            <a:extLst>
              <a:ext uri="{FF2B5EF4-FFF2-40B4-BE49-F238E27FC236}">
                <a16:creationId xmlns:a16="http://schemas.microsoft.com/office/drawing/2014/main" id="{17A8BC64-2C56-45C0-B60E-A96EB18A98A8}"/>
              </a:ext>
            </a:extLst>
          </p:cNvPr>
          <p:cNvSpPr txBox="1">
            <a:spLocks noChangeArrowheads="1"/>
          </p:cNvSpPr>
          <p:nvPr/>
        </p:nvSpPr>
        <p:spPr bwMode="auto">
          <a:xfrm>
            <a:off x="1848766" y="4467720"/>
            <a:ext cx="1576388" cy="400110"/>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pPr algn="l"/>
            <a:r>
              <a:rPr lang="zh-CN" altLang="en-US" dirty="0">
                <a:solidFill>
                  <a:schemeClr val="bg1"/>
                </a:solidFill>
                <a:latin typeface="+mn-lt"/>
                <a:ea typeface="+mn-ea"/>
                <a:cs typeface="+mn-ea"/>
                <a:sym typeface="+mn-lt"/>
              </a:rPr>
              <a:t>拓扑与设计</a:t>
            </a:r>
            <a:endParaRPr lang="LID4096" altLang="en-US" dirty="0">
              <a:solidFill>
                <a:schemeClr val="bg1"/>
              </a:solidFill>
              <a:latin typeface="+mn-lt"/>
              <a:ea typeface="+mn-ea"/>
              <a:cs typeface="+mn-ea"/>
              <a:sym typeface="+mn-lt"/>
            </a:endParaRPr>
          </a:p>
        </p:txBody>
      </p:sp>
      <p:sp>
        <p:nvSpPr>
          <p:cNvPr id="101" name="文本框 88">
            <a:extLst>
              <a:ext uri="{FF2B5EF4-FFF2-40B4-BE49-F238E27FC236}">
                <a16:creationId xmlns:a16="http://schemas.microsoft.com/office/drawing/2014/main" id="{C90D52E5-C874-6B1A-4559-82A7389EBF1E}"/>
              </a:ext>
            </a:extLst>
          </p:cNvPr>
          <p:cNvSpPr txBox="1">
            <a:spLocks noChangeArrowheads="1"/>
          </p:cNvSpPr>
          <p:nvPr/>
        </p:nvSpPr>
        <p:spPr bwMode="auto">
          <a:xfrm flipH="1">
            <a:off x="8875756" y="1937199"/>
            <a:ext cx="1576388" cy="400110"/>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pPr algn="r"/>
            <a:r>
              <a:rPr lang="zh-CN" altLang="en-US" dirty="0">
                <a:solidFill>
                  <a:schemeClr val="bg1"/>
                </a:solidFill>
                <a:latin typeface="+mn-lt"/>
                <a:ea typeface="+mn-ea"/>
                <a:cs typeface="+mn-ea"/>
                <a:sym typeface="+mn-lt"/>
              </a:rPr>
              <a:t>管理与维护</a:t>
            </a:r>
            <a:endParaRPr lang="LID4096" altLang="en-US" dirty="0">
              <a:solidFill>
                <a:schemeClr val="bg1"/>
              </a:solidFill>
              <a:latin typeface="+mn-lt"/>
              <a:ea typeface="+mn-ea"/>
              <a:cs typeface="+mn-ea"/>
              <a:sym typeface="+mn-lt"/>
            </a:endParaRPr>
          </a:p>
        </p:txBody>
      </p:sp>
      <p:sp>
        <p:nvSpPr>
          <p:cNvPr id="102" name="文本框 88">
            <a:extLst>
              <a:ext uri="{FF2B5EF4-FFF2-40B4-BE49-F238E27FC236}">
                <a16:creationId xmlns:a16="http://schemas.microsoft.com/office/drawing/2014/main" id="{8ADD9AEF-944B-3E85-71A7-9CD0CC7988A7}"/>
              </a:ext>
            </a:extLst>
          </p:cNvPr>
          <p:cNvSpPr txBox="1">
            <a:spLocks noChangeArrowheads="1"/>
          </p:cNvSpPr>
          <p:nvPr/>
        </p:nvSpPr>
        <p:spPr bwMode="auto">
          <a:xfrm flipH="1">
            <a:off x="8875756" y="4472435"/>
            <a:ext cx="1576388" cy="400110"/>
          </a:xfrm>
          <a:prstGeom prst="rect">
            <a:avLst/>
          </a:prstGeom>
          <a:noFill/>
        </p:spPr>
        <p:txBody>
          <a:bodyPr wrap="square">
            <a:spAutoFit/>
          </a:bodyPr>
          <a:lstStyle>
            <a:defPPr>
              <a:defRPr lang="zh-CN"/>
            </a:defPPr>
            <a:lvl1pPr algn="ctr">
              <a:defRPr sz="2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HarmonyOS Sans SC" panose="00000800000000000000" pitchFamily="2" charset="-122"/>
                <a:ea typeface="HarmonyOS Sans SC" panose="00000800000000000000" pitchFamily="2" charset="-122"/>
              </a:defRPr>
            </a:lvl1pPr>
          </a:lstStyle>
          <a:p>
            <a:pPr algn="r"/>
            <a:r>
              <a:rPr lang="zh-CN" altLang="en-US" dirty="0">
                <a:solidFill>
                  <a:schemeClr val="bg1"/>
                </a:solidFill>
                <a:latin typeface="+mn-lt"/>
                <a:ea typeface="+mn-ea"/>
                <a:cs typeface="+mn-ea"/>
                <a:sym typeface="+mn-lt"/>
              </a:rPr>
              <a:t>趋势和挑战</a:t>
            </a:r>
            <a:endParaRPr lang="LID4096" altLang="en-US" dirty="0">
              <a:solidFill>
                <a:schemeClr val="bg1"/>
              </a:solidFill>
              <a:latin typeface="+mn-lt"/>
              <a:ea typeface="+mn-ea"/>
              <a:cs typeface="+mn-ea"/>
              <a:sym typeface="+mn-lt"/>
            </a:endParaRPr>
          </a:p>
        </p:txBody>
      </p:sp>
    </p:spTree>
    <p:extLst>
      <p:ext uri="{BB962C8B-B14F-4D97-AF65-F5344CB8AC3E}">
        <p14:creationId xmlns:p14="http://schemas.microsoft.com/office/powerpoint/2010/main" val="30962551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5" cstate="email">
            <a:duotone>
              <a:prstClr val="black"/>
              <a:srgbClr val="0A4FB6">
                <a:tint val="45000"/>
                <a:satMod val="400000"/>
              </a:srgbClr>
            </a:duotone>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03</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研究方法与范围</a:t>
            </a: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
        <p:nvSpPr>
          <p:cNvPr id="98" name="任意多边形: 形状 97">
            <a:extLst>
              <a:ext uri="{FF2B5EF4-FFF2-40B4-BE49-F238E27FC236}">
                <a16:creationId xmlns:a16="http://schemas.microsoft.com/office/drawing/2014/main" id="{D9BB6A04-9FFB-3AB1-D087-E6562B03A9C3}"/>
              </a:ext>
            </a:extLst>
          </p:cNvPr>
          <p:cNvSpPr/>
          <p:nvPr/>
        </p:nvSpPr>
        <p:spPr>
          <a:xfrm rot="10800000" flipH="1">
            <a:off x="2811771" y="1509238"/>
            <a:ext cx="6472129" cy="1882256"/>
          </a:xfrm>
          <a:custGeom>
            <a:avLst/>
            <a:gdLst>
              <a:gd name="connsiteX0" fmla="*/ 5711985 w 5711985"/>
              <a:gd name="connsiteY0" fmla="*/ 7689450 h 7689450"/>
              <a:gd name="connsiteX1" fmla="*/ 0 w 5711985"/>
              <a:gd name="connsiteY1" fmla="*/ 7689447 h 7689450"/>
              <a:gd name="connsiteX2" fmla="*/ 23373 w 5711985"/>
              <a:gd name="connsiteY2" fmla="*/ 7669473 h 7689450"/>
              <a:gd name="connsiteX3" fmla="*/ 1552930 w 5711985"/>
              <a:gd name="connsiteY3" fmla="*/ 3835740 h 7689450"/>
              <a:gd name="connsiteX4" fmla="*/ 1936572 w 5711985"/>
              <a:gd name="connsiteY4" fmla="*/ 70352 h 7689450"/>
              <a:gd name="connsiteX5" fmla="*/ 1923361 w 5711985"/>
              <a:gd name="connsiteY5" fmla="*/ 0 h 7689450"/>
              <a:gd name="connsiteX6" fmla="*/ 3762555 w 5711985"/>
              <a:gd name="connsiteY6" fmla="*/ 0 h 7689450"/>
              <a:gd name="connsiteX7" fmla="*/ 3777954 w 5711985"/>
              <a:gd name="connsiteY7" fmla="*/ 56816 h 7689450"/>
              <a:gd name="connsiteX8" fmla="*/ 3775413 w 5711985"/>
              <a:gd name="connsiteY8" fmla="*/ 70351 h 7689450"/>
              <a:gd name="connsiteX9" fmla="*/ 4159055 w 5711985"/>
              <a:gd name="connsiteY9" fmla="*/ 3835740 h 7689450"/>
              <a:gd name="connsiteX10" fmla="*/ 5688610 w 5711985"/>
              <a:gd name="connsiteY10" fmla="*/ 7669474 h 768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1985" h="7689450">
                <a:moveTo>
                  <a:pt x="5711985" y="7689450"/>
                </a:moveTo>
                <a:lnTo>
                  <a:pt x="0" y="7689447"/>
                </a:lnTo>
                <a:lnTo>
                  <a:pt x="23373" y="7669473"/>
                </a:lnTo>
                <a:cubicBezTo>
                  <a:pt x="501002" y="7224449"/>
                  <a:pt x="1123311" y="5703525"/>
                  <a:pt x="1552930" y="3835740"/>
                </a:cubicBezTo>
                <a:cubicBezTo>
                  <a:pt x="1916454" y="2255307"/>
                  <a:pt x="2047377" y="837983"/>
                  <a:pt x="1936572" y="70352"/>
                </a:cubicBezTo>
                <a:lnTo>
                  <a:pt x="1923361" y="0"/>
                </a:lnTo>
                <a:lnTo>
                  <a:pt x="3762555" y="0"/>
                </a:lnTo>
                <a:lnTo>
                  <a:pt x="3777954" y="56816"/>
                </a:lnTo>
                <a:lnTo>
                  <a:pt x="3775413" y="70351"/>
                </a:lnTo>
                <a:cubicBezTo>
                  <a:pt x="3664608" y="837982"/>
                  <a:pt x="3795531" y="2255306"/>
                  <a:pt x="4159055" y="3835740"/>
                </a:cubicBezTo>
                <a:cubicBezTo>
                  <a:pt x="4588674" y="5703526"/>
                  <a:pt x="5210981" y="7224450"/>
                  <a:pt x="5688610" y="7669474"/>
                </a:cubicBezTo>
                <a:close/>
              </a:path>
            </a:pathLst>
          </a:custGeom>
          <a:gradFill flip="none" rotWithShape="1">
            <a:gsLst>
              <a:gs pos="0">
                <a:schemeClr val="bg1">
                  <a:alpha val="28000"/>
                </a:schemeClr>
              </a:gs>
              <a:gs pos="91000">
                <a:schemeClr val="accent1">
                  <a:alpha val="0"/>
                </a:schemeClr>
              </a:gs>
            </a:gsLst>
            <a:lin ang="5400000" scaled="0"/>
            <a:tileRect/>
          </a:gradFill>
          <a:ln>
            <a:gradFill>
              <a:gsLst>
                <a:gs pos="0">
                  <a:schemeClr val="accent1"/>
                </a:gs>
                <a:gs pos="100000">
                  <a:schemeClr val="accent1">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eaLnBrk="1" hangingPunct="1">
              <a:defRPr/>
            </a:pPr>
            <a:endParaRPr lang="zh-CN" altLang="en-US">
              <a:solidFill>
                <a:srgbClr val="FFFFFF"/>
              </a:solidFill>
              <a:latin typeface="+mn-lt"/>
              <a:ea typeface="+mn-ea"/>
              <a:cs typeface="+mn-ea"/>
              <a:sym typeface="+mn-lt"/>
            </a:endParaRPr>
          </a:p>
        </p:txBody>
      </p:sp>
      <p:sp>
        <p:nvSpPr>
          <p:cNvPr id="99" name="任意多边形: 形状 98">
            <a:extLst>
              <a:ext uri="{FF2B5EF4-FFF2-40B4-BE49-F238E27FC236}">
                <a16:creationId xmlns:a16="http://schemas.microsoft.com/office/drawing/2014/main" id="{76DFAE47-6139-0140-9629-B613EAF758F8}"/>
              </a:ext>
            </a:extLst>
          </p:cNvPr>
          <p:cNvSpPr/>
          <p:nvPr/>
        </p:nvSpPr>
        <p:spPr>
          <a:xfrm rot="5400000" flipH="1">
            <a:off x="358690" y="2326453"/>
            <a:ext cx="4894636" cy="4421844"/>
          </a:xfrm>
          <a:custGeom>
            <a:avLst/>
            <a:gdLst>
              <a:gd name="connsiteX0" fmla="*/ 5711985 w 5711985"/>
              <a:gd name="connsiteY0" fmla="*/ 7689450 h 7689450"/>
              <a:gd name="connsiteX1" fmla="*/ 0 w 5711985"/>
              <a:gd name="connsiteY1" fmla="*/ 7689447 h 7689450"/>
              <a:gd name="connsiteX2" fmla="*/ 23373 w 5711985"/>
              <a:gd name="connsiteY2" fmla="*/ 7669473 h 7689450"/>
              <a:gd name="connsiteX3" fmla="*/ 1552930 w 5711985"/>
              <a:gd name="connsiteY3" fmla="*/ 3835740 h 7689450"/>
              <a:gd name="connsiteX4" fmla="*/ 1936572 w 5711985"/>
              <a:gd name="connsiteY4" fmla="*/ 70352 h 7689450"/>
              <a:gd name="connsiteX5" fmla="*/ 1923361 w 5711985"/>
              <a:gd name="connsiteY5" fmla="*/ 0 h 7689450"/>
              <a:gd name="connsiteX6" fmla="*/ 3762555 w 5711985"/>
              <a:gd name="connsiteY6" fmla="*/ 0 h 7689450"/>
              <a:gd name="connsiteX7" fmla="*/ 3777954 w 5711985"/>
              <a:gd name="connsiteY7" fmla="*/ 56816 h 7689450"/>
              <a:gd name="connsiteX8" fmla="*/ 3775413 w 5711985"/>
              <a:gd name="connsiteY8" fmla="*/ 70351 h 7689450"/>
              <a:gd name="connsiteX9" fmla="*/ 4159055 w 5711985"/>
              <a:gd name="connsiteY9" fmla="*/ 3835740 h 7689450"/>
              <a:gd name="connsiteX10" fmla="*/ 5688610 w 5711985"/>
              <a:gd name="connsiteY10" fmla="*/ 7669474 h 768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1985" h="7689450">
                <a:moveTo>
                  <a:pt x="5711985" y="7689450"/>
                </a:moveTo>
                <a:lnTo>
                  <a:pt x="0" y="7689447"/>
                </a:lnTo>
                <a:lnTo>
                  <a:pt x="23373" y="7669473"/>
                </a:lnTo>
                <a:cubicBezTo>
                  <a:pt x="501002" y="7224449"/>
                  <a:pt x="1123311" y="5703525"/>
                  <a:pt x="1552930" y="3835740"/>
                </a:cubicBezTo>
                <a:cubicBezTo>
                  <a:pt x="1916454" y="2255307"/>
                  <a:pt x="2047377" y="837983"/>
                  <a:pt x="1936572" y="70352"/>
                </a:cubicBezTo>
                <a:lnTo>
                  <a:pt x="1923361" y="0"/>
                </a:lnTo>
                <a:lnTo>
                  <a:pt x="3762555" y="0"/>
                </a:lnTo>
                <a:lnTo>
                  <a:pt x="3777954" y="56816"/>
                </a:lnTo>
                <a:lnTo>
                  <a:pt x="3775413" y="70351"/>
                </a:lnTo>
                <a:cubicBezTo>
                  <a:pt x="3664608" y="837982"/>
                  <a:pt x="3795531" y="2255306"/>
                  <a:pt x="4159055" y="3835740"/>
                </a:cubicBezTo>
                <a:cubicBezTo>
                  <a:pt x="4588674" y="5703526"/>
                  <a:pt x="5210981" y="7224450"/>
                  <a:pt x="5688610" y="7669474"/>
                </a:cubicBezTo>
                <a:close/>
              </a:path>
            </a:pathLst>
          </a:custGeom>
          <a:gradFill flip="none" rotWithShape="1">
            <a:gsLst>
              <a:gs pos="0">
                <a:schemeClr val="bg1">
                  <a:alpha val="28000"/>
                </a:schemeClr>
              </a:gs>
              <a:gs pos="91000">
                <a:schemeClr val="accent1">
                  <a:alpha val="0"/>
                </a:schemeClr>
              </a:gs>
            </a:gsLst>
            <a:lin ang="5400000" scaled="0"/>
            <a:tileRect/>
          </a:gradFill>
          <a:ln>
            <a:gradFill>
              <a:gsLst>
                <a:gs pos="0">
                  <a:schemeClr val="accent1"/>
                </a:gs>
                <a:gs pos="100000">
                  <a:schemeClr val="accent1">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eaLnBrk="1" hangingPunct="1">
              <a:defRPr/>
            </a:pPr>
            <a:endParaRPr lang="zh-CN" altLang="en-US">
              <a:solidFill>
                <a:srgbClr val="FFFFFF"/>
              </a:solidFill>
              <a:latin typeface="+mn-lt"/>
              <a:ea typeface="+mn-ea"/>
              <a:cs typeface="+mn-ea"/>
              <a:sym typeface="+mn-lt"/>
            </a:endParaRPr>
          </a:p>
        </p:txBody>
      </p:sp>
      <p:sp>
        <p:nvSpPr>
          <p:cNvPr id="100" name="任意多边形: 形状 99">
            <a:extLst>
              <a:ext uri="{FF2B5EF4-FFF2-40B4-BE49-F238E27FC236}">
                <a16:creationId xmlns:a16="http://schemas.microsoft.com/office/drawing/2014/main" id="{D06B7278-A1A5-6C57-8AC9-10117FEF8B35}"/>
              </a:ext>
            </a:extLst>
          </p:cNvPr>
          <p:cNvSpPr/>
          <p:nvPr/>
        </p:nvSpPr>
        <p:spPr>
          <a:xfrm rot="16200000">
            <a:off x="6904217" y="2200417"/>
            <a:ext cx="4803059" cy="4582335"/>
          </a:xfrm>
          <a:custGeom>
            <a:avLst/>
            <a:gdLst>
              <a:gd name="connsiteX0" fmla="*/ 5711985 w 5711985"/>
              <a:gd name="connsiteY0" fmla="*/ 7689450 h 7689450"/>
              <a:gd name="connsiteX1" fmla="*/ 0 w 5711985"/>
              <a:gd name="connsiteY1" fmla="*/ 7689447 h 7689450"/>
              <a:gd name="connsiteX2" fmla="*/ 23373 w 5711985"/>
              <a:gd name="connsiteY2" fmla="*/ 7669473 h 7689450"/>
              <a:gd name="connsiteX3" fmla="*/ 1552930 w 5711985"/>
              <a:gd name="connsiteY3" fmla="*/ 3835740 h 7689450"/>
              <a:gd name="connsiteX4" fmla="*/ 1936572 w 5711985"/>
              <a:gd name="connsiteY4" fmla="*/ 70352 h 7689450"/>
              <a:gd name="connsiteX5" fmla="*/ 1923361 w 5711985"/>
              <a:gd name="connsiteY5" fmla="*/ 0 h 7689450"/>
              <a:gd name="connsiteX6" fmla="*/ 3762555 w 5711985"/>
              <a:gd name="connsiteY6" fmla="*/ 0 h 7689450"/>
              <a:gd name="connsiteX7" fmla="*/ 3777954 w 5711985"/>
              <a:gd name="connsiteY7" fmla="*/ 56816 h 7689450"/>
              <a:gd name="connsiteX8" fmla="*/ 3775413 w 5711985"/>
              <a:gd name="connsiteY8" fmla="*/ 70351 h 7689450"/>
              <a:gd name="connsiteX9" fmla="*/ 4159055 w 5711985"/>
              <a:gd name="connsiteY9" fmla="*/ 3835740 h 7689450"/>
              <a:gd name="connsiteX10" fmla="*/ 5688610 w 5711985"/>
              <a:gd name="connsiteY10" fmla="*/ 7669474 h 768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11985" h="7689450">
                <a:moveTo>
                  <a:pt x="5711985" y="7689450"/>
                </a:moveTo>
                <a:lnTo>
                  <a:pt x="0" y="7689447"/>
                </a:lnTo>
                <a:lnTo>
                  <a:pt x="23373" y="7669473"/>
                </a:lnTo>
                <a:cubicBezTo>
                  <a:pt x="501002" y="7224449"/>
                  <a:pt x="1123311" y="5703525"/>
                  <a:pt x="1552930" y="3835740"/>
                </a:cubicBezTo>
                <a:cubicBezTo>
                  <a:pt x="1916454" y="2255307"/>
                  <a:pt x="2047377" y="837983"/>
                  <a:pt x="1936572" y="70352"/>
                </a:cubicBezTo>
                <a:lnTo>
                  <a:pt x="1923361" y="0"/>
                </a:lnTo>
                <a:lnTo>
                  <a:pt x="3762555" y="0"/>
                </a:lnTo>
                <a:lnTo>
                  <a:pt x="3777954" y="56816"/>
                </a:lnTo>
                <a:lnTo>
                  <a:pt x="3775413" y="70351"/>
                </a:lnTo>
                <a:cubicBezTo>
                  <a:pt x="3664608" y="837982"/>
                  <a:pt x="3795531" y="2255306"/>
                  <a:pt x="4159055" y="3835740"/>
                </a:cubicBezTo>
                <a:cubicBezTo>
                  <a:pt x="4588674" y="5703526"/>
                  <a:pt x="5210981" y="7224450"/>
                  <a:pt x="5688610" y="7669474"/>
                </a:cubicBezTo>
                <a:close/>
              </a:path>
            </a:pathLst>
          </a:custGeom>
          <a:gradFill flip="none" rotWithShape="1">
            <a:gsLst>
              <a:gs pos="0">
                <a:schemeClr val="bg1">
                  <a:alpha val="28000"/>
                </a:schemeClr>
              </a:gs>
              <a:gs pos="91000">
                <a:schemeClr val="accent1">
                  <a:alpha val="0"/>
                </a:schemeClr>
              </a:gs>
            </a:gsLst>
            <a:lin ang="5400000" scaled="0"/>
            <a:tileRect/>
          </a:gradFill>
          <a:ln>
            <a:gradFill>
              <a:gsLst>
                <a:gs pos="0">
                  <a:schemeClr val="accent1"/>
                </a:gs>
                <a:gs pos="100000">
                  <a:schemeClr val="accent1">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eaLnBrk="1" hangingPunct="1">
              <a:defRPr/>
            </a:pPr>
            <a:endParaRPr lang="zh-CN" altLang="en-US">
              <a:solidFill>
                <a:srgbClr val="FFFFFF"/>
              </a:solidFill>
              <a:latin typeface="+mn-lt"/>
              <a:ea typeface="+mn-ea"/>
              <a:cs typeface="+mn-ea"/>
              <a:sym typeface="+mn-lt"/>
            </a:endParaRPr>
          </a:p>
        </p:txBody>
      </p:sp>
      <p:sp>
        <p:nvSpPr>
          <p:cNvPr id="193" name="任意多边形: 形状 192">
            <a:extLst>
              <a:ext uri="{FF2B5EF4-FFF2-40B4-BE49-F238E27FC236}">
                <a16:creationId xmlns:a16="http://schemas.microsoft.com/office/drawing/2014/main" id="{E7D11871-2356-8EDD-D8F9-38E6D9F35385}"/>
              </a:ext>
            </a:extLst>
          </p:cNvPr>
          <p:cNvSpPr/>
          <p:nvPr/>
        </p:nvSpPr>
        <p:spPr>
          <a:xfrm flipV="1">
            <a:off x="4337669" y="3627248"/>
            <a:ext cx="2344484" cy="2162363"/>
          </a:xfrm>
          <a:custGeom>
            <a:avLst/>
            <a:gdLst>
              <a:gd name="connsiteX0" fmla="*/ 950787 w 1303782"/>
              <a:gd name="connsiteY0" fmla="*/ 75735 h 1202501"/>
              <a:gd name="connsiteX1" fmla="*/ 1016371 w 1303782"/>
              <a:gd name="connsiteY1" fmla="*/ 111333 h 1202501"/>
              <a:gd name="connsiteX2" fmla="*/ 1290539 w 1303782"/>
              <a:gd name="connsiteY2" fmla="*/ 520512 h 1202501"/>
              <a:gd name="connsiteX3" fmla="*/ 1297439 w 1303782"/>
              <a:gd name="connsiteY3" fmla="*/ 588960 h 1202501"/>
              <a:gd name="connsiteX4" fmla="*/ 1297438 w 1303782"/>
              <a:gd name="connsiteY4" fmla="*/ 588960 h 1202501"/>
              <a:gd name="connsiteX5" fmla="*/ 1303782 w 1303782"/>
              <a:gd name="connsiteY5" fmla="*/ 651890 h 1202501"/>
              <a:gd name="connsiteX6" fmla="*/ 1252553 w 1303782"/>
              <a:gd name="connsiteY6" fmla="*/ 905636 h 1202501"/>
              <a:gd name="connsiteX7" fmla="*/ 1243333 w 1303782"/>
              <a:gd name="connsiteY7" fmla="*/ 922623 h 1202501"/>
              <a:gd name="connsiteX8" fmla="*/ 1260400 w 1303782"/>
              <a:gd name="connsiteY8" fmla="*/ 867640 h 1202501"/>
              <a:gd name="connsiteX9" fmla="*/ 1266825 w 1303782"/>
              <a:gd name="connsiteY9" fmla="*/ 803909 h 1202501"/>
              <a:gd name="connsiteX10" fmla="*/ 1014326 w 1303782"/>
              <a:gd name="connsiteY10" fmla="*/ 494104 h 1202501"/>
              <a:gd name="connsiteX11" fmla="*/ 951044 w 1303782"/>
              <a:gd name="connsiteY11" fmla="*/ 487725 h 1202501"/>
              <a:gd name="connsiteX12" fmla="*/ 951039 w 1303782"/>
              <a:gd name="connsiteY12" fmla="*/ 487725 h 1202501"/>
              <a:gd name="connsiteX13" fmla="*/ 886442 w 1303782"/>
              <a:gd name="connsiteY13" fmla="*/ 494237 h 1202501"/>
              <a:gd name="connsiteX14" fmla="*/ 820102 w 1303782"/>
              <a:gd name="connsiteY14" fmla="*/ 500924 h 1202501"/>
              <a:gd name="connsiteX15" fmla="*/ 697736 w 1303782"/>
              <a:gd name="connsiteY15" fmla="*/ 538909 h 1202501"/>
              <a:gd name="connsiteX16" fmla="*/ 604054 w 1303782"/>
              <a:gd name="connsiteY16" fmla="*/ 589758 h 1202501"/>
              <a:gd name="connsiteX17" fmla="*/ 611034 w 1303782"/>
              <a:gd name="connsiteY17" fmla="*/ 520512 h 1202501"/>
              <a:gd name="connsiteX18" fmla="*/ 885203 w 1303782"/>
              <a:gd name="connsiteY18" fmla="*/ 111333 h 1202501"/>
              <a:gd name="connsiteX19" fmla="*/ 651891 w 1303782"/>
              <a:gd name="connsiteY19" fmla="*/ 0 h 1202501"/>
              <a:gd name="connsiteX20" fmla="*/ 905637 w 1303782"/>
              <a:gd name="connsiteY20" fmla="*/ 51229 h 1202501"/>
              <a:gd name="connsiteX21" fmla="*/ 950786 w 1303782"/>
              <a:gd name="connsiteY21" fmla="*/ 75735 h 1202501"/>
              <a:gd name="connsiteX22" fmla="*/ 885202 w 1303782"/>
              <a:gd name="connsiteY22" fmla="*/ 111333 h 1202501"/>
              <a:gd name="connsiteX23" fmla="*/ 611033 w 1303782"/>
              <a:gd name="connsiteY23" fmla="*/ 520512 h 1202501"/>
              <a:gd name="connsiteX24" fmla="*/ 604053 w 1303782"/>
              <a:gd name="connsiteY24" fmla="*/ 589758 h 1202501"/>
              <a:gd name="connsiteX25" fmla="*/ 587002 w 1303782"/>
              <a:gd name="connsiteY25" fmla="*/ 599013 h 1202501"/>
              <a:gd name="connsiteX26" fmla="*/ 299589 w 1303782"/>
              <a:gd name="connsiteY26" fmla="*/ 1139571 h 1202501"/>
              <a:gd name="connsiteX27" fmla="*/ 305933 w 1303782"/>
              <a:gd name="connsiteY27" fmla="*/ 1202501 h 1202501"/>
              <a:gd name="connsiteX28" fmla="*/ 287413 w 1303782"/>
              <a:gd name="connsiteY28" fmla="*/ 1192449 h 1202501"/>
              <a:gd name="connsiteX29" fmla="*/ 0 w 1303782"/>
              <a:gd name="connsiteY29" fmla="*/ 651891 h 1202501"/>
              <a:gd name="connsiteX30" fmla="*/ 651891 w 1303782"/>
              <a:gd name="connsiteY30" fmla="*/ 0 h 1202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03782" h="1202501">
                <a:moveTo>
                  <a:pt x="950787" y="75735"/>
                </a:moveTo>
                <a:lnTo>
                  <a:pt x="1016371" y="111333"/>
                </a:lnTo>
                <a:cubicBezTo>
                  <a:pt x="1155094" y="205052"/>
                  <a:pt x="1255804" y="350766"/>
                  <a:pt x="1290539" y="520512"/>
                </a:cubicBezTo>
                <a:lnTo>
                  <a:pt x="1297439" y="588960"/>
                </a:lnTo>
                <a:lnTo>
                  <a:pt x="1297438" y="588960"/>
                </a:lnTo>
                <a:lnTo>
                  <a:pt x="1303782" y="651890"/>
                </a:lnTo>
                <a:cubicBezTo>
                  <a:pt x="1303782" y="741898"/>
                  <a:pt x="1285541" y="827645"/>
                  <a:pt x="1252553" y="905636"/>
                </a:cubicBezTo>
                <a:lnTo>
                  <a:pt x="1243333" y="922623"/>
                </a:lnTo>
                <a:lnTo>
                  <a:pt x="1260400" y="867640"/>
                </a:lnTo>
                <a:cubicBezTo>
                  <a:pt x="1264613" y="847055"/>
                  <a:pt x="1266825" y="825740"/>
                  <a:pt x="1266825" y="803909"/>
                </a:cubicBezTo>
                <a:cubicBezTo>
                  <a:pt x="1266825" y="651091"/>
                  <a:pt x="1158427" y="523591"/>
                  <a:pt x="1014326" y="494104"/>
                </a:cubicBezTo>
                <a:lnTo>
                  <a:pt x="951044" y="487725"/>
                </a:lnTo>
                <a:lnTo>
                  <a:pt x="951039" y="487725"/>
                </a:lnTo>
                <a:lnTo>
                  <a:pt x="886442" y="494237"/>
                </a:lnTo>
                <a:lnTo>
                  <a:pt x="820102" y="500924"/>
                </a:lnTo>
                <a:cubicBezTo>
                  <a:pt x="777666" y="509608"/>
                  <a:pt x="736732" y="522415"/>
                  <a:pt x="697736" y="538909"/>
                </a:cubicBezTo>
                <a:lnTo>
                  <a:pt x="604054" y="589758"/>
                </a:lnTo>
                <a:lnTo>
                  <a:pt x="611034" y="520512"/>
                </a:lnTo>
                <a:cubicBezTo>
                  <a:pt x="645770" y="350766"/>
                  <a:pt x="746480" y="205052"/>
                  <a:pt x="885203" y="111333"/>
                </a:cubicBezTo>
                <a:close/>
                <a:moveTo>
                  <a:pt x="651891" y="0"/>
                </a:moveTo>
                <a:cubicBezTo>
                  <a:pt x="741899" y="0"/>
                  <a:pt x="827646" y="18241"/>
                  <a:pt x="905637" y="51229"/>
                </a:cubicBezTo>
                <a:lnTo>
                  <a:pt x="950786" y="75735"/>
                </a:lnTo>
                <a:lnTo>
                  <a:pt x="885202" y="111333"/>
                </a:lnTo>
                <a:cubicBezTo>
                  <a:pt x="746479" y="205052"/>
                  <a:pt x="645769" y="350766"/>
                  <a:pt x="611033" y="520512"/>
                </a:cubicBezTo>
                <a:lnTo>
                  <a:pt x="604053" y="589758"/>
                </a:lnTo>
                <a:lnTo>
                  <a:pt x="587002" y="599013"/>
                </a:lnTo>
                <a:cubicBezTo>
                  <a:pt x="413598" y="716163"/>
                  <a:pt x="299589" y="914553"/>
                  <a:pt x="299589" y="1139571"/>
                </a:cubicBezTo>
                <a:lnTo>
                  <a:pt x="305933" y="1202501"/>
                </a:lnTo>
                <a:lnTo>
                  <a:pt x="287413" y="1192449"/>
                </a:lnTo>
                <a:cubicBezTo>
                  <a:pt x="114008" y="1075300"/>
                  <a:pt x="0" y="876910"/>
                  <a:pt x="0" y="651891"/>
                </a:cubicBezTo>
                <a:cubicBezTo>
                  <a:pt x="0" y="291862"/>
                  <a:pt x="291862" y="0"/>
                  <a:pt x="651891" y="0"/>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94" name="任意多边形: 形状 193">
            <a:extLst>
              <a:ext uri="{FF2B5EF4-FFF2-40B4-BE49-F238E27FC236}">
                <a16:creationId xmlns:a16="http://schemas.microsoft.com/office/drawing/2014/main" id="{1A7941F6-8306-938D-4F13-C1B031C5FDA8}"/>
              </a:ext>
            </a:extLst>
          </p:cNvPr>
          <p:cNvSpPr/>
          <p:nvPr/>
        </p:nvSpPr>
        <p:spPr>
          <a:xfrm flipV="1">
            <a:off x="4876397" y="2568174"/>
            <a:ext cx="2333222" cy="2332696"/>
          </a:xfrm>
          <a:custGeom>
            <a:avLst/>
            <a:gdLst>
              <a:gd name="connsiteX0" fmla="*/ 586851 w 1297519"/>
              <a:gd name="connsiteY0" fmla="*/ 0 h 1297225"/>
              <a:gd name="connsiteX1" fmla="*/ 527914 w 1297519"/>
              <a:gd name="connsiteY1" fmla="*/ 18294 h 1297225"/>
              <a:gd name="connsiteX2" fmla="*/ 334775 w 1297519"/>
              <a:gd name="connsiteY2" fmla="*/ 309673 h 1297225"/>
              <a:gd name="connsiteX3" fmla="*/ 341200 w 1297519"/>
              <a:gd name="connsiteY3" fmla="*/ 373404 h 1297225"/>
              <a:gd name="connsiteX4" fmla="*/ 357758 w 1297519"/>
              <a:gd name="connsiteY4" fmla="*/ 426744 h 1297225"/>
              <a:gd name="connsiteX5" fmla="*/ 357760 w 1297519"/>
              <a:gd name="connsiteY5" fmla="*/ 426748 h 1297225"/>
              <a:gd name="connsiteX6" fmla="*/ 359627 w 1297519"/>
              <a:gd name="connsiteY6" fmla="*/ 432764 h 1297225"/>
              <a:gd name="connsiteX7" fmla="*/ 388783 w 1297519"/>
              <a:gd name="connsiteY7" fmla="*/ 486480 h 1297225"/>
              <a:gd name="connsiteX8" fmla="*/ 392870 w 1297519"/>
              <a:gd name="connsiteY8" fmla="*/ 491433 h 1297225"/>
              <a:gd name="connsiteX9" fmla="*/ 409533 w 1297519"/>
              <a:gd name="connsiteY9" fmla="*/ 522133 h 1297225"/>
              <a:gd name="connsiteX10" fmla="*/ 585613 w 1297519"/>
              <a:gd name="connsiteY10" fmla="*/ 698212 h 1297225"/>
              <a:gd name="connsiteX11" fmla="*/ 651197 w 1297519"/>
              <a:gd name="connsiteY11" fmla="*/ 733810 h 1297225"/>
              <a:gd name="connsiteX12" fmla="*/ 696346 w 1297519"/>
              <a:gd name="connsiteY12" fmla="*/ 758316 h 1297225"/>
              <a:gd name="connsiteX13" fmla="*/ 950091 w 1297519"/>
              <a:gd name="connsiteY13" fmla="*/ 809545 h 1297225"/>
              <a:gd name="connsiteX14" fmla="*/ 1203837 w 1297519"/>
              <a:gd name="connsiteY14" fmla="*/ 758316 h 1297225"/>
              <a:gd name="connsiteX15" fmla="*/ 1297519 w 1297519"/>
              <a:gd name="connsiteY15" fmla="*/ 707467 h 1297225"/>
              <a:gd name="connsiteX16" fmla="*/ 1290538 w 1297519"/>
              <a:gd name="connsiteY16" fmla="*/ 776713 h 1297225"/>
              <a:gd name="connsiteX17" fmla="*/ 651891 w 1297519"/>
              <a:gd name="connsiteY17" fmla="*/ 1297225 h 1297225"/>
              <a:gd name="connsiteX18" fmla="*/ 13244 w 1297519"/>
              <a:gd name="connsiteY18" fmla="*/ 776713 h 1297225"/>
              <a:gd name="connsiteX19" fmla="*/ 6344 w 1297519"/>
              <a:gd name="connsiteY19" fmla="*/ 708264 h 1297225"/>
              <a:gd name="connsiteX20" fmla="*/ 0 w 1297519"/>
              <a:gd name="connsiteY20" fmla="*/ 645334 h 1297225"/>
              <a:gd name="connsiteX21" fmla="*/ 287413 w 1297519"/>
              <a:gd name="connsiteY21" fmla="*/ 104776 h 1297225"/>
              <a:gd name="connsiteX22" fmla="*/ 304463 w 1297519"/>
              <a:gd name="connsiteY22" fmla="*/ 95522 h 1297225"/>
              <a:gd name="connsiteX23" fmla="*/ 304463 w 1297519"/>
              <a:gd name="connsiteY23" fmla="*/ 95521 h 1297225"/>
              <a:gd name="connsiteX24" fmla="*/ 398145 w 1297519"/>
              <a:gd name="connsiteY24" fmla="*/ 44672 h 1297225"/>
              <a:gd name="connsiteX25" fmla="*/ 520511 w 1297519"/>
              <a:gd name="connsiteY25" fmla="*/ 6687 h 129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97519" h="1297225">
                <a:moveTo>
                  <a:pt x="586851" y="0"/>
                </a:moveTo>
                <a:lnTo>
                  <a:pt x="527914" y="18294"/>
                </a:lnTo>
                <a:cubicBezTo>
                  <a:pt x="414415" y="66300"/>
                  <a:pt x="334775" y="178686"/>
                  <a:pt x="334775" y="309673"/>
                </a:cubicBezTo>
                <a:cubicBezTo>
                  <a:pt x="334775" y="331504"/>
                  <a:pt x="336987" y="352819"/>
                  <a:pt x="341200" y="373404"/>
                </a:cubicBezTo>
                <a:lnTo>
                  <a:pt x="357758" y="426744"/>
                </a:lnTo>
                <a:lnTo>
                  <a:pt x="357760" y="426748"/>
                </a:lnTo>
                <a:lnTo>
                  <a:pt x="359627" y="432764"/>
                </a:lnTo>
                <a:cubicBezTo>
                  <a:pt x="367628" y="451681"/>
                  <a:pt x="377418" y="469657"/>
                  <a:pt x="388783" y="486480"/>
                </a:cubicBezTo>
                <a:lnTo>
                  <a:pt x="392870" y="491433"/>
                </a:lnTo>
                <a:lnTo>
                  <a:pt x="409533" y="522133"/>
                </a:lnTo>
                <a:cubicBezTo>
                  <a:pt x="456393" y="591494"/>
                  <a:pt x="516251" y="651353"/>
                  <a:pt x="585613" y="698212"/>
                </a:cubicBezTo>
                <a:lnTo>
                  <a:pt x="651197" y="733810"/>
                </a:lnTo>
                <a:lnTo>
                  <a:pt x="696346" y="758316"/>
                </a:lnTo>
                <a:cubicBezTo>
                  <a:pt x="774337" y="791304"/>
                  <a:pt x="860084" y="809545"/>
                  <a:pt x="950091" y="809545"/>
                </a:cubicBezTo>
                <a:cubicBezTo>
                  <a:pt x="1040099" y="809545"/>
                  <a:pt x="1125846" y="791304"/>
                  <a:pt x="1203837" y="758316"/>
                </a:cubicBezTo>
                <a:lnTo>
                  <a:pt x="1297519" y="707467"/>
                </a:lnTo>
                <a:lnTo>
                  <a:pt x="1290538" y="776713"/>
                </a:lnTo>
                <a:cubicBezTo>
                  <a:pt x="1229752" y="1073769"/>
                  <a:pt x="966917" y="1297225"/>
                  <a:pt x="651891" y="1297225"/>
                </a:cubicBezTo>
                <a:cubicBezTo>
                  <a:pt x="336866" y="1297225"/>
                  <a:pt x="74031" y="1073769"/>
                  <a:pt x="13244" y="776713"/>
                </a:cubicBezTo>
                <a:lnTo>
                  <a:pt x="6344" y="708264"/>
                </a:lnTo>
                <a:lnTo>
                  <a:pt x="0" y="645334"/>
                </a:lnTo>
                <a:cubicBezTo>
                  <a:pt x="0" y="420316"/>
                  <a:pt x="114009" y="221926"/>
                  <a:pt x="287413" y="104776"/>
                </a:cubicBezTo>
                <a:lnTo>
                  <a:pt x="304463" y="95522"/>
                </a:lnTo>
                <a:lnTo>
                  <a:pt x="304463" y="95521"/>
                </a:lnTo>
                <a:lnTo>
                  <a:pt x="398145" y="44672"/>
                </a:lnTo>
                <a:cubicBezTo>
                  <a:pt x="437141" y="28178"/>
                  <a:pt x="478075" y="15371"/>
                  <a:pt x="520511" y="6687"/>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95" name="任意多边形: 形状 194">
            <a:extLst>
              <a:ext uri="{FF2B5EF4-FFF2-40B4-BE49-F238E27FC236}">
                <a16:creationId xmlns:a16="http://schemas.microsoft.com/office/drawing/2014/main" id="{827E7D2E-AEDF-AFA8-4D34-138BA875D8BD}"/>
              </a:ext>
            </a:extLst>
          </p:cNvPr>
          <p:cNvSpPr/>
          <p:nvPr/>
        </p:nvSpPr>
        <p:spPr>
          <a:xfrm flipV="1">
            <a:off x="5582861" y="3445130"/>
            <a:ext cx="2174247" cy="2344486"/>
          </a:xfrm>
          <a:custGeom>
            <a:avLst/>
            <a:gdLst>
              <a:gd name="connsiteX0" fmla="*/ 550874 w 1209113"/>
              <a:gd name="connsiteY0" fmla="*/ 922625 h 1303782"/>
              <a:gd name="connsiteX1" fmla="*/ 549515 w 1209113"/>
              <a:gd name="connsiteY1" fmla="*/ 927002 h 1303782"/>
              <a:gd name="connsiteX2" fmla="*/ 520359 w 1209113"/>
              <a:gd name="connsiteY2" fmla="*/ 980718 h 1303782"/>
              <a:gd name="connsiteX3" fmla="*/ 517386 w 1209113"/>
              <a:gd name="connsiteY3" fmla="*/ 984321 h 1303782"/>
              <a:gd name="connsiteX4" fmla="*/ 557222 w 1209113"/>
              <a:gd name="connsiteY4" fmla="*/ 0 h 1303782"/>
              <a:gd name="connsiteX5" fmla="*/ 1209113 w 1209113"/>
              <a:gd name="connsiteY5" fmla="*/ 651891 h 1303782"/>
              <a:gd name="connsiteX6" fmla="*/ 921701 w 1209113"/>
              <a:gd name="connsiteY6" fmla="*/ 1192449 h 1303782"/>
              <a:gd name="connsiteX7" fmla="*/ 904650 w 1209113"/>
              <a:gd name="connsiteY7" fmla="*/ 1201704 h 1303782"/>
              <a:gd name="connsiteX8" fmla="*/ 810968 w 1209113"/>
              <a:gd name="connsiteY8" fmla="*/ 1252553 h 1303782"/>
              <a:gd name="connsiteX9" fmla="*/ 557222 w 1209113"/>
              <a:gd name="connsiteY9" fmla="*/ 1303782 h 1303782"/>
              <a:gd name="connsiteX10" fmla="*/ 303477 w 1209113"/>
              <a:gd name="connsiteY10" fmla="*/ 1252553 h 1303782"/>
              <a:gd name="connsiteX11" fmla="*/ 258329 w 1209113"/>
              <a:gd name="connsiteY11" fmla="*/ 1228047 h 1303782"/>
              <a:gd name="connsiteX12" fmla="*/ 258327 w 1209113"/>
              <a:gd name="connsiteY12" fmla="*/ 1228048 h 1303782"/>
              <a:gd name="connsiteX13" fmla="*/ 192743 w 1209113"/>
              <a:gd name="connsiteY13" fmla="*/ 1192450 h 1303782"/>
              <a:gd name="connsiteX14" fmla="*/ 16663 w 1209113"/>
              <a:gd name="connsiteY14" fmla="*/ 1016371 h 1303782"/>
              <a:gd name="connsiteX15" fmla="*/ 0 w 1209113"/>
              <a:gd name="connsiteY15" fmla="*/ 985671 h 1303782"/>
              <a:gd name="connsiteX16" fmla="*/ 34528 w 1209113"/>
              <a:gd name="connsiteY16" fmla="*/ 1027519 h 1303782"/>
              <a:gd name="connsiteX17" fmla="*/ 258136 w 1209113"/>
              <a:gd name="connsiteY17" fmla="*/ 1120141 h 1303782"/>
              <a:gd name="connsiteX18" fmla="*/ 481744 w 1209113"/>
              <a:gd name="connsiteY18" fmla="*/ 1027519 h 1303782"/>
              <a:gd name="connsiteX19" fmla="*/ 517386 w 1209113"/>
              <a:gd name="connsiteY19" fmla="*/ 984321 h 1303782"/>
              <a:gd name="connsiteX20" fmla="*/ 499990 w 1209113"/>
              <a:gd name="connsiteY20" fmla="*/ 1016371 h 1303782"/>
              <a:gd name="connsiteX21" fmla="*/ 499672 w 1209113"/>
              <a:gd name="connsiteY21" fmla="*/ 1016757 h 1303782"/>
              <a:gd name="connsiteX22" fmla="*/ 499673 w 1209113"/>
              <a:gd name="connsiteY22" fmla="*/ 1016756 h 1303782"/>
              <a:gd name="connsiteX23" fmla="*/ 499991 w 1209113"/>
              <a:gd name="connsiteY23" fmla="*/ 1016370 h 1303782"/>
              <a:gd name="connsiteX24" fmla="*/ 517387 w 1209113"/>
              <a:gd name="connsiteY24" fmla="*/ 984320 h 1303782"/>
              <a:gd name="connsiteX25" fmla="*/ 520360 w 1209113"/>
              <a:gd name="connsiteY25" fmla="*/ 980717 h 1303782"/>
              <a:gd name="connsiteX26" fmla="*/ 549516 w 1209113"/>
              <a:gd name="connsiteY26" fmla="*/ 927001 h 1303782"/>
              <a:gd name="connsiteX27" fmla="*/ 550875 w 1209113"/>
              <a:gd name="connsiteY27" fmla="*/ 922624 h 1303782"/>
              <a:gd name="connsiteX28" fmla="*/ 560095 w 1209113"/>
              <a:gd name="connsiteY28" fmla="*/ 905637 h 1303782"/>
              <a:gd name="connsiteX29" fmla="*/ 611324 w 1209113"/>
              <a:gd name="connsiteY29" fmla="*/ 651891 h 1303782"/>
              <a:gd name="connsiteX30" fmla="*/ 604980 w 1209113"/>
              <a:gd name="connsiteY30" fmla="*/ 588960 h 1303782"/>
              <a:gd name="connsiteX31" fmla="*/ 598080 w 1209113"/>
              <a:gd name="connsiteY31" fmla="*/ 520512 h 1303782"/>
              <a:gd name="connsiteX32" fmla="*/ 323912 w 1209113"/>
              <a:gd name="connsiteY32" fmla="*/ 111333 h 1303782"/>
              <a:gd name="connsiteX33" fmla="*/ 258328 w 1209113"/>
              <a:gd name="connsiteY33" fmla="*/ 75735 h 1303782"/>
              <a:gd name="connsiteX34" fmla="*/ 303477 w 1209113"/>
              <a:gd name="connsiteY34" fmla="*/ 51229 h 1303782"/>
              <a:gd name="connsiteX35" fmla="*/ 557222 w 1209113"/>
              <a:gd name="connsiteY35" fmla="*/ 0 h 1303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09113" h="1303782">
                <a:moveTo>
                  <a:pt x="550874" y="922625"/>
                </a:moveTo>
                <a:lnTo>
                  <a:pt x="549515" y="927002"/>
                </a:lnTo>
                <a:cubicBezTo>
                  <a:pt x="541514" y="945919"/>
                  <a:pt x="531725" y="963895"/>
                  <a:pt x="520359" y="980718"/>
                </a:cubicBezTo>
                <a:lnTo>
                  <a:pt x="517386" y="984321"/>
                </a:lnTo>
                <a:close/>
                <a:moveTo>
                  <a:pt x="557222" y="0"/>
                </a:moveTo>
                <a:cubicBezTo>
                  <a:pt x="917252" y="0"/>
                  <a:pt x="1209113" y="291862"/>
                  <a:pt x="1209113" y="651891"/>
                </a:cubicBezTo>
                <a:cubicBezTo>
                  <a:pt x="1209113" y="876910"/>
                  <a:pt x="1095105" y="1075300"/>
                  <a:pt x="921701" y="1192449"/>
                </a:cubicBezTo>
                <a:lnTo>
                  <a:pt x="904650" y="1201704"/>
                </a:lnTo>
                <a:lnTo>
                  <a:pt x="810968" y="1252553"/>
                </a:lnTo>
                <a:cubicBezTo>
                  <a:pt x="732977" y="1285541"/>
                  <a:pt x="647230" y="1303782"/>
                  <a:pt x="557222" y="1303782"/>
                </a:cubicBezTo>
                <a:cubicBezTo>
                  <a:pt x="467215" y="1303782"/>
                  <a:pt x="381468" y="1285541"/>
                  <a:pt x="303477" y="1252553"/>
                </a:cubicBezTo>
                <a:lnTo>
                  <a:pt x="258329" y="1228047"/>
                </a:lnTo>
                <a:lnTo>
                  <a:pt x="258327" y="1228048"/>
                </a:lnTo>
                <a:lnTo>
                  <a:pt x="192743" y="1192450"/>
                </a:lnTo>
                <a:cubicBezTo>
                  <a:pt x="123381" y="1145591"/>
                  <a:pt x="63523" y="1085732"/>
                  <a:pt x="16663" y="1016371"/>
                </a:cubicBezTo>
                <a:lnTo>
                  <a:pt x="0" y="985671"/>
                </a:lnTo>
                <a:lnTo>
                  <a:pt x="34528" y="1027519"/>
                </a:lnTo>
                <a:cubicBezTo>
                  <a:pt x="91754" y="1084746"/>
                  <a:pt x="170812" y="1120141"/>
                  <a:pt x="258136" y="1120141"/>
                </a:cubicBezTo>
                <a:cubicBezTo>
                  <a:pt x="345461" y="1120141"/>
                  <a:pt x="424518" y="1084746"/>
                  <a:pt x="481744" y="1027519"/>
                </a:cubicBezTo>
                <a:lnTo>
                  <a:pt x="517386" y="984321"/>
                </a:lnTo>
                <a:lnTo>
                  <a:pt x="499990" y="1016371"/>
                </a:lnTo>
                <a:lnTo>
                  <a:pt x="499672" y="1016757"/>
                </a:lnTo>
                <a:lnTo>
                  <a:pt x="499673" y="1016756"/>
                </a:lnTo>
                <a:lnTo>
                  <a:pt x="499991" y="1016370"/>
                </a:lnTo>
                <a:lnTo>
                  <a:pt x="517387" y="984320"/>
                </a:lnTo>
                <a:lnTo>
                  <a:pt x="520360" y="980717"/>
                </a:lnTo>
                <a:cubicBezTo>
                  <a:pt x="531726" y="963894"/>
                  <a:pt x="541515" y="945918"/>
                  <a:pt x="549516" y="927001"/>
                </a:cubicBezTo>
                <a:lnTo>
                  <a:pt x="550875" y="922624"/>
                </a:lnTo>
                <a:lnTo>
                  <a:pt x="560095" y="905637"/>
                </a:lnTo>
                <a:cubicBezTo>
                  <a:pt x="593083" y="827646"/>
                  <a:pt x="611324" y="741899"/>
                  <a:pt x="611324" y="651891"/>
                </a:cubicBezTo>
                <a:lnTo>
                  <a:pt x="604980" y="588960"/>
                </a:lnTo>
                <a:lnTo>
                  <a:pt x="598080" y="520512"/>
                </a:lnTo>
                <a:cubicBezTo>
                  <a:pt x="563345" y="350766"/>
                  <a:pt x="462635" y="205052"/>
                  <a:pt x="323912" y="111333"/>
                </a:cubicBezTo>
                <a:lnTo>
                  <a:pt x="258328" y="75735"/>
                </a:lnTo>
                <a:lnTo>
                  <a:pt x="303477" y="51229"/>
                </a:lnTo>
                <a:cubicBezTo>
                  <a:pt x="381468" y="18241"/>
                  <a:pt x="467215" y="0"/>
                  <a:pt x="557222" y="0"/>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02" name="椭圆 101">
            <a:extLst>
              <a:ext uri="{FF2B5EF4-FFF2-40B4-BE49-F238E27FC236}">
                <a16:creationId xmlns:a16="http://schemas.microsoft.com/office/drawing/2014/main" id="{1E2D9144-647C-91E4-4585-35E6D830AEB1}"/>
              </a:ext>
            </a:extLst>
          </p:cNvPr>
          <p:cNvSpPr/>
          <p:nvPr/>
        </p:nvSpPr>
        <p:spPr>
          <a:xfrm>
            <a:off x="5448800" y="3735041"/>
            <a:ext cx="1188922" cy="1188922"/>
          </a:xfrm>
          <a:prstGeom prst="ellipse">
            <a:avLst/>
          </a:prstGeom>
          <a:solidFill>
            <a:schemeClr val="bg1"/>
          </a:solidFill>
          <a:ln>
            <a:solidFill>
              <a:schemeClr val="bg1"/>
            </a:solidFill>
          </a:ln>
          <a:effectLst>
            <a:outerShdw blurRad="330200" dist="101600" dir="2700000" sx="98000" sy="98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a:defRPr/>
            </a:pPr>
            <a:endParaRPr lang="zh-CN" altLang="en-US">
              <a:solidFill>
                <a:srgbClr val="FFFFFF"/>
              </a:solidFill>
              <a:latin typeface="+mn-lt"/>
              <a:ea typeface="+mn-ea"/>
              <a:cs typeface="+mn-ea"/>
              <a:sym typeface="+mn-lt"/>
            </a:endParaRPr>
          </a:p>
        </p:txBody>
      </p:sp>
      <p:sp>
        <p:nvSpPr>
          <p:cNvPr id="103" name="矩形: 圆角 102">
            <a:extLst>
              <a:ext uri="{FF2B5EF4-FFF2-40B4-BE49-F238E27FC236}">
                <a16:creationId xmlns:a16="http://schemas.microsoft.com/office/drawing/2014/main" id="{7378757C-794B-9829-F509-DEF538304CC9}"/>
              </a:ext>
            </a:extLst>
          </p:cNvPr>
          <p:cNvSpPr/>
          <p:nvPr/>
        </p:nvSpPr>
        <p:spPr>
          <a:xfrm>
            <a:off x="3676425" y="5951886"/>
            <a:ext cx="1472392" cy="454102"/>
          </a:xfrm>
          <a:prstGeom prst="roundRect">
            <a:avLst>
              <a:gd name="adj" fmla="val 50000"/>
            </a:avLst>
          </a:prstGeom>
          <a:solidFill>
            <a:schemeClr val="bg1"/>
          </a:solidFill>
          <a:ln>
            <a:solidFill>
              <a:schemeClr val="accent1"/>
            </a:solidFill>
          </a:ln>
          <a:effectLst>
            <a:outerShdw blurRad="330200" dist="101600" dir="2700000" sx="98000" sy="98000" algn="t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cs typeface="+mn-ea"/>
                <a:sym typeface="+mn-lt"/>
              </a:rPr>
              <a:t>算法</a:t>
            </a:r>
          </a:p>
        </p:txBody>
      </p:sp>
      <p:sp>
        <p:nvSpPr>
          <p:cNvPr id="104" name="矩形: 圆角 103">
            <a:extLst>
              <a:ext uri="{FF2B5EF4-FFF2-40B4-BE49-F238E27FC236}">
                <a16:creationId xmlns:a16="http://schemas.microsoft.com/office/drawing/2014/main" id="{99FD7DF4-02C5-0B7B-2677-E3869A561B6F}"/>
              </a:ext>
            </a:extLst>
          </p:cNvPr>
          <p:cNvSpPr/>
          <p:nvPr/>
        </p:nvSpPr>
        <p:spPr>
          <a:xfrm>
            <a:off x="5282295" y="5929869"/>
            <a:ext cx="1472392" cy="454102"/>
          </a:xfrm>
          <a:prstGeom prst="roundRect">
            <a:avLst>
              <a:gd name="adj" fmla="val 50000"/>
            </a:avLst>
          </a:prstGeom>
          <a:solidFill>
            <a:schemeClr val="bg1"/>
          </a:solidFill>
          <a:ln>
            <a:solidFill>
              <a:schemeClr val="accent1"/>
            </a:solidFill>
          </a:ln>
          <a:effectLst>
            <a:outerShdw blurRad="330200" dist="101600" dir="2700000" sx="98000" sy="98000" algn="t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cs typeface="+mn-ea"/>
                <a:sym typeface="+mn-lt"/>
              </a:rPr>
              <a:t>优化</a:t>
            </a:r>
          </a:p>
        </p:txBody>
      </p:sp>
      <p:sp>
        <p:nvSpPr>
          <p:cNvPr id="105" name="矩形: 圆角 104">
            <a:extLst>
              <a:ext uri="{FF2B5EF4-FFF2-40B4-BE49-F238E27FC236}">
                <a16:creationId xmlns:a16="http://schemas.microsoft.com/office/drawing/2014/main" id="{A11BCE5B-1778-8F83-D710-6AED3A825440}"/>
              </a:ext>
            </a:extLst>
          </p:cNvPr>
          <p:cNvSpPr/>
          <p:nvPr/>
        </p:nvSpPr>
        <p:spPr>
          <a:xfrm>
            <a:off x="6882662" y="5929869"/>
            <a:ext cx="1472392" cy="454102"/>
          </a:xfrm>
          <a:prstGeom prst="roundRect">
            <a:avLst>
              <a:gd name="adj" fmla="val 50000"/>
            </a:avLst>
          </a:prstGeom>
          <a:solidFill>
            <a:schemeClr val="bg1"/>
          </a:solidFill>
          <a:ln>
            <a:solidFill>
              <a:schemeClr val="accent1"/>
            </a:solidFill>
          </a:ln>
          <a:effectLst>
            <a:outerShdw blurRad="330200" dist="101600" dir="2700000" sx="98000" sy="98000" algn="tl" rotWithShape="0">
              <a:schemeClr val="accent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cs typeface="+mn-ea"/>
                <a:sym typeface="+mn-lt"/>
              </a:rPr>
              <a:t>网络</a:t>
            </a:r>
          </a:p>
        </p:txBody>
      </p:sp>
      <p:grpSp>
        <p:nvGrpSpPr>
          <p:cNvPr id="106" name="图形 66">
            <a:extLst>
              <a:ext uri="{FF2B5EF4-FFF2-40B4-BE49-F238E27FC236}">
                <a16:creationId xmlns:a16="http://schemas.microsoft.com/office/drawing/2014/main" id="{BC2DF119-7C92-FF9B-7308-C20258F405D0}"/>
              </a:ext>
            </a:extLst>
          </p:cNvPr>
          <p:cNvGrpSpPr/>
          <p:nvPr/>
        </p:nvGrpSpPr>
        <p:grpSpPr>
          <a:xfrm>
            <a:off x="5666708" y="4060419"/>
            <a:ext cx="707892" cy="612481"/>
            <a:chOff x="3029986" y="4184842"/>
            <a:chExt cx="743846" cy="643589"/>
          </a:xfrm>
          <a:solidFill>
            <a:schemeClr val="accent1"/>
          </a:solidFill>
        </p:grpSpPr>
        <p:sp>
          <p:nvSpPr>
            <p:cNvPr id="169" name="任意多边形: 形状 168">
              <a:extLst>
                <a:ext uri="{FF2B5EF4-FFF2-40B4-BE49-F238E27FC236}">
                  <a16:creationId xmlns:a16="http://schemas.microsoft.com/office/drawing/2014/main" id="{254374DB-1958-A37E-CC12-8DD765151575}"/>
                </a:ext>
              </a:extLst>
            </p:cNvPr>
            <p:cNvSpPr/>
            <p:nvPr/>
          </p:nvSpPr>
          <p:spPr>
            <a:xfrm>
              <a:off x="3029986" y="4184842"/>
              <a:ext cx="743846" cy="643589"/>
            </a:xfrm>
            <a:custGeom>
              <a:avLst/>
              <a:gdLst>
                <a:gd name="connsiteX0" fmla="*/ 706442 w 743846"/>
                <a:gd name="connsiteY0" fmla="*/ 0 h 643589"/>
                <a:gd name="connsiteX1" fmla="*/ 37403 w 743846"/>
                <a:gd name="connsiteY1" fmla="*/ 0 h 643589"/>
                <a:gd name="connsiteX2" fmla="*/ 0 w 743846"/>
                <a:gd name="connsiteY2" fmla="*/ 37403 h 643589"/>
                <a:gd name="connsiteX3" fmla="*/ 0 w 743846"/>
                <a:gd name="connsiteY3" fmla="*/ 455949 h 643589"/>
                <a:gd name="connsiteX4" fmla="*/ 37403 w 743846"/>
                <a:gd name="connsiteY4" fmla="*/ 493353 h 643589"/>
                <a:gd name="connsiteX5" fmla="*/ 302854 w 743846"/>
                <a:gd name="connsiteY5" fmla="*/ 493353 h 643589"/>
                <a:gd name="connsiteX6" fmla="*/ 294227 w 743846"/>
                <a:gd name="connsiteY6" fmla="*/ 561119 h 643589"/>
                <a:gd name="connsiteX7" fmla="*/ 201443 w 743846"/>
                <a:gd name="connsiteY7" fmla="*/ 561119 h 643589"/>
                <a:gd name="connsiteX8" fmla="*/ 144475 w 743846"/>
                <a:gd name="connsiteY8" fmla="*/ 618087 h 643589"/>
                <a:gd name="connsiteX9" fmla="*/ 144475 w 743846"/>
                <a:gd name="connsiteY9" fmla="*/ 632698 h 643589"/>
                <a:gd name="connsiteX10" fmla="*/ 155366 w 743846"/>
                <a:gd name="connsiteY10" fmla="*/ 643590 h 643589"/>
                <a:gd name="connsiteX11" fmla="*/ 588481 w 743846"/>
                <a:gd name="connsiteY11" fmla="*/ 643590 h 643589"/>
                <a:gd name="connsiteX12" fmla="*/ 599373 w 743846"/>
                <a:gd name="connsiteY12" fmla="*/ 632698 h 643589"/>
                <a:gd name="connsiteX13" fmla="*/ 599373 w 743846"/>
                <a:gd name="connsiteY13" fmla="*/ 618087 h 643589"/>
                <a:gd name="connsiteX14" fmla="*/ 542403 w 743846"/>
                <a:gd name="connsiteY14" fmla="*/ 561119 h 643589"/>
                <a:gd name="connsiteX15" fmla="*/ 511464 w 743846"/>
                <a:gd name="connsiteY15" fmla="*/ 561119 h 643589"/>
                <a:gd name="connsiteX16" fmla="*/ 500572 w 743846"/>
                <a:gd name="connsiteY16" fmla="*/ 572010 h 643589"/>
                <a:gd name="connsiteX17" fmla="*/ 511464 w 743846"/>
                <a:gd name="connsiteY17" fmla="*/ 582902 h 643589"/>
                <a:gd name="connsiteX18" fmla="*/ 542403 w 743846"/>
                <a:gd name="connsiteY18" fmla="*/ 582902 h 643589"/>
                <a:gd name="connsiteX19" fmla="*/ 577589 w 743846"/>
                <a:gd name="connsiteY19" fmla="*/ 618088 h 643589"/>
                <a:gd name="connsiteX20" fmla="*/ 577589 w 743846"/>
                <a:gd name="connsiteY20" fmla="*/ 621807 h 643589"/>
                <a:gd name="connsiteX21" fmla="*/ 166257 w 743846"/>
                <a:gd name="connsiteY21" fmla="*/ 621807 h 643589"/>
                <a:gd name="connsiteX22" fmla="*/ 166257 w 743846"/>
                <a:gd name="connsiteY22" fmla="*/ 618088 h 643589"/>
                <a:gd name="connsiteX23" fmla="*/ 201443 w 743846"/>
                <a:gd name="connsiteY23" fmla="*/ 582902 h 643589"/>
                <a:gd name="connsiteX24" fmla="*/ 460497 w 743846"/>
                <a:gd name="connsiteY24" fmla="*/ 582902 h 643589"/>
                <a:gd name="connsiteX25" fmla="*/ 471389 w 743846"/>
                <a:gd name="connsiteY25" fmla="*/ 572010 h 643589"/>
                <a:gd name="connsiteX26" fmla="*/ 460497 w 743846"/>
                <a:gd name="connsiteY26" fmla="*/ 561119 h 643589"/>
                <a:gd name="connsiteX27" fmla="*/ 449617 w 743846"/>
                <a:gd name="connsiteY27" fmla="*/ 561119 h 643589"/>
                <a:gd name="connsiteX28" fmla="*/ 440990 w 743846"/>
                <a:gd name="connsiteY28" fmla="*/ 493353 h 643589"/>
                <a:gd name="connsiteX29" fmla="*/ 706442 w 743846"/>
                <a:gd name="connsiteY29" fmla="*/ 493353 h 643589"/>
                <a:gd name="connsiteX30" fmla="*/ 743846 w 743846"/>
                <a:gd name="connsiteY30" fmla="*/ 455949 h 643589"/>
                <a:gd name="connsiteX31" fmla="*/ 743846 w 743846"/>
                <a:gd name="connsiteY31" fmla="*/ 37403 h 643589"/>
                <a:gd name="connsiteX32" fmla="*/ 706442 w 743846"/>
                <a:gd name="connsiteY32" fmla="*/ 0 h 643589"/>
                <a:gd name="connsiteX33" fmla="*/ 316409 w 743846"/>
                <a:gd name="connsiteY33" fmla="*/ 561119 h 643589"/>
                <a:gd name="connsiteX34" fmla="*/ 324724 w 743846"/>
                <a:gd name="connsiteY34" fmla="*/ 493353 h 643589"/>
                <a:gd name="connsiteX35" fmla="*/ 419122 w 743846"/>
                <a:gd name="connsiteY35" fmla="*/ 493353 h 643589"/>
                <a:gd name="connsiteX36" fmla="*/ 427437 w 743846"/>
                <a:gd name="connsiteY36" fmla="*/ 561119 h 643589"/>
                <a:gd name="connsiteX37" fmla="*/ 722064 w 743846"/>
                <a:gd name="connsiteY37" fmla="*/ 455949 h 643589"/>
                <a:gd name="connsiteX38" fmla="*/ 706443 w 743846"/>
                <a:gd name="connsiteY38" fmla="*/ 471569 h 643589"/>
                <a:gd name="connsiteX39" fmla="*/ 37403 w 743846"/>
                <a:gd name="connsiteY39" fmla="*/ 471569 h 643589"/>
                <a:gd name="connsiteX40" fmla="*/ 21782 w 743846"/>
                <a:gd name="connsiteY40" fmla="*/ 455949 h 643589"/>
                <a:gd name="connsiteX41" fmla="*/ 21782 w 743846"/>
                <a:gd name="connsiteY41" fmla="*/ 415999 h 643589"/>
                <a:gd name="connsiteX42" fmla="*/ 232161 w 743846"/>
                <a:gd name="connsiteY42" fmla="*/ 415999 h 643589"/>
                <a:gd name="connsiteX43" fmla="*/ 722062 w 743846"/>
                <a:gd name="connsiteY43" fmla="*/ 415999 h 643589"/>
                <a:gd name="connsiteX44" fmla="*/ 722062 w 743846"/>
                <a:gd name="connsiteY44" fmla="*/ 455949 h 643589"/>
                <a:gd name="connsiteX45" fmla="*/ 722064 w 743846"/>
                <a:gd name="connsiteY45" fmla="*/ 394215 h 643589"/>
                <a:gd name="connsiteX46" fmla="*/ 243053 w 743846"/>
                <a:gd name="connsiteY46" fmla="*/ 394215 h 643589"/>
                <a:gd name="connsiteX47" fmla="*/ 243053 w 743846"/>
                <a:gd name="connsiteY47" fmla="*/ 150502 h 643589"/>
                <a:gd name="connsiteX48" fmla="*/ 232161 w 743846"/>
                <a:gd name="connsiteY48" fmla="*/ 139611 h 643589"/>
                <a:gd name="connsiteX49" fmla="*/ 221269 w 743846"/>
                <a:gd name="connsiteY49" fmla="*/ 150502 h 643589"/>
                <a:gd name="connsiteX50" fmla="*/ 221269 w 743846"/>
                <a:gd name="connsiteY50" fmla="*/ 394217 h 643589"/>
                <a:gd name="connsiteX51" fmla="*/ 21784 w 743846"/>
                <a:gd name="connsiteY51" fmla="*/ 394217 h 643589"/>
                <a:gd name="connsiteX52" fmla="*/ 21784 w 743846"/>
                <a:gd name="connsiteY52" fmla="*/ 37397 h 643589"/>
                <a:gd name="connsiteX53" fmla="*/ 37409 w 743846"/>
                <a:gd name="connsiteY53" fmla="*/ 21787 h 643589"/>
                <a:gd name="connsiteX54" fmla="*/ 221269 w 743846"/>
                <a:gd name="connsiteY54" fmla="*/ 21787 h 643589"/>
                <a:gd name="connsiteX55" fmla="*/ 221269 w 743846"/>
                <a:gd name="connsiteY55" fmla="*/ 100164 h 643589"/>
                <a:gd name="connsiteX56" fmla="*/ 232161 w 743846"/>
                <a:gd name="connsiteY56" fmla="*/ 111055 h 643589"/>
                <a:gd name="connsiteX57" fmla="*/ 243053 w 743846"/>
                <a:gd name="connsiteY57" fmla="*/ 100164 h 643589"/>
                <a:gd name="connsiteX58" fmla="*/ 243053 w 743846"/>
                <a:gd name="connsiteY58" fmla="*/ 21784 h 643589"/>
                <a:gd name="connsiteX59" fmla="*/ 706442 w 743846"/>
                <a:gd name="connsiteY59" fmla="*/ 21784 h 643589"/>
                <a:gd name="connsiteX60" fmla="*/ 722062 w 743846"/>
                <a:gd name="connsiteY60" fmla="*/ 37404 h 643589"/>
                <a:gd name="connsiteX61" fmla="*/ 722062 w 743846"/>
                <a:gd name="connsiteY61" fmla="*/ 394215 h 64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43846" h="643589">
                  <a:moveTo>
                    <a:pt x="706442" y="0"/>
                  </a:moveTo>
                  <a:lnTo>
                    <a:pt x="37403" y="0"/>
                  </a:lnTo>
                  <a:cubicBezTo>
                    <a:pt x="16779" y="0"/>
                    <a:pt x="0" y="16779"/>
                    <a:pt x="0" y="37403"/>
                  </a:cubicBezTo>
                  <a:lnTo>
                    <a:pt x="0" y="455949"/>
                  </a:lnTo>
                  <a:cubicBezTo>
                    <a:pt x="0" y="476573"/>
                    <a:pt x="16779" y="493353"/>
                    <a:pt x="37403" y="493353"/>
                  </a:cubicBezTo>
                  <a:lnTo>
                    <a:pt x="302854" y="493353"/>
                  </a:lnTo>
                  <a:cubicBezTo>
                    <a:pt x="301490" y="509527"/>
                    <a:pt x="298590" y="539293"/>
                    <a:pt x="294227" y="561119"/>
                  </a:cubicBezTo>
                  <a:lnTo>
                    <a:pt x="201443" y="561119"/>
                  </a:lnTo>
                  <a:cubicBezTo>
                    <a:pt x="170031" y="561119"/>
                    <a:pt x="144475" y="586675"/>
                    <a:pt x="144475" y="618087"/>
                  </a:cubicBezTo>
                  <a:lnTo>
                    <a:pt x="144475" y="632698"/>
                  </a:lnTo>
                  <a:cubicBezTo>
                    <a:pt x="144475" y="638712"/>
                    <a:pt x="149350" y="643590"/>
                    <a:pt x="155366" y="643590"/>
                  </a:cubicBezTo>
                  <a:lnTo>
                    <a:pt x="588481" y="643590"/>
                  </a:lnTo>
                  <a:cubicBezTo>
                    <a:pt x="594497" y="643590"/>
                    <a:pt x="599373" y="638714"/>
                    <a:pt x="599373" y="632698"/>
                  </a:cubicBezTo>
                  <a:lnTo>
                    <a:pt x="599373" y="618087"/>
                  </a:lnTo>
                  <a:cubicBezTo>
                    <a:pt x="599373" y="586675"/>
                    <a:pt x="573816" y="561119"/>
                    <a:pt x="542403" y="561119"/>
                  </a:cubicBezTo>
                  <a:lnTo>
                    <a:pt x="511464" y="561119"/>
                  </a:lnTo>
                  <a:cubicBezTo>
                    <a:pt x="505448" y="561119"/>
                    <a:pt x="500572" y="565994"/>
                    <a:pt x="500572" y="572010"/>
                  </a:cubicBezTo>
                  <a:cubicBezTo>
                    <a:pt x="500572" y="578025"/>
                    <a:pt x="505448" y="582902"/>
                    <a:pt x="511464" y="582902"/>
                  </a:cubicBezTo>
                  <a:lnTo>
                    <a:pt x="542403" y="582902"/>
                  </a:lnTo>
                  <a:cubicBezTo>
                    <a:pt x="561806" y="582902"/>
                    <a:pt x="577589" y="598686"/>
                    <a:pt x="577589" y="618088"/>
                  </a:cubicBezTo>
                  <a:lnTo>
                    <a:pt x="577589" y="621807"/>
                  </a:lnTo>
                  <a:lnTo>
                    <a:pt x="166257" y="621807"/>
                  </a:lnTo>
                  <a:lnTo>
                    <a:pt x="166257" y="618088"/>
                  </a:lnTo>
                  <a:cubicBezTo>
                    <a:pt x="166257" y="598687"/>
                    <a:pt x="182040" y="582902"/>
                    <a:pt x="201443" y="582902"/>
                  </a:cubicBezTo>
                  <a:lnTo>
                    <a:pt x="460497" y="582902"/>
                  </a:lnTo>
                  <a:cubicBezTo>
                    <a:pt x="466513" y="582902"/>
                    <a:pt x="471389" y="578027"/>
                    <a:pt x="471389" y="572010"/>
                  </a:cubicBezTo>
                  <a:cubicBezTo>
                    <a:pt x="471389" y="565996"/>
                    <a:pt x="466513" y="561119"/>
                    <a:pt x="460497" y="561119"/>
                  </a:cubicBezTo>
                  <a:lnTo>
                    <a:pt x="449617" y="561119"/>
                  </a:lnTo>
                  <a:cubicBezTo>
                    <a:pt x="445253" y="539293"/>
                    <a:pt x="442356" y="509527"/>
                    <a:pt x="440990" y="493353"/>
                  </a:cubicBezTo>
                  <a:lnTo>
                    <a:pt x="706442" y="493353"/>
                  </a:lnTo>
                  <a:cubicBezTo>
                    <a:pt x="727066" y="493353"/>
                    <a:pt x="743846" y="476573"/>
                    <a:pt x="743846" y="455949"/>
                  </a:cubicBezTo>
                  <a:lnTo>
                    <a:pt x="743846" y="37403"/>
                  </a:lnTo>
                  <a:cubicBezTo>
                    <a:pt x="743846" y="16779"/>
                    <a:pt x="727066" y="0"/>
                    <a:pt x="706442" y="0"/>
                  </a:cubicBezTo>
                  <a:close/>
                  <a:moveTo>
                    <a:pt x="316409" y="561119"/>
                  </a:moveTo>
                  <a:cubicBezTo>
                    <a:pt x="320734" y="537709"/>
                    <a:pt x="323480" y="508526"/>
                    <a:pt x="324724" y="493353"/>
                  </a:cubicBezTo>
                  <a:lnTo>
                    <a:pt x="419122" y="493353"/>
                  </a:lnTo>
                  <a:cubicBezTo>
                    <a:pt x="420366" y="508528"/>
                    <a:pt x="423112" y="537711"/>
                    <a:pt x="427437" y="561119"/>
                  </a:cubicBezTo>
                  <a:close/>
                  <a:moveTo>
                    <a:pt x="722064" y="455949"/>
                  </a:moveTo>
                  <a:cubicBezTo>
                    <a:pt x="722064" y="464562"/>
                    <a:pt x="715057" y="471569"/>
                    <a:pt x="706443" y="471569"/>
                  </a:cubicBezTo>
                  <a:lnTo>
                    <a:pt x="37403" y="471569"/>
                  </a:lnTo>
                  <a:cubicBezTo>
                    <a:pt x="28789" y="471569"/>
                    <a:pt x="21782" y="464561"/>
                    <a:pt x="21782" y="455949"/>
                  </a:cubicBezTo>
                  <a:lnTo>
                    <a:pt x="21782" y="415999"/>
                  </a:lnTo>
                  <a:lnTo>
                    <a:pt x="232161" y="415999"/>
                  </a:lnTo>
                  <a:lnTo>
                    <a:pt x="722062" y="415999"/>
                  </a:lnTo>
                  <a:lnTo>
                    <a:pt x="722062" y="455949"/>
                  </a:lnTo>
                  <a:close/>
                  <a:moveTo>
                    <a:pt x="722064" y="394215"/>
                  </a:moveTo>
                  <a:lnTo>
                    <a:pt x="243053" y="394215"/>
                  </a:lnTo>
                  <a:lnTo>
                    <a:pt x="243053" y="150502"/>
                  </a:lnTo>
                  <a:cubicBezTo>
                    <a:pt x="243053" y="144488"/>
                    <a:pt x="238176" y="139611"/>
                    <a:pt x="232161" y="139611"/>
                  </a:cubicBezTo>
                  <a:cubicBezTo>
                    <a:pt x="226147" y="139611"/>
                    <a:pt x="221269" y="144486"/>
                    <a:pt x="221269" y="150502"/>
                  </a:cubicBezTo>
                  <a:lnTo>
                    <a:pt x="221269" y="394217"/>
                  </a:lnTo>
                  <a:lnTo>
                    <a:pt x="21784" y="394217"/>
                  </a:lnTo>
                  <a:lnTo>
                    <a:pt x="21784" y="37397"/>
                  </a:lnTo>
                  <a:cubicBezTo>
                    <a:pt x="21784" y="28789"/>
                    <a:pt x="28794" y="21787"/>
                    <a:pt x="37409" y="21787"/>
                  </a:cubicBezTo>
                  <a:lnTo>
                    <a:pt x="221269" y="21787"/>
                  </a:lnTo>
                  <a:lnTo>
                    <a:pt x="221269" y="100164"/>
                  </a:lnTo>
                  <a:cubicBezTo>
                    <a:pt x="221269" y="106178"/>
                    <a:pt x="226145" y="111055"/>
                    <a:pt x="232161" y="111055"/>
                  </a:cubicBezTo>
                  <a:cubicBezTo>
                    <a:pt x="238176" y="111055"/>
                    <a:pt x="243053" y="106180"/>
                    <a:pt x="243053" y="100164"/>
                  </a:cubicBezTo>
                  <a:lnTo>
                    <a:pt x="243053" y="21784"/>
                  </a:lnTo>
                  <a:lnTo>
                    <a:pt x="706442" y="21784"/>
                  </a:lnTo>
                  <a:cubicBezTo>
                    <a:pt x="715055" y="21784"/>
                    <a:pt x="722062" y="28792"/>
                    <a:pt x="722062" y="37404"/>
                  </a:cubicBezTo>
                  <a:lnTo>
                    <a:pt x="722062" y="394215"/>
                  </a:ln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70" name="任意多边形: 形状 169">
              <a:extLst>
                <a:ext uri="{FF2B5EF4-FFF2-40B4-BE49-F238E27FC236}">
                  <a16:creationId xmlns:a16="http://schemas.microsoft.com/office/drawing/2014/main" id="{11DD3F0C-676D-D699-D501-D8A7D0D2195A}"/>
                </a:ext>
              </a:extLst>
            </p:cNvPr>
            <p:cNvSpPr/>
            <p:nvPr/>
          </p:nvSpPr>
          <p:spPr>
            <a:xfrm>
              <a:off x="3076226" y="4236061"/>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5" y="21784"/>
                    <a:pt x="37882" y="16908"/>
                    <a:pt x="37882" y="10892"/>
                  </a:cubicBezTo>
                  <a:cubicBezTo>
                    <a:pt x="37882" y="4877"/>
                    <a:pt x="33007" y="0"/>
                    <a:pt x="26991" y="0"/>
                  </a:cubicBezTo>
                  <a:lnTo>
                    <a:pt x="10892" y="0"/>
                  </a:lnTo>
                  <a:cubicBezTo>
                    <a:pt x="4877" y="0"/>
                    <a:pt x="0" y="4876"/>
                    <a:pt x="0" y="10892"/>
                  </a:cubicBezTo>
                  <a:cubicBezTo>
                    <a:pt x="0" y="16908"/>
                    <a:pt x="4877" y="21784"/>
                    <a:pt x="10892" y="2178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71" name="任意多边形: 形状 170">
              <a:extLst>
                <a:ext uri="{FF2B5EF4-FFF2-40B4-BE49-F238E27FC236}">
                  <a16:creationId xmlns:a16="http://schemas.microsoft.com/office/drawing/2014/main" id="{D7E32855-CE6D-4A1A-7A40-18FE1DF0EB05}"/>
                </a:ext>
              </a:extLst>
            </p:cNvPr>
            <p:cNvSpPr/>
            <p:nvPr/>
          </p:nvSpPr>
          <p:spPr>
            <a:xfrm>
              <a:off x="3128547" y="4236063"/>
              <a:ext cx="98251" cy="21783"/>
            </a:xfrm>
            <a:custGeom>
              <a:avLst/>
              <a:gdLst>
                <a:gd name="connsiteX0" fmla="*/ 87361 w 98251"/>
                <a:gd name="connsiteY0" fmla="*/ 0 h 21783"/>
                <a:gd name="connsiteX1" fmla="*/ 10892 w 98251"/>
                <a:gd name="connsiteY1" fmla="*/ 0 h 21783"/>
                <a:gd name="connsiteX2" fmla="*/ 0 w 98251"/>
                <a:gd name="connsiteY2" fmla="*/ 10892 h 21783"/>
                <a:gd name="connsiteX3" fmla="*/ 10892 w 98251"/>
                <a:gd name="connsiteY3" fmla="*/ 21784 h 21783"/>
                <a:gd name="connsiteX4" fmla="*/ 87360 w 98251"/>
                <a:gd name="connsiteY4" fmla="*/ 21784 h 21783"/>
                <a:gd name="connsiteX5" fmla="*/ 98252 w 98251"/>
                <a:gd name="connsiteY5" fmla="*/ 10892 h 21783"/>
                <a:gd name="connsiteX6" fmla="*/ 87361 w 98251"/>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51" h="21783">
                  <a:moveTo>
                    <a:pt x="87361" y="0"/>
                  </a:moveTo>
                  <a:lnTo>
                    <a:pt x="10892" y="0"/>
                  </a:lnTo>
                  <a:cubicBezTo>
                    <a:pt x="4877" y="0"/>
                    <a:pt x="0" y="4876"/>
                    <a:pt x="0" y="10892"/>
                  </a:cubicBezTo>
                  <a:cubicBezTo>
                    <a:pt x="0" y="16907"/>
                    <a:pt x="4876" y="21784"/>
                    <a:pt x="10892" y="21784"/>
                  </a:cubicBezTo>
                  <a:lnTo>
                    <a:pt x="87360" y="21784"/>
                  </a:lnTo>
                  <a:cubicBezTo>
                    <a:pt x="93374" y="21784"/>
                    <a:pt x="98252" y="16908"/>
                    <a:pt x="98252" y="10892"/>
                  </a:cubicBezTo>
                  <a:cubicBezTo>
                    <a:pt x="98253" y="4876"/>
                    <a:pt x="93376" y="0"/>
                    <a:pt x="87361"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72" name="任意多边形: 形状 171">
              <a:extLst>
                <a:ext uri="{FF2B5EF4-FFF2-40B4-BE49-F238E27FC236}">
                  <a16:creationId xmlns:a16="http://schemas.microsoft.com/office/drawing/2014/main" id="{692113C8-6D22-A27B-C6AD-B7D7274FA05D}"/>
                </a:ext>
              </a:extLst>
            </p:cNvPr>
            <p:cNvSpPr/>
            <p:nvPr/>
          </p:nvSpPr>
          <p:spPr>
            <a:xfrm>
              <a:off x="3096351" y="4294417"/>
              <a:ext cx="37880" cy="21783"/>
            </a:xfrm>
            <a:custGeom>
              <a:avLst/>
              <a:gdLst>
                <a:gd name="connsiteX0" fmla="*/ 37881 w 37880"/>
                <a:gd name="connsiteY0" fmla="*/ 10892 h 21783"/>
                <a:gd name="connsiteX1" fmla="*/ 26989 w 37880"/>
                <a:gd name="connsiteY1" fmla="*/ 0 h 21783"/>
                <a:gd name="connsiteX2" fmla="*/ 10892 w 37880"/>
                <a:gd name="connsiteY2" fmla="*/ 0 h 21783"/>
                <a:gd name="connsiteX3" fmla="*/ 0 w 37880"/>
                <a:gd name="connsiteY3" fmla="*/ 10892 h 21783"/>
                <a:gd name="connsiteX4" fmla="*/ 10892 w 37880"/>
                <a:gd name="connsiteY4" fmla="*/ 21784 h 21783"/>
                <a:gd name="connsiteX5" fmla="*/ 26991 w 37880"/>
                <a:gd name="connsiteY5" fmla="*/ 21784 h 21783"/>
                <a:gd name="connsiteX6" fmla="*/ 37881 w 37880"/>
                <a:gd name="connsiteY6" fmla="*/ 10892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0" h="21783">
                  <a:moveTo>
                    <a:pt x="37881" y="10892"/>
                  </a:moveTo>
                  <a:cubicBezTo>
                    <a:pt x="37881" y="4877"/>
                    <a:pt x="33005" y="0"/>
                    <a:pt x="26989" y="0"/>
                  </a:cubicBezTo>
                  <a:lnTo>
                    <a:pt x="10892" y="0"/>
                  </a:lnTo>
                  <a:cubicBezTo>
                    <a:pt x="4877" y="0"/>
                    <a:pt x="0" y="4876"/>
                    <a:pt x="0" y="10892"/>
                  </a:cubicBezTo>
                  <a:cubicBezTo>
                    <a:pt x="0" y="16908"/>
                    <a:pt x="4876" y="21784"/>
                    <a:pt x="10892" y="21784"/>
                  </a:cubicBezTo>
                  <a:lnTo>
                    <a:pt x="26991" y="21784"/>
                  </a:lnTo>
                  <a:cubicBezTo>
                    <a:pt x="33005" y="21784"/>
                    <a:pt x="37881" y="16908"/>
                    <a:pt x="37881" y="1089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73" name="任意多边形: 形状 172">
              <a:extLst>
                <a:ext uri="{FF2B5EF4-FFF2-40B4-BE49-F238E27FC236}">
                  <a16:creationId xmlns:a16="http://schemas.microsoft.com/office/drawing/2014/main" id="{DAE92378-AFE1-2C6A-EE0F-8151F30A388E}"/>
                </a:ext>
              </a:extLst>
            </p:cNvPr>
            <p:cNvSpPr/>
            <p:nvPr/>
          </p:nvSpPr>
          <p:spPr>
            <a:xfrm>
              <a:off x="3148670" y="4294418"/>
              <a:ext cx="78128" cy="21783"/>
            </a:xfrm>
            <a:custGeom>
              <a:avLst/>
              <a:gdLst>
                <a:gd name="connsiteX0" fmla="*/ 67238 w 78128"/>
                <a:gd name="connsiteY0" fmla="*/ 0 h 21783"/>
                <a:gd name="connsiteX1" fmla="*/ 10892 w 78128"/>
                <a:gd name="connsiteY1" fmla="*/ 0 h 21783"/>
                <a:gd name="connsiteX2" fmla="*/ 0 w 78128"/>
                <a:gd name="connsiteY2" fmla="*/ 10892 h 21783"/>
                <a:gd name="connsiteX3" fmla="*/ 10892 w 78128"/>
                <a:gd name="connsiteY3" fmla="*/ 21784 h 21783"/>
                <a:gd name="connsiteX4" fmla="*/ 67237 w 78128"/>
                <a:gd name="connsiteY4" fmla="*/ 21784 h 21783"/>
                <a:gd name="connsiteX5" fmla="*/ 78129 w 78128"/>
                <a:gd name="connsiteY5" fmla="*/ 10892 h 21783"/>
                <a:gd name="connsiteX6" fmla="*/ 67238 w 78128"/>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28" h="21783">
                  <a:moveTo>
                    <a:pt x="67238" y="0"/>
                  </a:moveTo>
                  <a:lnTo>
                    <a:pt x="10892" y="0"/>
                  </a:lnTo>
                  <a:cubicBezTo>
                    <a:pt x="4877" y="0"/>
                    <a:pt x="0" y="4876"/>
                    <a:pt x="0" y="10892"/>
                  </a:cubicBezTo>
                  <a:cubicBezTo>
                    <a:pt x="0" y="16908"/>
                    <a:pt x="4876" y="21784"/>
                    <a:pt x="10892" y="21784"/>
                  </a:cubicBezTo>
                  <a:lnTo>
                    <a:pt x="67237" y="21784"/>
                  </a:lnTo>
                  <a:cubicBezTo>
                    <a:pt x="73251" y="21784"/>
                    <a:pt x="78129" y="16908"/>
                    <a:pt x="78129" y="10892"/>
                  </a:cubicBezTo>
                  <a:cubicBezTo>
                    <a:pt x="78129" y="4876"/>
                    <a:pt x="73253" y="0"/>
                    <a:pt x="67238"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74" name="任意多边形: 形状 173">
              <a:extLst>
                <a:ext uri="{FF2B5EF4-FFF2-40B4-BE49-F238E27FC236}">
                  <a16:creationId xmlns:a16="http://schemas.microsoft.com/office/drawing/2014/main" id="{494A2157-80E7-614C-10FD-34E56EDCBE20}"/>
                </a:ext>
              </a:extLst>
            </p:cNvPr>
            <p:cNvSpPr/>
            <p:nvPr/>
          </p:nvSpPr>
          <p:spPr>
            <a:xfrm>
              <a:off x="3076226" y="4352772"/>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5" y="21784"/>
                    <a:pt x="37882" y="16908"/>
                    <a:pt x="37882" y="10892"/>
                  </a:cubicBezTo>
                  <a:cubicBezTo>
                    <a:pt x="37882" y="4877"/>
                    <a:pt x="33007" y="0"/>
                    <a:pt x="26991" y="0"/>
                  </a:cubicBezTo>
                  <a:lnTo>
                    <a:pt x="10892" y="0"/>
                  </a:lnTo>
                  <a:cubicBezTo>
                    <a:pt x="4877" y="0"/>
                    <a:pt x="0" y="4876"/>
                    <a:pt x="0" y="10892"/>
                  </a:cubicBezTo>
                  <a:cubicBezTo>
                    <a:pt x="0" y="16908"/>
                    <a:pt x="4877" y="21784"/>
                    <a:pt x="10892" y="2178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75" name="任意多边形: 形状 174">
              <a:extLst>
                <a:ext uri="{FF2B5EF4-FFF2-40B4-BE49-F238E27FC236}">
                  <a16:creationId xmlns:a16="http://schemas.microsoft.com/office/drawing/2014/main" id="{633B3060-96FF-8602-8C2D-F49DE8CA2A78}"/>
                </a:ext>
              </a:extLst>
            </p:cNvPr>
            <p:cNvSpPr/>
            <p:nvPr/>
          </p:nvSpPr>
          <p:spPr>
            <a:xfrm>
              <a:off x="3128547" y="4352774"/>
              <a:ext cx="98251" cy="21783"/>
            </a:xfrm>
            <a:custGeom>
              <a:avLst/>
              <a:gdLst>
                <a:gd name="connsiteX0" fmla="*/ 87361 w 98251"/>
                <a:gd name="connsiteY0" fmla="*/ 0 h 21783"/>
                <a:gd name="connsiteX1" fmla="*/ 10892 w 98251"/>
                <a:gd name="connsiteY1" fmla="*/ 0 h 21783"/>
                <a:gd name="connsiteX2" fmla="*/ 0 w 98251"/>
                <a:gd name="connsiteY2" fmla="*/ 10892 h 21783"/>
                <a:gd name="connsiteX3" fmla="*/ 10892 w 98251"/>
                <a:gd name="connsiteY3" fmla="*/ 21784 h 21783"/>
                <a:gd name="connsiteX4" fmla="*/ 87360 w 98251"/>
                <a:gd name="connsiteY4" fmla="*/ 21784 h 21783"/>
                <a:gd name="connsiteX5" fmla="*/ 98252 w 98251"/>
                <a:gd name="connsiteY5" fmla="*/ 10892 h 21783"/>
                <a:gd name="connsiteX6" fmla="*/ 87361 w 98251"/>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51" h="21783">
                  <a:moveTo>
                    <a:pt x="87361" y="0"/>
                  </a:moveTo>
                  <a:lnTo>
                    <a:pt x="10892" y="0"/>
                  </a:lnTo>
                  <a:cubicBezTo>
                    <a:pt x="4877" y="0"/>
                    <a:pt x="0" y="4876"/>
                    <a:pt x="0" y="10892"/>
                  </a:cubicBezTo>
                  <a:cubicBezTo>
                    <a:pt x="0" y="16907"/>
                    <a:pt x="4876" y="21784"/>
                    <a:pt x="10892" y="21784"/>
                  </a:cubicBezTo>
                  <a:lnTo>
                    <a:pt x="87360" y="21784"/>
                  </a:lnTo>
                  <a:cubicBezTo>
                    <a:pt x="93374" y="21784"/>
                    <a:pt x="98252" y="16908"/>
                    <a:pt x="98252" y="10892"/>
                  </a:cubicBezTo>
                  <a:cubicBezTo>
                    <a:pt x="98253" y="4876"/>
                    <a:pt x="93376" y="0"/>
                    <a:pt x="87361"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76" name="任意多边形: 形状 175">
              <a:extLst>
                <a:ext uri="{FF2B5EF4-FFF2-40B4-BE49-F238E27FC236}">
                  <a16:creationId xmlns:a16="http://schemas.microsoft.com/office/drawing/2014/main" id="{7A2D15E0-C783-F248-8950-B618945D263D}"/>
                </a:ext>
              </a:extLst>
            </p:cNvPr>
            <p:cNvSpPr/>
            <p:nvPr/>
          </p:nvSpPr>
          <p:spPr>
            <a:xfrm>
              <a:off x="3096351" y="4411129"/>
              <a:ext cx="37882" cy="21783"/>
            </a:xfrm>
            <a:custGeom>
              <a:avLst/>
              <a:gdLst>
                <a:gd name="connsiteX0" fmla="*/ 0 w 37882"/>
                <a:gd name="connsiteY0" fmla="*/ 10892 h 21783"/>
                <a:gd name="connsiteX1" fmla="*/ 10892 w 37882"/>
                <a:gd name="connsiteY1" fmla="*/ 21784 h 21783"/>
                <a:gd name="connsiteX2" fmla="*/ 26991 w 37882"/>
                <a:gd name="connsiteY2" fmla="*/ 21784 h 21783"/>
                <a:gd name="connsiteX3" fmla="*/ 37882 w 37882"/>
                <a:gd name="connsiteY3" fmla="*/ 10892 h 21783"/>
                <a:gd name="connsiteX4" fmla="*/ 26991 w 37882"/>
                <a:gd name="connsiteY4" fmla="*/ 0 h 21783"/>
                <a:gd name="connsiteX5" fmla="*/ 10892 w 37882"/>
                <a:gd name="connsiteY5" fmla="*/ 0 h 21783"/>
                <a:gd name="connsiteX6" fmla="*/ 0 w 37882"/>
                <a:gd name="connsiteY6" fmla="*/ 10892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0" y="10892"/>
                  </a:moveTo>
                  <a:cubicBezTo>
                    <a:pt x="0" y="16907"/>
                    <a:pt x="4876" y="21784"/>
                    <a:pt x="10892" y="21784"/>
                  </a:cubicBezTo>
                  <a:lnTo>
                    <a:pt x="26991" y="21784"/>
                  </a:lnTo>
                  <a:cubicBezTo>
                    <a:pt x="33005" y="21784"/>
                    <a:pt x="37882" y="16907"/>
                    <a:pt x="37882" y="10892"/>
                  </a:cubicBezTo>
                  <a:cubicBezTo>
                    <a:pt x="37882" y="4877"/>
                    <a:pt x="33007" y="0"/>
                    <a:pt x="26991" y="0"/>
                  </a:cubicBezTo>
                  <a:lnTo>
                    <a:pt x="10892" y="0"/>
                  </a:lnTo>
                  <a:cubicBezTo>
                    <a:pt x="4876" y="0"/>
                    <a:pt x="0" y="4876"/>
                    <a:pt x="0" y="1089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77" name="任意多边形: 形状 176">
              <a:extLst>
                <a:ext uri="{FF2B5EF4-FFF2-40B4-BE49-F238E27FC236}">
                  <a16:creationId xmlns:a16="http://schemas.microsoft.com/office/drawing/2014/main" id="{2E4D95C1-3E3F-28F5-3296-27536133875D}"/>
                </a:ext>
              </a:extLst>
            </p:cNvPr>
            <p:cNvSpPr/>
            <p:nvPr/>
          </p:nvSpPr>
          <p:spPr>
            <a:xfrm>
              <a:off x="3148670" y="4411129"/>
              <a:ext cx="78128" cy="21783"/>
            </a:xfrm>
            <a:custGeom>
              <a:avLst/>
              <a:gdLst>
                <a:gd name="connsiteX0" fmla="*/ 67238 w 78128"/>
                <a:gd name="connsiteY0" fmla="*/ 0 h 21783"/>
                <a:gd name="connsiteX1" fmla="*/ 10892 w 78128"/>
                <a:gd name="connsiteY1" fmla="*/ 0 h 21783"/>
                <a:gd name="connsiteX2" fmla="*/ 0 w 78128"/>
                <a:gd name="connsiteY2" fmla="*/ 10892 h 21783"/>
                <a:gd name="connsiteX3" fmla="*/ 10892 w 78128"/>
                <a:gd name="connsiteY3" fmla="*/ 21784 h 21783"/>
                <a:gd name="connsiteX4" fmla="*/ 67237 w 78128"/>
                <a:gd name="connsiteY4" fmla="*/ 21784 h 21783"/>
                <a:gd name="connsiteX5" fmla="*/ 78129 w 78128"/>
                <a:gd name="connsiteY5" fmla="*/ 10892 h 21783"/>
                <a:gd name="connsiteX6" fmla="*/ 67238 w 78128"/>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28" h="21783">
                  <a:moveTo>
                    <a:pt x="67238" y="0"/>
                  </a:moveTo>
                  <a:lnTo>
                    <a:pt x="10892" y="0"/>
                  </a:lnTo>
                  <a:cubicBezTo>
                    <a:pt x="4877" y="0"/>
                    <a:pt x="0" y="4876"/>
                    <a:pt x="0" y="10892"/>
                  </a:cubicBezTo>
                  <a:cubicBezTo>
                    <a:pt x="0" y="16907"/>
                    <a:pt x="4876" y="21784"/>
                    <a:pt x="10892" y="21784"/>
                  </a:cubicBezTo>
                  <a:lnTo>
                    <a:pt x="67237" y="21784"/>
                  </a:lnTo>
                  <a:cubicBezTo>
                    <a:pt x="73251" y="21784"/>
                    <a:pt x="78129" y="16907"/>
                    <a:pt x="78129" y="10892"/>
                  </a:cubicBezTo>
                  <a:cubicBezTo>
                    <a:pt x="78130" y="4876"/>
                    <a:pt x="73253" y="0"/>
                    <a:pt x="67238"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78" name="任意多边形: 形状 177">
              <a:extLst>
                <a:ext uri="{FF2B5EF4-FFF2-40B4-BE49-F238E27FC236}">
                  <a16:creationId xmlns:a16="http://schemas.microsoft.com/office/drawing/2014/main" id="{E3293592-E987-88AF-2222-06B4F5C42292}"/>
                </a:ext>
              </a:extLst>
            </p:cNvPr>
            <p:cNvSpPr/>
            <p:nvPr/>
          </p:nvSpPr>
          <p:spPr>
            <a:xfrm>
              <a:off x="3076226" y="4469483"/>
              <a:ext cx="37882" cy="21783"/>
            </a:xfrm>
            <a:custGeom>
              <a:avLst/>
              <a:gdLst>
                <a:gd name="connsiteX0" fmla="*/ 37882 w 37882"/>
                <a:gd name="connsiteY0" fmla="*/ 10892 h 21783"/>
                <a:gd name="connsiteX1" fmla="*/ 26991 w 37882"/>
                <a:gd name="connsiteY1" fmla="*/ 0 h 21783"/>
                <a:gd name="connsiteX2" fmla="*/ 10892 w 37882"/>
                <a:gd name="connsiteY2" fmla="*/ 0 h 21783"/>
                <a:gd name="connsiteX3" fmla="*/ 0 w 37882"/>
                <a:gd name="connsiteY3" fmla="*/ 10892 h 21783"/>
                <a:gd name="connsiteX4" fmla="*/ 10892 w 37882"/>
                <a:gd name="connsiteY4" fmla="*/ 21784 h 21783"/>
                <a:gd name="connsiteX5" fmla="*/ 26991 w 37882"/>
                <a:gd name="connsiteY5" fmla="*/ 21784 h 21783"/>
                <a:gd name="connsiteX6" fmla="*/ 37882 w 37882"/>
                <a:gd name="connsiteY6" fmla="*/ 10892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37882" y="10892"/>
                  </a:moveTo>
                  <a:cubicBezTo>
                    <a:pt x="37882" y="4877"/>
                    <a:pt x="33007" y="0"/>
                    <a:pt x="26991" y="0"/>
                  </a:cubicBezTo>
                  <a:lnTo>
                    <a:pt x="10892" y="0"/>
                  </a:lnTo>
                  <a:cubicBezTo>
                    <a:pt x="4877" y="0"/>
                    <a:pt x="0" y="4876"/>
                    <a:pt x="0" y="10892"/>
                  </a:cubicBezTo>
                  <a:cubicBezTo>
                    <a:pt x="0" y="16907"/>
                    <a:pt x="4876" y="21784"/>
                    <a:pt x="10892" y="21784"/>
                  </a:cubicBezTo>
                  <a:lnTo>
                    <a:pt x="26991" y="21784"/>
                  </a:lnTo>
                  <a:cubicBezTo>
                    <a:pt x="33007" y="21784"/>
                    <a:pt x="37882" y="16908"/>
                    <a:pt x="37882" y="1089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79" name="任意多边形: 形状 178">
              <a:extLst>
                <a:ext uri="{FF2B5EF4-FFF2-40B4-BE49-F238E27FC236}">
                  <a16:creationId xmlns:a16="http://schemas.microsoft.com/office/drawing/2014/main" id="{C442951E-7889-357D-CC32-35A3BBAA625B}"/>
                </a:ext>
              </a:extLst>
            </p:cNvPr>
            <p:cNvSpPr/>
            <p:nvPr/>
          </p:nvSpPr>
          <p:spPr>
            <a:xfrm>
              <a:off x="3128547" y="4469485"/>
              <a:ext cx="98251" cy="21783"/>
            </a:xfrm>
            <a:custGeom>
              <a:avLst/>
              <a:gdLst>
                <a:gd name="connsiteX0" fmla="*/ 87361 w 98251"/>
                <a:gd name="connsiteY0" fmla="*/ 0 h 21783"/>
                <a:gd name="connsiteX1" fmla="*/ 10892 w 98251"/>
                <a:gd name="connsiteY1" fmla="*/ 0 h 21783"/>
                <a:gd name="connsiteX2" fmla="*/ 0 w 98251"/>
                <a:gd name="connsiteY2" fmla="*/ 10892 h 21783"/>
                <a:gd name="connsiteX3" fmla="*/ 10892 w 98251"/>
                <a:gd name="connsiteY3" fmla="*/ 21784 h 21783"/>
                <a:gd name="connsiteX4" fmla="*/ 87360 w 98251"/>
                <a:gd name="connsiteY4" fmla="*/ 21784 h 21783"/>
                <a:gd name="connsiteX5" fmla="*/ 98252 w 98251"/>
                <a:gd name="connsiteY5" fmla="*/ 10892 h 21783"/>
                <a:gd name="connsiteX6" fmla="*/ 87361 w 98251"/>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51" h="21783">
                  <a:moveTo>
                    <a:pt x="87361" y="0"/>
                  </a:moveTo>
                  <a:lnTo>
                    <a:pt x="10892" y="0"/>
                  </a:lnTo>
                  <a:cubicBezTo>
                    <a:pt x="4877" y="0"/>
                    <a:pt x="0" y="4876"/>
                    <a:pt x="0" y="10892"/>
                  </a:cubicBezTo>
                  <a:cubicBezTo>
                    <a:pt x="0" y="16907"/>
                    <a:pt x="4876" y="21784"/>
                    <a:pt x="10892" y="21784"/>
                  </a:cubicBezTo>
                  <a:lnTo>
                    <a:pt x="87360" y="21784"/>
                  </a:lnTo>
                  <a:cubicBezTo>
                    <a:pt x="93374" y="21784"/>
                    <a:pt x="98252" y="16908"/>
                    <a:pt x="98252" y="10892"/>
                  </a:cubicBezTo>
                  <a:cubicBezTo>
                    <a:pt x="98253" y="4876"/>
                    <a:pt x="93376" y="0"/>
                    <a:pt x="87361"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80" name="任意多边形: 形状 179">
              <a:extLst>
                <a:ext uri="{FF2B5EF4-FFF2-40B4-BE49-F238E27FC236}">
                  <a16:creationId xmlns:a16="http://schemas.microsoft.com/office/drawing/2014/main" id="{55366D7F-7E3B-F7A2-3EA6-CDAFF7748C5F}"/>
                </a:ext>
              </a:extLst>
            </p:cNvPr>
            <p:cNvSpPr/>
            <p:nvPr/>
          </p:nvSpPr>
          <p:spPr>
            <a:xfrm>
              <a:off x="3096351" y="4527840"/>
              <a:ext cx="37882" cy="21783"/>
            </a:xfrm>
            <a:custGeom>
              <a:avLst/>
              <a:gdLst>
                <a:gd name="connsiteX0" fmla="*/ 26989 w 37882"/>
                <a:gd name="connsiteY0" fmla="*/ 0 h 21783"/>
                <a:gd name="connsiteX1" fmla="*/ 10892 w 37882"/>
                <a:gd name="connsiteY1" fmla="*/ 0 h 21783"/>
                <a:gd name="connsiteX2" fmla="*/ 0 w 37882"/>
                <a:gd name="connsiteY2" fmla="*/ 10892 h 21783"/>
                <a:gd name="connsiteX3" fmla="*/ 10892 w 37882"/>
                <a:gd name="connsiteY3" fmla="*/ 21784 h 21783"/>
                <a:gd name="connsiteX4" fmla="*/ 26991 w 37882"/>
                <a:gd name="connsiteY4" fmla="*/ 21784 h 21783"/>
                <a:gd name="connsiteX5" fmla="*/ 37882 w 37882"/>
                <a:gd name="connsiteY5" fmla="*/ 10892 h 21783"/>
                <a:gd name="connsiteX6" fmla="*/ 26989 w 37882"/>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26989" y="0"/>
                  </a:moveTo>
                  <a:lnTo>
                    <a:pt x="10892" y="0"/>
                  </a:lnTo>
                  <a:cubicBezTo>
                    <a:pt x="4877" y="0"/>
                    <a:pt x="0" y="4876"/>
                    <a:pt x="0" y="10892"/>
                  </a:cubicBezTo>
                  <a:cubicBezTo>
                    <a:pt x="0" y="16907"/>
                    <a:pt x="4876" y="21784"/>
                    <a:pt x="10892" y="21784"/>
                  </a:cubicBezTo>
                  <a:lnTo>
                    <a:pt x="26991" y="21784"/>
                  </a:lnTo>
                  <a:cubicBezTo>
                    <a:pt x="33005" y="21784"/>
                    <a:pt x="37882" y="16908"/>
                    <a:pt x="37882" y="10892"/>
                  </a:cubicBezTo>
                  <a:cubicBezTo>
                    <a:pt x="37881" y="4876"/>
                    <a:pt x="33005" y="0"/>
                    <a:pt x="26989"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81" name="任意多边形: 形状 180">
              <a:extLst>
                <a:ext uri="{FF2B5EF4-FFF2-40B4-BE49-F238E27FC236}">
                  <a16:creationId xmlns:a16="http://schemas.microsoft.com/office/drawing/2014/main" id="{6DFAF64E-C56D-5D44-8477-BB01CBDCDCA7}"/>
                </a:ext>
              </a:extLst>
            </p:cNvPr>
            <p:cNvSpPr/>
            <p:nvPr/>
          </p:nvSpPr>
          <p:spPr>
            <a:xfrm>
              <a:off x="3148670" y="4527840"/>
              <a:ext cx="78128" cy="21783"/>
            </a:xfrm>
            <a:custGeom>
              <a:avLst/>
              <a:gdLst>
                <a:gd name="connsiteX0" fmla="*/ 67238 w 78128"/>
                <a:gd name="connsiteY0" fmla="*/ 0 h 21783"/>
                <a:gd name="connsiteX1" fmla="*/ 10892 w 78128"/>
                <a:gd name="connsiteY1" fmla="*/ 0 h 21783"/>
                <a:gd name="connsiteX2" fmla="*/ 0 w 78128"/>
                <a:gd name="connsiteY2" fmla="*/ 10892 h 21783"/>
                <a:gd name="connsiteX3" fmla="*/ 10892 w 78128"/>
                <a:gd name="connsiteY3" fmla="*/ 21784 h 21783"/>
                <a:gd name="connsiteX4" fmla="*/ 67237 w 78128"/>
                <a:gd name="connsiteY4" fmla="*/ 21784 h 21783"/>
                <a:gd name="connsiteX5" fmla="*/ 78129 w 78128"/>
                <a:gd name="connsiteY5" fmla="*/ 10892 h 21783"/>
                <a:gd name="connsiteX6" fmla="*/ 67238 w 78128"/>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28" h="21783">
                  <a:moveTo>
                    <a:pt x="67238" y="0"/>
                  </a:moveTo>
                  <a:lnTo>
                    <a:pt x="10892" y="0"/>
                  </a:lnTo>
                  <a:cubicBezTo>
                    <a:pt x="4877" y="0"/>
                    <a:pt x="0" y="4876"/>
                    <a:pt x="0" y="10892"/>
                  </a:cubicBezTo>
                  <a:cubicBezTo>
                    <a:pt x="0" y="16907"/>
                    <a:pt x="4876" y="21784"/>
                    <a:pt x="10892" y="21784"/>
                  </a:cubicBezTo>
                  <a:lnTo>
                    <a:pt x="67237" y="21784"/>
                  </a:lnTo>
                  <a:cubicBezTo>
                    <a:pt x="73251" y="21784"/>
                    <a:pt x="78129" y="16908"/>
                    <a:pt x="78129" y="10892"/>
                  </a:cubicBezTo>
                  <a:cubicBezTo>
                    <a:pt x="78130" y="4876"/>
                    <a:pt x="73253" y="0"/>
                    <a:pt x="67238"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82" name="任意多边形: 形状 181">
              <a:extLst>
                <a:ext uri="{FF2B5EF4-FFF2-40B4-BE49-F238E27FC236}">
                  <a16:creationId xmlns:a16="http://schemas.microsoft.com/office/drawing/2014/main" id="{0D21751F-77DD-AE19-EEB6-6A02F0D47740}"/>
                </a:ext>
              </a:extLst>
            </p:cNvPr>
            <p:cNvSpPr/>
            <p:nvPr/>
          </p:nvSpPr>
          <p:spPr>
            <a:xfrm>
              <a:off x="3366720" y="4239785"/>
              <a:ext cx="59804" cy="68433"/>
            </a:xfrm>
            <a:custGeom>
              <a:avLst/>
              <a:gdLst>
                <a:gd name="connsiteX0" fmla="*/ 34217 w 59804"/>
                <a:gd name="connsiteY0" fmla="*/ 68434 h 68433"/>
                <a:gd name="connsiteX1" fmla="*/ 54263 w 59804"/>
                <a:gd name="connsiteY1" fmla="*/ 61043 h 68433"/>
                <a:gd name="connsiteX2" fmla="*/ 57250 w 59804"/>
                <a:gd name="connsiteY2" fmla="*/ 57966 h 68433"/>
                <a:gd name="connsiteX3" fmla="*/ 55921 w 59804"/>
                <a:gd name="connsiteY3" fmla="*/ 42620 h 68433"/>
                <a:gd name="connsiteX4" fmla="*/ 40574 w 59804"/>
                <a:gd name="connsiteY4" fmla="*/ 43949 h 68433"/>
                <a:gd name="connsiteX5" fmla="*/ 39775 w 59804"/>
                <a:gd name="connsiteY5" fmla="*/ 44776 h 68433"/>
                <a:gd name="connsiteX6" fmla="*/ 34215 w 59804"/>
                <a:gd name="connsiteY6" fmla="*/ 46650 h 68433"/>
                <a:gd name="connsiteX7" fmla="*/ 21782 w 59804"/>
                <a:gd name="connsiteY7" fmla="*/ 34217 h 68433"/>
                <a:gd name="connsiteX8" fmla="*/ 34215 w 59804"/>
                <a:gd name="connsiteY8" fmla="*/ 21784 h 68433"/>
                <a:gd name="connsiteX9" fmla="*/ 41161 w 59804"/>
                <a:gd name="connsiteY9" fmla="*/ 23900 h 68433"/>
                <a:gd name="connsiteX10" fmla="*/ 56284 w 59804"/>
                <a:gd name="connsiteY10" fmla="*/ 20973 h 68433"/>
                <a:gd name="connsiteX11" fmla="*/ 53355 w 59804"/>
                <a:gd name="connsiteY11" fmla="*/ 5851 h 68433"/>
                <a:gd name="connsiteX12" fmla="*/ 34217 w 59804"/>
                <a:gd name="connsiteY12" fmla="*/ 0 h 68433"/>
                <a:gd name="connsiteX13" fmla="*/ 0 w 59804"/>
                <a:gd name="connsiteY13" fmla="*/ 34217 h 68433"/>
                <a:gd name="connsiteX14" fmla="*/ 34217 w 59804"/>
                <a:gd name="connsiteY14" fmla="*/ 68434 h 6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804" h="68433">
                  <a:moveTo>
                    <a:pt x="34217" y="68434"/>
                  </a:moveTo>
                  <a:cubicBezTo>
                    <a:pt x="41901" y="68434"/>
                    <a:pt x="48834" y="65878"/>
                    <a:pt x="54263" y="61043"/>
                  </a:cubicBezTo>
                  <a:cubicBezTo>
                    <a:pt x="55318" y="60103"/>
                    <a:pt x="56322" y="59069"/>
                    <a:pt x="57250" y="57966"/>
                  </a:cubicBezTo>
                  <a:cubicBezTo>
                    <a:pt x="61120" y="53361"/>
                    <a:pt x="60526" y="46492"/>
                    <a:pt x="55921" y="42620"/>
                  </a:cubicBezTo>
                  <a:cubicBezTo>
                    <a:pt x="51314" y="38750"/>
                    <a:pt x="44443" y="39345"/>
                    <a:pt x="40574" y="43949"/>
                  </a:cubicBezTo>
                  <a:cubicBezTo>
                    <a:pt x="40319" y="44254"/>
                    <a:pt x="40050" y="44533"/>
                    <a:pt x="39775" y="44776"/>
                  </a:cubicBezTo>
                  <a:cubicBezTo>
                    <a:pt x="38359" y="46037"/>
                    <a:pt x="36540" y="46650"/>
                    <a:pt x="34215" y="46650"/>
                  </a:cubicBezTo>
                  <a:cubicBezTo>
                    <a:pt x="27360" y="46650"/>
                    <a:pt x="21782" y="41073"/>
                    <a:pt x="21782" y="34217"/>
                  </a:cubicBezTo>
                  <a:cubicBezTo>
                    <a:pt x="21782" y="27361"/>
                    <a:pt x="27360" y="21784"/>
                    <a:pt x="34215" y="21784"/>
                  </a:cubicBezTo>
                  <a:cubicBezTo>
                    <a:pt x="36710" y="21784"/>
                    <a:pt x="39110" y="22516"/>
                    <a:pt x="41161" y="23900"/>
                  </a:cubicBezTo>
                  <a:cubicBezTo>
                    <a:pt x="46146" y="27270"/>
                    <a:pt x="52916" y="25958"/>
                    <a:pt x="56284" y="20973"/>
                  </a:cubicBezTo>
                  <a:cubicBezTo>
                    <a:pt x="59650" y="15988"/>
                    <a:pt x="58340" y="9218"/>
                    <a:pt x="53355" y="5851"/>
                  </a:cubicBezTo>
                  <a:cubicBezTo>
                    <a:pt x="47690" y="2022"/>
                    <a:pt x="41073" y="0"/>
                    <a:pt x="34217" y="0"/>
                  </a:cubicBezTo>
                  <a:cubicBezTo>
                    <a:pt x="15349" y="0"/>
                    <a:pt x="0" y="15349"/>
                    <a:pt x="0" y="34217"/>
                  </a:cubicBezTo>
                  <a:cubicBezTo>
                    <a:pt x="0" y="53085"/>
                    <a:pt x="15349" y="68434"/>
                    <a:pt x="34217" y="6843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83" name="任意多边形: 形状 182">
              <a:extLst>
                <a:ext uri="{FF2B5EF4-FFF2-40B4-BE49-F238E27FC236}">
                  <a16:creationId xmlns:a16="http://schemas.microsoft.com/office/drawing/2014/main" id="{F9ADC6E5-F7F6-F952-5114-900EE8FE15B7}"/>
                </a:ext>
              </a:extLst>
            </p:cNvPr>
            <p:cNvSpPr/>
            <p:nvPr/>
          </p:nvSpPr>
          <p:spPr>
            <a:xfrm>
              <a:off x="3439463" y="4239786"/>
              <a:ext cx="68432" cy="68432"/>
            </a:xfrm>
            <a:custGeom>
              <a:avLst/>
              <a:gdLst>
                <a:gd name="connsiteX0" fmla="*/ 34215 w 68432"/>
                <a:gd name="connsiteY0" fmla="*/ 68432 h 68432"/>
                <a:gd name="connsiteX1" fmla="*/ 68432 w 68432"/>
                <a:gd name="connsiteY1" fmla="*/ 34215 h 68432"/>
                <a:gd name="connsiteX2" fmla="*/ 34215 w 68432"/>
                <a:gd name="connsiteY2" fmla="*/ 0 h 68432"/>
                <a:gd name="connsiteX3" fmla="*/ 0 w 68432"/>
                <a:gd name="connsiteY3" fmla="*/ 34217 h 68432"/>
                <a:gd name="connsiteX4" fmla="*/ 34215 w 68432"/>
                <a:gd name="connsiteY4" fmla="*/ 68432 h 68432"/>
                <a:gd name="connsiteX5" fmla="*/ 34215 w 68432"/>
                <a:gd name="connsiteY5" fmla="*/ 21782 h 68432"/>
                <a:gd name="connsiteX6" fmla="*/ 46650 w 68432"/>
                <a:gd name="connsiteY6" fmla="*/ 34215 h 68432"/>
                <a:gd name="connsiteX7" fmla="*/ 34215 w 68432"/>
                <a:gd name="connsiteY7" fmla="*/ 46649 h 68432"/>
                <a:gd name="connsiteX8" fmla="*/ 21782 w 68432"/>
                <a:gd name="connsiteY8" fmla="*/ 34215 h 68432"/>
                <a:gd name="connsiteX9" fmla="*/ 34215 w 68432"/>
                <a:gd name="connsiteY9" fmla="*/ 21782 h 6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32" h="68432">
                  <a:moveTo>
                    <a:pt x="34215" y="68432"/>
                  </a:moveTo>
                  <a:cubicBezTo>
                    <a:pt x="53083" y="68432"/>
                    <a:pt x="68432" y="53083"/>
                    <a:pt x="68432" y="34215"/>
                  </a:cubicBezTo>
                  <a:cubicBezTo>
                    <a:pt x="68432" y="15348"/>
                    <a:pt x="53083" y="0"/>
                    <a:pt x="34215" y="0"/>
                  </a:cubicBezTo>
                  <a:cubicBezTo>
                    <a:pt x="15348" y="0"/>
                    <a:pt x="0" y="15349"/>
                    <a:pt x="0" y="34217"/>
                  </a:cubicBezTo>
                  <a:cubicBezTo>
                    <a:pt x="0" y="53085"/>
                    <a:pt x="15349" y="68432"/>
                    <a:pt x="34215" y="68432"/>
                  </a:cubicBezTo>
                  <a:close/>
                  <a:moveTo>
                    <a:pt x="34215" y="21782"/>
                  </a:moveTo>
                  <a:cubicBezTo>
                    <a:pt x="41073" y="21782"/>
                    <a:pt x="46650" y="27360"/>
                    <a:pt x="46650" y="34215"/>
                  </a:cubicBezTo>
                  <a:cubicBezTo>
                    <a:pt x="46650" y="41071"/>
                    <a:pt x="41073" y="46649"/>
                    <a:pt x="34215" y="46649"/>
                  </a:cubicBezTo>
                  <a:cubicBezTo>
                    <a:pt x="27360" y="46649"/>
                    <a:pt x="21782" y="41071"/>
                    <a:pt x="21782" y="34215"/>
                  </a:cubicBezTo>
                  <a:cubicBezTo>
                    <a:pt x="21782" y="27361"/>
                    <a:pt x="27361" y="21782"/>
                    <a:pt x="34215" y="2178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84" name="任意多边形: 形状 183">
              <a:extLst>
                <a:ext uri="{FF2B5EF4-FFF2-40B4-BE49-F238E27FC236}">
                  <a16:creationId xmlns:a16="http://schemas.microsoft.com/office/drawing/2014/main" id="{FE6D1E65-4CE2-8D9D-A0E2-F2683821E10A}"/>
                </a:ext>
              </a:extLst>
            </p:cNvPr>
            <p:cNvSpPr/>
            <p:nvPr/>
          </p:nvSpPr>
          <p:spPr>
            <a:xfrm>
              <a:off x="3520835" y="4237781"/>
              <a:ext cx="83351" cy="68718"/>
            </a:xfrm>
            <a:custGeom>
              <a:avLst/>
              <a:gdLst>
                <a:gd name="connsiteX0" fmla="*/ 10890 w 83351"/>
                <a:gd name="connsiteY0" fmla="*/ 68719 h 68718"/>
                <a:gd name="connsiteX1" fmla="*/ 21782 w 83351"/>
                <a:gd name="connsiteY1" fmla="*/ 57827 h 68718"/>
                <a:gd name="connsiteX2" fmla="*/ 21782 w 83351"/>
                <a:gd name="connsiteY2" fmla="*/ 33613 h 68718"/>
                <a:gd name="connsiteX3" fmla="*/ 21785 w 83351"/>
                <a:gd name="connsiteY3" fmla="*/ 33556 h 68718"/>
                <a:gd name="connsiteX4" fmla="*/ 27704 w 83351"/>
                <a:gd name="connsiteY4" fmla="*/ 22527 h 68718"/>
                <a:gd name="connsiteX5" fmla="*/ 29257 w 83351"/>
                <a:gd name="connsiteY5" fmla="*/ 22657 h 68718"/>
                <a:gd name="connsiteX6" fmla="*/ 30957 w 83351"/>
                <a:gd name="connsiteY6" fmla="*/ 31451 h 68718"/>
                <a:gd name="connsiteX7" fmla="*/ 30970 w 83351"/>
                <a:gd name="connsiteY7" fmla="*/ 57825 h 68718"/>
                <a:gd name="connsiteX8" fmla="*/ 41862 w 83351"/>
                <a:gd name="connsiteY8" fmla="*/ 68717 h 68718"/>
                <a:gd name="connsiteX9" fmla="*/ 52754 w 83351"/>
                <a:gd name="connsiteY9" fmla="*/ 57825 h 68718"/>
                <a:gd name="connsiteX10" fmla="*/ 52767 w 83351"/>
                <a:gd name="connsiteY10" fmla="*/ 30393 h 68718"/>
                <a:gd name="connsiteX11" fmla="*/ 57790 w 83351"/>
                <a:gd name="connsiteY11" fmla="*/ 22767 h 68718"/>
                <a:gd name="connsiteX12" fmla="*/ 60318 w 83351"/>
                <a:gd name="connsiteY12" fmla="*/ 23066 h 68718"/>
                <a:gd name="connsiteX13" fmla="*/ 61502 w 83351"/>
                <a:gd name="connsiteY13" fmla="*/ 33475 h 68718"/>
                <a:gd name="connsiteX14" fmla="*/ 61491 w 83351"/>
                <a:gd name="connsiteY14" fmla="*/ 57825 h 68718"/>
                <a:gd name="connsiteX15" fmla="*/ 72383 w 83351"/>
                <a:gd name="connsiteY15" fmla="*/ 68717 h 68718"/>
                <a:gd name="connsiteX16" fmla="*/ 83274 w 83351"/>
                <a:gd name="connsiteY16" fmla="*/ 57825 h 68718"/>
                <a:gd name="connsiteX17" fmla="*/ 83274 w 83351"/>
                <a:gd name="connsiteY17" fmla="*/ 34202 h 68718"/>
                <a:gd name="connsiteX18" fmla="*/ 76061 w 83351"/>
                <a:gd name="connsiteY18" fmla="*/ 8012 h 68718"/>
                <a:gd name="connsiteX19" fmla="*/ 57790 w 83351"/>
                <a:gd name="connsiteY19" fmla="*/ 985 h 68718"/>
                <a:gd name="connsiteX20" fmla="*/ 42626 w 83351"/>
                <a:gd name="connsiteY20" fmla="*/ 5423 h 68718"/>
                <a:gd name="connsiteX21" fmla="*/ 27705 w 83351"/>
                <a:gd name="connsiteY21" fmla="*/ 744 h 68718"/>
                <a:gd name="connsiteX22" fmla="*/ 17926 w 83351"/>
                <a:gd name="connsiteY22" fmla="*/ 2583 h 68718"/>
                <a:gd name="connsiteX23" fmla="*/ 10892 w 83351"/>
                <a:gd name="connsiteY23" fmla="*/ 0 h 68718"/>
                <a:gd name="connsiteX24" fmla="*/ 0 w 83351"/>
                <a:gd name="connsiteY24" fmla="*/ 10892 h 68718"/>
                <a:gd name="connsiteX25" fmla="*/ 0 w 83351"/>
                <a:gd name="connsiteY25" fmla="*/ 57827 h 68718"/>
                <a:gd name="connsiteX26" fmla="*/ 10890 w 83351"/>
                <a:gd name="connsiteY26" fmla="*/ 68719 h 6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3351" h="68718">
                  <a:moveTo>
                    <a:pt x="10890" y="68719"/>
                  </a:moveTo>
                  <a:cubicBezTo>
                    <a:pt x="16907" y="68719"/>
                    <a:pt x="21782" y="63843"/>
                    <a:pt x="21782" y="57827"/>
                  </a:cubicBezTo>
                  <a:lnTo>
                    <a:pt x="21782" y="33613"/>
                  </a:lnTo>
                  <a:cubicBezTo>
                    <a:pt x="21782" y="33594"/>
                    <a:pt x="21785" y="33575"/>
                    <a:pt x="21785" y="33556"/>
                  </a:cubicBezTo>
                  <a:cubicBezTo>
                    <a:pt x="21785" y="32427"/>
                    <a:pt x="21951" y="22527"/>
                    <a:pt x="27704" y="22527"/>
                  </a:cubicBezTo>
                  <a:cubicBezTo>
                    <a:pt x="28709" y="22527"/>
                    <a:pt x="29258" y="22674"/>
                    <a:pt x="29257" y="22657"/>
                  </a:cubicBezTo>
                  <a:cubicBezTo>
                    <a:pt x="29273" y="22673"/>
                    <a:pt x="30749" y="24380"/>
                    <a:pt x="30957" y="31451"/>
                  </a:cubicBezTo>
                  <a:cubicBezTo>
                    <a:pt x="30984" y="32392"/>
                    <a:pt x="30970" y="57825"/>
                    <a:pt x="30970" y="57825"/>
                  </a:cubicBezTo>
                  <a:cubicBezTo>
                    <a:pt x="30970" y="63840"/>
                    <a:pt x="35846" y="68717"/>
                    <a:pt x="41862" y="68717"/>
                  </a:cubicBezTo>
                  <a:cubicBezTo>
                    <a:pt x="47878" y="68717"/>
                    <a:pt x="52754" y="63841"/>
                    <a:pt x="52754" y="57825"/>
                  </a:cubicBezTo>
                  <a:lnTo>
                    <a:pt x="52767" y="30393"/>
                  </a:lnTo>
                  <a:cubicBezTo>
                    <a:pt x="52768" y="22767"/>
                    <a:pt x="55912" y="22767"/>
                    <a:pt x="57790" y="22767"/>
                  </a:cubicBezTo>
                  <a:cubicBezTo>
                    <a:pt x="59646" y="22767"/>
                    <a:pt x="60288" y="23093"/>
                    <a:pt x="60318" y="23066"/>
                  </a:cubicBezTo>
                  <a:cubicBezTo>
                    <a:pt x="60413" y="23187"/>
                    <a:pt x="61876" y="25186"/>
                    <a:pt x="61502" y="33475"/>
                  </a:cubicBezTo>
                  <a:cubicBezTo>
                    <a:pt x="61495" y="33637"/>
                    <a:pt x="61491" y="57825"/>
                    <a:pt x="61491" y="57825"/>
                  </a:cubicBezTo>
                  <a:cubicBezTo>
                    <a:pt x="61491" y="63840"/>
                    <a:pt x="66366" y="68717"/>
                    <a:pt x="72383" y="68717"/>
                  </a:cubicBezTo>
                  <a:cubicBezTo>
                    <a:pt x="78399" y="68717"/>
                    <a:pt x="83274" y="63841"/>
                    <a:pt x="83274" y="57825"/>
                  </a:cubicBezTo>
                  <a:lnTo>
                    <a:pt x="83274" y="34202"/>
                  </a:lnTo>
                  <a:cubicBezTo>
                    <a:pt x="83603" y="26462"/>
                    <a:pt x="83170" y="15446"/>
                    <a:pt x="76061" y="8012"/>
                  </a:cubicBezTo>
                  <a:cubicBezTo>
                    <a:pt x="71604" y="3349"/>
                    <a:pt x="65456" y="985"/>
                    <a:pt x="57790" y="985"/>
                  </a:cubicBezTo>
                  <a:cubicBezTo>
                    <a:pt x="51943" y="985"/>
                    <a:pt x="46807" y="2573"/>
                    <a:pt x="42626" y="5423"/>
                  </a:cubicBezTo>
                  <a:cubicBezTo>
                    <a:pt x="37734" y="1643"/>
                    <a:pt x="32012" y="744"/>
                    <a:pt x="27705" y="744"/>
                  </a:cubicBezTo>
                  <a:cubicBezTo>
                    <a:pt x="24190" y="744"/>
                    <a:pt x="20919" y="1405"/>
                    <a:pt x="17926" y="2583"/>
                  </a:cubicBezTo>
                  <a:cubicBezTo>
                    <a:pt x="16028" y="975"/>
                    <a:pt x="13575" y="0"/>
                    <a:pt x="10892" y="0"/>
                  </a:cubicBezTo>
                  <a:cubicBezTo>
                    <a:pt x="4876" y="0"/>
                    <a:pt x="0" y="4877"/>
                    <a:pt x="0" y="10892"/>
                  </a:cubicBezTo>
                  <a:lnTo>
                    <a:pt x="0" y="57827"/>
                  </a:lnTo>
                  <a:cubicBezTo>
                    <a:pt x="0" y="63841"/>
                    <a:pt x="4876" y="68719"/>
                    <a:pt x="10890" y="68719"/>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85" name="任意多边形: 形状 184">
              <a:extLst>
                <a:ext uri="{FF2B5EF4-FFF2-40B4-BE49-F238E27FC236}">
                  <a16:creationId xmlns:a16="http://schemas.microsoft.com/office/drawing/2014/main" id="{B9F5F00B-83BE-7F33-5B7D-313528890C94}"/>
                </a:ext>
              </a:extLst>
            </p:cNvPr>
            <p:cNvSpPr/>
            <p:nvPr/>
          </p:nvSpPr>
          <p:spPr>
            <a:xfrm>
              <a:off x="3305938" y="4236061"/>
              <a:ext cx="36665" cy="72159"/>
            </a:xfrm>
            <a:custGeom>
              <a:avLst/>
              <a:gdLst>
                <a:gd name="connsiteX0" fmla="*/ 16347 w 36665"/>
                <a:gd name="connsiteY0" fmla="*/ 66725 h 72159"/>
                <a:gd name="connsiteX1" fmla="*/ 25781 w 36665"/>
                <a:gd name="connsiteY1" fmla="*/ 72160 h 72159"/>
                <a:gd name="connsiteX2" fmla="*/ 31231 w 36665"/>
                <a:gd name="connsiteY2" fmla="*/ 70691 h 72159"/>
                <a:gd name="connsiteX3" fmla="*/ 35196 w 36665"/>
                <a:gd name="connsiteY3" fmla="*/ 55807 h 72159"/>
                <a:gd name="connsiteX4" fmla="*/ 23541 w 36665"/>
                <a:gd name="connsiteY4" fmla="*/ 35687 h 72159"/>
                <a:gd name="connsiteX5" fmla="*/ 35100 w 36665"/>
                <a:gd name="connsiteY5" fmla="*/ 16517 h 72159"/>
                <a:gd name="connsiteX6" fmla="*/ 31396 w 36665"/>
                <a:gd name="connsiteY6" fmla="*/ 1566 h 72159"/>
                <a:gd name="connsiteX7" fmla="*/ 16445 w 36665"/>
                <a:gd name="connsiteY7" fmla="*/ 5269 h 72159"/>
                <a:gd name="connsiteX8" fmla="*/ 1564 w 36665"/>
                <a:gd name="connsiteY8" fmla="*/ 29953 h 72159"/>
                <a:gd name="connsiteX9" fmla="*/ 1467 w 36665"/>
                <a:gd name="connsiteY9" fmla="*/ 41036 h 72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65" h="72159">
                  <a:moveTo>
                    <a:pt x="16347" y="66725"/>
                  </a:moveTo>
                  <a:cubicBezTo>
                    <a:pt x="18366" y="70212"/>
                    <a:pt x="22021" y="72160"/>
                    <a:pt x="25781" y="72160"/>
                  </a:cubicBezTo>
                  <a:cubicBezTo>
                    <a:pt x="27634" y="72160"/>
                    <a:pt x="29512" y="71686"/>
                    <a:pt x="31231" y="70691"/>
                  </a:cubicBezTo>
                  <a:cubicBezTo>
                    <a:pt x="36435" y="67677"/>
                    <a:pt x="38212" y="61012"/>
                    <a:pt x="35196" y="55807"/>
                  </a:cubicBezTo>
                  <a:lnTo>
                    <a:pt x="23541" y="35687"/>
                  </a:lnTo>
                  <a:lnTo>
                    <a:pt x="35100" y="16517"/>
                  </a:lnTo>
                  <a:cubicBezTo>
                    <a:pt x="38206" y="11365"/>
                    <a:pt x="36547" y="4672"/>
                    <a:pt x="31396" y="1566"/>
                  </a:cubicBezTo>
                  <a:cubicBezTo>
                    <a:pt x="26242" y="-1540"/>
                    <a:pt x="19552" y="119"/>
                    <a:pt x="16445" y="5269"/>
                  </a:cubicBezTo>
                  <a:lnTo>
                    <a:pt x="1564" y="29953"/>
                  </a:lnTo>
                  <a:cubicBezTo>
                    <a:pt x="-486" y="33354"/>
                    <a:pt x="-524" y="37600"/>
                    <a:pt x="1467" y="41036"/>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86" name="任意多边形: 形状 185">
              <a:extLst>
                <a:ext uri="{FF2B5EF4-FFF2-40B4-BE49-F238E27FC236}">
                  <a16:creationId xmlns:a16="http://schemas.microsoft.com/office/drawing/2014/main" id="{4F824E8A-0476-2DA2-21DE-4367BF6FB35E}"/>
                </a:ext>
              </a:extLst>
            </p:cNvPr>
            <p:cNvSpPr/>
            <p:nvPr/>
          </p:nvSpPr>
          <p:spPr>
            <a:xfrm>
              <a:off x="3305936" y="4352774"/>
              <a:ext cx="413213" cy="21783"/>
            </a:xfrm>
            <a:custGeom>
              <a:avLst/>
              <a:gdLst>
                <a:gd name="connsiteX0" fmla="*/ 402322 w 413213"/>
                <a:gd name="connsiteY0" fmla="*/ 0 h 21783"/>
                <a:gd name="connsiteX1" fmla="*/ 10892 w 413213"/>
                <a:gd name="connsiteY1" fmla="*/ 0 h 21783"/>
                <a:gd name="connsiteX2" fmla="*/ 0 w 413213"/>
                <a:gd name="connsiteY2" fmla="*/ 10892 h 21783"/>
                <a:gd name="connsiteX3" fmla="*/ 10892 w 413213"/>
                <a:gd name="connsiteY3" fmla="*/ 21784 h 21783"/>
                <a:gd name="connsiteX4" fmla="*/ 402322 w 413213"/>
                <a:gd name="connsiteY4" fmla="*/ 21784 h 21783"/>
                <a:gd name="connsiteX5" fmla="*/ 413214 w 413213"/>
                <a:gd name="connsiteY5" fmla="*/ 10892 h 21783"/>
                <a:gd name="connsiteX6" fmla="*/ 402322 w 413213"/>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3" h="21783">
                  <a:moveTo>
                    <a:pt x="402322" y="0"/>
                  </a:moveTo>
                  <a:lnTo>
                    <a:pt x="10892" y="0"/>
                  </a:lnTo>
                  <a:cubicBezTo>
                    <a:pt x="4877" y="0"/>
                    <a:pt x="0" y="4876"/>
                    <a:pt x="0" y="10892"/>
                  </a:cubicBezTo>
                  <a:cubicBezTo>
                    <a:pt x="0" y="16907"/>
                    <a:pt x="4876" y="21784"/>
                    <a:pt x="10892" y="21784"/>
                  </a:cubicBezTo>
                  <a:lnTo>
                    <a:pt x="402322" y="21784"/>
                  </a:lnTo>
                  <a:cubicBezTo>
                    <a:pt x="408338" y="21784"/>
                    <a:pt x="413214" y="16908"/>
                    <a:pt x="413214" y="10892"/>
                  </a:cubicBezTo>
                  <a:cubicBezTo>
                    <a:pt x="413214" y="4876"/>
                    <a:pt x="408338" y="0"/>
                    <a:pt x="402322"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87" name="任意多边形: 形状 186">
              <a:extLst>
                <a:ext uri="{FF2B5EF4-FFF2-40B4-BE49-F238E27FC236}">
                  <a16:creationId xmlns:a16="http://schemas.microsoft.com/office/drawing/2014/main" id="{C3ED0501-1B63-9D04-A2DA-4847C98E2677}"/>
                </a:ext>
              </a:extLst>
            </p:cNvPr>
            <p:cNvSpPr/>
            <p:nvPr/>
          </p:nvSpPr>
          <p:spPr>
            <a:xfrm>
              <a:off x="3432784" y="4411129"/>
              <a:ext cx="286366" cy="21783"/>
            </a:xfrm>
            <a:custGeom>
              <a:avLst/>
              <a:gdLst>
                <a:gd name="connsiteX0" fmla="*/ 275474 w 286366"/>
                <a:gd name="connsiteY0" fmla="*/ 0 h 21783"/>
                <a:gd name="connsiteX1" fmla="*/ 10892 w 286366"/>
                <a:gd name="connsiteY1" fmla="*/ 0 h 21783"/>
                <a:gd name="connsiteX2" fmla="*/ 0 w 286366"/>
                <a:gd name="connsiteY2" fmla="*/ 10892 h 21783"/>
                <a:gd name="connsiteX3" fmla="*/ 10892 w 286366"/>
                <a:gd name="connsiteY3" fmla="*/ 21784 h 21783"/>
                <a:gd name="connsiteX4" fmla="*/ 275474 w 286366"/>
                <a:gd name="connsiteY4" fmla="*/ 21784 h 21783"/>
                <a:gd name="connsiteX5" fmla="*/ 286366 w 286366"/>
                <a:gd name="connsiteY5" fmla="*/ 10892 h 21783"/>
                <a:gd name="connsiteX6" fmla="*/ 275474 w 286366"/>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366" h="21783">
                  <a:moveTo>
                    <a:pt x="275474" y="0"/>
                  </a:moveTo>
                  <a:lnTo>
                    <a:pt x="10892" y="0"/>
                  </a:lnTo>
                  <a:cubicBezTo>
                    <a:pt x="4876" y="0"/>
                    <a:pt x="0" y="4876"/>
                    <a:pt x="0" y="10892"/>
                  </a:cubicBezTo>
                  <a:cubicBezTo>
                    <a:pt x="0" y="16907"/>
                    <a:pt x="4876" y="21784"/>
                    <a:pt x="10892" y="21784"/>
                  </a:cubicBezTo>
                  <a:lnTo>
                    <a:pt x="275474" y="21784"/>
                  </a:lnTo>
                  <a:cubicBezTo>
                    <a:pt x="281491" y="21784"/>
                    <a:pt x="286366" y="16907"/>
                    <a:pt x="286366" y="10892"/>
                  </a:cubicBezTo>
                  <a:cubicBezTo>
                    <a:pt x="286366" y="4876"/>
                    <a:pt x="281491" y="0"/>
                    <a:pt x="275474"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88" name="任意多边形: 形状 187">
              <a:extLst>
                <a:ext uri="{FF2B5EF4-FFF2-40B4-BE49-F238E27FC236}">
                  <a16:creationId xmlns:a16="http://schemas.microsoft.com/office/drawing/2014/main" id="{52F12EEE-10FB-30E7-884B-6B204544C954}"/>
                </a:ext>
              </a:extLst>
            </p:cNvPr>
            <p:cNvSpPr/>
            <p:nvPr/>
          </p:nvSpPr>
          <p:spPr>
            <a:xfrm>
              <a:off x="3305936" y="4411128"/>
              <a:ext cx="98302" cy="21783"/>
            </a:xfrm>
            <a:custGeom>
              <a:avLst/>
              <a:gdLst>
                <a:gd name="connsiteX0" fmla="*/ 10892 w 98302"/>
                <a:gd name="connsiteY0" fmla="*/ 21784 h 21783"/>
                <a:gd name="connsiteX1" fmla="*/ 87411 w 98302"/>
                <a:gd name="connsiteY1" fmla="*/ 21784 h 21783"/>
                <a:gd name="connsiteX2" fmla="*/ 98302 w 98302"/>
                <a:gd name="connsiteY2" fmla="*/ 10892 h 21783"/>
                <a:gd name="connsiteX3" fmla="*/ 87411 w 98302"/>
                <a:gd name="connsiteY3" fmla="*/ 0 h 21783"/>
                <a:gd name="connsiteX4" fmla="*/ 10892 w 98302"/>
                <a:gd name="connsiteY4" fmla="*/ 0 h 21783"/>
                <a:gd name="connsiteX5" fmla="*/ 0 w 98302"/>
                <a:gd name="connsiteY5" fmla="*/ 10892 h 21783"/>
                <a:gd name="connsiteX6" fmla="*/ 10892 w 9830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302" h="21783">
                  <a:moveTo>
                    <a:pt x="10892" y="21784"/>
                  </a:moveTo>
                  <a:lnTo>
                    <a:pt x="87411" y="21784"/>
                  </a:lnTo>
                  <a:cubicBezTo>
                    <a:pt x="93425" y="21784"/>
                    <a:pt x="98302" y="16907"/>
                    <a:pt x="98302" y="10892"/>
                  </a:cubicBezTo>
                  <a:cubicBezTo>
                    <a:pt x="98302" y="4877"/>
                    <a:pt x="93425" y="0"/>
                    <a:pt x="87411" y="0"/>
                  </a:cubicBezTo>
                  <a:lnTo>
                    <a:pt x="10892" y="0"/>
                  </a:lnTo>
                  <a:cubicBezTo>
                    <a:pt x="4877" y="0"/>
                    <a:pt x="0" y="4876"/>
                    <a:pt x="0" y="10892"/>
                  </a:cubicBezTo>
                  <a:cubicBezTo>
                    <a:pt x="0" y="16908"/>
                    <a:pt x="4876" y="21784"/>
                    <a:pt x="10892" y="2178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89" name="任意多边形: 形状 188">
              <a:extLst>
                <a:ext uri="{FF2B5EF4-FFF2-40B4-BE49-F238E27FC236}">
                  <a16:creationId xmlns:a16="http://schemas.microsoft.com/office/drawing/2014/main" id="{AFEA8721-3AE4-74CB-B507-7234C487ADEC}"/>
                </a:ext>
              </a:extLst>
            </p:cNvPr>
            <p:cNvSpPr/>
            <p:nvPr/>
          </p:nvSpPr>
          <p:spPr>
            <a:xfrm>
              <a:off x="3644816" y="4469485"/>
              <a:ext cx="74333" cy="21783"/>
            </a:xfrm>
            <a:custGeom>
              <a:avLst/>
              <a:gdLst>
                <a:gd name="connsiteX0" fmla="*/ 63442 w 74333"/>
                <a:gd name="connsiteY0" fmla="*/ 0 h 21783"/>
                <a:gd name="connsiteX1" fmla="*/ 10892 w 74333"/>
                <a:gd name="connsiteY1" fmla="*/ 0 h 21783"/>
                <a:gd name="connsiteX2" fmla="*/ 0 w 74333"/>
                <a:gd name="connsiteY2" fmla="*/ 10892 h 21783"/>
                <a:gd name="connsiteX3" fmla="*/ 10892 w 74333"/>
                <a:gd name="connsiteY3" fmla="*/ 21784 h 21783"/>
                <a:gd name="connsiteX4" fmla="*/ 63442 w 74333"/>
                <a:gd name="connsiteY4" fmla="*/ 21784 h 21783"/>
                <a:gd name="connsiteX5" fmla="*/ 74334 w 74333"/>
                <a:gd name="connsiteY5" fmla="*/ 10892 h 21783"/>
                <a:gd name="connsiteX6" fmla="*/ 63442 w 74333"/>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333" h="21783">
                  <a:moveTo>
                    <a:pt x="63442" y="0"/>
                  </a:moveTo>
                  <a:lnTo>
                    <a:pt x="10892" y="0"/>
                  </a:lnTo>
                  <a:cubicBezTo>
                    <a:pt x="4876" y="0"/>
                    <a:pt x="0" y="4876"/>
                    <a:pt x="0" y="10892"/>
                  </a:cubicBezTo>
                  <a:cubicBezTo>
                    <a:pt x="0" y="16907"/>
                    <a:pt x="4876" y="21784"/>
                    <a:pt x="10892" y="21784"/>
                  </a:cubicBezTo>
                  <a:lnTo>
                    <a:pt x="63442" y="21784"/>
                  </a:lnTo>
                  <a:cubicBezTo>
                    <a:pt x="69458" y="21784"/>
                    <a:pt x="74334" y="16908"/>
                    <a:pt x="74334" y="10892"/>
                  </a:cubicBezTo>
                  <a:cubicBezTo>
                    <a:pt x="74334" y="4876"/>
                    <a:pt x="69458" y="0"/>
                    <a:pt x="63442"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90" name="任意多边形: 形状 189">
              <a:extLst>
                <a:ext uri="{FF2B5EF4-FFF2-40B4-BE49-F238E27FC236}">
                  <a16:creationId xmlns:a16="http://schemas.microsoft.com/office/drawing/2014/main" id="{D322380B-AD5B-8DF5-7288-61DE64EEBC23}"/>
                </a:ext>
              </a:extLst>
            </p:cNvPr>
            <p:cNvSpPr/>
            <p:nvPr/>
          </p:nvSpPr>
          <p:spPr>
            <a:xfrm>
              <a:off x="3305936" y="4469483"/>
              <a:ext cx="310536" cy="21783"/>
            </a:xfrm>
            <a:custGeom>
              <a:avLst/>
              <a:gdLst>
                <a:gd name="connsiteX0" fmla="*/ 10892 w 310536"/>
                <a:gd name="connsiteY0" fmla="*/ 21784 h 21783"/>
                <a:gd name="connsiteX1" fmla="*/ 299645 w 310536"/>
                <a:gd name="connsiteY1" fmla="*/ 21784 h 21783"/>
                <a:gd name="connsiteX2" fmla="*/ 310537 w 310536"/>
                <a:gd name="connsiteY2" fmla="*/ 10892 h 21783"/>
                <a:gd name="connsiteX3" fmla="*/ 299645 w 310536"/>
                <a:gd name="connsiteY3" fmla="*/ 0 h 21783"/>
                <a:gd name="connsiteX4" fmla="*/ 10892 w 310536"/>
                <a:gd name="connsiteY4" fmla="*/ 0 h 21783"/>
                <a:gd name="connsiteX5" fmla="*/ 0 w 310536"/>
                <a:gd name="connsiteY5" fmla="*/ 10892 h 21783"/>
                <a:gd name="connsiteX6" fmla="*/ 10892 w 310536"/>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536" h="21783">
                  <a:moveTo>
                    <a:pt x="10892" y="21784"/>
                  </a:moveTo>
                  <a:lnTo>
                    <a:pt x="299645" y="21784"/>
                  </a:lnTo>
                  <a:cubicBezTo>
                    <a:pt x="305661" y="21784"/>
                    <a:pt x="310537" y="16908"/>
                    <a:pt x="310537" y="10892"/>
                  </a:cubicBezTo>
                  <a:cubicBezTo>
                    <a:pt x="310537" y="4877"/>
                    <a:pt x="305661" y="0"/>
                    <a:pt x="299645" y="0"/>
                  </a:cubicBezTo>
                  <a:lnTo>
                    <a:pt x="10892" y="0"/>
                  </a:lnTo>
                  <a:cubicBezTo>
                    <a:pt x="4877" y="0"/>
                    <a:pt x="0" y="4876"/>
                    <a:pt x="0" y="10892"/>
                  </a:cubicBezTo>
                  <a:cubicBezTo>
                    <a:pt x="0" y="16908"/>
                    <a:pt x="4876" y="21784"/>
                    <a:pt x="10892" y="2178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91" name="任意多边形: 形状 190">
              <a:extLst>
                <a:ext uri="{FF2B5EF4-FFF2-40B4-BE49-F238E27FC236}">
                  <a16:creationId xmlns:a16="http://schemas.microsoft.com/office/drawing/2014/main" id="{041E9C3C-6446-4324-6C9C-D772AC95C51E}"/>
                </a:ext>
              </a:extLst>
            </p:cNvPr>
            <p:cNvSpPr/>
            <p:nvPr/>
          </p:nvSpPr>
          <p:spPr>
            <a:xfrm>
              <a:off x="3538079" y="4527840"/>
              <a:ext cx="181071" cy="21783"/>
            </a:xfrm>
            <a:custGeom>
              <a:avLst/>
              <a:gdLst>
                <a:gd name="connsiteX0" fmla="*/ 170179 w 181071"/>
                <a:gd name="connsiteY0" fmla="*/ 0 h 21783"/>
                <a:gd name="connsiteX1" fmla="*/ 10892 w 181071"/>
                <a:gd name="connsiteY1" fmla="*/ 0 h 21783"/>
                <a:gd name="connsiteX2" fmla="*/ 0 w 181071"/>
                <a:gd name="connsiteY2" fmla="*/ 10892 h 21783"/>
                <a:gd name="connsiteX3" fmla="*/ 10892 w 181071"/>
                <a:gd name="connsiteY3" fmla="*/ 21784 h 21783"/>
                <a:gd name="connsiteX4" fmla="*/ 170179 w 181071"/>
                <a:gd name="connsiteY4" fmla="*/ 21784 h 21783"/>
                <a:gd name="connsiteX5" fmla="*/ 181071 w 181071"/>
                <a:gd name="connsiteY5" fmla="*/ 10892 h 21783"/>
                <a:gd name="connsiteX6" fmla="*/ 170179 w 181071"/>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071" h="21783">
                  <a:moveTo>
                    <a:pt x="170179" y="0"/>
                  </a:moveTo>
                  <a:lnTo>
                    <a:pt x="10892" y="0"/>
                  </a:lnTo>
                  <a:cubicBezTo>
                    <a:pt x="4876" y="0"/>
                    <a:pt x="0" y="4876"/>
                    <a:pt x="0" y="10892"/>
                  </a:cubicBezTo>
                  <a:cubicBezTo>
                    <a:pt x="0" y="16907"/>
                    <a:pt x="4876" y="21784"/>
                    <a:pt x="10892" y="21784"/>
                  </a:cubicBezTo>
                  <a:lnTo>
                    <a:pt x="170179" y="21784"/>
                  </a:lnTo>
                  <a:cubicBezTo>
                    <a:pt x="176196" y="21784"/>
                    <a:pt x="181071" y="16908"/>
                    <a:pt x="181071" y="10892"/>
                  </a:cubicBezTo>
                  <a:cubicBezTo>
                    <a:pt x="181071" y="4876"/>
                    <a:pt x="176196" y="0"/>
                    <a:pt x="170179"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92" name="任意多边形: 形状 191">
              <a:extLst>
                <a:ext uri="{FF2B5EF4-FFF2-40B4-BE49-F238E27FC236}">
                  <a16:creationId xmlns:a16="http://schemas.microsoft.com/office/drawing/2014/main" id="{DFDFA28C-206A-9B88-7544-8A2C6882E70F}"/>
                </a:ext>
              </a:extLst>
            </p:cNvPr>
            <p:cNvSpPr/>
            <p:nvPr/>
          </p:nvSpPr>
          <p:spPr>
            <a:xfrm>
              <a:off x="3305936" y="4527840"/>
              <a:ext cx="203886" cy="21783"/>
            </a:xfrm>
            <a:custGeom>
              <a:avLst/>
              <a:gdLst>
                <a:gd name="connsiteX0" fmla="*/ 192995 w 203886"/>
                <a:gd name="connsiteY0" fmla="*/ 0 h 21783"/>
                <a:gd name="connsiteX1" fmla="*/ 10892 w 203886"/>
                <a:gd name="connsiteY1" fmla="*/ 0 h 21783"/>
                <a:gd name="connsiteX2" fmla="*/ 0 w 203886"/>
                <a:gd name="connsiteY2" fmla="*/ 10892 h 21783"/>
                <a:gd name="connsiteX3" fmla="*/ 10892 w 203886"/>
                <a:gd name="connsiteY3" fmla="*/ 21784 h 21783"/>
                <a:gd name="connsiteX4" fmla="*/ 192995 w 203886"/>
                <a:gd name="connsiteY4" fmla="*/ 21784 h 21783"/>
                <a:gd name="connsiteX5" fmla="*/ 203886 w 203886"/>
                <a:gd name="connsiteY5" fmla="*/ 10892 h 21783"/>
                <a:gd name="connsiteX6" fmla="*/ 192995 w 203886"/>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886" h="21783">
                  <a:moveTo>
                    <a:pt x="192995" y="0"/>
                  </a:moveTo>
                  <a:lnTo>
                    <a:pt x="10892" y="0"/>
                  </a:lnTo>
                  <a:cubicBezTo>
                    <a:pt x="4877" y="0"/>
                    <a:pt x="0" y="4876"/>
                    <a:pt x="0" y="10892"/>
                  </a:cubicBezTo>
                  <a:cubicBezTo>
                    <a:pt x="0" y="16907"/>
                    <a:pt x="4876" y="21784"/>
                    <a:pt x="10892" y="21784"/>
                  </a:cubicBezTo>
                  <a:lnTo>
                    <a:pt x="192995" y="21784"/>
                  </a:lnTo>
                  <a:cubicBezTo>
                    <a:pt x="199011" y="21784"/>
                    <a:pt x="203886" y="16908"/>
                    <a:pt x="203886" y="10892"/>
                  </a:cubicBezTo>
                  <a:cubicBezTo>
                    <a:pt x="203886" y="4876"/>
                    <a:pt x="199011" y="0"/>
                    <a:pt x="192995" y="0"/>
                  </a:cubicBezTo>
                  <a:close/>
                </a:path>
              </a:pathLst>
            </a:custGeom>
            <a:grpFill/>
            <a:ln w="1451" cap="flat">
              <a:noFill/>
              <a:prstDash val="solid"/>
              <a:miter/>
            </a:ln>
          </p:spPr>
          <p:txBody>
            <a:bodyPr anchor="ctr"/>
            <a:lstStyle/>
            <a:p>
              <a:pPr>
                <a:defRPr/>
              </a:pPr>
              <a:endParaRPr lang="zh-Hans-HK" altLang="en-US">
                <a:cs typeface="+mn-ea"/>
                <a:sym typeface="+mn-lt"/>
              </a:endParaRPr>
            </a:p>
          </p:txBody>
        </p:sp>
      </p:grpSp>
      <p:sp>
        <p:nvSpPr>
          <p:cNvPr id="107" name="文本框 33">
            <a:extLst>
              <a:ext uri="{FF2B5EF4-FFF2-40B4-BE49-F238E27FC236}">
                <a16:creationId xmlns:a16="http://schemas.microsoft.com/office/drawing/2014/main" id="{47F14DF3-4C72-E555-7D6E-FE3E929EB9FE}"/>
              </a:ext>
            </a:extLst>
          </p:cNvPr>
          <p:cNvSpPr txBox="1">
            <a:spLocks noChangeArrowheads="1"/>
          </p:cNvSpPr>
          <p:nvPr/>
        </p:nvSpPr>
        <p:spPr bwMode="auto">
          <a:xfrm>
            <a:off x="897758" y="4496981"/>
            <a:ext cx="3008041" cy="84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nSpc>
                <a:spcPct val="120000"/>
              </a:lnSpc>
              <a:spcBef>
                <a:spcPct val="0"/>
              </a:spcBef>
              <a:buNone/>
            </a:pPr>
            <a:r>
              <a:rPr lang="zh-CN" altLang="en-US" sz="1400" dirty="0">
                <a:latin typeface="+mn-lt"/>
                <a:ea typeface="+mn-ea"/>
                <a:cs typeface="+mn-ea"/>
                <a:sym typeface="+mn-lt"/>
              </a:rPr>
              <a:t>计算机网络论文需要阐述计算机网络的基本概念、组成、工作原理、协议、拓扑结构等基础知识。</a:t>
            </a:r>
          </a:p>
        </p:txBody>
      </p:sp>
      <p:sp>
        <p:nvSpPr>
          <p:cNvPr id="108" name="椭圆 107">
            <a:extLst>
              <a:ext uri="{FF2B5EF4-FFF2-40B4-BE49-F238E27FC236}">
                <a16:creationId xmlns:a16="http://schemas.microsoft.com/office/drawing/2014/main" id="{695CBF2E-7182-B537-8B23-B3975CBA6573}"/>
              </a:ext>
            </a:extLst>
          </p:cNvPr>
          <p:cNvSpPr/>
          <p:nvPr/>
        </p:nvSpPr>
        <p:spPr>
          <a:xfrm>
            <a:off x="897758" y="3616858"/>
            <a:ext cx="739144" cy="739144"/>
          </a:xfrm>
          <a:prstGeom prst="ellipse">
            <a:avLst/>
          </a:prstGeom>
          <a:gradFill flip="none" rotWithShape="1">
            <a:gsLst>
              <a:gs pos="12000">
                <a:srgbClr val="FEDE9D"/>
              </a:gs>
              <a:gs pos="100000">
                <a:srgbClr val="884110"/>
              </a:gs>
            </a:gsLst>
            <a:path path="circle">
              <a:fillToRect r="100000" b="100000"/>
            </a:path>
            <a:tileRect l="-100000" t="-100000"/>
          </a:gradFill>
          <a:ln>
            <a:no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a:endParaRPr lang="zh-CN" altLang="en-US">
              <a:solidFill>
                <a:prstClr val="white"/>
              </a:solidFill>
              <a:latin typeface="+mn-lt"/>
              <a:ea typeface="+mn-ea"/>
              <a:cs typeface="+mn-ea"/>
              <a:sym typeface="+mn-lt"/>
            </a:endParaRPr>
          </a:p>
        </p:txBody>
      </p:sp>
      <p:grpSp>
        <p:nvGrpSpPr>
          <p:cNvPr id="109" name="图形 66">
            <a:extLst>
              <a:ext uri="{FF2B5EF4-FFF2-40B4-BE49-F238E27FC236}">
                <a16:creationId xmlns:a16="http://schemas.microsoft.com/office/drawing/2014/main" id="{DEC7BD30-0EAC-E66B-3F42-0B21C8B5468C}"/>
              </a:ext>
            </a:extLst>
          </p:cNvPr>
          <p:cNvGrpSpPr/>
          <p:nvPr/>
        </p:nvGrpSpPr>
        <p:grpSpPr>
          <a:xfrm>
            <a:off x="1088843" y="3837282"/>
            <a:ext cx="356972" cy="308859"/>
            <a:chOff x="3029986" y="4184842"/>
            <a:chExt cx="743846" cy="643589"/>
          </a:xfrm>
          <a:solidFill>
            <a:schemeClr val="bg1"/>
          </a:solidFill>
        </p:grpSpPr>
        <p:sp>
          <p:nvSpPr>
            <p:cNvPr id="145" name="任意多边形: 形状 144">
              <a:extLst>
                <a:ext uri="{FF2B5EF4-FFF2-40B4-BE49-F238E27FC236}">
                  <a16:creationId xmlns:a16="http://schemas.microsoft.com/office/drawing/2014/main" id="{2962F705-B6F1-235F-16D3-F875B5F02EAE}"/>
                </a:ext>
              </a:extLst>
            </p:cNvPr>
            <p:cNvSpPr/>
            <p:nvPr/>
          </p:nvSpPr>
          <p:spPr>
            <a:xfrm>
              <a:off x="3029986" y="4184842"/>
              <a:ext cx="743846" cy="643589"/>
            </a:xfrm>
            <a:custGeom>
              <a:avLst/>
              <a:gdLst>
                <a:gd name="connsiteX0" fmla="*/ 706442 w 743846"/>
                <a:gd name="connsiteY0" fmla="*/ 0 h 643589"/>
                <a:gd name="connsiteX1" fmla="*/ 37403 w 743846"/>
                <a:gd name="connsiteY1" fmla="*/ 0 h 643589"/>
                <a:gd name="connsiteX2" fmla="*/ 0 w 743846"/>
                <a:gd name="connsiteY2" fmla="*/ 37403 h 643589"/>
                <a:gd name="connsiteX3" fmla="*/ 0 w 743846"/>
                <a:gd name="connsiteY3" fmla="*/ 455949 h 643589"/>
                <a:gd name="connsiteX4" fmla="*/ 37403 w 743846"/>
                <a:gd name="connsiteY4" fmla="*/ 493353 h 643589"/>
                <a:gd name="connsiteX5" fmla="*/ 302854 w 743846"/>
                <a:gd name="connsiteY5" fmla="*/ 493353 h 643589"/>
                <a:gd name="connsiteX6" fmla="*/ 294227 w 743846"/>
                <a:gd name="connsiteY6" fmla="*/ 561119 h 643589"/>
                <a:gd name="connsiteX7" fmla="*/ 201443 w 743846"/>
                <a:gd name="connsiteY7" fmla="*/ 561119 h 643589"/>
                <a:gd name="connsiteX8" fmla="*/ 144475 w 743846"/>
                <a:gd name="connsiteY8" fmla="*/ 618087 h 643589"/>
                <a:gd name="connsiteX9" fmla="*/ 144475 w 743846"/>
                <a:gd name="connsiteY9" fmla="*/ 632698 h 643589"/>
                <a:gd name="connsiteX10" fmla="*/ 155366 w 743846"/>
                <a:gd name="connsiteY10" fmla="*/ 643590 h 643589"/>
                <a:gd name="connsiteX11" fmla="*/ 588481 w 743846"/>
                <a:gd name="connsiteY11" fmla="*/ 643590 h 643589"/>
                <a:gd name="connsiteX12" fmla="*/ 599373 w 743846"/>
                <a:gd name="connsiteY12" fmla="*/ 632698 h 643589"/>
                <a:gd name="connsiteX13" fmla="*/ 599373 w 743846"/>
                <a:gd name="connsiteY13" fmla="*/ 618087 h 643589"/>
                <a:gd name="connsiteX14" fmla="*/ 542403 w 743846"/>
                <a:gd name="connsiteY14" fmla="*/ 561119 h 643589"/>
                <a:gd name="connsiteX15" fmla="*/ 511464 w 743846"/>
                <a:gd name="connsiteY15" fmla="*/ 561119 h 643589"/>
                <a:gd name="connsiteX16" fmla="*/ 500572 w 743846"/>
                <a:gd name="connsiteY16" fmla="*/ 572010 h 643589"/>
                <a:gd name="connsiteX17" fmla="*/ 511464 w 743846"/>
                <a:gd name="connsiteY17" fmla="*/ 582902 h 643589"/>
                <a:gd name="connsiteX18" fmla="*/ 542403 w 743846"/>
                <a:gd name="connsiteY18" fmla="*/ 582902 h 643589"/>
                <a:gd name="connsiteX19" fmla="*/ 577589 w 743846"/>
                <a:gd name="connsiteY19" fmla="*/ 618088 h 643589"/>
                <a:gd name="connsiteX20" fmla="*/ 577589 w 743846"/>
                <a:gd name="connsiteY20" fmla="*/ 621807 h 643589"/>
                <a:gd name="connsiteX21" fmla="*/ 166257 w 743846"/>
                <a:gd name="connsiteY21" fmla="*/ 621807 h 643589"/>
                <a:gd name="connsiteX22" fmla="*/ 166257 w 743846"/>
                <a:gd name="connsiteY22" fmla="*/ 618088 h 643589"/>
                <a:gd name="connsiteX23" fmla="*/ 201443 w 743846"/>
                <a:gd name="connsiteY23" fmla="*/ 582902 h 643589"/>
                <a:gd name="connsiteX24" fmla="*/ 460497 w 743846"/>
                <a:gd name="connsiteY24" fmla="*/ 582902 h 643589"/>
                <a:gd name="connsiteX25" fmla="*/ 471389 w 743846"/>
                <a:gd name="connsiteY25" fmla="*/ 572010 h 643589"/>
                <a:gd name="connsiteX26" fmla="*/ 460497 w 743846"/>
                <a:gd name="connsiteY26" fmla="*/ 561119 h 643589"/>
                <a:gd name="connsiteX27" fmla="*/ 449617 w 743846"/>
                <a:gd name="connsiteY27" fmla="*/ 561119 h 643589"/>
                <a:gd name="connsiteX28" fmla="*/ 440990 w 743846"/>
                <a:gd name="connsiteY28" fmla="*/ 493353 h 643589"/>
                <a:gd name="connsiteX29" fmla="*/ 706442 w 743846"/>
                <a:gd name="connsiteY29" fmla="*/ 493353 h 643589"/>
                <a:gd name="connsiteX30" fmla="*/ 743846 w 743846"/>
                <a:gd name="connsiteY30" fmla="*/ 455949 h 643589"/>
                <a:gd name="connsiteX31" fmla="*/ 743846 w 743846"/>
                <a:gd name="connsiteY31" fmla="*/ 37403 h 643589"/>
                <a:gd name="connsiteX32" fmla="*/ 706442 w 743846"/>
                <a:gd name="connsiteY32" fmla="*/ 0 h 643589"/>
                <a:gd name="connsiteX33" fmla="*/ 316409 w 743846"/>
                <a:gd name="connsiteY33" fmla="*/ 561119 h 643589"/>
                <a:gd name="connsiteX34" fmla="*/ 324724 w 743846"/>
                <a:gd name="connsiteY34" fmla="*/ 493353 h 643589"/>
                <a:gd name="connsiteX35" fmla="*/ 419122 w 743846"/>
                <a:gd name="connsiteY35" fmla="*/ 493353 h 643589"/>
                <a:gd name="connsiteX36" fmla="*/ 427437 w 743846"/>
                <a:gd name="connsiteY36" fmla="*/ 561119 h 643589"/>
                <a:gd name="connsiteX37" fmla="*/ 722064 w 743846"/>
                <a:gd name="connsiteY37" fmla="*/ 455949 h 643589"/>
                <a:gd name="connsiteX38" fmla="*/ 706443 w 743846"/>
                <a:gd name="connsiteY38" fmla="*/ 471569 h 643589"/>
                <a:gd name="connsiteX39" fmla="*/ 37403 w 743846"/>
                <a:gd name="connsiteY39" fmla="*/ 471569 h 643589"/>
                <a:gd name="connsiteX40" fmla="*/ 21782 w 743846"/>
                <a:gd name="connsiteY40" fmla="*/ 455949 h 643589"/>
                <a:gd name="connsiteX41" fmla="*/ 21782 w 743846"/>
                <a:gd name="connsiteY41" fmla="*/ 415999 h 643589"/>
                <a:gd name="connsiteX42" fmla="*/ 232161 w 743846"/>
                <a:gd name="connsiteY42" fmla="*/ 415999 h 643589"/>
                <a:gd name="connsiteX43" fmla="*/ 722062 w 743846"/>
                <a:gd name="connsiteY43" fmla="*/ 415999 h 643589"/>
                <a:gd name="connsiteX44" fmla="*/ 722062 w 743846"/>
                <a:gd name="connsiteY44" fmla="*/ 455949 h 643589"/>
                <a:gd name="connsiteX45" fmla="*/ 722064 w 743846"/>
                <a:gd name="connsiteY45" fmla="*/ 394215 h 643589"/>
                <a:gd name="connsiteX46" fmla="*/ 243053 w 743846"/>
                <a:gd name="connsiteY46" fmla="*/ 394215 h 643589"/>
                <a:gd name="connsiteX47" fmla="*/ 243053 w 743846"/>
                <a:gd name="connsiteY47" fmla="*/ 150502 h 643589"/>
                <a:gd name="connsiteX48" fmla="*/ 232161 w 743846"/>
                <a:gd name="connsiteY48" fmla="*/ 139611 h 643589"/>
                <a:gd name="connsiteX49" fmla="*/ 221269 w 743846"/>
                <a:gd name="connsiteY49" fmla="*/ 150502 h 643589"/>
                <a:gd name="connsiteX50" fmla="*/ 221269 w 743846"/>
                <a:gd name="connsiteY50" fmla="*/ 394217 h 643589"/>
                <a:gd name="connsiteX51" fmla="*/ 21784 w 743846"/>
                <a:gd name="connsiteY51" fmla="*/ 394217 h 643589"/>
                <a:gd name="connsiteX52" fmla="*/ 21784 w 743846"/>
                <a:gd name="connsiteY52" fmla="*/ 37397 h 643589"/>
                <a:gd name="connsiteX53" fmla="*/ 37409 w 743846"/>
                <a:gd name="connsiteY53" fmla="*/ 21787 h 643589"/>
                <a:gd name="connsiteX54" fmla="*/ 221269 w 743846"/>
                <a:gd name="connsiteY54" fmla="*/ 21787 h 643589"/>
                <a:gd name="connsiteX55" fmla="*/ 221269 w 743846"/>
                <a:gd name="connsiteY55" fmla="*/ 100164 h 643589"/>
                <a:gd name="connsiteX56" fmla="*/ 232161 w 743846"/>
                <a:gd name="connsiteY56" fmla="*/ 111055 h 643589"/>
                <a:gd name="connsiteX57" fmla="*/ 243053 w 743846"/>
                <a:gd name="connsiteY57" fmla="*/ 100164 h 643589"/>
                <a:gd name="connsiteX58" fmla="*/ 243053 w 743846"/>
                <a:gd name="connsiteY58" fmla="*/ 21784 h 643589"/>
                <a:gd name="connsiteX59" fmla="*/ 706442 w 743846"/>
                <a:gd name="connsiteY59" fmla="*/ 21784 h 643589"/>
                <a:gd name="connsiteX60" fmla="*/ 722062 w 743846"/>
                <a:gd name="connsiteY60" fmla="*/ 37404 h 643589"/>
                <a:gd name="connsiteX61" fmla="*/ 722062 w 743846"/>
                <a:gd name="connsiteY61" fmla="*/ 394215 h 64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43846" h="643589">
                  <a:moveTo>
                    <a:pt x="706442" y="0"/>
                  </a:moveTo>
                  <a:lnTo>
                    <a:pt x="37403" y="0"/>
                  </a:lnTo>
                  <a:cubicBezTo>
                    <a:pt x="16779" y="0"/>
                    <a:pt x="0" y="16779"/>
                    <a:pt x="0" y="37403"/>
                  </a:cubicBezTo>
                  <a:lnTo>
                    <a:pt x="0" y="455949"/>
                  </a:lnTo>
                  <a:cubicBezTo>
                    <a:pt x="0" y="476573"/>
                    <a:pt x="16779" y="493353"/>
                    <a:pt x="37403" y="493353"/>
                  </a:cubicBezTo>
                  <a:lnTo>
                    <a:pt x="302854" y="493353"/>
                  </a:lnTo>
                  <a:cubicBezTo>
                    <a:pt x="301490" y="509527"/>
                    <a:pt x="298590" y="539293"/>
                    <a:pt x="294227" y="561119"/>
                  </a:cubicBezTo>
                  <a:lnTo>
                    <a:pt x="201443" y="561119"/>
                  </a:lnTo>
                  <a:cubicBezTo>
                    <a:pt x="170031" y="561119"/>
                    <a:pt x="144475" y="586675"/>
                    <a:pt x="144475" y="618087"/>
                  </a:cubicBezTo>
                  <a:lnTo>
                    <a:pt x="144475" y="632698"/>
                  </a:lnTo>
                  <a:cubicBezTo>
                    <a:pt x="144475" y="638712"/>
                    <a:pt x="149350" y="643590"/>
                    <a:pt x="155366" y="643590"/>
                  </a:cubicBezTo>
                  <a:lnTo>
                    <a:pt x="588481" y="643590"/>
                  </a:lnTo>
                  <a:cubicBezTo>
                    <a:pt x="594497" y="643590"/>
                    <a:pt x="599373" y="638714"/>
                    <a:pt x="599373" y="632698"/>
                  </a:cubicBezTo>
                  <a:lnTo>
                    <a:pt x="599373" y="618087"/>
                  </a:lnTo>
                  <a:cubicBezTo>
                    <a:pt x="599373" y="586675"/>
                    <a:pt x="573816" y="561119"/>
                    <a:pt x="542403" y="561119"/>
                  </a:cubicBezTo>
                  <a:lnTo>
                    <a:pt x="511464" y="561119"/>
                  </a:lnTo>
                  <a:cubicBezTo>
                    <a:pt x="505448" y="561119"/>
                    <a:pt x="500572" y="565994"/>
                    <a:pt x="500572" y="572010"/>
                  </a:cubicBezTo>
                  <a:cubicBezTo>
                    <a:pt x="500572" y="578025"/>
                    <a:pt x="505448" y="582902"/>
                    <a:pt x="511464" y="582902"/>
                  </a:cubicBezTo>
                  <a:lnTo>
                    <a:pt x="542403" y="582902"/>
                  </a:lnTo>
                  <a:cubicBezTo>
                    <a:pt x="561806" y="582902"/>
                    <a:pt x="577589" y="598686"/>
                    <a:pt x="577589" y="618088"/>
                  </a:cubicBezTo>
                  <a:lnTo>
                    <a:pt x="577589" y="621807"/>
                  </a:lnTo>
                  <a:lnTo>
                    <a:pt x="166257" y="621807"/>
                  </a:lnTo>
                  <a:lnTo>
                    <a:pt x="166257" y="618088"/>
                  </a:lnTo>
                  <a:cubicBezTo>
                    <a:pt x="166257" y="598687"/>
                    <a:pt x="182040" y="582902"/>
                    <a:pt x="201443" y="582902"/>
                  </a:cubicBezTo>
                  <a:lnTo>
                    <a:pt x="460497" y="582902"/>
                  </a:lnTo>
                  <a:cubicBezTo>
                    <a:pt x="466513" y="582902"/>
                    <a:pt x="471389" y="578027"/>
                    <a:pt x="471389" y="572010"/>
                  </a:cubicBezTo>
                  <a:cubicBezTo>
                    <a:pt x="471389" y="565996"/>
                    <a:pt x="466513" y="561119"/>
                    <a:pt x="460497" y="561119"/>
                  </a:cubicBezTo>
                  <a:lnTo>
                    <a:pt x="449617" y="561119"/>
                  </a:lnTo>
                  <a:cubicBezTo>
                    <a:pt x="445253" y="539293"/>
                    <a:pt x="442356" y="509527"/>
                    <a:pt x="440990" y="493353"/>
                  </a:cubicBezTo>
                  <a:lnTo>
                    <a:pt x="706442" y="493353"/>
                  </a:lnTo>
                  <a:cubicBezTo>
                    <a:pt x="727066" y="493353"/>
                    <a:pt x="743846" y="476573"/>
                    <a:pt x="743846" y="455949"/>
                  </a:cubicBezTo>
                  <a:lnTo>
                    <a:pt x="743846" y="37403"/>
                  </a:lnTo>
                  <a:cubicBezTo>
                    <a:pt x="743846" y="16779"/>
                    <a:pt x="727066" y="0"/>
                    <a:pt x="706442" y="0"/>
                  </a:cubicBezTo>
                  <a:close/>
                  <a:moveTo>
                    <a:pt x="316409" y="561119"/>
                  </a:moveTo>
                  <a:cubicBezTo>
                    <a:pt x="320734" y="537709"/>
                    <a:pt x="323480" y="508526"/>
                    <a:pt x="324724" y="493353"/>
                  </a:cubicBezTo>
                  <a:lnTo>
                    <a:pt x="419122" y="493353"/>
                  </a:lnTo>
                  <a:cubicBezTo>
                    <a:pt x="420366" y="508528"/>
                    <a:pt x="423112" y="537711"/>
                    <a:pt x="427437" y="561119"/>
                  </a:cubicBezTo>
                  <a:close/>
                  <a:moveTo>
                    <a:pt x="722064" y="455949"/>
                  </a:moveTo>
                  <a:cubicBezTo>
                    <a:pt x="722064" y="464562"/>
                    <a:pt x="715057" y="471569"/>
                    <a:pt x="706443" y="471569"/>
                  </a:cubicBezTo>
                  <a:lnTo>
                    <a:pt x="37403" y="471569"/>
                  </a:lnTo>
                  <a:cubicBezTo>
                    <a:pt x="28789" y="471569"/>
                    <a:pt x="21782" y="464561"/>
                    <a:pt x="21782" y="455949"/>
                  </a:cubicBezTo>
                  <a:lnTo>
                    <a:pt x="21782" y="415999"/>
                  </a:lnTo>
                  <a:lnTo>
                    <a:pt x="232161" y="415999"/>
                  </a:lnTo>
                  <a:lnTo>
                    <a:pt x="722062" y="415999"/>
                  </a:lnTo>
                  <a:lnTo>
                    <a:pt x="722062" y="455949"/>
                  </a:lnTo>
                  <a:close/>
                  <a:moveTo>
                    <a:pt x="722064" y="394215"/>
                  </a:moveTo>
                  <a:lnTo>
                    <a:pt x="243053" y="394215"/>
                  </a:lnTo>
                  <a:lnTo>
                    <a:pt x="243053" y="150502"/>
                  </a:lnTo>
                  <a:cubicBezTo>
                    <a:pt x="243053" y="144488"/>
                    <a:pt x="238176" y="139611"/>
                    <a:pt x="232161" y="139611"/>
                  </a:cubicBezTo>
                  <a:cubicBezTo>
                    <a:pt x="226147" y="139611"/>
                    <a:pt x="221269" y="144486"/>
                    <a:pt x="221269" y="150502"/>
                  </a:cubicBezTo>
                  <a:lnTo>
                    <a:pt x="221269" y="394217"/>
                  </a:lnTo>
                  <a:lnTo>
                    <a:pt x="21784" y="394217"/>
                  </a:lnTo>
                  <a:lnTo>
                    <a:pt x="21784" y="37397"/>
                  </a:lnTo>
                  <a:cubicBezTo>
                    <a:pt x="21784" y="28789"/>
                    <a:pt x="28794" y="21787"/>
                    <a:pt x="37409" y="21787"/>
                  </a:cubicBezTo>
                  <a:lnTo>
                    <a:pt x="221269" y="21787"/>
                  </a:lnTo>
                  <a:lnTo>
                    <a:pt x="221269" y="100164"/>
                  </a:lnTo>
                  <a:cubicBezTo>
                    <a:pt x="221269" y="106178"/>
                    <a:pt x="226145" y="111055"/>
                    <a:pt x="232161" y="111055"/>
                  </a:cubicBezTo>
                  <a:cubicBezTo>
                    <a:pt x="238176" y="111055"/>
                    <a:pt x="243053" y="106180"/>
                    <a:pt x="243053" y="100164"/>
                  </a:cubicBezTo>
                  <a:lnTo>
                    <a:pt x="243053" y="21784"/>
                  </a:lnTo>
                  <a:lnTo>
                    <a:pt x="706442" y="21784"/>
                  </a:lnTo>
                  <a:cubicBezTo>
                    <a:pt x="715055" y="21784"/>
                    <a:pt x="722062" y="28792"/>
                    <a:pt x="722062" y="37404"/>
                  </a:cubicBezTo>
                  <a:lnTo>
                    <a:pt x="722062" y="394215"/>
                  </a:ln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46" name="任意多边形: 形状 145">
              <a:extLst>
                <a:ext uri="{FF2B5EF4-FFF2-40B4-BE49-F238E27FC236}">
                  <a16:creationId xmlns:a16="http://schemas.microsoft.com/office/drawing/2014/main" id="{9423B941-DA3E-0127-F71D-CFA3D7AEC838}"/>
                </a:ext>
              </a:extLst>
            </p:cNvPr>
            <p:cNvSpPr/>
            <p:nvPr/>
          </p:nvSpPr>
          <p:spPr>
            <a:xfrm>
              <a:off x="3076226" y="4236061"/>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5" y="21784"/>
                    <a:pt x="37882" y="16908"/>
                    <a:pt x="37882" y="10892"/>
                  </a:cubicBezTo>
                  <a:cubicBezTo>
                    <a:pt x="37882" y="4877"/>
                    <a:pt x="33007" y="0"/>
                    <a:pt x="26991" y="0"/>
                  </a:cubicBezTo>
                  <a:lnTo>
                    <a:pt x="10892" y="0"/>
                  </a:lnTo>
                  <a:cubicBezTo>
                    <a:pt x="4877" y="0"/>
                    <a:pt x="0" y="4876"/>
                    <a:pt x="0" y="10892"/>
                  </a:cubicBezTo>
                  <a:cubicBezTo>
                    <a:pt x="0" y="16908"/>
                    <a:pt x="4877" y="21784"/>
                    <a:pt x="10892" y="2178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47" name="任意多边形: 形状 146">
              <a:extLst>
                <a:ext uri="{FF2B5EF4-FFF2-40B4-BE49-F238E27FC236}">
                  <a16:creationId xmlns:a16="http://schemas.microsoft.com/office/drawing/2014/main" id="{ACC56D48-5544-F5F7-8ACE-6307DD335ABB}"/>
                </a:ext>
              </a:extLst>
            </p:cNvPr>
            <p:cNvSpPr/>
            <p:nvPr/>
          </p:nvSpPr>
          <p:spPr>
            <a:xfrm>
              <a:off x="3128547" y="4236063"/>
              <a:ext cx="98251" cy="21783"/>
            </a:xfrm>
            <a:custGeom>
              <a:avLst/>
              <a:gdLst>
                <a:gd name="connsiteX0" fmla="*/ 87361 w 98251"/>
                <a:gd name="connsiteY0" fmla="*/ 0 h 21783"/>
                <a:gd name="connsiteX1" fmla="*/ 10892 w 98251"/>
                <a:gd name="connsiteY1" fmla="*/ 0 h 21783"/>
                <a:gd name="connsiteX2" fmla="*/ 0 w 98251"/>
                <a:gd name="connsiteY2" fmla="*/ 10892 h 21783"/>
                <a:gd name="connsiteX3" fmla="*/ 10892 w 98251"/>
                <a:gd name="connsiteY3" fmla="*/ 21784 h 21783"/>
                <a:gd name="connsiteX4" fmla="*/ 87360 w 98251"/>
                <a:gd name="connsiteY4" fmla="*/ 21784 h 21783"/>
                <a:gd name="connsiteX5" fmla="*/ 98252 w 98251"/>
                <a:gd name="connsiteY5" fmla="*/ 10892 h 21783"/>
                <a:gd name="connsiteX6" fmla="*/ 87361 w 98251"/>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51" h="21783">
                  <a:moveTo>
                    <a:pt x="87361" y="0"/>
                  </a:moveTo>
                  <a:lnTo>
                    <a:pt x="10892" y="0"/>
                  </a:lnTo>
                  <a:cubicBezTo>
                    <a:pt x="4877" y="0"/>
                    <a:pt x="0" y="4876"/>
                    <a:pt x="0" y="10892"/>
                  </a:cubicBezTo>
                  <a:cubicBezTo>
                    <a:pt x="0" y="16907"/>
                    <a:pt x="4876" y="21784"/>
                    <a:pt x="10892" y="21784"/>
                  </a:cubicBezTo>
                  <a:lnTo>
                    <a:pt x="87360" y="21784"/>
                  </a:lnTo>
                  <a:cubicBezTo>
                    <a:pt x="93374" y="21784"/>
                    <a:pt x="98252" y="16908"/>
                    <a:pt x="98252" y="10892"/>
                  </a:cubicBezTo>
                  <a:cubicBezTo>
                    <a:pt x="98253" y="4876"/>
                    <a:pt x="93376" y="0"/>
                    <a:pt x="87361"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48" name="任意多边形: 形状 147">
              <a:extLst>
                <a:ext uri="{FF2B5EF4-FFF2-40B4-BE49-F238E27FC236}">
                  <a16:creationId xmlns:a16="http://schemas.microsoft.com/office/drawing/2014/main" id="{3644E5CF-4994-899C-A3A4-9DC3D2558C4A}"/>
                </a:ext>
              </a:extLst>
            </p:cNvPr>
            <p:cNvSpPr/>
            <p:nvPr/>
          </p:nvSpPr>
          <p:spPr>
            <a:xfrm>
              <a:off x="3096351" y="4294417"/>
              <a:ext cx="37880" cy="21783"/>
            </a:xfrm>
            <a:custGeom>
              <a:avLst/>
              <a:gdLst>
                <a:gd name="connsiteX0" fmla="*/ 37881 w 37880"/>
                <a:gd name="connsiteY0" fmla="*/ 10892 h 21783"/>
                <a:gd name="connsiteX1" fmla="*/ 26989 w 37880"/>
                <a:gd name="connsiteY1" fmla="*/ 0 h 21783"/>
                <a:gd name="connsiteX2" fmla="*/ 10892 w 37880"/>
                <a:gd name="connsiteY2" fmla="*/ 0 h 21783"/>
                <a:gd name="connsiteX3" fmla="*/ 0 w 37880"/>
                <a:gd name="connsiteY3" fmla="*/ 10892 h 21783"/>
                <a:gd name="connsiteX4" fmla="*/ 10892 w 37880"/>
                <a:gd name="connsiteY4" fmla="*/ 21784 h 21783"/>
                <a:gd name="connsiteX5" fmla="*/ 26991 w 37880"/>
                <a:gd name="connsiteY5" fmla="*/ 21784 h 21783"/>
                <a:gd name="connsiteX6" fmla="*/ 37881 w 37880"/>
                <a:gd name="connsiteY6" fmla="*/ 10892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0" h="21783">
                  <a:moveTo>
                    <a:pt x="37881" y="10892"/>
                  </a:moveTo>
                  <a:cubicBezTo>
                    <a:pt x="37881" y="4877"/>
                    <a:pt x="33005" y="0"/>
                    <a:pt x="26989" y="0"/>
                  </a:cubicBezTo>
                  <a:lnTo>
                    <a:pt x="10892" y="0"/>
                  </a:lnTo>
                  <a:cubicBezTo>
                    <a:pt x="4877" y="0"/>
                    <a:pt x="0" y="4876"/>
                    <a:pt x="0" y="10892"/>
                  </a:cubicBezTo>
                  <a:cubicBezTo>
                    <a:pt x="0" y="16908"/>
                    <a:pt x="4876" y="21784"/>
                    <a:pt x="10892" y="21784"/>
                  </a:cubicBezTo>
                  <a:lnTo>
                    <a:pt x="26991" y="21784"/>
                  </a:lnTo>
                  <a:cubicBezTo>
                    <a:pt x="33005" y="21784"/>
                    <a:pt x="37881" y="16908"/>
                    <a:pt x="37881" y="1089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49" name="任意多边形: 形状 148">
              <a:extLst>
                <a:ext uri="{FF2B5EF4-FFF2-40B4-BE49-F238E27FC236}">
                  <a16:creationId xmlns:a16="http://schemas.microsoft.com/office/drawing/2014/main" id="{E2AD846B-EC11-2CCF-7C88-6A65CC194815}"/>
                </a:ext>
              </a:extLst>
            </p:cNvPr>
            <p:cNvSpPr/>
            <p:nvPr/>
          </p:nvSpPr>
          <p:spPr>
            <a:xfrm>
              <a:off x="3148670" y="4294418"/>
              <a:ext cx="78128" cy="21783"/>
            </a:xfrm>
            <a:custGeom>
              <a:avLst/>
              <a:gdLst>
                <a:gd name="connsiteX0" fmla="*/ 67238 w 78128"/>
                <a:gd name="connsiteY0" fmla="*/ 0 h 21783"/>
                <a:gd name="connsiteX1" fmla="*/ 10892 w 78128"/>
                <a:gd name="connsiteY1" fmla="*/ 0 h 21783"/>
                <a:gd name="connsiteX2" fmla="*/ 0 w 78128"/>
                <a:gd name="connsiteY2" fmla="*/ 10892 h 21783"/>
                <a:gd name="connsiteX3" fmla="*/ 10892 w 78128"/>
                <a:gd name="connsiteY3" fmla="*/ 21784 h 21783"/>
                <a:gd name="connsiteX4" fmla="*/ 67237 w 78128"/>
                <a:gd name="connsiteY4" fmla="*/ 21784 h 21783"/>
                <a:gd name="connsiteX5" fmla="*/ 78129 w 78128"/>
                <a:gd name="connsiteY5" fmla="*/ 10892 h 21783"/>
                <a:gd name="connsiteX6" fmla="*/ 67238 w 78128"/>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28" h="21783">
                  <a:moveTo>
                    <a:pt x="67238" y="0"/>
                  </a:moveTo>
                  <a:lnTo>
                    <a:pt x="10892" y="0"/>
                  </a:lnTo>
                  <a:cubicBezTo>
                    <a:pt x="4877" y="0"/>
                    <a:pt x="0" y="4876"/>
                    <a:pt x="0" y="10892"/>
                  </a:cubicBezTo>
                  <a:cubicBezTo>
                    <a:pt x="0" y="16908"/>
                    <a:pt x="4876" y="21784"/>
                    <a:pt x="10892" y="21784"/>
                  </a:cubicBezTo>
                  <a:lnTo>
                    <a:pt x="67237" y="21784"/>
                  </a:lnTo>
                  <a:cubicBezTo>
                    <a:pt x="73251" y="21784"/>
                    <a:pt x="78129" y="16908"/>
                    <a:pt x="78129" y="10892"/>
                  </a:cubicBezTo>
                  <a:cubicBezTo>
                    <a:pt x="78129" y="4876"/>
                    <a:pt x="73253" y="0"/>
                    <a:pt x="67238"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50" name="任意多边形: 形状 149">
              <a:extLst>
                <a:ext uri="{FF2B5EF4-FFF2-40B4-BE49-F238E27FC236}">
                  <a16:creationId xmlns:a16="http://schemas.microsoft.com/office/drawing/2014/main" id="{ED1399C0-76D9-2BFE-6159-87582E4BF4B2}"/>
                </a:ext>
              </a:extLst>
            </p:cNvPr>
            <p:cNvSpPr/>
            <p:nvPr/>
          </p:nvSpPr>
          <p:spPr>
            <a:xfrm>
              <a:off x="3076226" y="4352772"/>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5" y="21784"/>
                    <a:pt x="37882" y="16908"/>
                    <a:pt x="37882" y="10892"/>
                  </a:cubicBezTo>
                  <a:cubicBezTo>
                    <a:pt x="37882" y="4877"/>
                    <a:pt x="33007" y="0"/>
                    <a:pt x="26991" y="0"/>
                  </a:cubicBezTo>
                  <a:lnTo>
                    <a:pt x="10892" y="0"/>
                  </a:lnTo>
                  <a:cubicBezTo>
                    <a:pt x="4877" y="0"/>
                    <a:pt x="0" y="4876"/>
                    <a:pt x="0" y="10892"/>
                  </a:cubicBezTo>
                  <a:cubicBezTo>
                    <a:pt x="0" y="16908"/>
                    <a:pt x="4877" y="21784"/>
                    <a:pt x="10892" y="2178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51" name="任意多边形: 形状 150">
              <a:extLst>
                <a:ext uri="{FF2B5EF4-FFF2-40B4-BE49-F238E27FC236}">
                  <a16:creationId xmlns:a16="http://schemas.microsoft.com/office/drawing/2014/main" id="{72C8C666-4AF7-A623-D6C0-FA1E953D698C}"/>
                </a:ext>
              </a:extLst>
            </p:cNvPr>
            <p:cNvSpPr/>
            <p:nvPr/>
          </p:nvSpPr>
          <p:spPr>
            <a:xfrm>
              <a:off x="3128547" y="4352774"/>
              <a:ext cx="98251" cy="21783"/>
            </a:xfrm>
            <a:custGeom>
              <a:avLst/>
              <a:gdLst>
                <a:gd name="connsiteX0" fmla="*/ 87361 w 98251"/>
                <a:gd name="connsiteY0" fmla="*/ 0 h 21783"/>
                <a:gd name="connsiteX1" fmla="*/ 10892 w 98251"/>
                <a:gd name="connsiteY1" fmla="*/ 0 h 21783"/>
                <a:gd name="connsiteX2" fmla="*/ 0 w 98251"/>
                <a:gd name="connsiteY2" fmla="*/ 10892 h 21783"/>
                <a:gd name="connsiteX3" fmla="*/ 10892 w 98251"/>
                <a:gd name="connsiteY3" fmla="*/ 21784 h 21783"/>
                <a:gd name="connsiteX4" fmla="*/ 87360 w 98251"/>
                <a:gd name="connsiteY4" fmla="*/ 21784 h 21783"/>
                <a:gd name="connsiteX5" fmla="*/ 98252 w 98251"/>
                <a:gd name="connsiteY5" fmla="*/ 10892 h 21783"/>
                <a:gd name="connsiteX6" fmla="*/ 87361 w 98251"/>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51" h="21783">
                  <a:moveTo>
                    <a:pt x="87361" y="0"/>
                  </a:moveTo>
                  <a:lnTo>
                    <a:pt x="10892" y="0"/>
                  </a:lnTo>
                  <a:cubicBezTo>
                    <a:pt x="4877" y="0"/>
                    <a:pt x="0" y="4876"/>
                    <a:pt x="0" y="10892"/>
                  </a:cubicBezTo>
                  <a:cubicBezTo>
                    <a:pt x="0" y="16907"/>
                    <a:pt x="4876" y="21784"/>
                    <a:pt x="10892" y="21784"/>
                  </a:cubicBezTo>
                  <a:lnTo>
                    <a:pt x="87360" y="21784"/>
                  </a:lnTo>
                  <a:cubicBezTo>
                    <a:pt x="93374" y="21784"/>
                    <a:pt x="98252" y="16908"/>
                    <a:pt x="98252" y="10892"/>
                  </a:cubicBezTo>
                  <a:cubicBezTo>
                    <a:pt x="98253" y="4876"/>
                    <a:pt x="93376" y="0"/>
                    <a:pt x="87361"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52" name="任意多边形: 形状 151">
              <a:extLst>
                <a:ext uri="{FF2B5EF4-FFF2-40B4-BE49-F238E27FC236}">
                  <a16:creationId xmlns:a16="http://schemas.microsoft.com/office/drawing/2014/main" id="{99877985-54AA-6D80-EAD5-7FAC0E4B6A65}"/>
                </a:ext>
              </a:extLst>
            </p:cNvPr>
            <p:cNvSpPr/>
            <p:nvPr/>
          </p:nvSpPr>
          <p:spPr>
            <a:xfrm>
              <a:off x="3096351" y="4411129"/>
              <a:ext cx="37882" cy="21783"/>
            </a:xfrm>
            <a:custGeom>
              <a:avLst/>
              <a:gdLst>
                <a:gd name="connsiteX0" fmla="*/ 0 w 37882"/>
                <a:gd name="connsiteY0" fmla="*/ 10892 h 21783"/>
                <a:gd name="connsiteX1" fmla="*/ 10892 w 37882"/>
                <a:gd name="connsiteY1" fmla="*/ 21784 h 21783"/>
                <a:gd name="connsiteX2" fmla="*/ 26991 w 37882"/>
                <a:gd name="connsiteY2" fmla="*/ 21784 h 21783"/>
                <a:gd name="connsiteX3" fmla="*/ 37882 w 37882"/>
                <a:gd name="connsiteY3" fmla="*/ 10892 h 21783"/>
                <a:gd name="connsiteX4" fmla="*/ 26991 w 37882"/>
                <a:gd name="connsiteY4" fmla="*/ 0 h 21783"/>
                <a:gd name="connsiteX5" fmla="*/ 10892 w 37882"/>
                <a:gd name="connsiteY5" fmla="*/ 0 h 21783"/>
                <a:gd name="connsiteX6" fmla="*/ 0 w 37882"/>
                <a:gd name="connsiteY6" fmla="*/ 10892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0" y="10892"/>
                  </a:moveTo>
                  <a:cubicBezTo>
                    <a:pt x="0" y="16907"/>
                    <a:pt x="4876" y="21784"/>
                    <a:pt x="10892" y="21784"/>
                  </a:cubicBezTo>
                  <a:lnTo>
                    <a:pt x="26991" y="21784"/>
                  </a:lnTo>
                  <a:cubicBezTo>
                    <a:pt x="33005" y="21784"/>
                    <a:pt x="37882" y="16907"/>
                    <a:pt x="37882" y="10892"/>
                  </a:cubicBezTo>
                  <a:cubicBezTo>
                    <a:pt x="37882" y="4877"/>
                    <a:pt x="33007" y="0"/>
                    <a:pt x="26991" y="0"/>
                  </a:cubicBezTo>
                  <a:lnTo>
                    <a:pt x="10892" y="0"/>
                  </a:lnTo>
                  <a:cubicBezTo>
                    <a:pt x="4876" y="0"/>
                    <a:pt x="0" y="4876"/>
                    <a:pt x="0" y="1089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53" name="任意多边形: 形状 152">
              <a:extLst>
                <a:ext uri="{FF2B5EF4-FFF2-40B4-BE49-F238E27FC236}">
                  <a16:creationId xmlns:a16="http://schemas.microsoft.com/office/drawing/2014/main" id="{E0F6903C-CE4E-0D22-FF39-FF48754AD0C3}"/>
                </a:ext>
              </a:extLst>
            </p:cNvPr>
            <p:cNvSpPr/>
            <p:nvPr/>
          </p:nvSpPr>
          <p:spPr>
            <a:xfrm>
              <a:off x="3148670" y="4411129"/>
              <a:ext cx="78128" cy="21783"/>
            </a:xfrm>
            <a:custGeom>
              <a:avLst/>
              <a:gdLst>
                <a:gd name="connsiteX0" fmla="*/ 67238 w 78128"/>
                <a:gd name="connsiteY0" fmla="*/ 0 h 21783"/>
                <a:gd name="connsiteX1" fmla="*/ 10892 w 78128"/>
                <a:gd name="connsiteY1" fmla="*/ 0 h 21783"/>
                <a:gd name="connsiteX2" fmla="*/ 0 w 78128"/>
                <a:gd name="connsiteY2" fmla="*/ 10892 h 21783"/>
                <a:gd name="connsiteX3" fmla="*/ 10892 w 78128"/>
                <a:gd name="connsiteY3" fmla="*/ 21784 h 21783"/>
                <a:gd name="connsiteX4" fmla="*/ 67237 w 78128"/>
                <a:gd name="connsiteY4" fmla="*/ 21784 h 21783"/>
                <a:gd name="connsiteX5" fmla="*/ 78129 w 78128"/>
                <a:gd name="connsiteY5" fmla="*/ 10892 h 21783"/>
                <a:gd name="connsiteX6" fmla="*/ 67238 w 78128"/>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28" h="21783">
                  <a:moveTo>
                    <a:pt x="67238" y="0"/>
                  </a:moveTo>
                  <a:lnTo>
                    <a:pt x="10892" y="0"/>
                  </a:lnTo>
                  <a:cubicBezTo>
                    <a:pt x="4877" y="0"/>
                    <a:pt x="0" y="4876"/>
                    <a:pt x="0" y="10892"/>
                  </a:cubicBezTo>
                  <a:cubicBezTo>
                    <a:pt x="0" y="16907"/>
                    <a:pt x="4876" y="21784"/>
                    <a:pt x="10892" y="21784"/>
                  </a:cubicBezTo>
                  <a:lnTo>
                    <a:pt x="67237" y="21784"/>
                  </a:lnTo>
                  <a:cubicBezTo>
                    <a:pt x="73251" y="21784"/>
                    <a:pt x="78129" y="16907"/>
                    <a:pt x="78129" y="10892"/>
                  </a:cubicBezTo>
                  <a:cubicBezTo>
                    <a:pt x="78130" y="4876"/>
                    <a:pt x="73253" y="0"/>
                    <a:pt x="67238"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54" name="任意多边形: 形状 153">
              <a:extLst>
                <a:ext uri="{FF2B5EF4-FFF2-40B4-BE49-F238E27FC236}">
                  <a16:creationId xmlns:a16="http://schemas.microsoft.com/office/drawing/2014/main" id="{6D989CAF-E295-413C-3C0B-6F41889EA44F}"/>
                </a:ext>
              </a:extLst>
            </p:cNvPr>
            <p:cNvSpPr/>
            <p:nvPr/>
          </p:nvSpPr>
          <p:spPr>
            <a:xfrm>
              <a:off x="3076226" y="4469483"/>
              <a:ext cx="37882" cy="21783"/>
            </a:xfrm>
            <a:custGeom>
              <a:avLst/>
              <a:gdLst>
                <a:gd name="connsiteX0" fmla="*/ 37882 w 37882"/>
                <a:gd name="connsiteY0" fmla="*/ 10892 h 21783"/>
                <a:gd name="connsiteX1" fmla="*/ 26991 w 37882"/>
                <a:gd name="connsiteY1" fmla="*/ 0 h 21783"/>
                <a:gd name="connsiteX2" fmla="*/ 10892 w 37882"/>
                <a:gd name="connsiteY2" fmla="*/ 0 h 21783"/>
                <a:gd name="connsiteX3" fmla="*/ 0 w 37882"/>
                <a:gd name="connsiteY3" fmla="*/ 10892 h 21783"/>
                <a:gd name="connsiteX4" fmla="*/ 10892 w 37882"/>
                <a:gd name="connsiteY4" fmla="*/ 21784 h 21783"/>
                <a:gd name="connsiteX5" fmla="*/ 26991 w 37882"/>
                <a:gd name="connsiteY5" fmla="*/ 21784 h 21783"/>
                <a:gd name="connsiteX6" fmla="*/ 37882 w 37882"/>
                <a:gd name="connsiteY6" fmla="*/ 10892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37882" y="10892"/>
                  </a:moveTo>
                  <a:cubicBezTo>
                    <a:pt x="37882" y="4877"/>
                    <a:pt x="33007" y="0"/>
                    <a:pt x="26991" y="0"/>
                  </a:cubicBezTo>
                  <a:lnTo>
                    <a:pt x="10892" y="0"/>
                  </a:lnTo>
                  <a:cubicBezTo>
                    <a:pt x="4877" y="0"/>
                    <a:pt x="0" y="4876"/>
                    <a:pt x="0" y="10892"/>
                  </a:cubicBezTo>
                  <a:cubicBezTo>
                    <a:pt x="0" y="16907"/>
                    <a:pt x="4876" y="21784"/>
                    <a:pt x="10892" y="21784"/>
                  </a:cubicBezTo>
                  <a:lnTo>
                    <a:pt x="26991" y="21784"/>
                  </a:lnTo>
                  <a:cubicBezTo>
                    <a:pt x="33007" y="21784"/>
                    <a:pt x="37882" y="16908"/>
                    <a:pt x="37882" y="1089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55" name="任意多边形: 形状 154">
              <a:extLst>
                <a:ext uri="{FF2B5EF4-FFF2-40B4-BE49-F238E27FC236}">
                  <a16:creationId xmlns:a16="http://schemas.microsoft.com/office/drawing/2014/main" id="{B1A608DF-3A20-6738-E70C-0967F8E02552}"/>
                </a:ext>
              </a:extLst>
            </p:cNvPr>
            <p:cNvSpPr/>
            <p:nvPr/>
          </p:nvSpPr>
          <p:spPr>
            <a:xfrm>
              <a:off x="3128547" y="4469485"/>
              <a:ext cx="98251" cy="21783"/>
            </a:xfrm>
            <a:custGeom>
              <a:avLst/>
              <a:gdLst>
                <a:gd name="connsiteX0" fmla="*/ 87361 w 98251"/>
                <a:gd name="connsiteY0" fmla="*/ 0 h 21783"/>
                <a:gd name="connsiteX1" fmla="*/ 10892 w 98251"/>
                <a:gd name="connsiteY1" fmla="*/ 0 h 21783"/>
                <a:gd name="connsiteX2" fmla="*/ 0 w 98251"/>
                <a:gd name="connsiteY2" fmla="*/ 10892 h 21783"/>
                <a:gd name="connsiteX3" fmla="*/ 10892 w 98251"/>
                <a:gd name="connsiteY3" fmla="*/ 21784 h 21783"/>
                <a:gd name="connsiteX4" fmla="*/ 87360 w 98251"/>
                <a:gd name="connsiteY4" fmla="*/ 21784 h 21783"/>
                <a:gd name="connsiteX5" fmla="*/ 98252 w 98251"/>
                <a:gd name="connsiteY5" fmla="*/ 10892 h 21783"/>
                <a:gd name="connsiteX6" fmla="*/ 87361 w 98251"/>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51" h="21783">
                  <a:moveTo>
                    <a:pt x="87361" y="0"/>
                  </a:moveTo>
                  <a:lnTo>
                    <a:pt x="10892" y="0"/>
                  </a:lnTo>
                  <a:cubicBezTo>
                    <a:pt x="4877" y="0"/>
                    <a:pt x="0" y="4876"/>
                    <a:pt x="0" y="10892"/>
                  </a:cubicBezTo>
                  <a:cubicBezTo>
                    <a:pt x="0" y="16907"/>
                    <a:pt x="4876" y="21784"/>
                    <a:pt x="10892" y="21784"/>
                  </a:cubicBezTo>
                  <a:lnTo>
                    <a:pt x="87360" y="21784"/>
                  </a:lnTo>
                  <a:cubicBezTo>
                    <a:pt x="93374" y="21784"/>
                    <a:pt x="98252" y="16908"/>
                    <a:pt x="98252" y="10892"/>
                  </a:cubicBezTo>
                  <a:cubicBezTo>
                    <a:pt x="98253" y="4876"/>
                    <a:pt x="93376" y="0"/>
                    <a:pt x="87361"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56" name="任意多边形: 形状 155">
              <a:extLst>
                <a:ext uri="{FF2B5EF4-FFF2-40B4-BE49-F238E27FC236}">
                  <a16:creationId xmlns:a16="http://schemas.microsoft.com/office/drawing/2014/main" id="{B7FF2254-31C1-FA3C-434C-208B981B2860}"/>
                </a:ext>
              </a:extLst>
            </p:cNvPr>
            <p:cNvSpPr/>
            <p:nvPr/>
          </p:nvSpPr>
          <p:spPr>
            <a:xfrm>
              <a:off x="3096351" y="4527840"/>
              <a:ext cx="37882" cy="21783"/>
            </a:xfrm>
            <a:custGeom>
              <a:avLst/>
              <a:gdLst>
                <a:gd name="connsiteX0" fmla="*/ 26989 w 37882"/>
                <a:gd name="connsiteY0" fmla="*/ 0 h 21783"/>
                <a:gd name="connsiteX1" fmla="*/ 10892 w 37882"/>
                <a:gd name="connsiteY1" fmla="*/ 0 h 21783"/>
                <a:gd name="connsiteX2" fmla="*/ 0 w 37882"/>
                <a:gd name="connsiteY2" fmla="*/ 10892 h 21783"/>
                <a:gd name="connsiteX3" fmla="*/ 10892 w 37882"/>
                <a:gd name="connsiteY3" fmla="*/ 21784 h 21783"/>
                <a:gd name="connsiteX4" fmla="*/ 26991 w 37882"/>
                <a:gd name="connsiteY4" fmla="*/ 21784 h 21783"/>
                <a:gd name="connsiteX5" fmla="*/ 37882 w 37882"/>
                <a:gd name="connsiteY5" fmla="*/ 10892 h 21783"/>
                <a:gd name="connsiteX6" fmla="*/ 26989 w 37882"/>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26989" y="0"/>
                  </a:moveTo>
                  <a:lnTo>
                    <a:pt x="10892" y="0"/>
                  </a:lnTo>
                  <a:cubicBezTo>
                    <a:pt x="4877" y="0"/>
                    <a:pt x="0" y="4876"/>
                    <a:pt x="0" y="10892"/>
                  </a:cubicBezTo>
                  <a:cubicBezTo>
                    <a:pt x="0" y="16907"/>
                    <a:pt x="4876" y="21784"/>
                    <a:pt x="10892" y="21784"/>
                  </a:cubicBezTo>
                  <a:lnTo>
                    <a:pt x="26991" y="21784"/>
                  </a:lnTo>
                  <a:cubicBezTo>
                    <a:pt x="33005" y="21784"/>
                    <a:pt x="37882" y="16908"/>
                    <a:pt x="37882" y="10892"/>
                  </a:cubicBezTo>
                  <a:cubicBezTo>
                    <a:pt x="37881" y="4876"/>
                    <a:pt x="33005" y="0"/>
                    <a:pt x="26989"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57" name="任意多边形: 形状 156">
              <a:extLst>
                <a:ext uri="{FF2B5EF4-FFF2-40B4-BE49-F238E27FC236}">
                  <a16:creationId xmlns:a16="http://schemas.microsoft.com/office/drawing/2014/main" id="{B5A715EC-411A-C984-CD14-EED6B9574977}"/>
                </a:ext>
              </a:extLst>
            </p:cNvPr>
            <p:cNvSpPr/>
            <p:nvPr/>
          </p:nvSpPr>
          <p:spPr>
            <a:xfrm>
              <a:off x="3148670" y="4527840"/>
              <a:ext cx="78128" cy="21783"/>
            </a:xfrm>
            <a:custGeom>
              <a:avLst/>
              <a:gdLst>
                <a:gd name="connsiteX0" fmla="*/ 67238 w 78128"/>
                <a:gd name="connsiteY0" fmla="*/ 0 h 21783"/>
                <a:gd name="connsiteX1" fmla="*/ 10892 w 78128"/>
                <a:gd name="connsiteY1" fmla="*/ 0 h 21783"/>
                <a:gd name="connsiteX2" fmla="*/ 0 w 78128"/>
                <a:gd name="connsiteY2" fmla="*/ 10892 h 21783"/>
                <a:gd name="connsiteX3" fmla="*/ 10892 w 78128"/>
                <a:gd name="connsiteY3" fmla="*/ 21784 h 21783"/>
                <a:gd name="connsiteX4" fmla="*/ 67237 w 78128"/>
                <a:gd name="connsiteY4" fmla="*/ 21784 h 21783"/>
                <a:gd name="connsiteX5" fmla="*/ 78129 w 78128"/>
                <a:gd name="connsiteY5" fmla="*/ 10892 h 21783"/>
                <a:gd name="connsiteX6" fmla="*/ 67238 w 78128"/>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28" h="21783">
                  <a:moveTo>
                    <a:pt x="67238" y="0"/>
                  </a:moveTo>
                  <a:lnTo>
                    <a:pt x="10892" y="0"/>
                  </a:lnTo>
                  <a:cubicBezTo>
                    <a:pt x="4877" y="0"/>
                    <a:pt x="0" y="4876"/>
                    <a:pt x="0" y="10892"/>
                  </a:cubicBezTo>
                  <a:cubicBezTo>
                    <a:pt x="0" y="16907"/>
                    <a:pt x="4876" y="21784"/>
                    <a:pt x="10892" y="21784"/>
                  </a:cubicBezTo>
                  <a:lnTo>
                    <a:pt x="67237" y="21784"/>
                  </a:lnTo>
                  <a:cubicBezTo>
                    <a:pt x="73251" y="21784"/>
                    <a:pt x="78129" y="16908"/>
                    <a:pt x="78129" y="10892"/>
                  </a:cubicBezTo>
                  <a:cubicBezTo>
                    <a:pt x="78130" y="4876"/>
                    <a:pt x="73253" y="0"/>
                    <a:pt x="67238"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58" name="任意多边形: 形状 157">
              <a:extLst>
                <a:ext uri="{FF2B5EF4-FFF2-40B4-BE49-F238E27FC236}">
                  <a16:creationId xmlns:a16="http://schemas.microsoft.com/office/drawing/2014/main" id="{9BB54AEA-E910-FCCA-00F3-98B62DA22406}"/>
                </a:ext>
              </a:extLst>
            </p:cNvPr>
            <p:cNvSpPr/>
            <p:nvPr/>
          </p:nvSpPr>
          <p:spPr>
            <a:xfrm>
              <a:off x="3366720" y="4239785"/>
              <a:ext cx="59804" cy="68433"/>
            </a:xfrm>
            <a:custGeom>
              <a:avLst/>
              <a:gdLst>
                <a:gd name="connsiteX0" fmla="*/ 34217 w 59804"/>
                <a:gd name="connsiteY0" fmla="*/ 68434 h 68433"/>
                <a:gd name="connsiteX1" fmla="*/ 54263 w 59804"/>
                <a:gd name="connsiteY1" fmla="*/ 61043 h 68433"/>
                <a:gd name="connsiteX2" fmla="*/ 57250 w 59804"/>
                <a:gd name="connsiteY2" fmla="*/ 57966 h 68433"/>
                <a:gd name="connsiteX3" fmla="*/ 55921 w 59804"/>
                <a:gd name="connsiteY3" fmla="*/ 42620 h 68433"/>
                <a:gd name="connsiteX4" fmla="*/ 40574 w 59804"/>
                <a:gd name="connsiteY4" fmla="*/ 43949 h 68433"/>
                <a:gd name="connsiteX5" fmla="*/ 39775 w 59804"/>
                <a:gd name="connsiteY5" fmla="*/ 44776 h 68433"/>
                <a:gd name="connsiteX6" fmla="*/ 34215 w 59804"/>
                <a:gd name="connsiteY6" fmla="*/ 46650 h 68433"/>
                <a:gd name="connsiteX7" fmla="*/ 21782 w 59804"/>
                <a:gd name="connsiteY7" fmla="*/ 34217 h 68433"/>
                <a:gd name="connsiteX8" fmla="*/ 34215 w 59804"/>
                <a:gd name="connsiteY8" fmla="*/ 21784 h 68433"/>
                <a:gd name="connsiteX9" fmla="*/ 41161 w 59804"/>
                <a:gd name="connsiteY9" fmla="*/ 23900 h 68433"/>
                <a:gd name="connsiteX10" fmla="*/ 56284 w 59804"/>
                <a:gd name="connsiteY10" fmla="*/ 20973 h 68433"/>
                <a:gd name="connsiteX11" fmla="*/ 53355 w 59804"/>
                <a:gd name="connsiteY11" fmla="*/ 5851 h 68433"/>
                <a:gd name="connsiteX12" fmla="*/ 34217 w 59804"/>
                <a:gd name="connsiteY12" fmla="*/ 0 h 68433"/>
                <a:gd name="connsiteX13" fmla="*/ 0 w 59804"/>
                <a:gd name="connsiteY13" fmla="*/ 34217 h 68433"/>
                <a:gd name="connsiteX14" fmla="*/ 34217 w 59804"/>
                <a:gd name="connsiteY14" fmla="*/ 68434 h 6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804" h="68433">
                  <a:moveTo>
                    <a:pt x="34217" y="68434"/>
                  </a:moveTo>
                  <a:cubicBezTo>
                    <a:pt x="41901" y="68434"/>
                    <a:pt x="48834" y="65878"/>
                    <a:pt x="54263" y="61043"/>
                  </a:cubicBezTo>
                  <a:cubicBezTo>
                    <a:pt x="55318" y="60103"/>
                    <a:pt x="56322" y="59069"/>
                    <a:pt x="57250" y="57966"/>
                  </a:cubicBezTo>
                  <a:cubicBezTo>
                    <a:pt x="61120" y="53361"/>
                    <a:pt x="60526" y="46492"/>
                    <a:pt x="55921" y="42620"/>
                  </a:cubicBezTo>
                  <a:cubicBezTo>
                    <a:pt x="51314" y="38750"/>
                    <a:pt x="44443" y="39345"/>
                    <a:pt x="40574" y="43949"/>
                  </a:cubicBezTo>
                  <a:cubicBezTo>
                    <a:pt x="40319" y="44254"/>
                    <a:pt x="40050" y="44533"/>
                    <a:pt x="39775" y="44776"/>
                  </a:cubicBezTo>
                  <a:cubicBezTo>
                    <a:pt x="38359" y="46037"/>
                    <a:pt x="36540" y="46650"/>
                    <a:pt x="34215" y="46650"/>
                  </a:cubicBezTo>
                  <a:cubicBezTo>
                    <a:pt x="27360" y="46650"/>
                    <a:pt x="21782" y="41073"/>
                    <a:pt x="21782" y="34217"/>
                  </a:cubicBezTo>
                  <a:cubicBezTo>
                    <a:pt x="21782" y="27361"/>
                    <a:pt x="27360" y="21784"/>
                    <a:pt x="34215" y="21784"/>
                  </a:cubicBezTo>
                  <a:cubicBezTo>
                    <a:pt x="36710" y="21784"/>
                    <a:pt x="39110" y="22516"/>
                    <a:pt x="41161" y="23900"/>
                  </a:cubicBezTo>
                  <a:cubicBezTo>
                    <a:pt x="46146" y="27270"/>
                    <a:pt x="52916" y="25958"/>
                    <a:pt x="56284" y="20973"/>
                  </a:cubicBezTo>
                  <a:cubicBezTo>
                    <a:pt x="59650" y="15988"/>
                    <a:pt x="58340" y="9218"/>
                    <a:pt x="53355" y="5851"/>
                  </a:cubicBezTo>
                  <a:cubicBezTo>
                    <a:pt x="47690" y="2022"/>
                    <a:pt x="41073" y="0"/>
                    <a:pt x="34217" y="0"/>
                  </a:cubicBezTo>
                  <a:cubicBezTo>
                    <a:pt x="15349" y="0"/>
                    <a:pt x="0" y="15349"/>
                    <a:pt x="0" y="34217"/>
                  </a:cubicBezTo>
                  <a:cubicBezTo>
                    <a:pt x="0" y="53085"/>
                    <a:pt x="15349" y="68434"/>
                    <a:pt x="34217" y="6843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59" name="任意多边形: 形状 158">
              <a:extLst>
                <a:ext uri="{FF2B5EF4-FFF2-40B4-BE49-F238E27FC236}">
                  <a16:creationId xmlns:a16="http://schemas.microsoft.com/office/drawing/2014/main" id="{A8E17907-6C4A-DD89-26FE-C702944FB931}"/>
                </a:ext>
              </a:extLst>
            </p:cNvPr>
            <p:cNvSpPr/>
            <p:nvPr/>
          </p:nvSpPr>
          <p:spPr>
            <a:xfrm>
              <a:off x="3439463" y="4239786"/>
              <a:ext cx="68432" cy="68432"/>
            </a:xfrm>
            <a:custGeom>
              <a:avLst/>
              <a:gdLst>
                <a:gd name="connsiteX0" fmla="*/ 34215 w 68432"/>
                <a:gd name="connsiteY0" fmla="*/ 68432 h 68432"/>
                <a:gd name="connsiteX1" fmla="*/ 68432 w 68432"/>
                <a:gd name="connsiteY1" fmla="*/ 34215 h 68432"/>
                <a:gd name="connsiteX2" fmla="*/ 34215 w 68432"/>
                <a:gd name="connsiteY2" fmla="*/ 0 h 68432"/>
                <a:gd name="connsiteX3" fmla="*/ 0 w 68432"/>
                <a:gd name="connsiteY3" fmla="*/ 34217 h 68432"/>
                <a:gd name="connsiteX4" fmla="*/ 34215 w 68432"/>
                <a:gd name="connsiteY4" fmla="*/ 68432 h 68432"/>
                <a:gd name="connsiteX5" fmla="*/ 34215 w 68432"/>
                <a:gd name="connsiteY5" fmla="*/ 21782 h 68432"/>
                <a:gd name="connsiteX6" fmla="*/ 46650 w 68432"/>
                <a:gd name="connsiteY6" fmla="*/ 34215 h 68432"/>
                <a:gd name="connsiteX7" fmla="*/ 34215 w 68432"/>
                <a:gd name="connsiteY7" fmla="*/ 46649 h 68432"/>
                <a:gd name="connsiteX8" fmla="*/ 21782 w 68432"/>
                <a:gd name="connsiteY8" fmla="*/ 34215 h 68432"/>
                <a:gd name="connsiteX9" fmla="*/ 34215 w 68432"/>
                <a:gd name="connsiteY9" fmla="*/ 21782 h 6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32" h="68432">
                  <a:moveTo>
                    <a:pt x="34215" y="68432"/>
                  </a:moveTo>
                  <a:cubicBezTo>
                    <a:pt x="53083" y="68432"/>
                    <a:pt x="68432" y="53083"/>
                    <a:pt x="68432" y="34215"/>
                  </a:cubicBezTo>
                  <a:cubicBezTo>
                    <a:pt x="68432" y="15348"/>
                    <a:pt x="53083" y="0"/>
                    <a:pt x="34215" y="0"/>
                  </a:cubicBezTo>
                  <a:cubicBezTo>
                    <a:pt x="15348" y="0"/>
                    <a:pt x="0" y="15349"/>
                    <a:pt x="0" y="34217"/>
                  </a:cubicBezTo>
                  <a:cubicBezTo>
                    <a:pt x="0" y="53085"/>
                    <a:pt x="15349" y="68432"/>
                    <a:pt x="34215" y="68432"/>
                  </a:cubicBezTo>
                  <a:close/>
                  <a:moveTo>
                    <a:pt x="34215" y="21782"/>
                  </a:moveTo>
                  <a:cubicBezTo>
                    <a:pt x="41073" y="21782"/>
                    <a:pt x="46650" y="27360"/>
                    <a:pt x="46650" y="34215"/>
                  </a:cubicBezTo>
                  <a:cubicBezTo>
                    <a:pt x="46650" y="41071"/>
                    <a:pt x="41073" y="46649"/>
                    <a:pt x="34215" y="46649"/>
                  </a:cubicBezTo>
                  <a:cubicBezTo>
                    <a:pt x="27360" y="46649"/>
                    <a:pt x="21782" y="41071"/>
                    <a:pt x="21782" y="34215"/>
                  </a:cubicBezTo>
                  <a:cubicBezTo>
                    <a:pt x="21782" y="27361"/>
                    <a:pt x="27361" y="21782"/>
                    <a:pt x="34215" y="2178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60" name="任意多边形: 形状 159">
              <a:extLst>
                <a:ext uri="{FF2B5EF4-FFF2-40B4-BE49-F238E27FC236}">
                  <a16:creationId xmlns:a16="http://schemas.microsoft.com/office/drawing/2014/main" id="{C291C418-142D-4ADA-18B4-8176F79CCEDD}"/>
                </a:ext>
              </a:extLst>
            </p:cNvPr>
            <p:cNvSpPr/>
            <p:nvPr/>
          </p:nvSpPr>
          <p:spPr>
            <a:xfrm>
              <a:off x="3520835" y="4237781"/>
              <a:ext cx="83351" cy="68718"/>
            </a:xfrm>
            <a:custGeom>
              <a:avLst/>
              <a:gdLst>
                <a:gd name="connsiteX0" fmla="*/ 10890 w 83351"/>
                <a:gd name="connsiteY0" fmla="*/ 68719 h 68718"/>
                <a:gd name="connsiteX1" fmla="*/ 21782 w 83351"/>
                <a:gd name="connsiteY1" fmla="*/ 57827 h 68718"/>
                <a:gd name="connsiteX2" fmla="*/ 21782 w 83351"/>
                <a:gd name="connsiteY2" fmla="*/ 33613 h 68718"/>
                <a:gd name="connsiteX3" fmla="*/ 21785 w 83351"/>
                <a:gd name="connsiteY3" fmla="*/ 33556 h 68718"/>
                <a:gd name="connsiteX4" fmla="*/ 27704 w 83351"/>
                <a:gd name="connsiteY4" fmla="*/ 22527 h 68718"/>
                <a:gd name="connsiteX5" fmla="*/ 29257 w 83351"/>
                <a:gd name="connsiteY5" fmla="*/ 22657 h 68718"/>
                <a:gd name="connsiteX6" fmla="*/ 30957 w 83351"/>
                <a:gd name="connsiteY6" fmla="*/ 31451 h 68718"/>
                <a:gd name="connsiteX7" fmla="*/ 30970 w 83351"/>
                <a:gd name="connsiteY7" fmla="*/ 57825 h 68718"/>
                <a:gd name="connsiteX8" fmla="*/ 41862 w 83351"/>
                <a:gd name="connsiteY8" fmla="*/ 68717 h 68718"/>
                <a:gd name="connsiteX9" fmla="*/ 52754 w 83351"/>
                <a:gd name="connsiteY9" fmla="*/ 57825 h 68718"/>
                <a:gd name="connsiteX10" fmla="*/ 52767 w 83351"/>
                <a:gd name="connsiteY10" fmla="*/ 30393 h 68718"/>
                <a:gd name="connsiteX11" fmla="*/ 57790 w 83351"/>
                <a:gd name="connsiteY11" fmla="*/ 22767 h 68718"/>
                <a:gd name="connsiteX12" fmla="*/ 60318 w 83351"/>
                <a:gd name="connsiteY12" fmla="*/ 23066 h 68718"/>
                <a:gd name="connsiteX13" fmla="*/ 61502 w 83351"/>
                <a:gd name="connsiteY13" fmla="*/ 33475 h 68718"/>
                <a:gd name="connsiteX14" fmla="*/ 61491 w 83351"/>
                <a:gd name="connsiteY14" fmla="*/ 57825 h 68718"/>
                <a:gd name="connsiteX15" fmla="*/ 72383 w 83351"/>
                <a:gd name="connsiteY15" fmla="*/ 68717 h 68718"/>
                <a:gd name="connsiteX16" fmla="*/ 83274 w 83351"/>
                <a:gd name="connsiteY16" fmla="*/ 57825 h 68718"/>
                <a:gd name="connsiteX17" fmla="*/ 83274 w 83351"/>
                <a:gd name="connsiteY17" fmla="*/ 34202 h 68718"/>
                <a:gd name="connsiteX18" fmla="*/ 76061 w 83351"/>
                <a:gd name="connsiteY18" fmla="*/ 8012 h 68718"/>
                <a:gd name="connsiteX19" fmla="*/ 57790 w 83351"/>
                <a:gd name="connsiteY19" fmla="*/ 985 h 68718"/>
                <a:gd name="connsiteX20" fmla="*/ 42626 w 83351"/>
                <a:gd name="connsiteY20" fmla="*/ 5423 h 68718"/>
                <a:gd name="connsiteX21" fmla="*/ 27705 w 83351"/>
                <a:gd name="connsiteY21" fmla="*/ 744 h 68718"/>
                <a:gd name="connsiteX22" fmla="*/ 17926 w 83351"/>
                <a:gd name="connsiteY22" fmla="*/ 2583 h 68718"/>
                <a:gd name="connsiteX23" fmla="*/ 10892 w 83351"/>
                <a:gd name="connsiteY23" fmla="*/ 0 h 68718"/>
                <a:gd name="connsiteX24" fmla="*/ 0 w 83351"/>
                <a:gd name="connsiteY24" fmla="*/ 10892 h 68718"/>
                <a:gd name="connsiteX25" fmla="*/ 0 w 83351"/>
                <a:gd name="connsiteY25" fmla="*/ 57827 h 68718"/>
                <a:gd name="connsiteX26" fmla="*/ 10890 w 83351"/>
                <a:gd name="connsiteY26" fmla="*/ 68719 h 6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3351" h="68718">
                  <a:moveTo>
                    <a:pt x="10890" y="68719"/>
                  </a:moveTo>
                  <a:cubicBezTo>
                    <a:pt x="16907" y="68719"/>
                    <a:pt x="21782" y="63843"/>
                    <a:pt x="21782" y="57827"/>
                  </a:cubicBezTo>
                  <a:lnTo>
                    <a:pt x="21782" y="33613"/>
                  </a:lnTo>
                  <a:cubicBezTo>
                    <a:pt x="21782" y="33594"/>
                    <a:pt x="21785" y="33575"/>
                    <a:pt x="21785" y="33556"/>
                  </a:cubicBezTo>
                  <a:cubicBezTo>
                    <a:pt x="21785" y="32427"/>
                    <a:pt x="21951" y="22527"/>
                    <a:pt x="27704" y="22527"/>
                  </a:cubicBezTo>
                  <a:cubicBezTo>
                    <a:pt x="28709" y="22527"/>
                    <a:pt x="29258" y="22674"/>
                    <a:pt x="29257" y="22657"/>
                  </a:cubicBezTo>
                  <a:cubicBezTo>
                    <a:pt x="29273" y="22673"/>
                    <a:pt x="30749" y="24380"/>
                    <a:pt x="30957" y="31451"/>
                  </a:cubicBezTo>
                  <a:cubicBezTo>
                    <a:pt x="30984" y="32392"/>
                    <a:pt x="30970" y="57825"/>
                    <a:pt x="30970" y="57825"/>
                  </a:cubicBezTo>
                  <a:cubicBezTo>
                    <a:pt x="30970" y="63840"/>
                    <a:pt x="35846" y="68717"/>
                    <a:pt x="41862" y="68717"/>
                  </a:cubicBezTo>
                  <a:cubicBezTo>
                    <a:pt x="47878" y="68717"/>
                    <a:pt x="52754" y="63841"/>
                    <a:pt x="52754" y="57825"/>
                  </a:cubicBezTo>
                  <a:lnTo>
                    <a:pt x="52767" y="30393"/>
                  </a:lnTo>
                  <a:cubicBezTo>
                    <a:pt x="52768" y="22767"/>
                    <a:pt x="55912" y="22767"/>
                    <a:pt x="57790" y="22767"/>
                  </a:cubicBezTo>
                  <a:cubicBezTo>
                    <a:pt x="59646" y="22767"/>
                    <a:pt x="60288" y="23093"/>
                    <a:pt x="60318" y="23066"/>
                  </a:cubicBezTo>
                  <a:cubicBezTo>
                    <a:pt x="60413" y="23187"/>
                    <a:pt x="61876" y="25186"/>
                    <a:pt x="61502" y="33475"/>
                  </a:cubicBezTo>
                  <a:cubicBezTo>
                    <a:pt x="61495" y="33637"/>
                    <a:pt x="61491" y="57825"/>
                    <a:pt x="61491" y="57825"/>
                  </a:cubicBezTo>
                  <a:cubicBezTo>
                    <a:pt x="61491" y="63840"/>
                    <a:pt x="66366" y="68717"/>
                    <a:pt x="72383" y="68717"/>
                  </a:cubicBezTo>
                  <a:cubicBezTo>
                    <a:pt x="78399" y="68717"/>
                    <a:pt x="83274" y="63841"/>
                    <a:pt x="83274" y="57825"/>
                  </a:cubicBezTo>
                  <a:lnTo>
                    <a:pt x="83274" y="34202"/>
                  </a:lnTo>
                  <a:cubicBezTo>
                    <a:pt x="83603" y="26462"/>
                    <a:pt x="83170" y="15446"/>
                    <a:pt x="76061" y="8012"/>
                  </a:cubicBezTo>
                  <a:cubicBezTo>
                    <a:pt x="71604" y="3349"/>
                    <a:pt x="65456" y="985"/>
                    <a:pt x="57790" y="985"/>
                  </a:cubicBezTo>
                  <a:cubicBezTo>
                    <a:pt x="51943" y="985"/>
                    <a:pt x="46807" y="2573"/>
                    <a:pt x="42626" y="5423"/>
                  </a:cubicBezTo>
                  <a:cubicBezTo>
                    <a:pt x="37734" y="1643"/>
                    <a:pt x="32012" y="744"/>
                    <a:pt x="27705" y="744"/>
                  </a:cubicBezTo>
                  <a:cubicBezTo>
                    <a:pt x="24190" y="744"/>
                    <a:pt x="20919" y="1405"/>
                    <a:pt x="17926" y="2583"/>
                  </a:cubicBezTo>
                  <a:cubicBezTo>
                    <a:pt x="16028" y="975"/>
                    <a:pt x="13575" y="0"/>
                    <a:pt x="10892" y="0"/>
                  </a:cubicBezTo>
                  <a:cubicBezTo>
                    <a:pt x="4876" y="0"/>
                    <a:pt x="0" y="4877"/>
                    <a:pt x="0" y="10892"/>
                  </a:cubicBezTo>
                  <a:lnTo>
                    <a:pt x="0" y="57827"/>
                  </a:lnTo>
                  <a:cubicBezTo>
                    <a:pt x="0" y="63841"/>
                    <a:pt x="4876" y="68719"/>
                    <a:pt x="10890" y="68719"/>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61" name="任意多边形: 形状 160">
              <a:extLst>
                <a:ext uri="{FF2B5EF4-FFF2-40B4-BE49-F238E27FC236}">
                  <a16:creationId xmlns:a16="http://schemas.microsoft.com/office/drawing/2014/main" id="{C4E5E49D-16CD-0BF6-48A5-E92E0383EF91}"/>
                </a:ext>
              </a:extLst>
            </p:cNvPr>
            <p:cNvSpPr/>
            <p:nvPr/>
          </p:nvSpPr>
          <p:spPr>
            <a:xfrm>
              <a:off x="3305938" y="4236061"/>
              <a:ext cx="36665" cy="72159"/>
            </a:xfrm>
            <a:custGeom>
              <a:avLst/>
              <a:gdLst>
                <a:gd name="connsiteX0" fmla="*/ 16347 w 36665"/>
                <a:gd name="connsiteY0" fmla="*/ 66725 h 72159"/>
                <a:gd name="connsiteX1" fmla="*/ 25781 w 36665"/>
                <a:gd name="connsiteY1" fmla="*/ 72160 h 72159"/>
                <a:gd name="connsiteX2" fmla="*/ 31231 w 36665"/>
                <a:gd name="connsiteY2" fmla="*/ 70691 h 72159"/>
                <a:gd name="connsiteX3" fmla="*/ 35196 w 36665"/>
                <a:gd name="connsiteY3" fmla="*/ 55807 h 72159"/>
                <a:gd name="connsiteX4" fmla="*/ 23541 w 36665"/>
                <a:gd name="connsiteY4" fmla="*/ 35687 h 72159"/>
                <a:gd name="connsiteX5" fmla="*/ 35100 w 36665"/>
                <a:gd name="connsiteY5" fmla="*/ 16517 h 72159"/>
                <a:gd name="connsiteX6" fmla="*/ 31396 w 36665"/>
                <a:gd name="connsiteY6" fmla="*/ 1566 h 72159"/>
                <a:gd name="connsiteX7" fmla="*/ 16445 w 36665"/>
                <a:gd name="connsiteY7" fmla="*/ 5269 h 72159"/>
                <a:gd name="connsiteX8" fmla="*/ 1564 w 36665"/>
                <a:gd name="connsiteY8" fmla="*/ 29953 h 72159"/>
                <a:gd name="connsiteX9" fmla="*/ 1467 w 36665"/>
                <a:gd name="connsiteY9" fmla="*/ 41036 h 72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665" h="72159">
                  <a:moveTo>
                    <a:pt x="16347" y="66725"/>
                  </a:moveTo>
                  <a:cubicBezTo>
                    <a:pt x="18366" y="70212"/>
                    <a:pt x="22021" y="72160"/>
                    <a:pt x="25781" y="72160"/>
                  </a:cubicBezTo>
                  <a:cubicBezTo>
                    <a:pt x="27634" y="72160"/>
                    <a:pt x="29512" y="71686"/>
                    <a:pt x="31231" y="70691"/>
                  </a:cubicBezTo>
                  <a:cubicBezTo>
                    <a:pt x="36435" y="67677"/>
                    <a:pt x="38212" y="61012"/>
                    <a:pt x="35196" y="55807"/>
                  </a:cubicBezTo>
                  <a:lnTo>
                    <a:pt x="23541" y="35687"/>
                  </a:lnTo>
                  <a:lnTo>
                    <a:pt x="35100" y="16517"/>
                  </a:lnTo>
                  <a:cubicBezTo>
                    <a:pt x="38206" y="11365"/>
                    <a:pt x="36547" y="4672"/>
                    <a:pt x="31396" y="1566"/>
                  </a:cubicBezTo>
                  <a:cubicBezTo>
                    <a:pt x="26242" y="-1540"/>
                    <a:pt x="19552" y="119"/>
                    <a:pt x="16445" y="5269"/>
                  </a:cubicBezTo>
                  <a:lnTo>
                    <a:pt x="1564" y="29953"/>
                  </a:lnTo>
                  <a:cubicBezTo>
                    <a:pt x="-486" y="33354"/>
                    <a:pt x="-524" y="37600"/>
                    <a:pt x="1467" y="41036"/>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62" name="任意多边形: 形状 161">
              <a:extLst>
                <a:ext uri="{FF2B5EF4-FFF2-40B4-BE49-F238E27FC236}">
                  <a16:creationId xmlns:a16="http://schemas.microsoft.com/office/drawing/2014/main" id="{96397CB7-3C78-DF83-D662-5AE223EFA04D}"/>
                </a:ext>
              </a:extLst>
            </p:cNvPr>
            <p:cNvSpPr/>
            <p:nvPr/>
          </p:nvSpPr>
          <p:spPr>
            <a:xfrm>
              <a:off x="3305936" y="4352774"/>
              <a:ext cx="413213" cy="21783"/>
            </a:xfrm>
            <a:custGeom>
              <a:avLst/>
              <a:gdLst>
                <a:gd name="connsiteX0" fmla="*/ 402322 w 413213"/>
                <a:gd name="connsiteY0" fmla="*/ 0 h 21783"/>
                <a:gd name="connsiteX1" fmla="*/ 10892 w 413213"/>
                <a:gd name="connsiteY1" fmla="*/ 0 h 21783"/>
                <a:gd name="connsiteX2" fmla="*/ 0 w 413213"/>
                <a:gd name="connsiteY2" fmla="*/ 10892 h 21783"/>
                <a:gd name="connsiteX3" fmla="*/ 10892 w 413213"/>
                <a:gd name="connsiteY3" fmla="*/ 21784 h 21783"/>
                <a:gd name="connsiteX4" fmla="*/ 402322 w 413213"/>
                <a:gd name="connsiteY4" fmla="*/ 21784 h 21783"/>
                <a:gd name="connsiteX5" fmla="*/ 413214 w 413213"/>
                <a:gd name="connsiteY5" fmla="*/ 10892 h 21783"/>
                <a:gd name="connsiteX6" fmla="*/ 402322 w 413213"/>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3" h="21783">
                  <a:moveTo>
                    <a:pt x="402322" y="0"/>
                  </a:moveTo>
                  <a:lnTo>
                    <a:pt x="10892" y="0"/>
                  </a:lnTo>
                  <a:cubicBezTo>
                    <a:pt x="4877" y="0"/>
                    <a:pt x="0" y="4876"/>
                    <a:pt x="0" y="10892"/>
                  </a:cubicBezTo>
                  <a:cubicBezTo>
                    <a:pt x="0" y="16907"/>
                    <a:pt x="4876" y="21784"/>
                    <a:pt x="10892" y="21784"/>
                  </a:cubicBezTo>
                  <a:lnTo>
                    <a:pt x="402322" y="21784"/>
                  </a:lnTo>
                  <a:cubicBezTo>
                    <a:pt x="408338" y="21784"/>
                    <a:pt x="413214" y="16908"/>
                    <a:pt x="413214" y="10892"/>
                  </a:cubicBezTo>
                  <a:cubicBezTo>
                    <a:pt x="413214" y="4876"/>
                    <a:pt x="408338" y="0"/>
                    <a:pt x="402322"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63" name="任意多边形: 形状 162">
              <a:extLst>
                <a:ext uri="{FF2B5EF4-FFF2-40B4-BE49-F238E27FC236}">
                  <a16:creationId xmlns:a16="http://schemas.microsoft.com/office/drawing/2014/main" id="{D4C65CBA-2FB0-2633-6576-12B6629E2FA4}"/>
                </a:ext>
              </a:extLst>
            </p:cNvPr>
            <p:cNvSpPr/>
            <p:nvPr/>
          </p:nvSpPr>
          <p:spPr>
            <a:xfrm>
              <a:off x="3432784" y="4411129"/>
              <a:ext cx="286366" cy="21783"/>
            </a:xfrm>
            <a:custGeom>
              <a:avLst/>
              <a:gdLst>
                <a:gd name="connsiteX0" fmla="*/ 275474 w 286366"/>
                <a:gd name="connsiteY0" fmla="*/ 0 h 21783"/>
                <a:gd name="connsiteX1" fmla="*/ 10892 w 286366"/>
                <a:gd name="connsiteY1" fmla="*/ 0 h 21783"/>
                <a:gd name="connsiteX2" fmla="*/ 0 w 286366"/>
                <a:gd name="connsiteY2" fmla="*/ 10892 h 21783"/>
                <a:gd name="connsiteX3" fmla="*/ 10892 w 286366"/>
                <a:gd name="connsiteY3" fmla="*/ 21784 h 21783"/>
                <a:gd name="connsiteX4" fmla="*/ 275474 w 286366"/>
                <a:gd name="connsiteY4" fmla="*/ 21784 h 21783"/>
                <a:gd name="connsiteX5" fmla="*/ 286366 w 286366"/>
                <a:gd name="connsiteY5" fmla="*/ 10892 h 21783"/>
                <a:gd name="connsiteX6" fmla="*/ 275474 w 286366"/>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366" h="21783">
                  <a:moveTo>
                    <a:pt x="275474" y="0"/>
                  </a:moveTo>
                  <a:lnTo>
                    <a:pt x="10892" y="0"/>
                  </a:lnTo>
                  <a:cubicBezTo>
                    <a:pt x="4876" y="0"/>
                    <a:pt x="0" y="4876"/>
                    <a:pt x="0" y="10892"/>
                  </a:cubicBezTo>
                  <a:cubicBezTo>
                    <a:pt x="0" y="16907"/>
                    <a:pt x="4876" y="21784"/>
                    <a:pt x="10892" y="21784"/>
                  </a:cubicBezTo>
                  <a:lnTo>
                    <a:pt x="275474" y="21784"/>
                  </a:lnTo>
                  <a:cubicBezTo>
                    <a:pt x="281491" y="21784"/>
                    <a:pt x="286366" y="16907"/>
                    <a:pt x="286366" y="10892"/>
                  </a:cubicBezTo>
                  <a:cubicBezTo>
                    <a:pt x="286366" y="4876"/>
                    <a:pt x="281491" y="0"/>
                    <a:pt x="275474"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64" name="任意多边形: 形状 163">
              <a:extLst>
                <a:ext uri="{FF2B5EF4-FFF2-40B4-BE49-F238E27FC236}">
                  <a16:creationId xmlns:a16="http://schemas.microsoft.com/office/drawing/2014/main" id="{EDA1703A-0964-BC4A-FD7F-75B87E7C015D}"/>
                </a:ext>
              </a:extLst>
            </p:cNvPr>
            <p:cNvSpPr/>
            <p:nvPr/>
          </p:nvSpPr>
          <p:spPr>
            <a:xfrm>
              <a:off x="3305936" y="4411128"/>
              <a:ext cx="98302" cy="21783"/>
            </a:xfrm>
            <a:custGeom>
              <a:avLst/>
              <a:gdLst>
                <a:gd name="connsiteX0" fmla="*/ 10892 w 98302"/>
                <a:gd name="connsiteY0" fmla="*/ 21784 h 21783"/>
                <a:gd name="connsiteX1" fmla="*/ 87411 w 98302"/>
                <a:gd name="connsiteY1" fmla="*/ 21784 h 21783"/>
                <a:gd name="connsiteX2" fmla="*/ 98302 w 98302"/>
                <a:gd name="connsiteY2" fmla="*/ 10892 h 21783"/>
                <a:gd name="connsiteX3" fmla="*/ 87411 w 98302"/>
                <a:gd name="connsiteY3" fmla="*/ 0 h 21783"/>
                <a:gd name="connsiteX4" fmla="*/ 10892 w 98302"/>
                <a:gd name="connsiteY4" fmla="*/ 0 h 21783"/>
                <a:gd name="connsiteX5" fmla="*/ 0 w 98302"/>
                <a:gd name="connsiteY5" fmla="*/ 10892 h 21783"/>
                <a:gd name="connsiteX6" fmla="*/ 10892 w 9830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302" h="21783">
                  <a:moveTo>
                    <a:pt x="10892" y="21784"/>
                  </a:moveTo>
                  <a:lnTo>
                    <a:pt x="87411" y="21784"/>
                  </a:lnTo>
                  <a:cubicBezTo>
                    <a:pt x="93425" y="21784"/>
                    <a:pt x="98302" y="16907"/>
                    <a:pt x="98302" y="10892"/>
                  </a:cubicBezTo>
                  <a:cubicBezTo>
                    <a:pt x="98302" y="4877"/>
                    <a:pt x="93425" y="0"/>
                    <a:pt x="87411" y="0"/>
                  </a:cubicBezTo>
                  <a:lnTo>
                    <a:pt x="10892" y="0"/>
                  </a:lnTo>
                  <a:cubicBezTo>
                    <a:pt x="4877" y="0"/>
                    <a:pt x="0" y="4876"/>
                    <a:pt x="0" y="10892"/>
                  </a:cubicBezTo>
                  <a:cubicBezTo>
                    <a:pt x="0" y="16908"/>
                    <a:pt x="4876" y="21784"/>
                    <a:pt x="10892" y="2178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65" name="任意多边形: 形状 164">
              <a:extLst>
                <a:ext uri="{FF2B5EF4-FFF2-40B4-BE49-F238E27FC236}">
                  <a16:creationId xmlns:a16="http://schemas.microsoft.com/office/drawing/2014/main" id="{72297D13-7BAE-75DE-DF71-288E0DF82BA2}"/>
                </a:ext>
              </a:extLst>
            </p:cNvPr>
            <p:cNvSpPr/>
            <p:nvPr/>
          </p:nvSpPr>
          <p:spPr>
            <a:xfrm>
              <a:off x="3644816" y="4469485"/>
              <a:ext cx="74333" cy="21783"/>
            </a:xfrm>
            <a:custGeom>
              <a:avLst/>
              <a:gdLst>
                <a:gd name="connsiteX0" fmla="*/ 63442 w 74333"/>
                <a:gd name="connsiteY0" fmla="*/ 0 h 21783"/>
                <a:gd name="connsiteX1" fmla="*/ 10892 w 74333"/>
                <a:gd name="connsiteY1" fmla="*/ 0 h 21783"/>
                <a:gd name="connsiteX2" fmla="*/ 0 w 74333"/>
                <a:gd name="connsiteY2" fmla="*/ 10892 h 21783"/>
                <a:gd name="connsiteX3" fmla="*/ 10892 w 74333"/>
                <a:gd name="connsiteY3" fmla="*/ 21784 h 21783"/>
                <a:gd name="connsiteX4" fmla="*/ 63442 w 74333"/>
                <a:gd name="connsiteY4" fmla="*/ 21784 h 21783"/>
                <a:gd name="connsiteX5" fmla="*/ 74334 w 74333"/>
                <a:gd name="connsiteY5" fmla="*/ 10892 h 21783"/>
                <a:gd name="connsiteX6" fmla="*/ 63442 w 74333"/>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333" h="21783">
                  <a:moveTo>
                    <a:pt x="63442" y="0"/>
                  </a:moveTo>
                  <a:lnTo>
                    <a:pt x="10892" y="0"/>
                  </a:lnTo>
                  <a:cubicBezTo>
                    <a:pt x="4876" y="0"/>
                    <a:pt x="0" y="4876"/>
                    <a:pt x="0" y="10892"/>
                  </a:cubicBezTo>
                  <a:cubicBezTo>
                    <a:pt x="0" y="16907"/>
                    <a:pt x="4876" y="21784"/>
                    <a:pt x="10892" y="21784"/>
                  </a:cubicBezTo>
                  <a:lnTo>
                    <a:pt x="63442" y="21784"/>
                  </a:lnTo>
                  <a:cubicBezTo>
                    <a:pt x="69458" y="21784"/>
                    <a:pt x="74334" y="16908"/>
                    <a:pt x="74334" y="10892"/>
                  </a:cubicBezTo>
                  <a:cubicBezTo>
                    <a:pt x="74334" y="4876"/>
                    <a:pt x="69458" y="0"/>
                    <a:pt x="63442"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66" name="任意多边形: 形状 165">
              <a:extLst>
                <a:ext uri="{FF2B5EF4-FFF2-40B4-BE49-F238E27FC236}">
                  <a16:creationId xmlns:a16="http://schemas.microsoft.com/office/drawing/2014/main" id="{2D0EF3B0-DF26-D6CB-72DC-624023137754}"/>
                </a:ext>
              </a:extLst>
            </p:cNvPr>
            <p:cNvSpPr/>
            <p:nvPr/>
          </p:nvSpPr>
          <p:spPr>
            <a:xfrm>
              <a:off x="3305936" y="4469483"/>
              <a:ext cx="310536" cy="21783"/>
            </a:xfrm>
            <a:custGeom>
              <a:avLst/>
              <a:gdLst>
                <a:gd name="connsiteX0" fmla="*/ 10892 w 310536"/>
                <a:gd name="connsiteY0" fmla="*/ 21784 h 21783"/>
                <a:gd name="connsiteX1" fmla="*/ 299645 w 310536"/>
                <a:gd name="connsiteY1" fmla="*/ 21784 h 21783"/>
                <a:gd name="connsiteX2" fmla="*/ 310537 w 310536"/>
                <a:gd name="connsiteY2" fmla="*/ 10892 h 21783"/>
                <a:gd name="connsiteX3" fmla="*/ 299645 w 310536"/>
                <a:gd name="connsiteY3" fmla="*/ 0 h 21783"/>
                <a:gd name="connsiteX4" fmla="*/ 10892 w 310536"/>
                <a:gd name="connsiteY4" fmla="*/ 0 h 21783"/>
                <a:gd name="connsiteX5" fmla="*/ 0 w 310536"/>
                <a:gd name="connsiteY5" fmla="*/ 10892 h 21783"/>
                <a:gd name="connsiteX6" fmla="*/ 10892 w 310536"/>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536" h="21783">
                  <a:moveTo>
                    <a:pt x="10892" y="21784"/>
                  </a:moveTo>
                  <a:lnTo>
                    <a:pt x="299645" y="21784"/>
                  </a:lnTo>
                  <a:cubicBezTo>
                    <a:pt x="305661" y="21784"/>
                    <a:pt x="310537" y="16908"/>
                    <a:pt x="310537" y="10892"/>
                  </a:cubicBezTo>
                  <a:cubicBezTo>
                    <a:pt x="310537" y="4877"/>
                    <a:pt x="305661" y="0"/>
                    <a:pt x="299645" y="0"/>
                  </a:cubicBezTo>
                  <a:lnTo>
                    <a:pt x="10892" y="0"/>
                  </a:lnTo>
                  <a:cubicBezTo>
                    <a:pt x="4877" y="0"/>
                    <a:pt x="0" y="4876"/>
                    <a:pt x="0" y="10892"/>
                  </a:cubicBezTo>
                  <a:cubicBezTo>
                    <a:pt x="0" y="16908"/>
                    <a:pt x="4876" y="21784"/>
                    <a:pt x="10892" y="2178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67" name="任意多边形: 形状 166">
              <a:extLst>
                <a:ext uri="{FF2B5EF4-FFF2-40B4-BE49-F238E27FC236}">
                  <a16:creationId xmlns:a16="http://schemas.microsoft.com/office/drawing/2014/main" id="{FC103FAD-9EB8-C24B-74B7-2B82BF655D46}"/>
                </a:ext>
              </a:extLst>
            </p:cNvPr>
            <p:cNvSpPr/>
            <p:nvPr/>
          </p:nvSpPr>
          <p:spPr>
            <a:xfrm>
              <a:off x="3538079" y="4527840"/>
              <a:ext cx="181071" cy="21783"/>
            </a:xfrm>
            <a:custGeom>
              <a:avLst/>
              <a:gdLst>
                <a:gd name="connsiteX0" fmla="*/ 170179 w 181071"/>
                <a:gd name="connsiteY0" fmla="*/ 0 h 21783"/>
                <a:gd name="connsiteX1" fmla="*/ 10892 w 181071"/>
                <a:gd name="connsiteY1" fmla="*/ 0 h 21783"/>
                <a:gd name="connsiteX2" fmla="*/ 0 w 181071"/>
                <a:gd name="connsiteY2" fmla="*/ 10892 h 21783"/>
                <a:gd name="connsiteX3" fmla="*/ 10892 w 181071"/>
                <a:gd name="connsiteY3" fmla="*/ 21784 h 21783"/>
                <a:gd name="connsiteX4" fmla="*/ 170179 w 181071"/>
                <a:gd name="connsiteY4" fmla="*/ 21784 h 21783"/>
                <a:gd name="connsiteX5" fmla="*/ 181071 w 181071"/>
                <a:gd name="connsiteY5" fmla="*/ 10892 h 21783"/>
                <a:gd name="connsiteX6" fmla="*/ 170179 w 181071"/>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071" h="21783">
                  <a:moveTo>
                    <a:pt x="170179" y="0"/>
                  </a:moveTo>
                  <a:lnTo>
                    <a:pt x="10892" y="0"/>
                  </a:lnTo>
                  <a:cubicBezTo>
                    <a:pt x="4876" y="0"/>
                    <a:pt x="0" y="4876"/>
                    <a:pt x="0" y="10892"/>
                  </a:cubicBezTo>
                  <a:cubicBezTo>
                    <a:pt x="0" y="16907"/>
                    <a:pt x="4876" y="21784"/>
                    <a:pt x="10892" y="21784"/>
                  </a:cubicBezTo>
                  <a:lnTo>
                    <a:pt x="170179" y="21784"/>
                  </a:lnTo>
                  <a:cubicBezTo>
                    <a:pt x="176196" y="21784"/>
                    <a:pt x="181071" y="16908"/>
                    <a:pt x="181071" y="10892"/>
                  </a:cubicBezTo>
                  <a:cubicBezTo>
                    <a:pt x="181071" y="4876"/>
                    <a:pt x="176196" y="0"/>
                    <a:pt x="170179"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68" name="任意多边形: 形状 167">
              <a:extLst>
                <a:ext uri="{FF2B5EF4-FFF2-40B4-BE49-F238E27FC236}">
                  <a16:creationId xmlns:a16="http://schemas.microsoft.com/office/drawing/2014/main" id="{67B352A7-949D-8A1F-DD5B-F9AB46F415F8}"/>
                </a:ext>
              </a:extLst>
            </p:cNvPr>
            <p:cNvSpPr/>
            <p:nvPr/>
          </p:nvSpPr>
          <p:spPr>
            <a:xfrm>
              <a:off x="3305936" y="4527840"/>
              <a:ext cx="203886" cy="21783"/>
            </a:xfrm>
            <a:custGeom>
              <a:avLst/>
              <a:gdLst>
                <a:gd name="connsiteX0" fmla="*/ 192995 w 203886"/>
                <a:gd name="connsiteY0" fmla="*/ 0 h 21783"/>
                <a:gd name="connsiteX1" fmla="*/ 10892 w 203886"/>
                <a:gd name="connsiteY1" fmla="*/ 0 h 21783"/>
                <a:gd name="connsiteX2" fmla="*/ 0 w 203886"/>
                <a:gd name="connsiteY2" fmla="*/ 10892 h 21783"/>
                <a:gd name="connsiteX3" fmla="*/ 10892 w 203886"/>
                <a:gd name="connsiteY3" fmla="*/ 21784 h 21783"/>
                <a:gd name="connsiteX4" fmla="*/ 192995 w 203886"/>
                <a:gd name="connsiteY4" fmla="*/ 21784 h 21783"/>
                <a:gd name="connsiteX5" fmla="*/ 203886 w 203886"/>
                <a:gd name="connsiteY5" fmla="*/ 10892 h 21783"/>
                <a:gd name="connsiteX6" fmla="*/ 192995 w 203886"/>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886" h="21783">
                  <a:moveTo>
                    <a:pt x="192995" y="0"/>
                  </a:moveTo>
                  <a:lnTo>
                    <a:pt x="10892" y="0"/>
                  </a:lnTo>
                  <a:cubicBezTo>
                    <a:pt x="4877" y="0"/>
                    <a:pt x="0" y="4876"/>
                    <a:pt x="0" y="10892"/>
                  </a:cubicBezTo>
                  <a:cubicBezTo>
                    <a:pt x="0" y="16907"/>
                    <a:pt x="4876" y="21784"/>
                    <a:pt x="10892" y="21784"/>
                  </a:cubicBezTo>
                  <a:lnTo>
                    <a:pt x="192995" y="21784"/>
                  </a:lnTo>
                  <a:cubicBezTo>
                    <a:pt x="199011" y="21784"/>
                    <a:pt x="203886" y="16908"/>
                    <a:pt x="203886" y="10892"/>
                  </a:cubicBezTo>
                  <a:cubicBezTo>
                    <a:pt x="203886" y="4876"/>
                    <a:pt x="199011" y="0"/>
                    <a:pt x="192995" y="0"/>
                  </a:cubicBezTo>
                  <a:close/>
                </a:path>
              </a:pathLst>
            </a:custGeom>
            <a:grpFill/>
            <a:ln w="1451" cap="flat">
              <a:noFill/>
              <a:prstDash val="solid"/>
              <a:miter/>
            </a:ln>
          </p:spPr>
          <p:txBody>
            <a:bodyPr anchor="ctr"/>
            <a:lstStyle/>
            <a:p>
              <a:pPr>
                <a:defRPr/>
              </a:pPr>
              <a:endParaRPr lang="zh-Hans-HK" altLang="en-US">
                <a:cs typeface="+mn-ea"/>
                <a:sym typeface="+mn-lt"/>
              </a:endParaRPr>
            </a:p>
          </p:txBody>
        </p:sp>
      </p:grpSp>
      <p:sp>
        <p:nvSpPr>
          <p:cNvPr id="110" name="文本框 33">
            <a:extLst>
              <a:ext uri="{FF2B5EF4-FFF2-40B4-BE49-F238E27FC236}">
                <a16:creationId xmlns:a16="http://schemas.microsoft.com/office/drawing/2014/main" id="{F0FC4CDB-79E5-C867-721B-DB0480DE2F8D}"/>
              </a:ext>
            </a:extLst>
          </p:cNvPr>
          <p:cNvSpPr txBox="1">
            <a:spLocks noChangeArrowheads="1"/>
          </p:cNvSpPr>
          <p:nvPr/>
        </p:nvSpPr>
        <p:spPr bwMode="auto">
          <a:xfrm>
            <a:off x="5085630" y="1930219"/>
            <a:ext cx="2021443" cy="58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a:lnSpc>
                <a:spcPct val="120000"/>
              </a:lnSpc>
              <a:spcBef>
                <a:spcPct val="0"/>
              </a:spcBef>
              <a:buNone/>
            </a:pPr>
            <a:r>
              <a:rPr lang="zh-CN" altLang="en-US" sz="1400" dirty="0">
                <a:latin typeface="+mn-lt"/>
                <a:ea typeface="+mn-ea"/>
                <a:cs typeface="+mn-ea"/>
                <a:sym typeface="+mn-lt"/>
              </a:rPr>
              <a:t>包括病毒、黑客攻击、网络钓鱼等。</a:t>
            </a:r>
          </a:p>
        </p:txBody>
      </p:sp>
      <p:sp>
        <p:nvSpPr>
          <p:cNvPr id="111" name="椭圆 110">
            <a:extLst>
              <a:ext uri="{FF2B5EF4-FFF2-40B4-BE49-F238E27FC236}">
                <a16:creationId xmlns:a16="http://schemas.microsoft.com/office/drawing/2014/main" id="{8DF092C9-CCBD-339D-C84C-A525F3302B5B}"/>
              </a:ext>
            </a:extLst>
          </p:cNvPr>
          <p:cNvSpPr/>
          <p:nvPr/>
        </p:nvSpPr>
        <p:spPr>
          <a:xfrm>
            <a:off x="5752201" y="1125807"/>
            <a:ext cx="739144" cy="739144"/>
          </a:xfrm>
          <a:prstGeom prst="ellipse">
            <a:avLst/>
          </a:prstGeom>
          <a:gradFill flip="none" rotWithShape="1">
            <a:gsLst>
              <a:gs pos="12000">
                <a:srgbClr val="FEDE9D"/>
              </a:gs>
              <a:gs pos="100000">
                <a:srgbClr val="884110"/>
              </a:gs>
            </a:gsLst>
            <a:path path="circle">
              <a:fillToRect r="100000" b="100000"/>
            </a:path>
            <a:tileRect l="-100000" t="-100000"/>
          </a:gradFill>
          <a:ln>
            <a:no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a:endParaRPr lang="zh-CN" altLang="en-US">
              <a:solidFill>
                <a:prstClr val="white"/>
              </a:solidFill>
              <a:latin typeface="+mn-lt"/>
              <a:ea typeface="+mn-ea"/>
              <a:cs typeface="+mn-ea"/>
              <a:sym typeface="+mn-lt"/>
            </a:endParaRPr>
          </a:p>
        </p:txBody>
      </p:sp>
      <p:grpSp>
        <p:nvGrpSpPr>
          <p:cNvPr id="112" name="图形 88">
            <a:extLst>
              <a:ext uri="{FF2B5EF4-FFF2-40B4-BE49-F238E27FC236}">
                <a16:creationId xmlns:a16="http://schemas.microsoft.com/office/drawing/2014/main" id="{46EC3BD1-67F5-CF2A-7AD8-630E39084AA0}"/>
              </a:ext>
            </a:extLst>
          </p:cNvPr>
          <p:cNvGrpSpPr/>
          <p:nvPr/>
        </p:nvGrpSpPr>
        <p:grpSpPr>
          <a:xfrm>
            <a:off x="5929365" y="1303751"/>
            <a:ext cx="378586" cy="400851"/>
            <a:chOff x="4128282" y="5212350"/>
            <a:chExt cx="702529" cy="743846"/>
          </a:xfrm>
          <a:solidFill>
            <a:schemeClr val="bg1"/>
          </a:solidFill>
        </p:grpSpPr>
        <p:sp>
          <p:nvSpPr>
            <p:cNvPr id="127" name="任意多边形: 形状 126">
              <a:extLst>
                <a:ext uri="{FF2B5EF4-FFF2-40B4-BE49-F238E27FC236}">
                  <a16:creationId xmlns:a16="http://schemas.microsoft.com/office/drawing/2014/main" id="{553F4F64-930B-0304-CD73-19EF18B6F0AC}"/>
                </a:ext>
              </a:extLst>
            </p:cNvPr>
            <p:cNvSpPr/>
            <p:nvPr/>
          </p:nvSpPr>
          <p:spPr>
            <a:xfrm>
              <a:off x="4128282" y="5212350"/>
              <a:ext cx="702529" cy="743846"/>
            </a:xfrm>
            <a:custGeom>
              <a:avLst/>
              <a:gdLst>
                <a:gd name="connsiteX0" fmla="*/ 691679 w 702529"/>
                <a:gd name="connsiteY0" fmla="*/ 1730 h 743846"/>
                <a:gd name="connsiteX1" fmla="*/ 683888 w 702529"/>
                <a:gd name="connsiteY1" fmla="*/ 0 h 743846"/>
                <a:gd name="connsiteX2" fmla="*/ 18640 w 702529"/>
                <a:gd name="connsiteY2" fmla="*/ 0 h 743846"/>
                <a:gd name="connsiteX3" fmla="*/ 8534 w 702529"/>
                <a:gd name="connsiteY3" fmla="*/ 3003 h 743846"/>
                <a:gd name="connsiteX4" fmla="*/ 0 w 702529"/>
                <a:gd name="connsiteY4" fmla="*/ 18646 h 743846"/>
                <a:gd name="connsiteX5" fmla="*/ 0 w 702529"/>
                <a:gd name="connsiteY5" fmla="*/ 725202 h 743846"/>
                <a:gd name="connsiteX6" fmla="*/ 18644 w 702529"/>
                <a:gd name="connsiteY6" fmla="*/ 743846 h 743846"/>
                <a:gd name="connsiteX7" fmla="*/ 156218 w 702529"/>
                <a:gd name="connsiteY7" fmla="*/ 743846 h 743846"/>
                <a:gd name="connsiteX8" fmla="*/ 167111 w 702529"/>
                <a:gd name="connsiteY8" fmla="*/ 732953 h 743846"/>
                <a:gd name="connsiteX9" fmla="*/ 156218 w 702529"/>
                <a:gd name="connsiteY9" fmla="*/ 722059 h 743846"/>
                <a:gd name="connsiteX10" fmla="*/ 21788 w 702529"/>
                <a:gd name="connsiteY10" fmla="*/ 722059 h 743846"/>
                <a:gd name="connsiteX11" fmla="*/ 21788 w 702529"/>
                <a:gd name="connsiteY11" fmla="*/ 116082 h 743846"/>
                <a:gd name="connsiteX12" fmla="*/ 680743 w 702529"/>
                <a:gd name="connsiteY12" fmla="*/ 116082 h 743846"/>
                <a:gd name="connsiteX13" fmla="*/ 680743 w 702529"/>
                <a:gd name="connsiteY13" fmla="*/ 722058 h 743846"/>
                <a:gd name="connsiteX14" fmla="*/ 206571 w 702529"/>
                <a:gd name="connsiteY14" fmla="*/ 722058 h 743846"/>
                <a:gd name="connsiteX15" fmla="*/ 195678 w 702529"/>
                <a:gd name="connsiteY15" fmla="*/ 732951 h 743846"/>
                <a:gd name="connsiteX16" fmla="*/ 206571 w 702529"/>
                <a:gd name="connsiteY16" fmla="*/ 743845 h 743846"/>
                <a:gd name="connsiteX17" fmla="*/ 683887 w 702529"/>
                <a:gd name="connsiteY17" fmla="*/ 743845 h 743846"/>
                <a:gd name="connsiteX18" fmla="*/ 702529 w 702529"/>
                <a:gd name="connsiteY18" fmla="*/ 725200 h 743846"/>
                <a:gd name="connsiteX19" fmla="*/ 702529 w 702529"/>
                <a:gd name="connsiteY19" fmla="*/ 18646 h 743846"/>
                <a:gd name="connsiteX20" fmla="*/ 691679 w 702529"/>
                <a:gd name="connsiteY20" fmla="*/ 1730 h 743846"/>
                <a:gd name="connsiteX21" fmla="*/ 680735 w 702529"/>
                <a:gd name="connsiteY21" fmla="*/ 94296 h 743846"/>
                <a:gd name="connsiteX22" fmla="*/ 21791 w 702529"/>
                <a:gd name="connsiteY22" fmla="*/ 94296 h 743846"/>
                <a:gd name="connsiteX23" fmla="*/ 21791 w 702529"/>
                <a:gd name="connsiteY23" fmla="*/ 21789 h 743846"/>
                <a:gd name="connsiteX24" fmla="*/ 680735 w 702529"/>
                <a:gd name="connsiteY24" fmla="*/ 21789 h 74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2529" h="743846">
                  <a:moveTo>
                    <a:pt x="691679" y="1730"/>
                  </a:moveTo>
                  <a:cubicBezTo>
                    <a:pt x="689304" y="631"/>
                    <a:pt x="686672" y="0"/>
                    <a:pt x="683888" y="0"/>
                  </a:cubicBezTo>
                  <a:lnTo>
                    <a:pt x="18640" y="0"/>
                  </a:lnTo>
                  <a:cubicBezTo>
                    <a:pt x="14915" y="0"/>
                    <a:pt x="11450" y="1111"/>
                    <a:pt x="8534" y="3003"/>
                  </a:cubicBezTo>
                  <a:cubicBezTo>
                    <a:pt x="3407" y="6329"/>
                    <a:pt x="0" y="12092"/>
                    <a:pt x="0" y="18646"/>
                  </a:cubicBezTo>
                  <a:lnTo>
                    <a:pt x="0" y="725202"/>
                  </a:lnTo>
                  <a:cubicBezTo>
                    <a:pt x="0" y="735484"/>
                    <a:pt x="8362" y="743846"/>
                    <a:pt x="18644" y="743846"/>
                  </a:cubicBezTo>
                  <a:lnTo>
                    <a:pt x="156218" y="743846"/>
                  </a:lnTo>
                  <a:cubicBezTo>
                    <a:pt x="162235" y="743846"/>
                    <a:pt x="167111" y="738969"/>
                    <a:pt x="167111" y="732953"/>
                  </a:cubicBezTo>
                  <a:cubicBezTo>
                    <a:pt x="167111" y="726937"/>
                    <a:pt x="162234" y="722059"/>
                    <a:pt x="156218" y="722059"/>
                  </a:cubicBezTo>
                  <a:lnTo>
                    <a:pt x="21788" y="722059"/>
                  </a:lnTo>
                  <a:lnTo>
                    <a:pt x="21788" y="116082"/>
                  </a:lnTo>
                  <a:lnTo>
                    <a:pt x="680743" y="116082"/>
                  </a:lnTo>
                  <a:lnTo>
                    <a:pt x="680743" y="722058"/>
                  </a:lnTo>
                  <a:lnTo>
                    <a:pt x="206571" y="722058"/>
                  </a:lnTo>
                  <a:cubicBezTo>
                    <a:pt x="200554" y="722058"/>
                    <a:pt x="195678" y="726935"/>
                    <a:pt x="195678" y="732951"/>
                  </a:cubicBezTo>
                  <a:cubicBezTo>
                    <a:pt x="195678" y="738967"/>
                    <a:pt x="200555" y="743845"/>
                    <a:pt x="206571" y="743845"/>
                  </a:cubicBezTo>
                  <a:lnTo>
                    <a:pt x="683887" y="743845"/>
                  </a:lnTo>
                  <a:cubicBezTo>
                    <a:pt x="694165" y="743845"/>
                    <a:pt x="702529" y="735482"/>
                    <a:pt x="702529" y="725200"/>
                  </a:cubicBezTo>
                  <a:lnTo>
                    <a:pt x="702529" y="18646"/>
                  </a:lnTo>
                  <a:cubicBezTo>
                    <a:pt x="702529" y="11149"/>
                    <a:pt x="698072" y="4690"/>
                    <a:pt x="691679" y="1730"/>
                  </a:cubicBezTo>
                  <a:close/>
                  <a:moveTo>
                    <a:pt x="680735" y="94296"/>
                  </a:moveTo>
                  <a:lnTo>
                    <a:pt x="21791" y="94296"/>
                  </a:lnTo>
                  <a:lnTo>
                    <a:pt x="21791" y="21789"/>
                  </a:lnTo>
                  <a:lnTo>
                    <a:pt x="680735" y="21789"/>
                  </a:ln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28" name="任意多边形: 形状 127">
              <a:extLst>
                <a:ext uri="{FF2B5EF4-FFF2-40B4-BE49-F238E27FC236}">
                  <a16:creationId xmlns:a16="http://schemas.microsoft.com/office/drawing/2014/main" id="{41EB91F1-55B3-7334-1C8D-90A3912A7CE6}"/>
                </a:ext>
              </a:extLst>
            </p:cNvPr>
            <p:cNvSpPr/>
            <p:nvPr/>
          </p:nvSpPr>
          <p:spPr>
            <a:xfrm>
              <a:off x="4577172" y="5565322"/>
              <a:ext cx="200155" cy="21786"/>
            </a:xfrm>
            <a:custGeom>
              <a:avLst/>
              <a:gdLst>
                <a:gd name="connsiteX0" fmla="*/ 189262 w 200155"/>
                <a:gd name="connsiteY0" fmla="*/ 0 h 21786"/>
                <a:gd name="connsiteX1" fmla="*/ 10893 w 200155"/>
                <a:gd name="connsiteY1" fmla="*/ 0 h 21786"/>
                <a:gd name="connsiteX2" fmla="*/ 0 w 200155"/>
                <a:gd name="connsiteY2" fmla="*/ 10893 h 21786"/>
                <a:gd name="connsiteX3" fmla="*/ 10893 w 200155"/>
                <a:gd name="connsiteY3" fmla="*/ 21787 h 21786"/>
                <a:gd name="connsiteX4" fmla="*/ 189262 w 200155"/>
                <a:gd name="connsiteY4" fmla="*/ 21787 h 21786"/>
                <a:gd name="connsiteX5" fmla="*/ 200156 w 200155"/>
                <a:gd name="connsiteY5" fmla="*/ 10893 h 21786"/>
                <a:gd name="connsiteX6" fmla="*/ 189262 w 200155"/>
                <a:gd name="connsiteY6" fmla="*/ 0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155" h="21786">
                  <a:moveTo>
                    <a:pt x="189262" y="0"/>
                  </a:moveTo>
                  <a:lnTo>
                    <a:pt x="10893" y="0"/>
                  </a:lnTo>
                  <a:cubicBezTo>
                    <a:pt x="4876" y="0"/>
                    <a:pt x="0" y="4877"/>
                    <a:pt x="0" y="10893"/>
                  </a:cubicBezTo>
                  <a:cubicBezTo>
                    <a:pt x="0" y="16909"/>
                    <a:pt x="4877" y="21787"/>
                    <a:pt x="10893" y="21787"/>
                  </a:cubicBezTo>
                  <a:lnTo>
                    <a:pt x="189262" y="21787"/>
                  </a:lnTo>
                  <a:cubicBezTo>
                    <a:pt x="195280" y="21787"/>
                    <a:pt x="200156" y="16909"/>
                    <a:pt x="200156" y="10893"/>
                  </a:cubicBezTo>
                  <a:cubicBezTo>
                    <a:pt x="200156" y="4877"/>
                    <a:pt x="195278" y="0"/>
                    <a:pt x="189262"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29" name="任意多边形: 形状 128">
              <a:extLst>
                <a:ext uri="{FF2B5EF4-FFF2-40B4-BE49-F238E27FC236}">
                  <a16:creationId xmlns:a16="http://schemas.microsoft.com/office/drawing/2014/main" id="{3F33391C-16FB-A998-3C95-2FA26613687A}"/>
                </a:ext>
              </a:extLst>
            </p:cNvPr>
            <p:cNvSpPr/>
            <p:nvPr/>
          </p:nvSpPr>
          <p:spPr>
            <a:xfrm>
              <a:off x="4181764" y="5565323"/>
              <a:ext cx="71125" cy="21786"/>
            </a:xfrm>
            <a:custGeom>
              <a:avLst/>
              <a:gdLst>
                <a:gd name="connsiteX0" fmla="*/ 10893 w 71125"/>
                <a:gd name="connsiteY0" fmla="*/ 21787 h 21786"/>
                <a:gd name="connsiteX1" fmla="*/ 60233 w 71125"/>
                <a:gd name="connsiteY1" fmla="*/ 21787 h 21786"/>
                <a:gd name="connsiteX2" fmla="*/ 71126 w 71125"/>
                <a:gd name="connsiteY2" fmla="*/ 10893 h 21786"/>
                <a:gd name="connsiteX3" fmla="*/ 60233 w 71125"/>
                <a:gd name="connsiteY3" fmla="*/ 0 h 21786"/>
                <a:gd name="connsiteX4" fmla="*/ 10893 w 71125"/>
                <a:gd name="connsiteY4" fmla="*/ 0 h 21786"/>
                <a:gd name="connsiteX5" fmla="*/ 0 w 71125"/>
                <a:gd name="connsiteY5" fmla="*/ 10893 h 21786"/>
                <a:gd name="connsiteX6" fmla="*/ 10893 w 71125"/>
                <a:gd name="connsiteY6" fmla="*/ 21787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25" h="21786">
                  <a:moveTo>
                    <a:pt x="10893" y="21787"/>
                  </a:moveTo>
                  <a:lnTo>
                    <a:pt x="60233" y="21787"/>
                  </a:lnTo>
                  <a:cubicBezTo>
                    <a:pt x="66250" y="21787"/>
                    <a:pt x="71126" y="16909"/>
                    <a:pt x="71126" y="10893"/>
                  </a:cubicBezTo>
                  <a:cubicBezTo>
                    <a:pt x="71126" y="4877"/>
                    <a:pt x="66249" y="0"/>
                    <a:pt x="60233" y="0"/>
                  </a:cubicBezTo>
                  <a:lnTo>
                    <a:pt x="10893" y="0"/>
                  </a:lnTo>
                  <a:cubicBezTo>
                    <a:pt x="4876" y="0"/>
                    <a:pt x="0" y="4877"/>
                    <a:pt x="0" y="10893"/>
                  </a:cubicBezTo>
                  <a:cubicBezTo>
                    <a:pt x="0" y="16909"/>
                    <a:pt x="4877" y="21787"/>
                    <a:pt x="10893" y="21787"/>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30" name="任意多边形: 形状 129">
              <a:extLst>
                <a:ext uri="{FF2B5EF4-FFF2-40B4-BE49-F238E27FC236}">
                  <a16:creationId xmlns:a16="http://schemas.microsoft.com/office/drawing/2014/main" id="{125029C0-B58B-F7B6-A39E-2248159A65A3}"/>
                </a:ext>
              </a:extLst>
            </p:cNvPr>
            <p:cNvSpPr/>
            <p:nvPr/>
          </p:nvSpPr>
          <p:spPr>
            <a:xfrm>
              <a:off x="4596470" y="5626184"/>
              <a:ext cx="180857" cy="21786"/>
            </a:xfrm>
            <a:custGeom>
              <a:avLst/>
              <a:gdLst>
                <a:gd name="connsiteX0" fmla="*/ 169964 w 180857"/>
                <a:gd name="connsiteY0" fmla="*/ 0 h 21786"/>
                <a:gd name="connsiteX1" fmla="*/ 10893 w 180857"/>
                <a:gd name="connsiteY1" fmla="*/ 0 h 21786"/>
                <a:gd name="connsiteX2" fmla="*/ 0 w 180857"/>
                <a:gd name="connsiteY2" fmla="*/ 10893 h 21786"/>
                <a:gd name="connsiteX3" fmla="*/ 10893 w 180857"/>
                <a:gd name="connsiteY3" fmla="*/ 21787 h 21786"/>
                <a:gd name="connsiteX4" fmla="*/ 169964 w 180857"/>
                <a:gd name="connsiteY4" fmla="*/ 21787 h 21786"/>
                <a:gd name="connsiteX5" fmla="*/ 180858 w 180857"/>
                <a:gd name="connsiteY5" fmla="*/ 10893 h 21786"/>
                <a:gd name="connsiteX6" fmla="*/ 169964 w 180857"/>
                <a:gd name="connsiteY6" fmla="*/ 0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857" h="21786">
                  <a:moveTo>
                    <a:pt x="169964" y="0"/>
                  </a:moveTo>
                  <a:lnTo>
                    <a:pt x="10893" y="0"/>
                  </a:lnTo>
                  <a:cubicBezTo>
                    <a:pt x="4876" y="0"/>
                    <a:pt x="0" y="4877"/>
                    <a:pt x="0" y="10893"/>
                  </a:cubicBezTo>
                  <a:cubicBezTo>
                    <a:pt x="0" y="16909"/>
                    <a:pt x="4877" y="21787"/>
                    <a:pt x="10893" y="21787"/>
                  </a:cubicBezTo>
                  <a:lnTo>
                    <a:pt x="169964" y="21787"/>
                  </a:lnTo>
                  <a:cubicBezTo>
                    <a:pt x="175982" y="21787"/>
                    <a:pt x="180858" y="16909"/>
                    <a:pt x="180858" y="10893"/>
                  </a:cubicBezTo>
                  <a:cubicBezTo>
                    <a:pt x="180858" y="4877"/>
                    <a:pt x="175981" y="0"/>
                    <a:pt x="169964"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31" name="任意多边形: 形状 130">
              <a:extLst>
                <a:ext uri="{FF2B5EF4-FFF2-40B4-BE49-F238E27FC236}">
                  <a16:creationId xmlns:a16="http://schemas.microsoft.com/office/drawing/2014/main" id="{DC501B78-0D40-B3AC-8D98-6811DD01A989}"/>
                </a:ext>
              </a:extLst>
            </p:cNvPr>
            <p:cNvSpPr/>
            <p:nvPr/>
          </p:nvSpPr>
          <p:spPr>
            <a:xfrm>
              <a:off x="4181764" y="5626184"/>
              <a:ext cx="71125" cy="21786"/>
            </a:xfrm>
            <a:custGeom>
              <a:avLst/>
              <a:gdLst>
                <a:gd name="connsiteX0" fmla="*/ 10893 w 71125"/>
                <a:gd name="connsiteY0" fmla="*/ 21787 h 21786"/>
                <a:gd name="connsiteX1" fmla="*/ 60233 w 71125"/>
                <a:gd name="connsiteY1" fmla="*/ 21787 h 21786"/>
                <a:gd name="connsiteX2" fmla="*/ 71126 w 71125"/>
                <a:gd name="connsiteY2" fmla="*/ 10893 h 21786"/>
                <a:gd name="connsiteX3" fmla="*/ 60233 w 71125"/>
                <a:gd name="connsiteY3" fmla="*/ 0 h 21786"/>
                <a:gd name="connsiteX4" fmla="*/ 10893 w 71125"/>
                <a:gd name="connsiteY4" fmla="*/ 0 h 21786"/>
                <a:gd name="connsiteX5" fmla="*/ 0 w 71125"/>
                <a:gd name="connsiteY5" fmla="*/ 10893 h 21786"/>
                <a:gd name="connsiteX6" fmla="*/ 10893 w 71125"/>
                <a:gd name="connsiteY6" fmla="*/ 21787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125" h="21786">
                  <a:moveTo>
                    <a:pt x="10893" y="21787"/>
                  </a:moveTo>
                  <a:lnTo>
                    <a:pt x="60233" y="21787"/>
                  </a:lnTo>
                  <a:cubicBezTo>
                    <a:pt x="66250" y="21787"/>
                    <a:pt x="71126" y="16909"/>
                    <a:pt x="71126" y="10893"/>
                  </a:cubicBezTo>
                  <a:cubicBezTo>
                    <a:pt x="71126" y="4877"/>
                    <a:pt x="66249" y="0"/>
                    <a:pt x="60233" y="0"/>
                  </a:cubicBezTo>
                  <a:lnTo>
                    <a:pt x="10893" y="0"/>
                  </a:lnTo>
                  <a:cubicBezTo>
                    <a:pt x="4876" y="0"/>
                    <a:pt x="0" y="4877"/>
                    <a:pt x="0" y="10893"/>
                  </a:cubicBezTo>
                  <a:cubicBezTo>
                    <a:pt x="0" y="16909"/>
                    <a:pt x="4877" y="21787"/>
                    <a:pt x="10893" y="21787"/>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32" name="任意多边形: 形状 131">
              <a:extLst>
                <a:ext uri="{FF2B5EF4-FFF2-40B4-BE49-F238E27FC236}">
                  <a16:creationId xmlns:a16="http://schemas.microsoft.com/office/drawing/2014/main" id="{54C5FF47-A289-0E12-9F03-85C701F139C5}"/>
                </a:ext>
              </a:extLst>
            </p:cNvPr>
            <p:cNvSpPr/>
            <p:nvPr/>
          </p:nvSpPr>
          <p:spPr>
            <a:xfrm>
              <a:off x="4614283" y="5687042"/>
              <a:ext cx="163044" cy="21786"/>
            </a:xfrm>
            <a:custGeom>
              <a:avLst/>
              <a:gdLst>
                <a:gd name="connsiteX0" fmla="*/ 152151 w 163044"/>
                <a:gd name="connsiteY0" fmla="*/ 0 h 21786"/>
                <a:gd name="connsiteX1" fmla="*/ 10893 w 163044"/>
                <a:gd name="connsiteY1" fmla="*/ 0 h 21786"/>
                <a:gd name="connsiteX2" fmla="*/ 0 w 163044"/>
                <a:gd name="connsiteY2" fmla="*/ 10893 h 21786"/>
                <a:gd name="connsiteX3" fmla="*/ 10893 w 163044"/>
                <a:gd name="connsiteY3" fmla="*/ 21787 h 21786"/>
                <a:gd name="connsiteX4" fmla="*/ 152151 w 163044"/>
                <a:gd name="connsiteY4" fmla="*/ 21787 h 21786"/>
                <a:gd name="connsiteX5" fmla="*/ 163045 w 163044"/>
                <a:gd name="connsiteY5" fmla="*/ 10893 h 21786"/>
                <a:gd name="connsiteX6" fmla="*/ 152151 w 163044"/>
                <a:gd name="connsiteY6" fmla="*/ 0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044" h="21786">
                  <a:moveTo>
                    <a:pt x="152151" y="0"/>
                  </a:moveTo>
                  <a:lnTo>
                    <a:pt x="10893" y="0"/>
                  </a:lnTo>
                  <a:cubicBezTo>
                    <a:pt x="4876" y="0"/>
                    <a:pt x="0" y="4877"/>
                    <a:pt x="0" y="10893"/>
                  </a:cubicBezTo>
                  <a:cubicBezTo>
                    <a:pt x="0" y="16911"/>
                    <a:pt x="4877" y="21787"/>
                    <a:pt x="10893" y="21787"/>
                  </a:cubicBezTo>
                  <a:lnTo>
                    <a:pt x="152151" y="21787"/>
                  </a:lnTo>
                  <a:cubicBezTo>
                    <a:pt x="158169" y="21787"/>
                    <a:pt x="163045" y="16909"/>
                    <a:pt x="163045" y="10893"/>
                  </a:cubicBezTo>
                  <a:cubicBezTo>
                    <a:pt x="163045" y="4877"/>
                    <a:pt x="158168" y="0"/>
                    <a:pt x="152151"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33" name="任意多边形: 形状 132">
              <a:extLst>
                <a:ext uri="{FF2B5EF4-FFF2-40B4-BE49-F238E27FC236}">
                  <a16:creationId xmlns:a16="http://schemas.microsoft.com/office/drawing/2014/main" id="{35CCB92E-5C03-2080-2324-9A9E190E4665}"/>
                </a:ext>
              </a:extLst>
            </p:cNvPr>
            <p:cNvSpPr/>
            <p:nvPr/>
          </p:nvSpPr>
          <p:spPr>
            <a:xfrm>
              <a:off x="4181764" y="5687044"/>
              <a:ext cx="82019" cy="21786"/>
            </a:xfrm>
            <a:custGeom>
              <a:avLst/>
              <a:gdLst>
                <a:gd name="connsiteX0" fmla="*/ 10893 w 82019"/>
                <a:gd name="connsiteY0" fmla="*/ 21787 h 21786"/>
                <a:gd name="connsiteX1" fmla="*/ 71126 w 82019"/>
                <a:gd name="connsiteY1" fmla="*/ 21787 h 21786"/>
                <a:gd name="connsiteX2" fmla="*/ 82019 w 82019"/>
                <a:gd name="connsiteY2" fmla="*/ 10893 h 21786"/>
                <a:gd name="connsiteX3" fmla="*/ 71126 w 82019"/>
                <a:gd name="connsiteY3" fmla="*/ 0 h 21786"/>
                <a:gd name="connsiteX4" fmla="*/ 10893 w 82019"/>
                <a:gd name="connsiteY4" fmla="*/ 0 h 21786"/>
                <a:gd name="connsiteX5" fmla="*/ 0 w 82019"/>
                <a:gd name="connsiteY5" fmla="*/ 10893 h 21786"/>
                <a:gd name="connsiteX6" fmla="*/ 10893 w 82019"/>
                <a:gd name="connsiteY6" fmla="*/ 21787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019" h="21786">
                  <a:moveTo>
                    <a:pt x="10893" y="21787"/>
                  </a:moveTo>
                  <a:lnTo>
                    <a:pt x="71126" y="21787"/>
                  </a:lnTo>
                  <a:cubicBezTo>
                    <a:pt x="77144" y="21787"/>
                    <a:pt x="82019" y="16909"/>
                    <a:pt x="82019" y="10893"/>
                  </a:cubicBezTo>
                  <a:cubicBezTo>
                    <a:pt x="82019" y="4876"/>
                    <a:pt x="77142" y="0"/>
                    <a:pt x="71126" y="0"/>
                  </a:cubicBezTo>
                  <a:lnTo>
                    <a:pt x="10893" y="0"/>
                  </a:lnTo>
                  <a:cubicBezTo>
                    <a:pt x="4876" y="0"/>
                    <a:pt x="0" y="4877"/>
                    <a:pt x="0" y="10893"/>
                  </a:cubicBezTo>
                  <a:cubicBezTo>
                    <a:pt x="0" y="16909"/>
                    <a:pt x="4877" y="21787"/>
                    <a:pt x="10893" y="21787"/>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34" name="任意多边形: 形状 133">
              <a:extLst>
                <a:ext uri="{FF2B5EF4-FFF2-40B4-BE49-F238E27FC236}">
                  <a16:creationId xmlns:a16="http://schemas.microsoft.com/office/drawing/2014/main" id="{15A40BF3-AFF6-6BDC-38C5-97ACC6AF4FF5}"/>
                </a:ext>
              </a:extLst>
            </p:cNvPr>
            <p:cNvSpPr/>
            <p:nvPr/>
          </p:nvSpPr>
          <p:spPr>
            <a:xfrm>
              <a:off x="4684911" y="5747904"/>
              <a:ext cx="92417" cy="21786"/>
            </a:xfrm>
            <a:custGeom>
              <a:avLst/>
              <a:gdLst>
                <a:gd name="connsiteX0" fmla="*/ 81524 w 92417"/>
                <a:gd name="connsiteY0" fmla="*/ 0 h 21786"/>
                <a:gd name="connsiteX1" fmla="*/ 10893 w 92417"/>
                <a:gd name="connsiteY1" fmla="*/ 0 h 21786"/>
                <a:gd name="connsiteX2" fmla="*/ 0 w 92417"/>
                <a:gd name="connsiteY2" fmla="*/ 10893 h 21786"/>
                <a:gd name="connsiteX3" fmla="*/ 10893 w 92417"/>
                <a:gd name="connsiteY3" fmla="*/ 21787 h 21786"/>
                <a:gd name="connsiteX4" fmla="*/ 81524 w 92417"/>
                <a:gd name="connsiteY4" fmla="*/ 21787 h 21786"/>
                <a:gd name="connsiteX5" fmla="*/ 92417 w 92417"/>
                <a:gd name="connsiteY5" fmla="*/ 10893 h 21786"/>
                <a:gd name="connsiteX6" fmla="*/ 81524 w 92417"/>
                <a:gd name="connsiteY6" fmla="*/ 0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417" h="21786">
                  <a:moveTo>
                    <a:pt x="81524" y="0"/>
                  </a:moveTo>
                  <a:lnTo>
                    <a:pt x="10893" y="0"/>
                  </a:lnTo>
                  <a:cubicBezTo>
                    <a:pt x="4876" y="0"/>
                    <a:pt x="0" y="4877"/>
                    <a:pt x="0" y="10893"/>
                  </a:cubicBezTo>
                  <a:cubicBezTo>
                    <a:pt x="0" y="16909"/>
                    <a:pt x="4877" y="21787"/>
                    <a:pt x="10893" y="21787"/>
                  </a:cubicBezTo>
                  <a:lnTo>
                    <a:pt x="81524" y="21787"/>
                  </a:lnTo>
                  <a:cubicBezTo>
                    <a:pt x="87541" y="21787"/>
                    <a:pt x="92417" y="16909"/>
                    <a:pt x="92417" y="10893"/>
                  </a:cubicBezTo>
                  <a:cubicBezTo>
                    <a:pt x="92417" y="4877"/>
                    <a:pt x="87540" y="0"/>
                    <a:pt x="81524"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35" name="任意多边形: 形状 134">
              <a:extLst>
                <a:ext uri="{FF2B5EF4-FFF2-40B4-BE49-F238E27FC236}">
                  <a16:creationId xmlns:a16="http://schemas.microsoft.com/office/drawing/2014/main" id="{F05B1EA6-4588-4CA4-3BA0-78BBEA96916D}"/>
                </a:ext>
              </a:extLst>
            </p:cNvPr>
            <p:cNvSpPr/>
            <p:nvPr/>
          </p:nvSpPr>
          <p:spPr>
            <a:xfrm>
              <a:off x="4181764" y="5747904"/>
              <a:ext cx="123674" cy="21786"/>
            </a:xfrm>
            <a:custGeom>
              <a:avLst/>
              <a:gdLst>
                <a:gd name="connsiteX0" fmla="*/ 10893 w 123674"/>
                <a:gd name="connsiteY0" fmla="*/ 21787 h 21786"/>
                <a:gd name="connsiteX1" fmla="*/ 112781 w 123674"/>
                <a:gd name="connsiteY1" fmla="*/ 21787 h 21786"/>
                <a:gd name="connsiteX2" fmla="*/ 123675 w 123674"/>
                <a:gd name="connsiteY2" fmla="*/ 10893 h 21786"/>
                <a:gd name="connsiteX3" fmla="*/ 112781 w 123674"/>
                <a:gd name="connsiteY3" fmla="*/ 0 h 21786"/>
                <a:gd name="connsiteX4" fmla="*/ 10893 w 123674"/>
                <a:gd name="connsiteY4" fmla="*/ 0 h 21786"/>
                <a:gd name="connsiteX5" fmla="*/ 0 w 123674"/>
                <a:gd name="connsiteY5" fmla="*/ 10893 h 21786"/>
                <a:gd name="connsiteX6" fmla="*/ 10893 w 123674"/>
                <a:gd name="connsiteY6" fmla="*/ 21787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674" h="21786">
                  <a:moveTo>
                    <a:pt x="10893" y="21787"/>
                  </a:moveTo>
                  <a:lnTo>
                    <a:pt x="112781" y="21787"/>
                  </a:lnTo>
                  <a:cubicBezTo>
                    <a:pt x="118799" y="21787"/>
                    <a:pt x="123675" y="16909"/>
                    <a:pt x="123675" y="10893"/>
                  </a:cubicBezTo>
                  <a:cubicBezTo>
                    <a:pt x="123675" y="4877"/>
                    <a:pt x="118797" y="0"/>
                    <a:pt x="112781" y="0"/>
                  </a:cubicBezTo>
                  <a:lnTo>
                    <a:pt x="10893" y="0"/>
                  </a:lnTo>
                  <a:cubicBezTo>
                    <a:pt x="4876" y="0"/>
                    <a:pt x="0" y="4877"/>
                    <a:pt x="0" y="10893"/>
                  </a:cubicBezTo>
                  <a:cubicBezTo>
                    <a:pt x="0" y="16909"/>
                    <a:pt x="4877" y="21787"/>
                    <a:pt x="10893" y="21787"/>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36" name="任意多边形: 形状 135">
              <a:extLst>
                <a:ext uri="{FF2B5EF4-FFF2-40B4-BE49-F238E27FC236}">
                  <a16:creationId xmlns:a16="http://schemas.microsoft.com/office/drawing/2014/main" id="{CAB8E10D-AF57-DDEC-7366-8DC1764765AB}"/>
                </a:ext>
              </a:extLst>
            </p:cNvPr>
            <p:cNvSpPr/>
            <p:nvPr/>
          </p:nvSpPr>
          <p:spPr>
            <a:xfrm>
              <a:off x="4712253" y="5808764"/>
              <a:ext cx="65074" cy="21786"/>
            </a:xfrm>
            <a:custGeom>
              <a:avLst/>
              <a:gdLst>
                <a:gd name="connsiteX0" fmla="*/ 54182 w 65074"/>
                <a:gd name="connsiteY0" fmla="*/ 0 h 21786"/>
                <a:gd name="connsiteX1" fmla="*/ 10893 w 65074"/>
                <a:gd name="connsiteY1" fmla="*/ 0 h 21786"/>
                <a:gd name="connsiteX2" fmla="*/ 0 w 65074"/>
                <a:gd name="connsiteY2" fmla="*/ 10893 h 21786"/>
                <a:gd name="connsiteX3" fmla="*/ 10893 w 65074"/>
                <a:gd name="connsiteY3" fmla="*/ 21787 h 21786"/>
                <a:gd name="connsiteX4" fmla="*/ 54182 w 65074"/>
                <a:gd name="connsiteY4" fmla="*/ 21787 h 21786"/>
                <a:gd name="connsiteX5" fmla="*/ 65075 w 65074"/>
                <a:gd name="connsiteY5" fmla="*/ 10893 h 21786"/>
                <a:gd name="connsiteX6" fmla="*/ 54182 w 65074"/>
                <a:gd name="connsiteY6" fmla="*/ 0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074" h="21786">
                  <a:moveTo>
                    <a:pt x="54182" y="0"/>
                  </a:moveTo>
                  <a:lnTo>
                    <a:pt x="10893" y="0"/>
                  </a:lnTo>
                  <a:cubicBezTo>
                    <a:pt x="4876" y="0"/>
                    <a:pt x="0" y="4877"/>
                    <a:pt x="0" y="10893"/>
                  </a:cubicBezTo>
                  <a:cubicBezTo>
                    <a:pt x="0" y="16909"/>
                    <a:pt x="4877" y="21787"/>
                    <a:pt x="10893" y="21787"/>
                  </a:cubicBezTo>
                  <a:lnTo>
                    <a:pt x="54182" y="21787"/>
                  </a:lnTo>
                  <a:cubicBezTo>
                    <a:pt x="60199" y="21787"/>
                    <a:pt x="65075" y="16909"/>
                    <a:pt x="65075" y="10893"/>
                  </a:cubicBezTo>
                  <a:cubicBezTo>
                    <a:pt x="65075" y="4877"/>
                    <a:pt x="60198" y="0"/>
                    <a:pt x="54182"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37" name="任意多边形: 形状 136">
              <a:extLst>
                <a:ext uri="{FF2B5EF4-FFF2-40B4-BE49-F238E27FC236}">
                  <a16:creationId xmlns:a16="http://schemas.microsoft.com/office/drawing/2014/main" id="{5ACA562D-13B3-E6F8-12C2-60E9AE5E9591}"/>
                </a:ext>
              </a:extLst>
            </p:cNvPr>
            <p:cNvSpPr/>
            <p:nvPr/>
          </p:nvSpPr>
          <p:spPr>
            <a:xfrm>
              <a:off x="4181764" y="5808764"/>
              <a:ext cx="308674" cy="21786"/>
            </a:xfrm>
            <a:custGeom>
              <a:avLst/>
              <a:gdLst>
                <a:gd name="connsiteX0" fmla="*/ 10893 w 308674"/>
                <a:gd name="connsiteY0" fmla="*/ 21787 h 21786"/>
                <a:gd name="connsiteX1" fmla="*/ 297781 w 308674"/>
                <a:gd name="connsiteY1" fmla="*/ 21787 h 21786"/>
                <a:gd name="connsiteX2" fmla="*/ 308674 w 308674"/>
                <a:gd name="connsiteY2" fmla="*/ 10893 h 21786"/>
                <a:gd name="connsiteX3" fmla="*/ 297781 w 308674"/>
                <a:gd name="connsiteY3" fmla="*/ 0 h 21786"/>
                <a:gd name="connsiteX4" fmla="*/ 10893 w 308674"/>
                <a:gd name="connsiteY4" fmla="*/ 0 h 21786"/>
                <a:gd name="connsiteX5" fmla="*/ 0 w 308674"/>
                <a:gd name="connsiteY5" fmla="*/ 10893 h 21786"/>
                <a:gd name="connsiteX6" fmla="*/ 10893 w 308674"/>
                <a:gd name="connsiteY6" fmla="*/ 21787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674" h="21786">
                  <a:moveTo>
                    <a:pt x="10893" y="21787"/>
                  </a:moveTo>
                  <a:lnTo>
                    <a:pt x="297781" y="21787"/>
                  </a:lnTo>
                  <a:cubicBezTo>
                    <a:pt x="303799" y="21787"/>
                    <a:pt x="308674" y="16909"/>
                    <a:pt x="308674" y="10893"/>
                  </a:cubicBezTo>
                  <a:cubicBezTo>
                    <a:pt x="308674" y="4877"/>
                    <a:pt x="303797" y="0"/>
                    <a:pt x="297781" y="0"/>
                  </a:cubicBezTo>
                  <a:lnTo>
                    <a:pt x="10893" y="0"/>
                  </a:lnTo>
                  <a:cubicBezTo>
                    <a:pt x="4876" y="0"/>
                    <a:pt x="0" y="4877"/>
                    <a:pt x="0" y="10893"/>
                  </a:cubicBezTo>
                  <a:cubicBezTo>
                    <a:pt x="0" y="16909"/>
                    <a:pt x="4877" y="21787"/>
                    <a:pt x="10893" y="21787"/>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38" name="任意多边形: 形状 137">
              <a:extLst>
                <a:ext uri="{FF2B5EF4-FFF2-40B4-BE49-F238E27FC236}">
                  <a16:creationId xmlns:a16="http://schemas.microsoft.com/office/drawing/2014/main" id="{AED11745-0164-C889-BA23-3139EC335F3E}"/>
                </a:ext>
              </a:extLst>
            </p:cNvPr>
            <p:cNvSpPr/>
            <p:nvPr/>
          </p:nvSpPr>
          <p:spPr>
            <a:xfrm>
              <a:off x="4695925" y="5869625"/>
              <a:ext cx="81403" cy="21786"/>
            </a:xfrm>
            <a:custGeom>
              <a:avLst/>
              <a:gdLst>
                <a:gd name="connsiteX0" fmla="*/ 70510 w 81403"/>
                <a:gd name="connsiteY0" fmla="*/ 0 h 21786"/>
                <a:gd name="connsiteX1" fmla="*/ 10893 w 81403"/>
                <a:gd name="connsiteY1" fmla="*/ 0 h 21786"/>
                <a:gd name="connsiteX2" fmla="*/ 0 w 81403"/>
                <a:gd name="connsiteY2" fmla="*/ 10893 h 21786"/>
                <a:gd name="connsiteX3" fmla="*/ 10893 w 81403"/>
                <a:gd name="connsiteY3" fmla="*/ 21787 h 21786"/>
                <a:gd name="connsiteX4" fmla="*/ 70510 w 81403"/>
                <a:gd name="connsiteY4" fmla="*/ 21787 h 21786"/>
                <a:gd name="connsiteX5" fmla="*/ 81403 w 81403"/>
                <a:gd name="connsiteY5" fmla="*/ 10893 h 21786"/>
                <a:gd name="connsiteX6" fmla="*/ 70510 w 81403"/>
                <a:gd name="connsiteY6" fmla="*/ 0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03" h="21786">
                  <a:moveTo>
                    <a:pt x="70510" y="0"/>
                  </a:moveTo>
                  <a:lnTo>
                    <a:pt x="10893" y="0"/>
                  </a:lnTo>
                  <a:cubicBezTo>
                    <a:pt x="4876" y="0"/>
                    <a:pt x="0" y="4877"/>
                    <a:pt x="0" y="10893"/>
                  </a:cubicBezTo>
                  <a:cubicBezTo>
                    <a:pt x="0" y="16911"/>
                    <a:pt x="4877" y="21787"/>
                    <a:pt x="10893" y="21787"/>
                  </a:cubicBezTo>
                  <a:lnTo>
                    <a:pt x="70510" y="21787"/>
                  </a:lnTo>
                  <a:cubicBezTo>
                    <a:pt x="76528" y="21787"/>
                    <a:pt x="81403" y="16909"/>
                    <a:pt x="81403" y="10893"/>
                  </a:cubicBezTo>
                  <a:cubicBezTo>
                    <a:pt x="81403" y="4877"/>
                    <a:pt x="76526" y="0"/>
                    <a:pt x="70510"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39" name="任意多边形: 形状 138">
              <a:extLst>
                <a:ext uri="{FF2B5EF4-FFF2-40B4-BE49-F238E27FC236}">
                  <a16:creationId xmlns:a16="http://schemas.microsoft.com/office/drawing/2014/main" id="{AC3794C7-0199-85E9-F2A0-B9CDAEE372AC}"/>
                </a:ext>
              </a:extLst>
            </p:cNvPr>
            <p:cNvSpPr/>
            <p:nvPr/>
          </p:nvSpPr>
          <p:spPr>
            <a:xfrm>
              <a:off x="4181764" y="5869626"/>
              <a:ext cx="338521" cy="21786"/>
            </a:xfrm>
            <a:custGeom>
              <a:avLst/>
              <a:gdLst>
                <a:gd name="connsiteX0" fmla="*/ 10893 w 338521"/>
                <a:gd name="connsiteY0" fmla="*/ 21787 h 21786"/>
                <a:gd name="connsiteX1" fmla="*/ 327628 w 338521"/>
                <a:gd name="connsiteY1" fmla="*/ 21787 h 21786"/>
                <a:gd name="connsiteX2" fmla="*/ 338521 w 338521"/>
                <a:gd name="connsiteY2" fmla="*/ 10893 h 21786"/>
                <a:gd name="connsiteX3" fmla="*/ 327628 w 338521"/>
                <a:gd name="connsiteY3" fmla="*/ 0 h 21786"/>
                <a:gd name="connsiteX4" fmla="*/ 10893 w 338521"/>
                <a:gd name="connsiteY4" fmla="*/ 0 h 21786"/>
                <a:gd name="connsiteX5" fmla="*/ 0 w 338521"/>
                <a:gd name="connsiteY5" fmla="*/ 10893 h 21786"/>
                <a:gd name="connsiteX6" fmla="*/ 10893 w 338521"/>
                <a:gd name="connsiteY6" fmla="*/ 21787 h 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521" h="21786">
                  <a:moveTo>
                    <a:pt x="10893" y="21787"/>
                  </a:moveTo>
                  <a:lnTo>
                    <a:pt x="327628" y="21787"/>
                  </a:lnTo>
                  <a:cubicBezTo>
                    <a:pt x="333645" y="21787"/>
                    <a:pt x="338521" y="16909"/>
                    <a:pt x="338521" y="10893"/>
                  </a:cubicBezTo>
                  <a:cubicBezTo>
                    <a:pt x="338521" y="4876"/>
                    <a:pt x="333644" y="0"/>
                    <a:pt x="327628" y="0"/>
                  </a:cubicBezTo>
                  <a:lnTo>
                    <a:pt x="10893" y="0"/>
                  </a:lnTo>
                  <a:cubicBezTo>
                    <a:pt x="4876" y="0"/>
                    <a:pt x="0" y="4877"/>
                    <a:pt x="0" y="10893"/>
                  </a:cubicBezTo>
                  <a:cubicBezTo>
                    <a:pt x="0" y="16909"/>
                    <a:pt x="4877" y="21787"/>
                    <a:pt x="10893" y="21787"/>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40" name="任意多边形: 形状 139">
              <a:extLst>
                <a:ext uri="{FF2B5EF4-FFF2-40B4-BE49-F238E27FC236}">
                  <a16:creationId xmlns:a16="http://schemas.microsoft.com/office/drawing/2014/main" id="{07CCB48D-FE0C-1047-C3D4-ADB3E77474CF}"/>
                </a:ext>
              </a:extLst>
            </p:cNvPr>
            <p:cNvSpPr/>
            <p:nvPr/>
          </p:nvSpPr>
          <p:spPr>
            <a:xfrm>
              <a:off x="4189450" y="5259498"/>
              <a:ext cx="21786" cy="21786"/>
            </a:xfrm>
            <a:custGeom>
              <a:avLst/>
              <a:gdLst>
                <a:gd name="connsiteX0" fmla="*/ 10893 w 21786"/>
                <a:gd name="connsiteY0" fmla="*/ 21787 h 21786"/>
                <a:gd name="connsiteX1" fmla="*/ 21787 w 21786"/>
                <a:gd name="connsiteY1" fmla="*/ 10893 h 21786"/>
                <a:gd name="connsiteX2" fmla="*/ 10893 w 21786"/>
                <a:gd name="connsiteY2" fmla="*/ 0 h 21786"/>
                <a:gd name="connsiteX3" fmla="*/ 0 w 21786"/>
                <a:gd name="connsiteY3" fmla="*/ 10893 h 21786"/>
                <a:gd name="connsiteX4" fmla="*/ 10893 w 21786"/>
                <a:gd name="connsiteY4" fmla="*/ 21787 h 2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86" h="21786">
                  <a:moveTo>
                    <a:pt x="10893" y="21787"/>
                  </a:moveTo>
                  <a:cubicBezTo>
                    <a:pt x="16909" y="21787"/>
                    <a:pt x="21787" y="16909"/>
                    <a:pt x="21787" y="10893"/>
                  </a:cubicBezTo>
                  <a:cubicBezTo>
                    <a:pt x="21787" y="4877"/>
                    <a:pt x="16909" y="0"/>
                    <a:pt x="10893" y="0"/>
                  </a:cubicBezTo>
                  <a:cubicBezTo>
                    <a:pt x="4877" y="0"/>
                    <a:pt x="0" y="4877"/>
                    <a:pt x="0" y="10893"/>
                  </a:cubicBezTo>
                  <a:cubicBezTo>
                    <a:pt x="0" y="16909"/>
                    <a:pt x="4876" y="21787"/>
                    <a:pt x="10893" y="21787"/>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41" name="任意多边形: 形状 140">
              <a:extLst>
                <a:ext uri="{FF2B5EF4-FFF2-40B4-BE49-F238E27FC236}">
                  <a16:creationId xmlns:a16="http://schemas.microsoft.com/office/drawing/2014/main" id="{254EE91C-5F18-6BED-35ED-51D517D60CD5}"/>
                </a:ext>
              </a:extLst>
            </p:cNvPr>
            <p:cNvSpPr/>
            <p:nvPr/>
          </p:nvSpPr>
          <p:spPr>
            <a:xfrm>
              <a:off x="4241999" y="5259498"/>
              <a:ext cx="21786" cy="21786"/>
            </a:xfrm>
            <a:custGeom>
              <a:avLst/>
              <a:gdLst>
                <a:gd name="connsiteX0" fmla="*/ 10893 w 21786"/>
                <a:gd name="connsiteY0" fmla="*/ 21787 h 21786"/>
                <a:gd name="connsiteX1" fmla="*/ 21787 w 21786"/>
                <a:gd name="connsiteY1" fmla="*/ 10893 h 21786"/>
                <a:gd name="connsiteX2" fmla="*/ 10893 w 21786"/>
                <a:gd name="connsiteY2" fmla="*/ 0 h 21786"/>
                <a:gd name="connsiteX3" fmla="*/ 0 w 21786"/>
                <a:gd name="connsiteY3" fmla="*/ 10893 h 21786"/>
                <a:gd name="connsiteX4" fmla="*/ 10893 w 21786"/>
                <a:gd name="connsiteY4" fmla="*/ 21787 h 2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86" h="21786">
                  <a:moveTo>
                    <a:pt x="10893" y="21787"/>
                  </a:moveTo>
                  <a:cubicBezTo>
                    <a:pt x="16909" y="21787"/>
                    <a:pt x="21787" y="16909"/>
                    <a:pt x="21787" y="10893"/>
                  </a:cubicBezTo>
                  <a:cubicBezTo>
                    <a:pt x="21787" y="4877"/>
                    <a:pt x="16909" y="0"/>
                    <a:pt x="10893" y="0"/>
                  </a:cubicBezTo>
                  <a:cubicBezTo>
                    <a:pt x="4877" y="0"/>
                    <a:pt x="0" y="4877"/>
                    <a:pt x="0" y="10893"/>
                  </a:cubicBezTo>
                  <a:cubicBezTo>
                    <a:pt x="0" y="16909"/>
                    <a:pt x="4877" y="21787"/>
                    <a:pt x="10893" y="21787"/>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42" name="任意多边形: 形状 141">
              <a:extLst>
                <a:ext uri="{FF2B5EF4-FFF2-40B4-BE49-F238E27FC236}">
                  <a16:creationId xmlns:a16="http://schemas.microsoft.com/office/drawing/2014/main" id="{01EBDCE9-06AB-96D5-286B-B2772DD4E538}"/>
                </a:ext>
              </a:extLst>
            </p:cNvPr>
            <p:cNvSpPr/>
            <p:nvPr/>
          </p:nvSpPr>
          <p:spPr>
            <a:xfrm>
              <a:off x="4294547" y="5259498"/>
              <a:ext cx="21786" cy="21786"/>
            </a:xfrm>
            <a:custGeom>
              <a:avLst/>
              <a:gdLst>
                <a:gd name="connsiteX0" fmla="*/ 10893 w 21786"/>
                <a:gd name="connsiteY0" fmla="*/ 21787 h 21786"/>
                <a:gd name="connsiteX1" fmla="*/ 21787 w 21786"/>
                <a:gd name="connsiteY1" fmla="*/ 10893 h 21786"/>
                <a:gd name="connsiteX2" fmla="*/ 10893 w 21786"/>
                <a:gd name="connsiteY2" fmla="*/ 0 h 21786"/>
                <a:gd name="connsiteX3" fmla="*/ 0 w 21786"/>
                <a:gd name="connsiteY3" fmla="*/ 10893 h 21786"/>
                <a:gd name="connsiteX4" fmla="*/ 10893 w 21786"/>
                <a:gd name="connsiteY4" fmla="*/ 21787 h 21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86" h="21786">
                  <a:moveTo>
                    <a:pt x="10893" y="21787"/>
                  </a:moveTo>
                  <a:cubicBezTo>
                    <a:pt x="16909" y="21787"/>
                    <a:pt x="21787" y="16909"/>
                    <a:pt x="21787" y="10893"/>
                  </a:cubicBezTo>
                  <a:cubicBezTo>
                    <a:pt x="21787" y="4877"/>
                    <a:pt x="16909" y="0"/>
                    <a:pt x="10893" y="0"/>
                  </a:cubicBezTo>
                  <a:cubicBezTo>
                    <a:pt x="4877" y="0"/>
                    <a:pt x="0" y="4877"/>
                    <a:pt x="0" y="10893"/>
                  </a:cubicBezTo>
                  <a:cubicBezTo>
                    <a:pt x="0" y="16909"/>
                    <a:pt x="4877" y="21787"/>
                    <a:pt x="10893" y="21787"/>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43" name="任意多边形: 形状 142">
              <a:extLst>
                <a:ext uri="{FF2B5EF4-FFF2-40B4-BE49-F238E27FC236}">
                  <a16:creationId xmlns:a16="http://schemas.microsoft.com/office/drawing/2014/main" id="{6E72E1AE-B607-FEF1-5A96-2919494D6E97}"/>
                </a:ext>
              </a:extLst>
            </p:cNvPr>
            <p:cNvSpPr/>
            <p:nvPr/>
          </p:nvSpPr>
          <p:spPr>
            <a:xfrm>
              <a:off x="4181764" y="5370867"/>
              <a:ext cx="595563" cy="520523"/>
            </a:xfrm>
            <a:custGeom>
              <a:avLst/>
              <a:gdLst>
                <a:gd name="connsiteX0" fmla="*/ 22323 w 595563"/>
                <a:gd name="connsiteY0" fmla="*/ 21787 h 520523"/>
                <a:gd name="connsiteX1" fmla="*/ 412618 w 595563"/>
                <a:gd name="connsiteY1" fmla="*/ 21787 h 520523"/>
                <a:gd name="connsiteX2" fmla="*/ 423511 w 595563"/>
                <a:gd name="connsiteY2" fmla="*/ 10893 h 520523"/>
                <a:gd name="connsiteX3" fmla="*/ 412618 w 595563"/>
                <a:gd name="connsiteY3" fmla="*/ 0 h 520523"/>
                <a:gd name="connsiteX4" fmla="*/ 22323 w 595563"/>
                <a:gd name="connsiteY4" fmla="*/ 0 h 520523"/>
                <a:gd name="connsiteX5" fmla="*/ 0 w 595563"/>
                <a:gd name="connsiteY5" fmla="*/ 22323 h 520523"/>
                <a:gd name="connsiteX6" fmla="*/ 0 w 595563"/>
                <a:gd name="connsiteY6" fmla="*/ 140484 h 520523"/>
                <a:gd name="connsiteX7" fmla="*/ 22323 w 595563"/>
                <a:gd name="connsiteY7" fmla="*/ 162806 h 520523"/>
                <a:gd name="connsiteX8" fmla="*/ 120964 w 595563"/>
                <a:gd name="connsiteY8" fmla="*/ 162806 h 520523"/>
                <a:gd name="connsiteX9" fmla="*/ 91840 w 595563"/>
                <a:gd name="connsiteY9" fmla="*/ 248129 h 520523"/>
                <a:gd name="connsiteX10" fmla="*/ 132686 w 595563"/>
                <a:gd name="connsiteY10" fmla="*/ 346741 h 520523"/>
                <a:gd name="connsiteX11" fmla="*/ 231297 w 595563"/>
                <a:gd name="connsiteY11" fmla="*/ 387521 h 520523"/>
                <a:gd name="connsiteX12" fmla="*/ 298677 w 595563"/>
                <a:gd name="connsiteY12" fmla="*/ 370199 h 520523"/>
                <a:gd name="connsiteX13" fmla="*/ 334195 w 595563"/>
                <a:gd name="connsiteY13" fmla="*/ 405716 h 520523"/>
                <a:gd name="connsiteX14" fmla="*/ 338478 w 595563"/>
                <a:gd name="connsiteY14" fmla="*/ 434171 h 520523"/>
                <a:gd name="connsiteX15" fmla="*/ 408523 w 595563"/>
                <a:gd name="connsiteY15" fmla="*/ 504217 h 520523"/>
                <a:gd name="connsiteX16" fmla="*/ 447954 w 595563"/>
                <a:gd name="connsiteY16" fmla="*/ 520524 h 520523"/>
                <a:gd name="connsiteX17" fmla="*/ 487383 w 595563"/>
                <a:gd name="connsiteY17" fmla="*/ 504217 h 520523"/>
                <a:gd name="connsiteX18" fmla="*/ 487383 w 595563"/>
                <a:gd name="connsiteY18" fmla="*/ 425356 h 520523"/>
                <a:gd name="connsiteX19" fmla="*/ 417337 w 595563"/>
                <a:gd name="connsiteY19" fmla="*/ 355311 h 520523"/>
                <a:gd name="connsiteX20" fmla="*/ 388882 w 595563"/>
                <a:gd name="connsiteY20" fmla="*/ 351028 h 520523"/>
                <a:gd name="connsiteX21" fmla="*/ 353388 w 595563"/>
                <a:gd name="connsiteY21" fmla="*/ 315536 h 520523"/>
                <a:gd name="connsiteX22" fmla="*/ 341563 w 595563"/>
                <a:gd name="connsiteY22" fmla="*/ 162809 h 520523"/>
                <a:gd name="connsiteX23" fmla="*/ 573239 w 595563"/>
                <a:gd name="connsiteY23" fmla="*/ 162809 h 520523"/>
                <a:gd name="connsiteX24" fmla="*/ 595564 w 595563"/>
                <a:gd name="connsiteY24" fmla="*/ 140487 h 520523"/>
                <a:gd name="connsiteX25" fmla="*/ 595564 w 595563"/>
                <a:gd name="connsiteY25" fmla="*/ 22326 h 520523"/>
                <a:gd name="connsiteX26" fmla="*/ 573239 w 595563"/>
                <a:gd name="connsiteY26" fmla="*/ 3 h 520523"/>
                <a:gd name="connsiteX27" fmla="*/ 463203 w 595563"/>
                <a:gd name="connsiteY27" fmla="*/ 3 h 520523"/>
                <a:gd name="connsiteX28" fmla="*/ 452309 w 595563"/>
                <a:gd name="connsiteY28" fmla="*/ 10896 h 520523"/>
                <a:gd name="connsiteX29" fmla="*/ 463203 w 595563"/>
                <a:gd name="connsiteY29" fmla="*/ 21789 h 520523"/>
                <a:gd name="connsiteX30" fmla="*/ 573239 w 595563"/>
                <a:gd name="connsiteY30" fmla="*/ 21789 h 520523"/>
                <a:gd name="connsiteX31" fmla="*/ 573776 w 595563"/>
                <a:gd name="connsiteY31" fmla="*/ 22324 h 520523"/>
                <a:gd name="connsiteX32" fmla="*/ 573776 w 595563"/>
                <a:gd name="connsiteY32" fmla="*/ 140485 h 520523"/>
                <a:gd name="connsiteX33" fmla="*/ 573239 w 595563"/>
                <a:gd name="connsiteY33" fmla="*/ 141020 h 520523"/>
                <a:gd name="connsiteX34" fmla="*/ 320564 w 595563"/>
                <a:gd name="connsiteY34" fmla="*/ 141020 h 520523"/>
                <a:gd name="connsiteX35" fmla="*/ 142028 w 595563"/>
                <a:gd name="connsiteY35" fmla="*/ 141020 h 520523"/>
                <a:gd name="connsiteX36" fmla="*/ 22323 w 595563"/>
                <a:gd name="connsiteY36" fmla="*/ 141020 h 520523"/>
                <a:gd name="connsiteX37" fmla="*/ 21788 w 595563"/>
                <a:gd name="connsiteY37" fmla="*/ 140485 h 520523"/>
                <a:gd name="connsiteX38" fmla="*/ 21788 w 595563"/>
                <a:gd name="connsiteY38" fmla="*/ 22324 h 520523"/>
                <a:gd name="connsiteX39" fmla="*/ 22323 w 595563"/>
                <a:gd name="connsiteY39" fmla="*/ 21787 h 520523"/>
                <a:gd name="connsiteX40" fmla="*/ 398486 w 595563"/>
                <a:gd name="connsiteY40" fmla="*/ 370714 h 520523"/>
                <a:gd name="connsiteX41" fmla="*/ 400208 w 595563"/>
                <a:gd name="connsiteY41" fmla="*/ 370001 h 520523"/>
                <a:gd name="connsiteX42" fmla="*/ 401930 w 595563"/>
                <a:gd name="connsiteY42" fmla="*/ 370714 h 520523"/>
                <a:gd name="connsiteX43" fmla="*/ 471976 w 595563"/>
                <a:gd name="connsiteY43" fmla="*/ 440759 h 520523"/>
                <a:gd name="connsiteX44" fmla="*/ 471976 w 595563"/>
                <a:gd name="connsiteY44" fmla="*/ 488806 h 520523"/>
                <a:gd name="connsiteX45" fmla="*/ 423928 w 595563"/>
                <a:gd name="connsiteY45" fmla="*/ 488806 h 520523"/>
                <a:gd name="connsiteX46" fmla="*/ 353883 w 595563"/>
                <a:gd name="connsiteY46" fmla="*/ 418759 h 520523"/>
                <a:gd name="connsiteX47" fmla="*/ 353883 w 595563"/>
                <a:gd name="connsiteY47" fmla="*/ 415316 h 520523"/>
                <a:gd name="connsiteX48" fmla="*/ 372715 w 595563"/>
                <a:gd name="connsiteY48" fmla="*/ 365670 h 520523"/>
                <a:gd name="connsiteX49" fmla="*/ 348841 w 595563"/>
                <a:gd name="connsiteY49" fmla="*/ 389544 h 520523"/>
                <a:gd name="connsiteX50" fmla="*/ 317223 w 595563"/>
                <a:gd name="connsiteY50" fmla="*/ 357927 h 520523"/>
                <a:gd name="connsiteX51" fmla="*/ 329909 w 595563"/>
                <a:gd name="connsiteY51" fmla="*/ 346737 h 520523"/>
                <a:gd name="connsiteX52" fmla="*/ 341100 w 595563"/>
                <a:gd name="connsiteY52" fmla="*/ 334055 h 520523"/>
                <a:gd name="connsiteX53" fmla="*/ 148091 w 595563"/>
                <a:gd name="connsiteY53" fmla="*/ 164922 h 520523"/>
                <a:gd name="connsiteX54" fmla="*/ 231297 w 595563"/>
                <a:gd name="connsiteY54" fmla="*/ 130513 h 520523"/>
                <a:gd name="connsiteX55" fmla="*/ 314502 w 595563"/>
                <a:gd name="connsiteY55" fmla="*/ 164922 h 520523"/>
                <a:gd name="connsiteX56" fmla="*/ 314502 w 595563"/>
                <a:gd name="connsiteY56" fmla="*/ 331331 h 520523"/>
                <a:gd name="connsiteX57" fmla="*/ 148092 w 595563"/>
                <a:gd name="connsiteY57" fmla="*/ 331331 h 520523"/>
                <a:gd name="connsiteX58" fmla="*/ 148091 w 595563"/>
                <a:gd name="connsiteY58" fmla="*/ 164922 h 520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95563" h="520523">
                  <a:moveTo>
                    <a:pt x="22323" y="21787"/>
                  </a:moveTo>
                  <a:lnTo>
                    <a:pt x="412618" y="21787"/>
                  </a:lnTo>
                  <a:cubicBezTo>
                    <a:pt x="418636" y="21787"/>
                    <a:pt x="423511" y="16909"/>
                    <a:pt x="423511" y="10893"/>
                  </a:cubicBezTo>
                  <a:cubicBezTo>
                    <a:pt x="423511" y="4877"/>
                    <a:pt x="418634" y="0"/>
                    <a:pt x="412618" y="0"/>
                  </a:cubicBezTo>
                  <a:lnTo>
                    <a:pt x="22323" y="0"/>
                  </a:lnTo>
                  <a:cubicBezTo>
                    <a:pt x="10014" y="0"/>
                    <a:pt x="0" y="10014"/>
                    <a:pt x="0" y="22323"/>
                  </a:cubicBezTo>
                  <a:lnTo>
                    <a:pt x="0" y="140484"/>
                  </a:lnTo>
                  <a:cubicBezTo>
                    <a:pt x="0" y="152792"/>
                    <a:pt x="10014" y="162806"/>
                    <a:pt x="22323" y="162806"/>
                  </a:cubicBezTo>
                  <a:lnTo>
                    <a:pt x="120964" y="162806"/>
                  </a:lnTo>
                  <a:cubicBezTo>
                    <a:pt x="102078" y="187127"/>
                    <a:pt x="91840" y="216840"/>
                    <a:pt x="91840" y="248129"/>
                  </a:cubicBezTo>
                  <a:cubicBezTo>
                    <a:pt x="91840" y="285380"/>
                    <a:pt x="106347" y="320400"/>
                    <a:pt x="132686" y="346741"/>
                  </a:cubicBezTo>
                  <a:cubicBezTo>
                    <a:pt x="159873" y="373928"/>
                    <a:pt x="195585" y="387521"/>
                    <a:pt x="231297" y="387521"/>
                  </a:cubicBezTo>
                  <a:cubicBezTo>
                    <a:pt x="254546" y="387521"/>
                    <a:pt x="277780" y="381721"/>
                    <a:pt x="298677" y="370199"/>
                  </a:cubicBezTo>
                  <a:lnTo>
                    <a:pt x="334195" y="405716"/>
                  </a:lnTo>
                  <a:cubicBezTo>
                    <a:pt x="329363" y="414866"/>
                    <a:pt x="330788" y="426479"/>
                    <a:pt x="338478" y="434171"/>
                  </a:cubicBezTo>
                  <a:lnTo>
                    <a:pt x="408523" y="504217"/>
                  </a:lnTo>
                  <a:cubicBezTo>
                    <a:pt x="419394" y="515089"/>
                    <a:pt x="433674" y="520524"/>
                    <a:pt x="447954" y="520524"/>
                  </a:cubicBezTo>
                  <a:cubicBezTo>
                    <a:pt x="462233" y="520524"/>
                    <a:pt x="476513" y="515089"/>
                    <a:pt x="487383" y="504217"/>
                  </a:cubicBezTo>
                  <a:cubicBezTo>
                    <a:pt x="509123" y="482476"/>
                    <a:pt x="509123" y="447098"/>
                    <a:pt x="487383" y="425356"/>
                  </a:cubicBezTo>
                  <a:lnTo>
                    <a:pt x="417337" y="355311"/>
                  </a:lnTo>
                  <a:cubicBezTo>
                    <a:pt x="409646" y="347622"/>
                    <a:pt x="398030" y="346196"/>
                    <a:pt x="388882" y="351028"/>
                  </a:cubicBezTo>
                  <a:lnTo>
                    <a:pt x="353388" y="315536"/>
                  </a:lnTo>
                  <a:cubicBezTo>
                    <a:pt x="379853" y="267535"/>
                    <a:pt x="375902" y="207128"/>
                    <a:pt x="341563" y="162809"/>
                  </a:cubicBezTo>
                  <a:lnTo>
                    <a:pt x="573239" y="162809"/>
                  </a:lnTo>
                  <a:cubicBezTo>
                    <a:pt x="585549" y="162809"/>
                    <a:pt x="595564" y="152795"/>
                    <a:pt x="595564" y="140487"/>
                  </a:cubicBezTo>
                  <a:lnTo>
                    <a:pt x="595564" y="22326"/>
                  </a:lnTo>
                  <a:cubicBezTo>
                    <a:pt x="595564" y="10017"/>
                    <a:pt x="585549" y="3"/>
                    <a:pt x="573239" y="3"/>
                  </a:cubicBezTo>
                  <a:lnTo>
                    <a:pt x="463203" y="3"/>
                  </a:lnTo>
                  <a:cubicBezTo>
                    <a:pt x="457185" y="3"/>
                    <a:pt x="452309" y="4880"/>
                    <a:pt x="452309" y="10896"/>
                  </a:cubicBezTo>
                  <a:cubicBezTo>
                    <a:pt x="452309" y="16912"/>
                    <a:pt x="457186" y="21789"/>
                    <a:pt x="463203" y="21789"/>
                  </a:cubicBezTo>
                  <a:lnTo>
                    <a:pt x="573239" y="21789"/>
                  </a:lnTo>
                  <a:cubicBezTo>
                    <a:pt x="573534" y="21789"/>
                    <a:pt x="573776" y="22029"/>
                    <a:pt x="573776" y="22324"/>
                  </a:cubicBezTo>
                  <a:lnTo>
                    <a:pt x="573776" y="140485"/>
                  </a:lnTo>
                  <a:cubicBezTo>
                    <a:pt x="573776" y="140780"/>
                    <a:pt x="573534" y="141020"/>
                    <a:pt x="573239" y="141020"/>
                  </a:cubicBezTo>
                  <a:lnTo>
                    <a:pt x="320564" y="141020"/>
                  </a:lnTo>
                  <a:cubicBezTo>
                    <a:pt x="269038" y="98016"/>
                    <a:pt x="193557" y="98016"/>
                    <a:pt x="142028" y="141020"/>
                  </a:cubicBezTo>
                  <a:lnTo>
                    <a:pt x="22323" y="141020"/>
                  </a:lnTo>
                  <a:cubicBezTo>
                    <a:pt x="22028" y="141020"/>
                    <a:pt x="21788" y="140780"/>
                    <a:pt x="21788" y="140485"/>
                  </a:cubicBezTo>
                  <a:lnTo>
                    <a:pt x="21788" y="22324"/>
                  </a:lnTo>
                  <a:cubicBezTo>
                    <a:pt x="21788" y="22026"/>
                    <a:pt x="22028" y="21787"/>
                    <a:pt x="22323" y="21787"/>
                  </a:cubicBezTo>
                  <a:close/>
                  <a:moveTo>
                    <a:pt x="398486" y="370714"/>
                  </a:moveTo>
                  <a:cubicBezTo>
                    <a:pt x="398960" y="370239"/>
                    <a:pt x="399585" y="370001"/>
                    <a:pt x="400208" y="370001"/>
                  </a:cubicBezTo>
                  <a:cubicBezTo>
                    <a:pt x="400833" y="370001"/>
                    <a:pt x="401456" y="370239"/>
                    <a:pt x="401930" y="370714"/>
                  </a:cubicBezTo>
                  <a:lnTo>
                    <a:pt x="471976" y="440759"/>
                  </a:lnTo>
                  <a:cubicBezTo>
                    <a:pt x="485223" y="454006"/>
                    <a:pt x="485223" y="475559"/>
                    <a:pt x="471976" y="488806"/>
                  </a:cubicBezTo>
                  <a:cubicBezTo>
                    <a:pt x="458731" y="502054"/>
                    <a:pt x="437177" y="502054"/>
                    <a:pt x="423928" y="488806"/>
                  </a:cubicBezTo>
                  <a:lnTo>
                    <a:pt x="353883" y="418759"/>
                  </a:lnTo>
                  <a:cubicBezTo>
                    <a:pt x="352933" y="417810"/>
                    <a:pt x="352933" y="416265"/>
                    <a:pt x="353883" y="415316"/>
                  </a:cubicBezTo>
                  <a:close/>
                  <a:moveTo>
                    <a:pt x="372715" y="365670"/>
                  </a:moveTo>
                  <a:lnTo>
                    <a:pt x="348841" y="389544"/>
                  </a:lnTo>
                  <a:lnTo>
                    <a:pt x="317223" y="357927"/>
                  </a:lnTo>
                  <a:cubicBezTo>
                    <a:pt x="321615" y="354485"/>
                    <a:pt x="325866" y="350780"/>
                    <a:pt x="329909" y="346737"/>
                  </a:cubicBezTo>
                  <a:cubicBezTo>
                    <a:pt x="333951" y="342694"/>
                    <a:pt x="337660" y="338446"/>
                    <a:pt x="341100" y="334055"/>
                  </a:cubicBezTo>
                  <a:close/>
                  <a:moveTo>
                    <a:pt x="148091" y="164922"/>
                  </a:moveTo>
                  <a:cubicBezTo>
                    <a:pt x="171031" y="141983"/>
                    <a:pt x="201164" y="130513"/>
                    <a:pt x="231297" y="130513"/>
                  </a:cubicBezTo>
                  <a:cubicBezTo>
                    <a:pt x="261428" y="130513"/>
                    <a:pt x="291563" y="141983"/>
                    <a:pt x="314502" y="164922"/>
                  </a:cubicBezTo>
                  <a:cubicBezTo>
                    <a:pt x="360380" y="210800"/>
                    <a:pt x="360380" y="285452"/>
                    <a:pt x="314502" y="331331"/>
                  </a:cubicBezTo>
                  <a:cubicBezTo>
                    <a:pt x="268621" y="377210"/>
                    <a:pt x="193969" y="377210"/>
                    <a:pt x="148092" y="331331"/>
                  </a:cubicBezTo>
                  <a:cubicBezTo>
                    <a:pt x="102213" y="285451"/>
                    <a:pt x="102213" y="210802"/>
                    <a:pt x="148091" y="16492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44" name="任意多边形: 形状 143">
              <a:extLst>
                <a:ext uri="{FF2B5EF4-FFF2-40B4-BE49-F238E27FC236}">
                  <a16:creationId xmlns:a16="http://schemas.microsoft.com/office/drawing/2014/main" id="{2BC1EA94-D09C-4381-2FC2-3DCF73C9331A}"/>
                </a:ext>
              </a:extLst>
            </p:cNvPr>
            <p:cNvSpPr/>
            <p:nvPr/>
          </p:nvSpPr>
          <p:spPr>
            <a:xfrm>
              <a:off x="4316458" y="5522388"/>
              <a:ext cx="193207" cy="193209"/>
            </a:xfrm>
            <a:custGeom>
              <a:avLst/>
              <a:gdLst>
                <a:gd name="connsiteX0" fmla="*/ 28261 w 193207"/>
                <a:gd name="connsiteY0" fmla="*/ 164946 h 193209"/>
                <a:gd name="connsiteX1" fmla="*/ 96604 w 193207"/>
                <a:gd name="connsiteY1" fmla="*/ 193209 h 193209"/>
                <a:gd name="connsiteX2" fmla="*/ 164946 w 193207"/>
                <a:gd name="connsiteY2" fmla="*/ 164946 h 193209"/>
                <a:gd name="connsiteX3" fmla="*/ 164946 w 193207"/>
                <a:gd name="connsiteY3" fmla="*/ 28261 h 193209"/>
                <a:gd name="connsiteX4" fmla="*/ 28261 w 193207"/>
                <a:gd name="connsiteY4" fmla="*/ 28261 h 193209"/>
                <a:gd name="connsiteX5" fmla="*/ 28261 w 193207"/>
                <a:gd name="connsiteY5" fmla="*/ 164946 h 193209"/>
                <a:gd name="connsiteX6" fmla="*/ 43669 w 193207"/>
                <a:gd name="connsiteY6" fmla="*/ 43670 h 193209"/>
                <a:gd name="connsiteX7" fmla="*/ 96604 w 193207"/>
                <a:gd name="connsiteY7" fmla="*/ 21777 h 193209"/>
                <a:gd name="connsiteX8" fmla="*/ 149539 w 193207"/>
                <a:gd name="connsiteY8" fmla="*/ 43670 h 193209"/>
                <a:gd name="connsiteX9" fmla="*/ 149539 w 193207"/>
                <a:gd name="connsiteY9" fmla="*/ 149540 h 193209"/>
                <a:gd name="connsiteX10" fmla="*/ 43669 w 193207"/>
                <a:gd name="connsiteY10" fmla="*/ 149540 h 193209"/>
                <a:gd name="connsiteX11" fmla="*/ 43669 w 193207"/>
                <a:gd name="connsiteY11" fmla="*/ 43670 h 19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207" h="193209">
                  <a:moveTo>
                    <a:pt x="28261" y="164946"/>
                  </a:moveTo>
                  <a:cubicBezTo>
                    <a:pt x="47105" y="183788"/>
                    <a:pt x="71853" y="193209"/>
                    <a:pt x="96604" y="193209"/>
                  </a:cubicBezTo>
                  <a:cubicBezTo>
                    <a:pt x="121354" y="193209"/>
                    <a:pt x="146103" y="183788"/>
                    <a:pt x="164946" y="164946"/>
                  </a:cubicBezTo>
                  <a:cubicBezTo>
                    <a:pt x="202628" y="127263"/>
                    <a:pt x="202628" y="65946"/>
                    <a:pt x="164946" y="28261"/>
                  </a:cubicBezTo>
                  <a:cubicBezTo>
                    <a:pt x="127261" y="-9420"/>
                    <a:pt x="65948" y="-9420"/>
                    <a:pt x="28261" y="28261"/>
                  </a:cubicBezTo>
                  <a:cubicBezTo>
                    <a:pt x="-9420" y="65946"/>
                    <a:pt x="-9420" y="127263"/>
                    <a:pt x="28261" y="164946"/>
                  </a:cubicBezTo>
                  <a:close/>
                  <a:moveTo>
                    <a:pt x="43669" y="43670"/>
                  </a:moveTo>
                  <a:cubicBezTo>
                    <a:pt x="58264" y="29075"/>
                    <a:pt x="77434" y="21777"/>
                    <a:pt x="96604" y="21777"/>
                  </a:cubicBezTo>
                  <a:cubicBezTo>
                    <a:pt x="115774" y="21777"/>
                    <a:pt x="134944" y="29075"/>
                    <a:pt x="149539" y="43670"/>
                  </a:cubicBezTo>
                  <a:cubicBezTo>
                    <a:pt x="178728" y="72859"/>
                    <a:pt x="178728" y="120352"/>
                    <a:pt x="149539" y="149540"/>
                  </a:cubicBezTo>
                  <a:cubicBezTo>
                    <a:pt x="120350" y="178729"/>
                    <a:pt x="72857" y="178729"/>
                    <a:pt x="43669" y="149540"/>
                  </a:cubicBezTo>
                  <a:cubicBezTo>
                    <a:pt x="14480" y="120352"/>
                    <a:pt x="14480" y="72859"/>
                    <a:pt x="43669" y="43670"/>
                  </a:cubicBezTo>
                  <a:close/>
                </a:path>
              </a:pathLst>
            </a:custGeom>
            <a:grpFill/>
            <a:ln w="1451" cap="flat">
              <a:noFill/>
              <a:prstDash val="solid"/>
              <a:miter/>
            </a:ln>
          </p:spPr>
          <p:txBody>
            <a:bodyPr anchor="ctr"/>
            <a:lstStyle/>
            <a:p>
              <a:pPr>
                <a:defRPr/>
              </a:pPr>
              <a:endParaRPr lang="zh-Hans-HK" altLang="en-US">
                <a:cs typeface="+mn-ea"/>
                <a:sym typeface="+mn-lt"/>
              </a:endParaRPr>
            </a:p>
          </p:txBody>
        </p:sp>
      </p:grpSp>
      <p:sp>
        <p:nvSpPr>
          <p:cNvPr id="113" name="文本框 33">
            <a:extLst>
              <a:ext uri="{FF2B5EF4-FFF2-40B4-BE49-F238E27FC236}">
                <a16:creationId xmlns:a16="http://schemas.microsoft.com/office/drawing/2014/main" id="{D0312A5B-9FAD-DA7F-5CA0-9430B21C84C2}"/>
              </a:ext>
            </a:extLst>
          </p:cNvPr>
          <p:cNvSpPr txBox="1">
            <a:spLocks noChangeArrowheads="1"/>
          </p:cNvSpPr>
          <p:nvPr/>
        </p:nvSpPr>
        <p:spPr bwMode="auto">
          <a:xfrm>
            <a:off x="8537404" y="4469433"/>
            <a:ext cx="2800507" cy="84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r">
              <a:lnSpc>
                <a:spcPct val="120000"/>
              </a:lnSpc>
              <a:spcBef>
                <a:spcPct val="0"/>
              </a:spcBef>
              <a:buNone/>
            </a:pPr>
            <a:r>
              <a:rPr lang="zh-CN" altLang="en-US" sz="1400" dirty="0">
                <a:latin typeface="+mn-lt"/>
                <a:ea typeface="+mn-ea"/>
                <a:cs typeface="+mn-ea"/>
                <a:sym typeface="+mn-lt"/>
              </a:rPr>
              <a:t>计算机网络的应用范围非常广泛，包括企业信息化、物联网、智能家居、远程医疗、在线教育等。</a:t>
            </a:r>
          </a:p>
        </p:txBody>
      </p:sp>
      <p:sp>
        <p:nvSpPr>
          <p:cNvPr id="114" name="椭圆 113">
            <a:extLst>
              <a:ext uri="{FF2B5EF4-FFF2-40B4-BE49-F238E27FC236}">
                <a16:creationId xmlns:a16="http://schemas.microsoft.com/office/drawing/2014/main" id="{42806221-56F1-D43A-3138-1E5F0C8DDDBF}"/>
              </a:ext>
            </a:extLst>
          </p:cNvPr>
          <p:cNvSpPr/>
          <p:nvPr/>
        </p:nvSpPr>
        <p:spPr>
          <a:xfrm>
            <a:off x="10537077" y="3612888"/>
            <a:ext cx="739144" cy="739144"/>
          </a:xfrm>
          <a:prstGeom prst="ellipse">
            <a:avLst/>
          </a:prstGeom>
          <a:gradFill flip="none" rotWithShape="1">
            <a:gsLst>
              <a:gs pos="12000">
                <a:srgbClr val="FEDE9D"/>
              </a:gs>
              <a:gs pos="100000">
                <a:srgbClr val="884110"/>
              </a:gs>
            </a:gsLst>
            <a:path path="circle">
              <a:fillToRect r="100000" b="100000"/>
            </a:path>
            <a:tileRect l="-100000" t="-100000"/>
          </a:gradFill>
          <a:ln>
            <a:no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cs typeface="微软雅黑" panose="020B0503020204020204" pitchFamily="34" charset="-122"/>
              </a:defRPr>
            </a:lvl9pPr>
          </a:lstStyle>
          <a:p>
            <a:pPr algn="ctr"/>
            <a:endParaRPr lang="zh-CN" altLang="en-US">
              <a:solidFill>
                <a:prstClr val="white"/>
              </a:solidFill>
              <a:latin typeface="+mn-lt"/>
              <a:ea typeface="+mn-ea"/>
              <a:cs typeface="+mn-ea"/>
              <a:sym typeface="+mn-lt"/>
            </a:endParaRPr>
          </a:p>
        </p:txBody>
      </p:sp>
      <p:grpSp>
        <p:nvGrpSpPr>
          <p:cNvPr id="115" name="图形 22">
            <a:extLst>
              <a:ext uri="{FF2B5EF4-FFF2-40B4-BE49-F238E27FC236}">
                <a16:creationId xmlns:a16="http://schemas.microsoft.com/office/drawing/2014/main" id="{49439720-ADD2-B50E-03B2-868CABC52499}"/>
              </a:ext>
            </a:extLst>
          </p:cNvPr>
          <p:cNvGrpSpPr/>
          <p:nvPr/>
        </p:nvGrpSpPr>
        <p:grpSpPr>
          <a:xfrm>
            <a:off x="10721811" y="3805496"/>
            <a:ext cx="349134" cy="373731"/>
            <a:chOff x="899185" y="1979441"/>
            <a:chExt cx="694727" cy="743671"/>
          </a:xfrm>
          <a:solidFill>
            <a:schemeClr val="bg1"/>
          </a:solidFill>
        </p:grpSpPr>
        <p:sp>
          <p:nvSpPr>
            <p:cNvPr id="119" name="任意多边形: 形状 118">
              <a:extLst>
                <a:ext uri="{FF2B5EF4-FFF2-40B4-BE49-F238E27FC236}">
                  <a16:creationId xmlns:a16="http://schemas.microsoft.com/office/drawing/2014/main" id="{A8356025-1E6D-DB97-8AF2-0D385DBEA715}"/>
                </a:ext>
              </a:extLst>
            </p:cNvPr>
            <p:cNvSpPr/>
            <p:nvPr/>
          </p:nvSpPr>
          <p:spPr>
            <a:xfrm>
              <a:off x="1269005" y="2659186"/>
              <a:ext cx="62616" cy="21783"/>
            </a:xfrm>
            <a:custGeom>
              <a:avLst/>
              <a:gdLst>
                <a:gd name="connsiteX0" fmla="*/ 10892 w 62616"/>
                <a:gd name="connsiteY0" fmla="*/ 0 h 21783"/>
                <a:gd name="connsiteX1" fmla="*/ 0 w 62616"/>
                <a:gd name="connsiteY1" fmla="*/ 10892 h 21783"/>
                <a:gd name="connsiteX2" fmla="*/ 10892 w 62616"/>
                <a:gd name="connsiteY2" fmla="*/ 21784 h 21783"/>
                <a:gd name="connsiteX3" fmla="*/ 51725 w 62616"/>
                <a:gd name="connsiteY3" fmla="*/ 21784 h 21783"/>
                <a:gd name="connsiteX4" fmla="*/ 62617 w 62616"/>
                <a:gd name="connsiteY4" fmla="*/ 10892 h 21783"/>
                <a:gd name="connsiteX5" fmla="*/ 51725 w 62616"/>
                <a:gd name="connsiteY5"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16" h="21783">
                  <a:moveTo>
                    <a:pt x="10892" y="0"/>
                  </a:moveTo>
                  <a:cubicBezTo>
                    <a:pt x="4876" y="0"/>
                    <a:pt x="0" y="4876"/>
                    <a:pt x="0" y="10892"/>
                  </a:cubicBezTo>
                  <a:cubicBezTo>
                    <a:pt x="0" y="16908"/>
                    <a:pt x="4876" y="21784"/>
                    <a:pt x="10892" y="21784"/>
                  </a:cubicBezTo>
                  <a:lnTo>
                    <a:pt x="51725" y="21784"/>
                  </a:lnTo>
                  <a:cubicBezTo>
                    <a:pt x="57741" y="21784"/>
                    <a:pt x="62617" y="16908"/>
                    <a:pt x="62617" y="10892"/>
                  </a:cubicBezTo>
                  <a:cubicBezTo>
                    <a:pt x="62617" y="4876"/>
                    <a:pt x="57741" y="0"/>
                    <a:pt x="51725"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20" name="任意多边形: 形状 119">
              <a:extLst>
                <a:ext uri="{FF2B5EF4-FFF2-40B4-BE49-F238E27FC236}">
                  <a16:creationId xmlns:a16="http://schemas.microsoft.com/office/drawing/2014/main" id="{47828683-964A-591B-271B-CBC30F9DF4AC}"/>
                </a:ext>
              </a:extLst>
            </p:cNvPr>
            <p:cNvSpPr/>
            <p:nvPr/>
          </p:nvSpPr>
          <p:spPr>
            <a:xfrm>
              <a:off x="899185" y="1979441"/>
              <a:ext cx="694727" cy="743671"/>
            </a:xfrm>
            <a:custGeom>
              <a:avLst/>
              <a:gdLst>
                <a:gd name="connsiteX0" fmla="*/ 649513 w 694727"/>
                <a:gd name="connsiteY0" fmla="*/ 0 h 743671"/>
                <a:gd name="connsiteX1" fmla="*/ 579064 w 694727"/>
                <a:gd name="connsiteY1" fmla="*/ 0 h 743671"/>
                <a:gd name="connsiteX2" fmla="*/ 568172 w 694727"/>
                <a:gd name="connsiteY2" fmla="*/ 10892 h 743671"/>
                <a:gd name="connsiteX3" fmla="*/ 579064 w 694727"/>
                <a:gd name="connsiteY3" fmla="*/ 21784 h 743671"/>
                <a:gd name="connsiteX4" fmla="*/ 649513 w 694727"/>
                <a:gd name="connsiteY4" fmla="*/ 21784 h 743671"/>
                <a:gd name="connsiteX5" fmla="*/ 672945 w 694727"/>
                <a:gd name="connsiteY5" fmla="*/ 45215 h 743671"/>
                <a:gd name="connsiteX6" fmla="*/ 672945 w 694727"/>
                <a:gd name="connsiteY6" fmla="*/ 698460 h 743671"/>
                <a:gd name="connsiteX7" fmla="*/ 649513 w 694727"/>
                <a:gd name="connsiteY7" fmla="*/ 721891 h 743671"/>
                <a:gd name="connsiteX8" fmla="*/ 152743 w 694727"/>
                <a:gd name="connsiteY8" fmla="*/ 721891 h 743671"/>
                <a:gd name="connsiteX9" fmla="*/ 129310 w 694727"/>
                <a:gd name="connsiteY9" fmla="*/ 698460 h 743671"/>
                <a:gd name="connsiteX10" fmla="*/ 129310 w 694727"/>
                <a:gd name="connsiteY10" fmla="*/ 609747 h 743671"/>
                <a:gd name="connsiteX11" fmla="*/ 157512 w 694727"/>
                <a:gd name="connsiteY11" fmla="*/ 609747 h 743671"/>
                <a:gd name="connsiteX12" fmla="*/ 157512 w 694727"/>
                <a:gd name="connsiteY12" fmla="*/ 631158 h 743671"/>
                <a:gd name="connsiteX13" fmla="*/ 185736 w 694727"/>
                <a:gd name="connsiteY13" fmla="*/ 659382 h 743671"/>
                <a:gd name="connsiteX14" fmla="*/ 616519 w 694727"/>
                <a:gd name="connsiteY14" fmla="*/ 659382 h 743671"/>
                <a:gd name="connsiteX15" fmla="*/ 644745 w 694727"/>
                <a:gd name="connsiteY15" fmla="*/ 631158 h 743671"/>
                <a:gd name="connsiteX16" fmla="*/ 644745 w 694727"/>
                <a:gd name="connsiteY16" fmla="*/ 78275 h 743671"/>
                <a:gd name="connsiteX17" fmla="*/ 616519 w 694727"/>
                <a:gd name="connsiteY17" fmla="*/ 50051 h 743671"/>
                <a:gd name="connsiteX18" fmla="*/ 185736 w 694727"/>
                <a:gd name="connsiteY18" fmla="*/ 50051 h 743671"/>
                <a:gd name="connsiteX19" fmla="*/ 157512 w 694727"/>
                <a:gd name="connsiteY19" fmla="*/ 78275 h 743671"/>
                <a:gd name="connsiteX20" fmla="*/ 157512 w 694727"/>
                <a:gd name="connsiteY20" fmla="*/ 173835 h 743671"/>
                <a:gd name="connsiteX21" fmla="*/ 135827 w 694727"/>
                <a:gd name="connsiteY21" fmla="*/ 191725 h 743671"/>
                <a:gd name="connsiteX22" fmla="*/ 129310 w 694727"/>
                <a:gd name="connsiteY22" fmla="*/ 191725 h 743671"/>
                <a:gd name="connsiteX23" fmla="*/ 129310 w 694727"/>
                <a:gd name="connsiteY23" fmla="*/ 45213 h 743671"/>
                <a:gd name="connsiteX24" fmla="*/ 152743 w 694727"/>
                <a:gd name="connsiteY24" fmla="*/ 21782 h 743671"/>
                <a:gd name="connsiteX25" fmla="*/ 528256 w 694727"/>
                <a:gd name="connsiteY25" fmla="*/ 21782 h 743671"/>
                <a:gd name="connsiteX26" fmla="*/ 539147 w 694727"/>
                <a:gd name="connsiteY26" fmla="*/ 10890 h 743671"/>
                <a:gd name="connsiteX27" fmla="*/ 528256 w 694727"/>
                <a:gd name="connsiteY27" fmla="*/ 0 h 743671"/>
                <a:gd name="connsiteX28" fmla="*/ 152743 w 694727"/>
                <a:gd name="connsiteY28" fmla="*/ 0 h 743671"/>
                <a:gd name="connsiteX29" fmla="*/ 107528 w 694727"/>
                <a:gd name="connsiteY29" fmla="*/ 45213 h 743671"/>
                <a:gd name="connsiteX30" fmla="*/ 107528 w 694727"/>
                <a:gd name="connsiteY30" fmla="*/ 191725 h 743671"/>
                <a:gd name="connsiteX31" fmla="*/ 81132 w 694727"/>
                <a:gd name="connsiteY31" fmla="*/ 191725 h 743671"/>
                <a:gd name="connsiteX32" fmla="*/ 62769 w 694727"/>
                <a:gd name="connsiteY32" fmla="*/ 210086 h 743671"/>
                <a:gd name="connsiteX33" fmla="*/ 62769 w 694727"/>
                <a:gd name="connsiteY33" fmla="*/ 252000 h 743671"/>
                <a:gd name="connsiteX34" fmla="*/ 3959 w 694727"/>
                <a:gd name="connsiteY34" fmla="*/ 300520 h 743671"/>
                <a:gd name="connsiteX35" fmla="*/ 1255 w 694727"/>
                <a:gd name="connsiteY35" fmla="*/ 303926 h 743671"/>
                <a:gd name="connsiteX36" fmla="*/ 20 w 694727"/>
                <a:gd name="connsiteY36" fmla="*/ 308616 h 743671"/>
                <a:gd name="connsiteX37" fmla="*/ 0 w 694727"/>
                <a:gd name="connsiteY37" fmla="*/ 587019 h 743671"/>
                <a:gd name="connsiteX38" fmla="*/ 22728 w 694727"/>
                <a:gd name="connsiteY38" fmla="*/ 609746 h 743671"/>
                <a:gd name="connsiteX39" fmla="*/ 107528 w 694727"/>
                <a:gd name="connsiteY39" fmla="*/ 609746 h 743671"/>
                <a:gd name="connsiteX40" fmla="*/ 107528 w 694727"/>
                <a:gd name="connsiteY40" fmla="*/ 698458 h 743671"/>
                <a:gd name="connsiteX41" fmla="*/ 152743 w 694727"/>
                <a:gd name="connsiteY41" fmla="*/ 743672 h 743671"/>
                <a:gd name="connsiteX42" fmla="*/ 649513 w 694727"/>
                <a:gd name="connsiteY42" fmla="*/ 743672 h 743671"/>
                <a:gd name="connsiteX43" fmla="*/ 694728 w 694727"/>
                <a:gd name="connsiteY43" fmla="*/ 698458 h 743671"/>
                <a:gd name="connsiteX44" fmla="*/ 694728 w 694727"/>
                <a:gd name="connsiteY44" fmla="*/ 45213 h 743671"/>
                <a:gd name="connsiteX45" fmla="*/ 649513 w 694727"/>
                <a:gd name="connsiteY45" fmla="*/ 0 h 743671"/>
                <a:gd name="connsiteX46" fmla="*/ 84553 w 694727"/>
                <a:gd name="connsiteY46" fmla="*/ 213509 h 743671"/>
                <a:gd name="connsiteX47" fmla="*/ 337469 w 694727"/>
                <a:gd name="connsiteY47" fmla="*/ 213509 h 743671"/>
                <a:gd name="connsiteX48" fmla="*/ 337469 w 694727"/>
                <a:gd name="connsiteY48" fmla="*/ 344552 h 743671"/>
                <a:gd name="connsiteX49" fmla="*/ 211010 w 694727"/>
                <a:gd name="connsiteY49" fmla="*/ 428131 h 743671"/>
                <a:gd name="connsiteX50" fmla="*/ 84551 w 694727"/>
                <a:gd name="connsiteY50" fmla="*/ 344552 h 743671"/>
                <a:gd name="connsiteX51" fmla="*/ 84551 w 694727"/>
                <a:gd name="connsiteY51" fmla="*/ 213509 h 743671"/>
                <a:gd name="connsiteX52" fmla="*/ 170056 w 694727"/>
                <a:gd name="connsiteY52" fmla="*/ 191726 h 743671"/>
                <a:gd name="connsiteX53" fmla="*/ 211011 w 694727"/>
                <a:gd name="connsiteY53" fmla="*/ 157937 h 743671"/>
                <a:gd name="connsiteX54" fmla="*/ 251966 w 694727"/>
                <a:gd name="connsiteY54" fmla="*/ 191726 h 743671"/>
                <a:gd name="connsiteX55" fmla="*/ 62771 w 694727"/>
                <a:gd name="connsiteY55" fmla="*/ 280240 h 743671"/>
                <a:gd name="connsiteX56" fmla="*/ 62771 w 694727"/>
                <a:gd name="connsiteY56" fmla="*/ 330154 h 743671"/>
                <a:gd name="connsiteX57" fmla="*/ 29180 w 694727"/>
                <a:gd name="connsiteY57" fmla="*/ 307954 h 743671"/>
                <a:gd name="connsiteX58" fmla="*/ 22728 w 694727"/>
                <a:gd name="connsiteY58" fmla="*/ 587965 h 743671"/>
                <a:gd name="connsiteX59" fmla="*/ 21782 w 694727"/>
                <a:gd name="connsiteY59" fmla="*/ 587021 h 743671"/>
                <a:gd name="connsiteX60" fmla="*/ 21782 w 694727"/>
                <a:gd name="connsiteY60" fmla="*/ 329181 h 743671"/>
                <a:gd name="connsiteX61" fmla="*/ 198030 w 694727"/>
                <a:gd name="connsiteY61" fmla="*/ 445725 h 743671"/>
                <a:gd name="connsiteX62" fmla="*/ 223995 w 694727"/>
                <a:gd name="connsiteY62" fmla="*/ 445722 h 743671"/>
                <a:gd name="connsiteX63" fmla="*/ 400240 w 694727"/>
                <a:gd name="connsiteY63" fmla="*/ 329179 h 743671"/>
                <a:gd name="connsiteX64" fmla="*/ 400240 w 694727"/>
                <a:gd name="connsiteY64" fmla="*/ 395568 h 743671"/>
                <a:gd name="connsiteX65" fmla="*/ 411132 w 694727"/>
                <a:gd name="connsiteY65" fmla="*/ 406460 h 743671"/>
                <a:gd name="connsiteX66" fmla="*/ 422024 w 694727"/>
                <a:gd name="connsiteY66" fmla="*/ 395568 h 743671"/>
                <a:gd name="connsiteX67" fmla="*/ 422024 w 694727"/>
                <a:gd name="connsiteY67" fmla="*/ 308921 h 743671"/>
                <a:gd name="connsiteX68" fmla="*/ 420782 w 694727"/>
                <a:gd name="connsiteY68" fmla="*/ 303928 h 743671"/>
                <a:gd name="connsiteX69" fmla="*/ 418063 w 694727"/>
                <a:gd name="connsiteY69" fmla="*/ 300520 h 743671"/>
                <a:gd name="connsiteX70" fmla="*/ 359253 w 694727"/>
                <a:gd name="connsiteY70" fmla="*/ 251998 h 743671"/>
                <a:gd name="connsiteX71" fmla="*/ 359253 w 694727"/>
                <a:gd name="connsiteY71" fmla="*/ 210084 h 743671"/>
                <a:gd name="connsiteX72" fmla="*/ 340892 w 694727"/>
                <a:gd name="connsiteY72" fmla="*/ 191723 h 743671"/>
                <a:gd name="connsiteX73" fmla="*/ 286196 w 694727"/>
                <a:gd name="connsiteY73" fmla="*/ 191723 h 743671"/>
                <a:gd name="connsiteX74" fmla="*/ 224524 w 694727"/>
                <a:gd name="connsiteY74" fmla="*/ 140841 h 743671"/>
                <a:gd name="connsiteX75" fmla="*/ 197501 w 694727"/>
                <a:gd name="connsiteY75" fmla="*/ 140841 h 743671"/>
                <a:gd name="connsiteX76" fmla="*/ 179296 w 694727"/>
                <a:gd name="connsiteY76" fmla="*/ 155862 h 743671"/>
                <a:gd name="connsiteX77" fmla="*/ 179296 w 694727"/>
                <a:gd name="connsiteY77" fmla="*/ 78275 h 743671"/>
                <a:gd name="connsiteX78" fmla="*/ 185739 w 694727"/>
                <a:gd name="connsiteY78" fmla="*/ 71833 h 743671"/>
                <a:gd name="connsiteX79" fmla="*/ 616522 w 694727"/>
                <a:gd name="connsiteY79" fmla="*/ 71833 h 743671"/>
                <a:gd name="connsiteX80" fmla="*/ 622965 w 694727"/>
                <a:gd name="connsiteY80" fmla="*/ 78275 h 743671"/>
                <a:gd name="connsiteX81" fmla="*/ 622965 w 694727"/>
                <a:gd name="connsiteY81" fmla="*/ 631159 h 743671"/>
                <a:gd name="connsiteX82" fmla="*/ 616522 w 694727"/>
                <a:gd name="connsiteY82" fmla="*/ 637601 h 743671"/>
                <a:gd name="connsiteX83" fmla="*/ 185736 w 694727"/>
                <a:gd name="connsiteY83" fmla="*/ 637601 h 743671"/>
                <a:gd name="connsiteX84" fmla="*/ 179293 w 694727"/>
                <a:gd name="connsiteY84" fmla="*/ 631159 h 743671"/>
                <a:gd name="connsiteX85" fmla="*/ 179293 w 694727"/>
                <a:gd name="connsiteY85" fmla="*/ 609749 h 743671"/>
                <a:gd name="connsiteX86" fmla="*/ 399293 w 694727"/>
                <a:gd name="connsiteY86" fmla="*/ 609749 h 743671"/>
                <a:gd name="connsiteX87" fmla="*/ 422021 w 694727"/>
                <a:gd name="connsiteY87" fmla="*/ 587022 h 743671"/>
                <a:gd name="connsiteX88" fmla="*/ 422021 w 694727"/>
                <a:gd name="connsiteY88" fmla="*/ 445625 h 743671"/>
                <a:gd name="connsiteX89" fmla="*/ 411129 w 694727"/>
                <a:gd name="connsiteY89" fmla="*/ 434733 h 743671"/>
                <a:gd name="connsiteX90" fmla="*/ 400237 w 694727"/>
                <a:gd name="connsiteY90" fmla="*/ 445625 h 743671"/>
                <a:gd name="connsiteX91" fmla="*/ 400237 w 694727"/>
                <a:gd name="connsiteY91" fmla="*/ 587022 h 743671"/>
                <a:gd name="connsiteX92" fmla="*/ 399291 w 694727"/>
                <a:gd name="connsiteY92" fmla="*/ 587967 h 743671"/>
                <a:gd name="connsiteX93" fmla="*/ 22728 w 694727"/>
                <a:gd name="connsiteY93" fmla="*/ 587967 h 743671"/>
                <a:gd name="connsiteX94" fmla="*/ 359251 w 694727"/>
                <a:gd name="connsiteY94" fmla="*/ 330154 h 743671"/>
                <a:gd name="connsiteX95" fmla="*/ 359251 w 694727"/>
                <a:gd name="connsiteY95" fmla="*/ 280240 h 743671"/>
                <a:gd name="connsiteX96" fmla="*/ 392842 w 694727"/>
                <a:gd name="connsiteY96" fmla="*/ 307954 h 74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94727" h="743671">
                  <a:moveTo>
                    <a:pt x="649513" y="0"/>
                  </a:moveTo>
                  <a:lnTo>
                    <a:pt x="579064" y="0"/>
                  </a:lnTo>
                  <a:cubicBezTo>
                    <a:pt x="573048" y="0"/>
                    <a:pt x="568172" y="4876"/>
                    <a:pt x="568172" y="10892"/>
                  </a:cubicBezTo>
                  <a:cubicBezTo>
                    <a:pt x="568172" y="16908"/>
                    <a:pt x="573048" y="21784"/>
                    <a:pt x="579064" y="21784"/>
                  </a:cubicBezTo>
                  <a:lnTo>
                    <a:pt x="649513" y="21784"/>
                  </a:lnTo>
                  <a:cubicBezTo>
                    <a:pt x="662433" y="21784"/>
                    <a:pt x="672945" y="32295"/>
                    <a:pt x="672945" y="45215"/>
                  </a:cubicBezTo>
                  <a:lnTo>
                    <a:pt x="672945" y="698460"/>
                  </a:lnTo>
                  <a:cubicBezTo>
                    <a:pt x="672945" y="711380"/>
                    <a:pt x="662433" y="721891"/>
                    <a:pt x="649513" y="721891"/>
                  </a:cubicBezTo>
                  <a:lnTo>
                    <a:pt x="152743" y="721891"/>
                  </a:lnTo>
                  <a:cubicBezTo>
                    <a:pt x="139823" y="721891"/>
                    <a:pt x="129310" y="711380"/>
                    <a:pt x="129310" y="698460"/>
                  </a:cubicBezTo>
                  <a:lnTo>
                    <a:pt x="129310" y="609747"/>
                  </a:lnTo>
                  <a:lnTo>
                    <a:pt x="157512" y="609747"/>
                  </a:lnTo>
                  <a:lnTo>
                    <a:pt x="157512" y="631158"/>
                  </a:lnTo>
                  <a:cubicBezTo>
                    <a:pt x="157512" y="646722"/>
                    <a:pt x="170174" y="659382"/>
                    <a:pt x="185736" y="659382"/>
                  </a:cubicBezTo>
                  <a:lnTo>
                    <a:pt x="616519" y="659382"/>
                  </a:lnTo>
                  <a:cubicBezTo>
                    <a:pt x="632083" y="659382"/>
                    <a:pt x="644745" y="646720"/>
                    <a:pt x="644745" y="631158"/>
                  </a:cubicBezTo>
                  <a:lnTo>
                    <a:pt x="644745" y="78275"/>
                  </a:lnTo>
                  <a:cubicBezTo>
                    <a:pt x="644745" y="62713"/>
                    <a:pt x="632083" y="50051"/>
                    <a:pt x="616519" y="50051"/>
                  </a:cubicBezTo>
                  <a:lnTo>
                    <a:pt x="185736" y="50051"/>
                  </a:lnTo>
                  <a:cubicBezTo>
                    <a:pt x="170172" y="50051"/>
                    <a:pt x="157512" y="62713"/>
                    <a:pt x="157512" y="78275"/>
                  </a:cubicBezTo>
                  <a:lnTo>
                    <a:pt x="157512" y="173835"/>
                  </a:lnTo>
                  <a:cubicBezTo>
                    <a:pt x="150774" y="179395"/>
                    <a:pt x="143472" y="185418"/>
                    <a:pt x="135827" y="191725"/>
                  </a:cubicBezTo>
                  <a:lnTo>
                    <a:pt x="129310" y="191725"/>
                  </a:lnTo>
                  <a:lnTo>
                    <a:pt x="129310" y="45213"/>
                  </a:lnTo>
                  <a:cubicBezTo>
                    <a:pt x="129310" y="32293"/>
                    <a:pt x="139823" y="21782"/>
                    <a:pt x="152743" y="21782"/>
                  </a:cubicBezTo>
                  <a:lnTo>
                    <a:pt x="528256" y="21782"/>
                  </a:lnTo>
                  <a:cubicBezTo>
                    <a:pt x="534272" y="21782"/>
                    <a:pt x="539147" y="16907"/>
                    <a:pt x="539147" y="10890"/>
                  </a:cubicBezTo>
                  <a:cubicBezTo>
                    <a:pt x="539147" y="4874"/>
                    <a:pt x="534270" y="0"/>
                    <a:pt x="528256" y="0"/>
                  </a:cubicBezTo>
                  <a:lnTo>
                    <a:pt x="152743" y="0"/>
                  </a:lnTo>
                  <a:cubicBezTo>
                    <a:pt x="127811" y="0"/>
                    <a:pt x="107528" y="20283"/>
                    <a:pt x="107528" y="45213"/>
                  </a:cubicBezTo>
                  <a:lnTo>
                    <a:pt x="107528" y="191725"/>
                  </a:lnTo>
                  <a:lnTo>
                    <a:pt x="81132" y="191725"/>
                  </a:lnTo>
                  <a:cubicBezTo>
                    <a:pt x="71007" y="191725"/>
                    <a:pt x="62769" y="199961"/>
                    <a:pt x="62769" y="210086"/>
                  </a:cubicBezTo>
                  <a:lnTo>
                    <a:pt x="62769" y="252000"/>
                  </a:lnTo>
                  <a:cubicBezTo>
                    <a:pt x="29950" y="279076"/>
                    <a:pt x="4046" y="300447"/>
                    <a:pt x="3959" y="300520"/>
                  </a:cubicBezTo>
                  <a:cubicBezTo>
                    <a:pt x="2833" y="301448"/>
                    <a:pt x="1924" y="302632"/>
                    <a:pt x="1255" y="303926"/>
                  </a:cubicBezTo>
                  <a:cubicBezTo>
                    <a:pt x="552" y="305291"/>
                    <a:pt x="62" y="307089"/>
                    <a:pt x="20" y="308616"/>
                  </a:cubicBezTo>
                  <a:cubicBezTo>
                    <a:pt x="17" y="308718"/>
                    <a:pt x="0" y="587019"/>
                    <a:pt x="0" y="587019"/>
                  </a:cubicBezTo>
                  <a:cubicBezTo>
                    <a:pt x="0" y="599552"/>
                    <a:pt x="10196" y="609746"/>
                    <a:pt x="22728" y="609746"/>
                  </a:cubicBezTo>
                  <a:lnTo>
                    <a:pt x="107528" y="609746"/>
                  </a:lnTo>
                  <a:lnTo>
                    <a:pt x="107528" y="698458"/>
                  </a:lnTo>
                  <a:cubicBezTo>
                    <a:pt x="107528" y="723389"/>
                    <a:pt x="127811" y="743672"/>
                    <a:pt x="152743" y="743672"/>
                  </a:cubicBezTo>
                  <a:lnTo>
                    <a:pt x="649513" y="743672"/>
                  </a:lnTo>
                  <a:cubicBezTo>
                    <a:pt x="674445" y="743672"/>
                    <a:pt x="694728" y="723389"/>
                    <a:pt x="694728" y="698458"/>
                  </a:cubicBezTo>
                  <a:lnTo>
                    <a:pt x="694728" y="45213"/>
                  </a:lnTo>
                  <a:cubicBezTo>
                    <a:pt x="694728" y="20283"/>
                    <a:pt x="674445" y="0"/>
                    <a:pt x="649513" y="0"/>
                  </a:cubicBezTo>
                  <a:close/>
                  <a:moveTo>
                    <a:pt x="84553" y="213509"/>
                  </a:moveTo>
                  <a:lnTo>
                    <a:pt x="337469" y="213509"/>
                  </a:lnTo>
                  <a:lnTo>
                    <a:pt x="337469" y="344552"/>
                  </a:lnTo>
                  <a:lnTo>
                    <a:pt x="211010" y="428131"/>
                  </a:lnTo>
                  <a:lnTo>
                    <a:pt x="84551" y="344552"/>
                  </a:lnTo>
                  <a:lnTo>
                    <a:pt x="84551" y="213509"/>
                  </a:lnTo>
                  <a:close/>
                  <a:moveTo>
                    <a:pt x="170056" y="191726"/>
                  </a:moveTo>
                  <a:lnTo>
                    <a:pt x="211011" y="157937"/>
                  </a:lnTo>
                  <a:lnTo>
                    <a:pt x="251966" y="191726"/>
                  </a:lnTo>
                  <a:close/>
                  <a:moveTo>
                    <a:pt x="62771" y="280240"/>
                  </a:moveTo>
                  <a:lnTo>
                    <a:pt x="62771" y="330154"/>
                  </a:lnTo>
                  <a:lnTo>
                    <a:pt x="29180" y="307954"/>
                  </a:lnTo>
                  <a:close/>
                  <a:moveTo>
                    <a:pt x="22728" y="587965"/>
                  </a:moveTo>
                  <a:cubicBezTo>
                    <a:pt x="22206" y="587965"/>
                    <a:pt x="21782" y="587541"/>
                    <a:pt x="21782" y="587021"/>
                  </a:cubicBezTo>
                  <a:lnTo>
                    <a:pt x="21782" y="329181"/>
                  </a:lnTo>
                  <a:cubicBezTo>
                    <a:pt x="21782" y="329181"/>
                    <a:pt x="198029" y="445725"/>
                    <a:pt x="198030" y="445725"/>
                  </a:cubicBezTo>
                  <a:cubicBezTo>
                    <a:pt x="205955" y="451849"/>
                    <a:pt x="215983" y="451021"/>
                    <a:pt x="223995" y="445722"/>
                  </a:cubicBezTo>
                  <a:cubicBezTo>
                    <a:pt x="224004" y="445716"/>
                    <a:pt x="400240" y="329179"/>
                    <a:pt x="400240" y="329179"/>
                  </a:cubicBezTo>
                  <a:lnTo>
                    <a:pt x="400240" y="395568"/>
                  </a:lnTo>
                  <a:cubicBezTo>
                    <a:pt x="400240" y="401584"/>
                    <a:pt x="405116" y="406460"/>
                    <a:pt x="411132" y="406460"/>
                  </a:cubicBezTo>
                  <a:cubicBezTo>
                    <a:pt x="417148" y="406460"/>
                    <a:pt x="422024" y="401584"/>
                    <a:pt x="422024" y="395568"/>
                  </a:cubicBezTo>
                  <a:cubicBezTo>
                    <a:pt x="422024" y="395568"/>
                    <a:pt x="422024" y="309052"/>
                    <a:pt x="422024" y="308921"/>
                  </a:cubicBezTo>
                  <a:cubicBezTo>
                    <a:pt x="422024" y="307050"/>
                    <a:pt x="421629" y="305565"/>
                    <a:pt x="420782" y="303928"/>
                  </a:cubicBezTo>
                  <a:cubicBezTo>
                    <a:pt x="420110" y="302631"/>
                    <a:pt x="419192" y="301449"/>
                    <a:pt x="418063" y="300520"/>
                  </a:cubicBezTo>
                  <a:cubicBezTo>
                    <a:pt x="417999" y="300467"/>
                    <a:pt x="392087" y="279088"/>
                    <a:pt x="359253" y="251998"/>
                  </a:cubicBezTo>
                  <a:lnTo>
                    <a:pt x="359253" y="210084"/>
                  </a:lnTo>
                  <a:cubicBezTo>
                    <a:pt x="359253" y="199959"/>
                    <a:pt x="351017" y="191723"/>
                    <a:pt x="340892" y="191723"/>
                  </a:cubicBezTo>
                  <a:lnTo>
                    <a:pt x="286196" y="191723"/>
                  </a:lnTo>
                  <a:cubicBezTo>
                    <a:pt x="251976" y="163491"/>
                    <a:pt x="224524" y="140841"/>
                    <a:pt x="224524" y="140841"/>
                  </a:cubicBezTo>
                  <a:cubicBezTo>
                    <a:pt x="216693" y="134380"/>
                    <a:pt x="205332" y="134380"/>
                    <a:pt x="197501" y="140841"/>
                  </a:cubicBezTo>
                  <a:cubicBezTo>
                    <a:pt x="197501" y="140841"/>
                    <a:pt x="190552" y="146574"/>
                    <a:pt x="179296" y="155862"/>
                  </a:cubicBezTo>
                  <a:lnTo>
                    <a:pt x="179296" y="78275"/>
                  </a:lnTo>
                  <a:cubicBezTo>
                    <a:pt x="179296" y="74725"/>
                    <a:pt x="182187" y="71833"/>
                    <a:pt x="185739" y="71833"/>
                  </a:cubicBezTo>
                  <a:lnTo>
                    <a:pt x="616522" y="71833"/>
                  </a:lnTo>
                  <a:cubicBezTo>
                    <a:pt x="620074" y="71833"/>
                    <a:pt x="622965" y="74723"/>
                    <a:pt x="622965" y="78275"/>
                  </a:cubicBezTo>
                  <a:lnTo>
                    <a:pt x="622965" y="631159"/>
                  </a:lnTo>
                  <a:cubicBezTo>
                    <a:pt x="622965" y="634711"/>
                    <a:pt x="620076" y="637601"/>
                    <a:pt x="616522" y="637601"/>
                  </a:cubicBezTo>
                  <a:lnTo>
                    <a:pt x="185736" y="637601"/>
                  </a:lnTo>
                  <a:cubicBezTo>
                    <a:pt x="182184" y="637601"/>
                    <a:pt x="179293" y="634711"/>
                    <a:pt x="179293" y="631159"/>
                  </a:cubicBezTo>
                  <a:lnTo>
                    <a:pt x="179293" y="609749"/>
                  </a:lnTo>
                  <a:lnTo>
                    <a:pt x="399293" y="609749"/>
                  </a:lnTo>
                  <a:cubicBezTo>
                    <a:pt x="411825" y="609749"/>
                    <a:pt x="422021" y="599554"/>
                    <a:pt x="422021" y="587022"/>
                  </a:cubicBezTo>
                  <a:lnTo>
                    <a:pt x="422021" y="445625"/>
                  </a:lnTo>
                  <a:cubicBezTo>
                    <a:pt x="422021" y="439609"/>
                    <a:pt x="417145" y="434733"/>
                    <a:pt x="411129" y="434733"/>
                  </a:cubicBezTo>
                  <a:cubicBezTo>
                    <a:pt x="405113" y="434733"/>
                    <a:pt x="400237" y="439609"/>
                    <a:pt x="400237" y="445625"/>
                  </a:cubicBezTo>
                  <a:lnTo>
                    <a:pt x="400237" y="587022"/>
                  </a:lnTo>
                  <a:cubicBezTo>
                    <a:pt x="400237" y="587542"/>
                    <a:pt x="399813" y="587967"/>
                    <a:pt x="399291" y="587967"/>
                  </a:cubicBezTo>
                  <a:lnTo>
                    <a:pt x="22728" y="587967"/>
                  </a:lnTo>
                  <a:close/>
                  <a:moveTo>
                    <a:pt x="359251" y="330154"/>
                  </a:moveTo>
                  <a:lnTo>
                    <a:pt x="359251" y="280240"/>
                  </a:lnTo>
                  <a:lnTo>
                    <a:pt x="392842" y="307954"/>
                  </a:ln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21" name="任意多边形: 形状 120">
              <a:extLst>
                <a:ext uri="{FF2B5EF4-FFF2-40B4-BE49-F238E27FC236}">
                  <a16:creationId xmlns:a16="http://schemas.microsoft.com/office/drawing/2014/main" id="{391E8EB7-7CA3-99AB-4D6D-129AB42F37DB}"/>
                </a:ext>
              </a:extLst>
            </p:cNvPr>
            <p:cNvSpPr/>
            <p:nvPr/>
          </p:nvSpPr>
          <p:spPr>
            <a:xfrm>
              <a:off x="1023594" y="2232470"/>
              <a:ext cx="173205" cy="21783"/>
            </a:xfrm>
            <a:custGeom>
              <a:avLst/>
              <a:gdLst>
                <a:gd name="connsiteX0" fmla="*/ 10892 w 173205"/>
                <a:gd name="connsiteY0" fmla="*/ 21784 h 21783"/>
                <a:gd name="connsiteX1" fmla="*/ 162314 w 173205"/>
                <a:gd name="connsiteY1" fmla="*/ 21784 h 21783"/>
                <a:gd name="connsiteX2" fmla="*/ 173206 w 173205"/>
                <a:gd name="connsiteY2" fmla="*/ 10892 h 21783"/>
                <a:gd name="connsiteX3" fmla="*/ 162314 w 173205"/>
                <a:gd name="connsiteY3" fmla="*/ 0 h 21783"/>
                <a:gd name="connsiteX4" fmla="*/ 10892 w 173205"/>
                <a:gd name="connsiteY4" fmla="*/ 0 h 21783"/>
                <a:gd name="connsiteX5" fmla="*/ 0 w 173205"/>
                <a:gd name="connsiteY5" fmla="*/ 10892 h 21783"/>
                <a:gd name="connsiteX6" fmla="*/ 10892 w 173205"/>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205" h="21783">
                  <a:moveTo>
                    <a:pt x="10892" y="21784"/>
                  </a:moveTo>
                  <a:lnTo>
                    <a:pt x="162314" y="21784"/>
                  </a:lnTo>
                  <a:cubicBezTo>
                    <a:pt x="168330" y="21784"/>
                    <a:pt x="173206" y="16908"/>
                    <a:pt x="173206" y="10892"/>
                  </a:cubicBezTo>
                  <a:cubicBezTo>
                    <a:pt x="173206" y="4876"/>
                    <a:pt x="168330" y="0"/>
                    <a:pt x="162314" y="0"/>
                  </a:cubicBezTo>
                  <a:lnTo>
                    <a:pt x="10892" y="0"/>
                  </a:lnTo>
                  <a:cubicBezTo>
                    <a:pt x="4876" y="0"/>
                    <a:pt x="0" y="4876"/>
                    <a:pt x="0" y="10892"/>
                  </a:cubicBezTo>
                  <a:cubicBezTo>
                    <a:pt x="0" y="16908"/>
                    <a:pt x="4876" y="21784"/>
                    <a:pt x="10892" y="21784"/>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22" name="任意多边形: 形状 121">
              <a:extLst>
                <a:ext uri="{FF2B5EF4-FFF2-40B4-BE49-F238E27FC236}">
                  <a16:creationId xmlns:a16="http://schemas.microsoft.com/office/drawing/2014/main" id="{794E55D5-B23F-08EF-D7FC-1B64C68E2C13}"/>
                </a:ext>
              </a:extLst>
            </p:cNvPr>
            <p:cNvSpPr/>
            <p:nvPr/>
          </p:nvSpPr>
          <p:spPr>
            <a:xfrm>
              <a:off x="1023594" y="2277470"/>
              <a:ext cx="173205" cy="21783"/>
            </a:xfrm>
            <a:custGeom>
              <a:avLst/>
              <a:gdLst>
                <a:gd name="connsiteX0" fmla="*/ 173206 w 173205"/>
                <a:gd name="connsiteY0" fmla="*/ 10892 h 21783"/>
                <a:gd name="connsiteX1" fmla="*/ 162314 w 173205"/>
                <a:gd name="connsiteY1" fmla="*/ 0 h 21783"/>
                <a:gd name="connsiteX2" fmla="*/ 10892 w 173205"/>
                <a:gd name="connsiteY2" fmla="*/ 0 h 21783"/>
                <a:gd name="connsiteX3" fmla="*/ 0 w 173205"/>
                <a:gd name="connsiteY3" fmla="*/ 10892 h 21783"/>
                <a:gd name="connsiteX4" fmla="*/ 10892 w 173205"/>
                <a:gd name="connsiteY4" fmla="*/ 21784 h 21783"/>
                <a:gd name="connsiteX5" fmla="*/ 162314 w 173205"/>
                <a:gd name="connsiteY5" fmla="*/ 21784 h 21783"/>
                <a:gd name="connsiteX6" fmla="*/ 173206 w 173205"/>
                <a:gd name="connsiteY6" fmla="*/ 10892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205" h="21783">
                  <a:moveTo>
                    <a:pt x="173206" y="10892"/>
                  </a:moveTo>
                  <a:cubicBezTo>
                    <a:pt x="173206" y="4876"/>
                    <a:pt x="168330" y="0"/>
                    <a:pt x="162314" y="0"/>
                  </a:cubicBezTo>
                  <a:lnTo>
                    <a:pt x="10892" y="0"/>
                  </a:lnTo>
                  <a:cubicBezTo>
                    <a:pt x="4876" y="0"/>
                    <a:pt x="0" y="4876"/>
                    <a:pt x="0" y="10892"/>
                  </a:cubicBezTo>
                  <a:cubicBezTo>
                    <a:pt x="0" y="16908"/>
                    <a:pt x="4876" y="21784"/>
                    <a:pt x="10892" y="21784"/>
                  </a:cubicBezTo>
                  <a:lnTo>
                    <a:pt x="162314" y="21784"/>
                  </a:lnTo>
                  <a:cubicBezTo>
                    <a:pt x="168330" y="21784"/>
                    <a:pt x="173206" y="16908"/>
                    <a:pt x="173206" y="1089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23" name="任意多边形: 形状 122">
              <a:extLst>
                <a:ext uri="{FF2B5EF4-FFF2-40B4-BE49-F238E27FC236}">
                  <a16:creationId xmlns:a16="http://schemas.microsoft.com/office/drawing/2014/main" id="{7E681653-B53C-8065-E6CD-8696BA3E34BC}"/>
                </a:ext>
              </a:extLst>
            </p:cNvPr>
            <p:cNvSpPr/>
            <p:nvPr/>
          </p:nvSpPr>
          <p:spPr>
            <a:xfrm>
              <a:off x="1058222" y="2322471"/>
              <a:ext cx="103949" cy="21783"/>
            </a:xfrm>
            <a:custGeom>
              <a:avLst/>
              <a:gdLst>
                <a:gd name="connsiteX0" fmla="*/ 103950 w 103949"/>
                <a:gd name="connsiteY0" fmla="*/ 10892 h 21783"/>
                <a:gd name="connsiteX1" fmla="*/ 93058 w 103949"/>
                <a:gd name="connsiteY1" fmla="*/ 0 h 21783"/>
                <a:gd name="connsiteX2" fmla="*/ 10890 w 103949"/>
                <a:gd name="connsiteY2" fmla="*/ 0 h 21783"/>
                <a:gd name="connsiteX3" fmla="*/ 0 w 103949"/>
                <a:gd name="connsiteY3" fmla="*/ 10892 h 21783"/>
                <a:gd name="connsiteX4" fmla="*/ 10890 w 103949"/>
                <a:gd name="connsiteY4" fmla="*/ 21784 h 21783"/>
                <a:gd name="connsiteX5" fmla="*/ 93058 w 103949"/>
                <a:gd name="connsiteY5" fmla="*/ 21784 h 21783"/>
                <a:gd name="connsiteX6" fmla="*/ 103950 w 103949"/>
                <a:gd name="connsiteY6" fmla="*/ 10892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949" h="21783">
                  <a:moveTo>
                    <a:pt x="103950" y="10892"/>
                  </a:moveTo>
                  <a:cubicBezTo>
                    <a:pt x="103950" y="4876"/>
                    <a:pt x="99074" y="0"/>
                    <a:pt x="93058" y="0"/>
                  </a:cubicBezTo>
                  <a:lnTo>
                    <a:pt x="10890" y="0"/>
                  </a:lnTo>
                  <a:cubicBezTo>
                    <a:pt x="4874" y="0"/>
                    <a:pt x="0" y="4876"/>
                    <a:pt x="0" y="10892"/>
                  </a:cubicBezTo>
                  <a:cubicBezTo>
                    <a:pt x="0" y="16908"/>
                    <a:pt x="4876" y="21784"/>
                    <a:pt x="10890" y="21784"/>
                  </a:cubicBezTo>
                  <a:lnTo>
                    <a:pt x="93058" y="21784"/>
                  </a:lnTo>
                  <a:cubicBezTo>
                    <a:pt x="99074" y="21784"/>
                    <a:pt x="103950" y="16908"/>
                    <a:pt x="103950" y="10892"/>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24" name="任意多边形: 形状 123">
              <a:extLst>
                <a:ext uri="{FF2B5EF4-FFF2-40B4-BE49-F238E27FC236}">
                  <a16:creationId xmlns:a16="http://schemas.microsoft.com/office/drawing/2014/main" id="{A0E79097-CE96-19E5-DEF5-E3DDCD09B9B4}"/>
                </a:ext>
              </a:extLst>
            </p:cNvPr>
            <p:cNvSpPr/>
            <p:nvPr/>
          </p:nvSpPr>
          <p:spPr>
            <a:xfrm>
              <a:off x="1299425" y="2203411"/>
              <a:ext cx="21782" cy="21783"/>
            </a:xfrm>
            <a:custGeom>
              <a:avLst/>
              <a:gdLst>
                <a:gd name="connsiteX0" fmla="*/ 10890 w 21782"/>
                <a:gd name="connsiteY0" fmla="*/ 0 h 21783"/>
                <a:gd name="connsiteX1" fmla="*/ 0 w 21782"/>
                <a:gd name="connsiteY1" fmla="*/ 10892 h 21783"/>
                <a:gd name="connsiteX2" fmla="*/ 10890 w 21782"/>
                <a:gd name="connsiteY2" fmla="*/ 21784 h 21783"/>
                <a:gd name="connsiteX3" fmla="*/ 21782 w 21782"/>
                <a:gd name="connsiteY3" fmla="*/ 10892 h 21783"/>
                <a:gd name="connsiteX4" fmla="*/ 10890 w 21782"/>
                <a:gd name="connsiteY4" fmla="*/ 0 h 21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82" h="21783">
                  <a:moveTo>
                    <a:pt x="10890" y="0"/>
                  </a:moveTo>
                  <a:cubicBezTo>
                    <a:pt x="4876" y="0"/>
                    <a:pt x="0" y="4876"/>
                    <a:pt x="0" y="10892"/>
                  </a:cubicBezTo>
                  <a:cubicBezTo>
                    <a:pt x="0" y="16908"/>
                    <a:pt x="4876" y="21784"/>
                    <a:pt x="10890" y="21784"/>
                  </a:cubicBezTo>
                  <a:cubicBezTo>
                    <a:pt x="16905" y="21784"/>
                    <a:pt x="21782" y="16908"/>
                    <a:pt x="21782" y="10892"/>
                  </a:cubicBezTo>
                  <a:cubicBezTo>
                    <a:pt x="21782" y="4876"/>
                    <a:pt x="16907" y="0"/>
                    <a:pt x="10890" y="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25" name="任意多边形: 形状 124">
              <a:extLst>
                <a:ext uri="{FF2B5EF4-FFF2-40B4-BE49-F238E27FC236}">
                  <a16:creationId xmlns:a16="http://schemas.microsoft.com/office/drawing/2014/main" id="{2B928C5A-DED0-A2D2-7006-D376C79F9920}"/>
                </a:ext>
              </a:extLst>
            </p:cNvPr>
            <p:cNvSpPr/>
            <p:nvPr/>
          </p:nvSpPr>
          <p:spPr>
            <a:xfrm>
              <a:off x="1295241" y="2113361"/>
              <a:ext cx="118268" cy="118314"/>
            </a:xfrm>
            <a:custGeom>
              <a:avLst/>
              <a:gdLst>
                <a:gd name="connsiteX0" fmla="*/ 14064 w 118268"/>
                <a:gd name="connsiteY0" fmla="*/ 24520 h 118314"/>
                <a:gd name="connsiteX1" fmla="*/ 77745 w 118268"/>
                <a:gd name="connsiteY1" fmla="*/ 40675 h 118314"/>
                <a:gd name="connsiteX2" fmla="*/ 93782 w 118268"/>
                <a:gd name="connsiteY2" fmla="*/ 104296 h 118314"/>
                <a:gd name="connsiteX3" fmla="*/ 101091 w 118268"/>
                <a:gd name="connsiteY3" fmla="*/ 117854 h 118314"/>
                <a:gd name="connsiteX4" fmla="*/ 104219 w 118268"/>
                <a:gd name="connsiteY4" fmla="*/ 118314 h 118314"/>
                <a:gd name="connsiteX5" fmla="*/ 114647 w 118268"/>
                <a:gd name="connsiteY5" fmla="*/ 110545 h 118314"/>
                <a:gd name="connsiteX6" fmla="*/ 93148 w 118268"/>
                <a:gd name="connsiteY6" fmla="*/ 25272 h 118314"/>
                <a:gd name="connsiteX7" fmla="*/ 7727 w 118268"/>
                <a:gd name="connsiteY7" fmla="*/ 3681 h 118314"/>
                <a:gd name="connsiteX8" fmla="*/ 474 w 118268"/>
                <a:gd name="connsiteY8" fmla="*/ 17269 h 118314"/>
                <a:gd name="connsiteX9" fmla="*/ 14064 w 118268"/>
                <a:gd name="connsiteY9" fmla="*/ 24520 h 11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268" h="118314">
                  <a:moveTo>
                    <a:pt x="14064" y="24520"/>
                  </a:moveTo>
                  <a:cubicBezTo>
                    <a:pt x="36545" y="17681"/>
                    <a:pt x="60948" y="23875"/>
                    <a:pt x="77745" y="40675"/>
                  </a:cubicBezTo>
                  <a:cubicBezTo>
                    <a:pt x="94399" y="57328"/>
                    <a:pt x="100545" y="81707"/>
                    <a:pt x="93782" y="104296"/>
                  </a:cubicBezTo>
                  <a:cubicBezTo>
                    <a:pt x="92056" y="110059"/>
                    <a:pt x="95329" y="116129"/>
                    <a:pt x="101091" y="117854"/>
                  </a:cubicBezTo>
                  <a:cubicBezTo>
                    <a:pt x="102134" y="118166"/>
                    <a:pt x="103184" y="118314"/>
                    <a:pt x="104219" y="118314"/>
                  </a:cubicBezTo>
                  <a:cubicBezTo>
                    <a:pt x="108906" y="118314"/>
                    <a:pt x="113235" y="115263"/>
                    <a:pt x="114647" y="110545"/>
                  </a:cubicBezTo>
                  <a:cubicBezTo>
                    <a:pt x="123711" y="80272"/>
                    <a:pt x="115472" y="47598"/>
                    <a:pt x="93148" y="25272"/>
                  </a:cubicBezTo>
                  <a:cubicBezTo>
                    <a:pt x="70648" y="2774"/>
                    <a:pt x="37919" y="-5495"/>
                    <a:pt x="7727" y="3681"/>
                  </a:cubicBezTo>
                  <a:cubicBezTo>
                    <a:pt x="1972" y="5431"/>
                    <a:pt x="-1277" y="11514"/>
                    <a:pt x="474" y="17269"/>
                  </a:cubicBezTo>
                  <a:cubicBezTo>
                    <a:pt x="2225" y="23025"/>
                    <a:pt x="8316" y="26268"/>
                    <a:pt x="14064" y="24520"/>
                  </a:cubicBezTo>
                  <a:close/>
                </a:path>
              </a:pathLst>
            </a:custGeom>
            <a:grpFill/>
            <a:ln w="1451" cap="flat">
              <a:noFill/>
              <a:prstDash val="solid"/>
              <a:miter/>
            </a:ln>
          </p:spPr>
          <p:txBody>
            <a:bodyPr anchor="ctr"/>
            <a:lstStyle/>
            <a:p>
              <a:pPr>
                <a:defRPr/>
              </a:pPr>
              <a:endParaRPr lang="zh-Hans-HK" altLang="en-US">
                <a:cs typeface="+mn-ea"/>
                <a:sym typeface="+mn-lt"/>
              </a:endParaRPr>
            </a:p>
          </p:txBody>
        </p:sp>
        <p:sp>
          <p:nvSpPr>
            <p:cNvPr id="126" name="任意多边形: 形状 125">
              <a:extLst>
                <a:ext uri="{FF2B5EF4-FFF2-40B4-BE49-F238E27FC236}">
                  <a16:creationId xmlns:a16="http://schemas.microsoft.com/office/drawing/2014/main" id="{F83C987B-DE8E-7CDE-0992-BA0471EBD681}"/>
                </a:ext>
              </a:extLst>
            </p:cNvPr>
            <p:cNvSpPr/>
            <p:nvPr/>
          </p:nvSpPr>
          <p:spPr>
            <a:xfrm>
              <a:off x="1314324" y="2163216"/>
              <a:ext cx="49363" cy="49375"/>
            </a:xfrm>
            <a:custGeom>
              <a:avLst/>
              <a:gdLst>
                <a:gd name="connsiteX0" fmla="*/ 14063 w 49363"/>
                <a:gd name="connsiteY0" fmla="*/ 22230 h 49375"/>
                <a:gd name="connsiteX1" fmla="*/ 24502 w 49363"/>
                <a:gd name="connsiteY1" fmla="*/ 24906 h 49375"/>
                <a:gd name="connsiteX2" fmla="*/ 27134 w 49363"/>
                <a:gd name="connsiteY2" fmla="*/ 35356 h 49375"/>
                <a:gd name="connsiteX3" fmla="*/ 34442 w 49363"/>
                <a:gd name="connsiteY3" fmla="*/ 48915 h 49375"/>
                <a:gd name="connsiteX4" fmla="*/ 37571 w 49363"/>
                <a:gd name="connsiteY4" fmla="*/ 49376 h 49375"/>
                <a:gd name="connsiteX5" fmla="*/ 48000 w 49363"/>
                <a:gd name="connsiteY5" fmla="*/ 41607 h 49375"/>
                <a:gd name="connsiteX6" fmla="*/ 39905 w 49363"/>
                <a:gd name="connsiteY6" fmla="*/ 9503 h 49375"/>
                <a:gd name="connsiteX7" fmla="*/ 7726 w 49363"/>
                <a:gd name="connsiteY7" fmla="*/ 1390 h 49375"/>
                <a:gd name="connsiteX8" fmla="*/ 474 w 49363"/>
                <a:gd name="connsiteY8" fmla="*/ 14978 h 49375"/>
                <a:gd name="connsiteX9" fmla="*/ 14063 w 49363"/>
                <a:gd name="connsiteY9" fmla="*/ 22230 h 49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363" h="49375">
                  <a:moveTo>
                    <a:pt x="14063" y="22230"/>
                  </a:moveTo>
                  <a:cubicBezTo>
                    <a:pt x="17737" y="21111"/>
                    <a:pt x="21739" y="22138"/>
                    <a:pt x="24502" y="24906"/>
                  </a:cubicBezTo>
                  <a:cubicBezTo>
                    <a:pt x="27238" y="27640"/>
                    <a:pt x="28246" y="31644"/>
                    <a:pt x="27134" y="35356"/>
                  </a:cubicBezTo>
                  <a:cubicBezTo>
                    <a:pt x="25408" y="41118"/>
                    <a:pt x="28680" y="47189"/>
                    <a:pt x="34442" y="48915"/>
                  </a:cubicBezTo>
                  <a:cubicBezTo>
                    <a:pt x="35485" y="49227"/>
                    <a:pt x="36537" y="49376"/>
                    <a:pt x="37571" y="49376"/>
                  </a:cubicBezTo>
                  <a:cubicBezTo>
                    <a:pt x="42258" y="49376"/>
                    <a:pt x="46586" y="46326"/>
                    <a:pt x="48000" y="41607"/>
                  </a:cubicBezTo>
                  <a:cubicBezTo>
                    <a:pt x="51413" y="30211"/>
                    <a:pt x="48312" y="17910"/>
                    <a:pt x="39905" y="9503"/>
                  </a:cubicBezTo>
                  <a:cubicBezTo>
                    <a:pt x="31439" y="1039"/>
                    <a:pt x="19110" y="-2070"/>
                    <a:pt x="7726" y="1390"/>
                  </a:cubicBezTo>
                  <a:cubicBezTo>
                    <a:pt x="1971" y="3141"/>
                    <a:pt x="-1276" y="9224"/>
                    <a:pt x="474" y="14978"/>
                  </a:cubicBezTo>
                  <a:cubicBezTo>
                    <a:pt x="2227" y="20733"/>
                    <a:pt x="8317" y="23979"/>
                    <a:pt x="14063" y="22230"/>
                  </a:cubicBezTo>
                  <a:close/>
                </a:path>
              </a:pathLst>
            </a:custGeom>
            <a:grpFill/>
            <a:ln w="1451" cap="flat">
              <a:noFill/>
              <a:prstDash val="solid"/>
              <a:miter/>
            </a:ln>
          </p:spPr>
          <p:txBody>
            <a:bodyPr anchor="ctr"/>
            <a:lstStyle/>
            <a:p>
              <a:pPr>
                <a:defRPr/>
              </a:pPr>
              <a:endParaRPr lang="zh-Hans-HK" altLang="en-US">
                <a:cs typeface="+mn-ea"/>
                <a:sym typeface="+mn-lt"/>
              </a:endParaRPr>
            </a:p>
          </p:txBody>
        </p:sp>
      </p:grpSp>
      <p:sp>
        <p:nvSpPr>
          <p:cNvPr id="116" name="文本框 88">
            <a:extLst>
              <a:ext uri="{FF2B5EF4-FFF2-40B4-BE49-F238E27FC236}">
                <a16:creationId xmlns:a16="http://schemas.microsoft.com/office/drawing/2014/main" id="{0903DB8D-76C4-8E6D-D653-132119B5E357}"/>
              </a:ext>
            </a:extLst>
          </p:cNvPr>
          <p:cNvSpPr txBox="1">
            <a:spLocks noChangeArrowheads="1"/>
          </p:cNvSpPr>
          <p:nvPr/>
        </p:nvSpPr>
        <p:spPr bwMode="auto">
          <a:xfrm>
            <a:off x="5235509" y="3002974"/>
            <a:ext cx="1590734" cy="432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2000" dirty="0">
                <a:solidFill>
                  <a:schemeClr val="bg1"/>
                </a:solidFill>
                <a:latin typeface="+mn-lt"/>
                <a:ea typeface="+mn-ea"/>
                <a:cs typeface="+mn-ea"/>
                <a:sym typeface="+mn-lt"/>
              </a:rPr>
              <a:t>隐私保护</a:t>
            </a:r>
            <a:endParaRPr lang="LID4096" altLang="en-US" sz="2000" dirty="0">
              <a:solidFill>
                <a:schemeClr val="bg1"/>
              </a:solidFill>
              <a:latin typeface="+mn-lt"/>
              <a:ea typeface="+mn-ea"/>
              <a:cs typeface="+mn-ea"/>
              <a:sym typeface="+mn-lt"/>
            </a:endParaRPr>
          </a:p>
        </p:txBody>
      </p:sp>
      <p:sp>
        <p:nvSpPr>
          <p:cNvPr id="117" name="文本框 88">
            <a:extLst>
              <a:ext uri="{FF2B5EF4-FFF2-40B4-BE49-F238E27FC236}">
                <a16:creationId xmlns:a16="http://schemas.microsoft.com/office/drawing/2014/main" id="{585ED44A-60EB-06DF-1585-6B33750A1CF5}"/>
              </a:ext>
            </a:extLst>
          </p:cNvPr>
          <p:cNvSpPr txBox="1">
            <a:spLocks noChangeArrowheads="1"/>
          </p:cNvSpPr>
          <p:nvPr/>
        </p:nvSpPr>
        <p:spPr bwMode="auto">
          <a:xfrm>
            <a:off x="6695517" y="4274460"/>
            <a:ext cx="814632" cy="80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2000" dirty="0">
                <a:solidFill>
                  <a:schemeClr val="bg1"/>
                </a:solidFill>
                <a:latin typeface="+mn-lt"/>
                <a:ea typeface="+mn-ea"/>
                <a:cs typeface="+mn-ea"/>
                <a:sym typeface="+mn-lt"/>
              </a:rPr>
              <a:t>发展趋势</a:t>
            </a:r>
            <a:endParaRPr lang="LID4096" altLang="en-US" sz="2000" dirty="0">
              <a:solidFill>
                <a:schemeClr val="bg1"/>
              </a:solidFill>
              <a:latin typeface="+mn-lt"/>
              <a:ea typeface="+mn-ea"/>
              <a:cs typeface="+mn-ea"/>
              <a:sym typeface="+mn-lt"/>
            </a:endParaRPr>
          </a:p>
        </p:txBody>
      </p:sp>
      <p:sp>
        <p:nvSpPr>
          <p:cNvPr id="118" name="文本框 88">
            <a:extLst>
              <a:ext uri="{FF2B5EF4-FFF2-40B4-BE49-F238E27FC236}">
                <a16:creationId xmlns:a16="http://schemas.microsoft.com/office/drawing/2014/main" id="{99538764-4260-DC0B-958E-C78F4CD85630}"/>
              </a:ext>
            </a:extLst>
          </p:cNvPr>
          <p:cNvSpPr txBox="1">
            <a:spLocks noChangeArrowheads="1"/>
          </p:cNvSpPr>
          <p:nvPr/>
        </p:nvSpPr>
        <p:spPr bwMode="auto">
          <a:xfrm>
            <a:off x="4529587" y="4564810"/>
            <a:ext cx="816007" cy="801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2000" dirty="0">
                <a:solidFill>
                  <a:schemeClr val="bg1"/>
                </a:solidFill>
                <a:latin typeface="+mn-lt"/>
                <a:ea typeface="+mn-ea"/>
                <a:cs typeface="+mn-ea"/>
                <a:sym typeface="+mn-lt"/>
              </a:rPr>
              <a:t>基础发展</a:t>
            </a:r>
            <a:endParaRPr lang="LID4096" altLang="en-US" sz="2000" dirty="0">
              <a:solidFill>
                <a:schemeClr val="bg1"/>
              </a:solidFill>
              <a:latin typeface="+mn-lt"/>
              <a:ea typeface="+mn-ea"/>
              <a:cs typeface="+mn-ea"/>
              <a:sym typeface="+mn-lt"/>
            </a:endParaRPr>
          </a:p>
        </p:txBody>
      </p:sp>
    </p:spTree>
    <p:extLst>
      <p:ext uri="{BB962C8B-B14F-4D97-AF65-F5344CB8AC3E}">
        <p14:creationId xmlns:p14="http://schemas.microsoft.com/office/powerpoint/2010/main" val="2723868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stretch>
              <a:fillRect/>
            </a:stretch>
          </p:blipFill>
          <p:spPr>
            <a:xfrm>
              <a:off x="-2" y="2315"/>
              <a:ext cx="12192002" cy="6855685"/>
            </a:xfrm>
            <a:prstGeom prst="rect">
              <a:avLst/>
            </a:prstGeom>
          </p:spPr>
        </p:pic>
      </p:gr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4" cstate="email">
            <a:duotone>
              <a:prstClr val="black"/>
              <a:srgbClr val="0A4FB6">
                <a:tint val="45000"/>
                <a:satMod val="400000"/>
              </a:srgbClr>
            </a:duotone>
            <a:extLst>
              <a:ext uri="{BEBA8EAE-BF5A-486C-A8C5-ECC9F3942E4B}">
                <a14:imgProps xmlns:a14="http://schemas.microsoft.com/office/drawing/2010/main">
                  <a14:imgLayer r:embed="rId5">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pic>
        <p:nvPicPr>
          <p:cNvPr id="427" name="图片 426" descr="黑白色的标志&#10;&#10;中度可信度描述已自动生成">
            <a:extLst>
              <a:ext uri="{FF2B5EF4-FFF2-40B4-BE49-F238E27FC236}">
                <a16:creationId xmlns:a16="http://schemas.microsoft.com/office/drawing/2014/main" id="{6B2768FC-5C55-AB3B-4E70-48B05F5D15A1}"/>
              </a:ext>
            </a:extLst>
          </p:cNvPr>
          <p:cNvPicPr>
            <a:picLocks noChangeAspect="1"/>
          </p:cNvPicPr>
          <p:nvPr/>
        </p:nvPicPr>
        <p:blipFill>
          <a:blip r:embed="rId6" cstate="email">
            <a:alphaModFix amt="47000"/>
            <a:extLst>
              <a:ext uri="{BEBA8EAE-BF5A-486C-A8C5-ECC9F3942E4B}">
                <a14:imgProps xmlns:a14="http://schemas.microsoft.com/office/drawing/2010/main">
                  <a14:imgLayer r:embed="rId7">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4248868" y="328412"/>
            <a:ext cx="2035661" cy="2171940"/>
          </a:xfrm>
          <a:prstGeom prst="rect">
            <a:avLst/>
          </a:prstGeom>
        </p:spPr>
      </p:pic>
      <p:sp>
        <p:nvSpPr>
          <p:cNvPr id="428" name="方能演亦3">
            <a:extLst>
              <a:ext uri="{FF2B5EF4-FFF2-40B4-BE49-F238E27FC236}">
                <a16:creationId xmlns:a16="http://schemas.microsoft.com/office/drawing/2014/main" id="{05BB1300-8625-DC1C-7F3C-776D94D8B608}"/>
              </a:ext>
            </a:extLst>
          </p:cNvPr>
          <p:cNvSpPr txBox="1"/>
          <p:nvPr/>
        </p:nvSpPr>
        <p:spPr>
          <a:xfrm>
            <a:off x="7445181" y="857131"/>
            <a:ext cx="4124215" cy="3447098"/>
          </a:xfrm>
          <a:prstGeom prst="rect">
            <a:avLst/>
          </a:prstGeom>
          <a:noFill/>
        </p:spPr>
        <p:txBody>
          <a:bodyPr wrap="square" rtlCol="0">
            <a:spAutoFit/>
            <a:scene3d>
              <a:camera prst="isometricOffAxis1Right">
                <a:rot lat="480000" lon="20039998" rev="0"/>
              </a:camera>
              <a:lightRig rig="contrasting" dir="t"/>
            </a:scene3d>
            <a:sp3d extrusionH="635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800" b="1" i="0" u="none" strike="noStrike" kern="1200" cap="none" spc="0" normalizeH="0" baseline="0" noProof="0"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uLnTx/>
                <a:uFillTx/>
                <a:cs typeface="+mn-ea"/>
                <a:sym typeface="+mn-lt"/>
              </a:rPr>
              <a:t>04</a:t>
            </a:r>
            <a:endParaRPr kumimoji="0" lang="zh-CN" altLang="en-US" sz="21800" b="1" i="0" u="none" strike="noStrike" kern="1200" cap="none" spc="0" normalizeH="0" baseline="0" noProof="0"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uLnTx/>
              <a:uFillTx/>
              <a:cs typeface="+mn-ea"/>
              <a:sym typeface="+mn-lt"/>
            </a:endParaRPr>
          </a:p>
        </p:txBody>
      </p:sp>
      <p:sp>
        <p:nvSpPr>
          <p:cNvPr id="429" name="方能演亦10">
            <a:extLst>
              <a:ext uri="{FF2B5EF4-FFF2-40B4-BE49-F238E27FC236}">
                <a16:creationId xmlns:a16="http://schemas.microsoft.com/office/drawing/2014/main" id="{27319852-1D0F-B89A-9584-13FFC3D0CB27}"/>
              </a:ext>
            </a:extLst>
          </p:cNvPr>
          <p:cNvSpPr/>
          <p:nvPr/>
        </p:nvSpPr>
        <p:spPr>
          <a:xfrm rot="20115160">
            <a:off x="7332583" y="2467048"/>
            <a:ext cx="3972757" cy="457626"/>
          </a:xfrm>
          <a:prstGeom prst="arc">
            <a:avLst>
              <a:gd name="adj1" fmla="val 21347863"/>
              <a:gd name="adj2" fmla="val 11576334"/>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435" name="任意多边形: 形状 434">
            <a:extLst>
              <a:ext uri="{FF2B5EF4-FFF2-40B4-BE49-F238E27FC236}">
                <a16:creationId xmlns:a16="http://schemas.microsoft.com/office/drawing/2014/main" id="{3155078D-B0EC-DD6D-8A2F-5D1579E8BB7E}"/>
              </a:ext>
            </a:extLst>
          </p:cNvPr>
          <p:cNvSpPr/>
          <p:nvPr/>
        </p:nvSpPr>
        <p:spPr>
          <a:xfrm>
            <a:off x="-9884" y="0"/>
            <a:ext cx="7176572" cy="6529588"/>
          </a:xfrm>
          <a:custGeom>
            <a:avLst/>
            <a:gdLst>
              <a:gd name="connsiteX0" fmla="*/ 0 w 7176572"/>
              <a:gd name="connsiteY0" fmla="*/ 0 h 6529588"/>
              <a:gd name="connsiteX1" fmla="*/ 7176572 w 7176572"/>
              <a:gd name="connsiteY1" fmla="*/ 0 h 6529588"/>
              <a:gd name="connsiteX2" fmla="*/ 7126010 w 7176572"/>
              <a:gd name="connsiteY2" fmla="*/ 253080 h 6529588"/>
              <a:gd name="connsiteX3" fmla="*/ 110633 w 7176572"/>
              <a:gd name="connsiteY3" fmla="*/ 6529588 h 6529588"/>
              <a:gd name="connsiteX4" fmla="*/ 0 w 7176572"/>
              <a:gd name="connsiteY4" fmla="*/ 6526357 h 652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6572" h="6529588">
                <a:moveTo>
                  <a:pt x="0" y="0"/>
                </a:moveTo>
                <a:lnTo>
                  <a:pt x="7176572" y="0"/>
                </a:lnTo>
                <a:lnTo>
                  <a:pt x="7126010" y="253080"/>
                </a:lnTo>
                <a:cubicBezTo>
                  <a:pt x="6322126" y="3862500"/>
                  <a:pt x="3485996" y="6529588"/>
                  <a:pt x="110633" y="6529588"/>
                </a:cubicBezTo>
                <a:lnTo>
                  <a:pt x="0" y="6526357"/>
                </a:lnTo>
                <a:close/>
              </a:path>
            </a:pathLst>
          </a:custGeom>
          <a:blipFill>
            <a:blip r:embed="rId8"/>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grpSp>
        <p:nvGrpSpPr>
          <p:cNvPr id="54" name="组合 53">
            <a:extLst>
              <a:ext uri="{FF2B5EF4-FFF2-40B4-BE49-F238E27FC236}">
                <a16:creationId xmlns:a16="http://schemas.microsoft.com/office/drawing/2014/main" id="{35A90BCD-9270-11C7-54FF-3CC15D9C77D5}"/>
              </a:ext>
            </a:extLst>
          </p:cNvPr>
          <p:cNvGrpSpPr/>
          <p:nvPr/>
        </p:nvGrpSpPr>
        <p:grpSpPr>
          <a:xfrm>
            <a:off x="-1009650" y="-1028700"/>
            <a:ext cx="7989979" cy="8460314"/>
            <a:chOff x="-253672" y="-877151"/>
            <a:chExt cx="7234001" cy="8308766"/>
          </a:xfrm>
        </p:grpSpPr>
        <p:sp>
          <p:nvSpPr>
            <p:cNvPr id="47" name="任意多边形: 形状 46">
              <a:extLst>
                <a:ext uri="{FF2B5EF4-FFF2-40B4-BE49-F238E27FC236}">
                  <a16:creationId xmlns:a16="http://schemas.microsoft.com/office/drawing/2014/main" id="{DF2A2A32-A433-0757-0161-CF215D21134C}"/>
                </a:ext>
              </a:extLst>
            </p:cNvPr>
            <p:cNvSpPr/>
            <p:nvPr/>
          </p:nvSpPr>
          <p:spPr>
            <a:xfrm rot="410344">
              <a:off x="-253672" y="-594339"/>
              <a:ext cx="7118548" cy="7752203"/>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gradFill>
              <a:gsLst>
                <a:gs pos="100000">
                  <a:srgbClr val="FEDE9D"/>
                </a:gs>
                <a:gs pos="92000">
                  <a:srgbClr val="884110"/>
                </a:gs>
                <a:gs pos="35000">
                  <a:srgbClr val="D3A872"/>
                </a:gs>
                <a:gs pos="26000">
                  <a:srgbClr val="FEDE9D">
                    <a:lumMod val="87000"/>
                    <a:lumOff val="13000"/>
                  </a:srgbClr>
                </a:gs>
                <a:gs pos="0">
                  <a:srgbClr val="FEDE9D"/>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2" name="任意多边形: 形状 51">
              <a:extLst>
                <a:ext uri="{FF2B5EF4-FFF2-40B4-BE49-F238E27FC236}">
                  <a16:creationId xmlns:a16="http://schemas.microsoft.com/office/drawing/2014/main" id="{C35F798E-A009-B3E3-633E-EE1A03B2C053}"/>
                </a:ext>
              </a:extLst>
            </p:cNvPr>
            <p:cNvSpPr/>
            <p:nvPr/>
          </p:nvSpPr>
          <p:spPr>
            <a:xfrm rot="410344">
              <a:off x="382877" y="-877151"/>
              <a:ext cx="6596069" cy="8120194"/>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solidFill>
              <a:schemeClr val="bg1"/>
            </a:solidFill>
            <a:ln>
              <a:noFill/>
            </a:ln>
            <a:effectLst>
              <a:innerShdw>
                <a:srgbClr val="206BDB"/>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3" name="任意多边形: 形状 52">
              <a:extLst>
                <a:ext uri="{FF2B5EF4-FFF2-40B4-BE49-F238E27FC236}">
                  <a16:creationId xmlns:a16="http://schemas.microsoft.com/office/drawing/2014/main" id="{32884279-D254-57DF-296F-E61B61767BC3}"/>
                </a:ext>
              </a:extLst>
            </p:cNvPr>
            <p:cNvSpPr/>
            <p:nvPr/>
          </p:nvSpPr>
          <p:spPr>
            <a:xfrm rot="410344">
              <a:off x="-4661" y="-688579"/>
              <a:ext cx="6984990" cy="8120194"/>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grpSp>
      <p:grpSp>
        <p:nvGrpSpPr>
          <p:cNvPr id="426" name="组合 425">
            <a:extLst>
              <a:ext uri="{FF2B5EF4-FFF2-40B4-BE49-F238E27FC236}">
                <a16:creationId xmlns:a16="http://schemas.microsoft.com/office/drawing/2014/main" id="{446776D0-8D0F-8A6B-9480-1813FE6CA5BC}"/>
              </a:ext>
            </a:extLst>
          </p:cNvPr>
          <p:cNvGrpSpPr/>
          <p:nvPr/>
        </p:nvGrpSpPr>
        <p:grpSpPr>
          <a:xfrm>
            <a:off x="448889" y="939208"/>
            <a:ext cx="3681932" cy="6358077"/>
            <a:chOff x="356668" y="608717"/>
            <a:chExt cx="3924300" cy="6358077"/>
          </a:xfrm>
        </p:grpSpPr>
        <p:sp>
          <p:nvSpPr>
            <p:cNvPr id="425" name="矩形: 圆角 424">
              <a:extLst>
                <a:ext uri="{FF2B5EF4-FFF2-40B4-BE49-F238E27FC236}">
                  <a16:creationId xmlns:a16="http://schemas.microsoft.com/office/drawing/2014/main" id="{941665A8-6EE6-9892-FF29-BB140C035536}"/>
                </a:ext>
              </a:extLst>
            </p:cNvPr>
            <p:cNvSpPr/>
            <p:nvPr/>
          </p:nvSpPr>
          <p:spPr>
            <a:xfrm>
              <a:off x="356668" y="608717"/>
              <a:ext cx="3924300" cy="6143124"/>
            </a:xfrm>
            <a:prstGeom prst="roundRect">
              <a:avLst>
                <a:gd name="adj" fmla="val 50000"/>
              </a:avLst>
            </a:prstGeom>
            <a:gradFill>
              <a:gsLst>
                <a:gs pos="0">
                  <a:srgbClr val="FEDE9D">
                    <a:alpha val="9000"/>
                    <a:lumMod val="56000"/>
                    <a:lumOff val="44000"/>
                  </a:srgbClr>
                </a:gs>
                <a:gs pos="68000">
                  <a:srgbClr val="FEDE9D">
                    <a:alpha val="0"/>
                  </a:srgbClr>
                </a:gs>
              </a:gsLst>
              <a:lin ang="5400000" scaled="0"/>
            </a:gradFill>
            <a:ln>
              <a:gradFill>
                <a:gsLst>
                  <a:gs pos="0">
                    <a:srgbClr val="FEDE9D"/>
                  </a:gs>
                  <a:gs pos="69000">
                    <a:srgbClr val="FEDE9D">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
          <p:nvSpPr>
            <p:cNvPr id="424" name="矩形: 圆角 423">
              <a:extLst>
                <a:ext uri="{FF2B5EF4-FFF2-40B4-BE49-F238E27FC236}">
                  <a16:creationId xmlns:a16="http://schemas.microsoft.com/office/drawing/2014/main" id="{E14E1474-E700-B70C-D709-A2C81843A06C}"/>
                </a:ext>
              </a:extLst>
            </p:cNvPr>
            <p:cNvSpPr/>
            <p:nvPr/>
          </p:nvSpPr>
          <p:spPr>
            <a:xfrm>
              <a:off x="356668" y="823670"/>
              <a:ext cx="3924300" cy="6143124"/>
            </a:xfrm>
            <a:prstGeom prst="roundRect">
              <a:avLst>
                <a:gd name="adj" fmla="val 50000"/>
              </a:avLst>
            </a:prstGeom>
            <a:gradFill>
              <a:gsLst>
                <a:gs pos="0">
                  <a:srgbClr val="1E6BDC">
                    <a:alpha val="11000"/>
                    <a:lumMod val="0"/>
                    <a:lumOff val="100000"/>
                  </a:srgbClr>
                </a:gs>
                <a:gs pos="68000">
                  <a:srgbClr val="1E6BDC">
                    <a:alpha val="0"/>
                  </a:srgbClr>
                </a:gs>
              </a:gsLst>
              <a:lin ang="5400000" scaled="0"/>
            </a:gradFill>
            <a:ln>
              <a:gradFill>
                <a:gsLst>
                  <a:gs pos="0">
                    <a:schemeClr val="bg1">
                      <a:alpha val="40000"/>
                    </a:schemeClr>
                  </a:gs>
                  <a:gs pos="69000">
                    <a:srgbClr val="0A4FB6">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grpSp>
      <p:sp>
        <p:nvSpPr>
          <p:cNvPr id="2" name="任意多边形: 形状 1">
            <a:extLst>
              <a:ext uri="{FF2B5EF4-FFF2-40B4-BE49-F238E27FC236}">
                <a16:creationId xmlns:a16="http://schemas.microsoft.com/office/drawing/2014/main" id="{85ED8F26-D346-692F-50D1-CB452EB05D71}"/>
              </a:ext>
            </a:extLst>
          </p:cNvPr>
          <p:cNvSpPr/>
          <p:nvPr/>
        </p:nvSpPr>
        <p:spPr>
          <a:xfrm>
            <a:off x="-1286258" y="-57491"/>
            <a:ext cx="7152225" cy="7139823"/>
          </a:xfrm>
          <a:custGeom>
            <a:avLst/>
            <a:gdLst>
              <a:gd name="connsiteX0" fmla="*/ 2273499 w 5020088"/>
              <a:gd name="connsiteY0" fmla="*/ 4990095 h 5011384"/>
              <a:gd name="connsiteX1" fmla="*/ 2284144 w 5020088"/>
              <a:gd name="connsiteY1" fmla="*/ 5000740 h 5011384"/>
              <a:gd name="connsiteX2" fmla="*/ 2273499 w 5020088"/>
              <a:gd name="connsiteY2" fmla="*/ 5011384 h 5011384"/>
              <a:gd name="connsiteX3" fmla="*/ 2262855 w 5020088"/>
              <a:gd name="connsiteY3" fmla="*/ 5000740 h 5011384"/>
              <a:gd name="connsiteX4" fmla="*/ 2273499 w 5020088"/>
              <a:gd name="connsiteY4" fmla="*/ 4990095 h 5011384"/>
              <a:gd name="connsiteX5" fmla="*/ 2815270 w 5020088"/>
              <a:gd name="connsiteY5" fmla="*/ 4979450 h 5011384"/>
              <a:gd name="connsiteX6" fmla="*/ 2826880 w 5020088"/>
              <a:gd name="connsiteY6" fmla="*/ 4991060 h 5011384"/>
              <a:gd name="connsiteX7" fmla="*/ 2815270 w 5020088"/>
              <a:gd name="connsiteY7" fmla="*/ 5002669 h 5011384"/>
              <a:gd name="connsiteX8" fmla="*/ 2803661 w 5020088"/>
              <a:gd name="connsiteY8" fmla="*/ 4991060 h 5011384"/>
              <a:gd name="connsiteX9" fmla="*/ 2815270 w 5020088"/>
              <a:gd name="connsiteY9" fmla="*/ 4979450 h 5011384"/>
              <a:gd name="connsiteX10" fmla="*/ 2094523 w 5020088"/>
              <a:gd name="connsiteY10" fmla="*/ 4968806 h 5011384"/>
              <a:gd name="connsiteX11" fmla="*/ 2104193 w 5020088"/>
              <a:gd name="connsiteY11" fmla="*/ 4978486 h 5011384"/>
              <a:gd name="connsiteX12" fmla="*/ 2094523 w 5020088"/>
              <a:gd name="connsiteY12" fmla="*/ 4988155 h 5011384"/>
              <a:gd name="connsiteX13" fmla="*/ 2084844 w 5020088"/>
              <a:gd name="connsiteY13" fmla="*/ 4978486 h 5011384"/>
              <a:gd name="connsiteX14" fmla="*/ 2094523 w 5020088"/>
              <a:gd name="connsiteY14" fmla="*/ 4968806 h 5011384"/>
              <a:gd name="connsiteX15" fmla="*/ 2993280 w 5020088"/>
              <a:gd name="connsiteY15" fmla="*/ 4950422 h 5011384"/>
              <a:gd name="connsiteX16" fmla="*/ 3004890 w 5020088"/>
              <a:gd name="connsiteY16" fmla="*/ 4962032 h 5011384"/>
              <a:gd name="connsiteX17" fmla="*/ 2993280 w 5020088"/>
              <a:gd name="connsiteY17" fmla="*/ 4973641 h 5011384"/>
              <a:gd name="connsiteX18" fmla="*/ 2981671 w 5020088"/>
              <a:gd name="connsiteY18" fmla="*/ 4962032 h 5011384"/>
              <a:gd name="connsiteX19" fmla="*/ 2993280 w 5020088"/>
              <a:gd name="connsiteY19" fmla="*/ 4950422 h 5011384"/>
              <a:gd name="connsiteX20" fmla="*/ 1917478 w 5020088"/>
              <a:gd name="connsiteY20" fmla="*/ 4933013 h 5011384"/>
              <a:gd name="connsiteX21" fmla="*/ 1927158 w 5020088"/>
              <a:gd name="connsiteY21" fmla="*/ 4942693 h 5011384"/>
              <a:gd name="connsiteX22" fmla="*/ 1917478 w 5020088"/>
              <a:gd name="connsiteY22" fmla="*/ 4952362 h 5011384"/>
              <a:gd name="connsiteX23" fmla="*/ 1907809 w 5020088"/>
              <a:gd name="connsiteY23" fmla="*/ 4942693 h 5011384"/>
              <a:gd name="connsiteX24" fmla="*/ 1917478 w 5020088"/>
              <a:gd name="connsiteY24" fmla="*/ 4933013 h 5011384"/>
              <a:gd name="connsiteX25" fmla="*/ 3168386 w 5020088"/>
              <a:gd name="connsiteY25" fmla="*/ 4907864 h 5011384"/>
              <a:gd name="connsiteX26" fmla="*/ 3180971 w 5020088"/>
              <a:gd name="connsiteY26" fmla="*/ 4920439 h 5011384"/>
              <a:gd name="connsiteX27" fmla="*/ 3168386 w 5020088"/>
              <a:gd name="connsiteY27" fmla="*/ 4933013 h 5011384"/>
              <a:gd name="connsiteX28" fmla="*/ 3155812 w 5020088"/>
              <a:gd name="connsiteY28" fmla="*/ 4920439 h 5011384"/>
              <a:gd name="connsiteX29" fmla="*/ 3168386 w 5020088"/>
              <a:gd name="connsiteY29" fmla="*/ 4907864 h 5011384"/>
              <a:gd name="connsiteX30" fmla="*/ 1743347 w 5020088"/>
              <a:gd name="connsiteY30" fmla="*/ 4884645 h 5011384"/>
              <a:gd name="connsiteX31" fmla="*/ 1753017 w 5020088"/>
              <a:gd name="connsiteY31" fmla="*/ 4894325 h 5011384"/>
              <a:gd name="connsiteX32" fmla="*/ 1743347 w 5020088"/>
              <a:gd name="connsiteY32" fmla="*/ 4903994 h 5011384"/>
              <a:gd name="connsiteX33" fmla="*/ 1733668 w 5020088"/>
              <a:gd name="connsiteY33" fmla="*/ 4894325 h 5011384"/>
              <a:gd name="connsiteX34" fmla="*/ 1743347 w 5020088"/>
              <a:gd name="connsiteY34" fmla="*/ 4884645 h 5011384"/>
              <a:gd name="connsiteX35" fmla="*/ 3340597 w 5020088"/>
              <a:gd name="connsiteY35" fmla="*/ 4853677 h 5011384"/>
              <a:gd name="connsiteX36" fmla="*/ 3353172 w 5020088"/>
              <a:gd name="connsiteY36" fmla="*/ 4866252 h 5011384"/>
              <a:gd name="connsiteX37" fmla="*/ 3340597 w 5020088"/>
              <a:gd name="connsiteY37" fmla="*/ 4878826 h 5011384"/>
              <a:gd name="connsiteX38" fmla="*/ 3328023 w 5020088"/>
              <a:gd name="connsiteY38" fmla="*/ 4866252 h 5011384"/>
              <a:gd name="connsiteX39" fmla="*/ 3340597 w 5020088"/>
              <a:gd name="connsiteY39" fmla="*/ 4853677 h 5011384"/>
              <a:gd name="connsiteX40" fmla="*/ 1573066 w 5020088"/>
              <a:gd name="connsiteY40" fmla="*/ 4824658 h 5011384"/>
              <a:gd name="connsiteX41" fmla="*/ 1581781 w 5020088"/>
              <a:gd name="connsiteY41" fmla="*/ 4833363 h 5011384"/>
              <a:gd name="connsiteX42" fmla="*/ 1573066 w 5020088"/>
              <a:gd name="connsiteY42" fmla="*/ 4842077 h 5011384"/>
              <a:gd name="connsiteX43" fmla="*/ 1564362 w 5020088"/>
              <a:gd name="connsiteY43" fmla="*/ 4833363 h 5011384"/>
              <a:gd name="connsiteX44" fmla="*/ 1573066 w 5020088"/>
              <a:gd name="connsiteY44" fmla="*/ 4824658 h 5011384"/>
              <a:gd name="connsiteX45" fmla="*/ 3508928 w 5020088"/>
              <a:gd name="connsiteY45" fmla="*/ 4784995 h 5011384"/>
              <a:gd name="connsiteX46" fmla="*/ 3522477 w 5020088"/>
              <a:gd name="connsiteY46" fmla="*/ 4798534 h 5011384"/>
              <a:gd name="connsiteX47" fmla="*/ 3508928 w 5020088"/>
              <a:gd name="connsiteY47" fmla="*/ 4812083 h 5011384"/>
              <a:gd name="connsiteX48" fmla="*/ 3495389 w 5020088"/>
              <a:gd name="connsiteY48" fmla="*/ 4798534 h 5011384"/>
              <a:gd name="connsiteX49" fmla="*/ 3508928 w 5020088"/>
              <a:gd name="connsiteY49" fmla="*/ 4784995 h 5011384"/>
              <a:gd name="connsiteX50" fmla="*/ 2854943 w 5020088"/>
              <a:gd name="connsiteY50" fmla="*/ 4784030 h 5011384"/>
              <a:gd name="connsiteX51" fmla="*/ 2857848 w 5020088"/>
              <a:gd name="connsiteY51" fmla="*/ 4786935 h 5011384"/>
              <a:gd name="connsiteX52" fmla="*/ 2854943 w 5020088"/>
              <a:gd name="connsiteY52" fmla="*/ 4789840 h 5011384"/>
              <a:gd name="connsiteX53" fmla="*/ 2852038 w 5020088"/>
              <a:gd name="connsiteY53" fmla="*/ 4786935 h 5011384"/>
              <a:gd name="connsiteX54" fmla="*/ 2854943 w 5020088"/>
              <a:gd name="connsiteY54" fmla="*/ 4784030 h 5011384"/>
              <a:gd name="connsiteX55" fmla="*/ 2143866 w 5020088"/>
              <a:gd name="connsiteY55" fmla="*/ 4784020 h 5011384"/>
              <a:gd name="connsiteX56" fmla="*/ 2146771 w 5020088"/>
              <a:gd name="connsiteY56" fmla="*/ 4786925 h 5011384"/>
              <a:gd name="connsiteX57" fmla="*/ 2143866 w 5020088"/>
              <a:gd name="connsiteY57" fmla="*/ 4789830 h 5011384"/>
              <a:gd name="connsiteX58" fmla="*/ 2140961 w 5020088"/>
              <a:gd name="connsiteY58" fmla="*/ 4786925 h 5011384"/>
              <a:gd name="connsiteX59" fmla="*/ 2143866 w 5020088"/>
              <a:gd name="connsiteY59" fmla="*/ 4784020 h 5011384"/>
              <a:gd name="connsiteX60" fmla="*/ 1408594 w 5020088"/>
              <a:gd name="connsiteY60" fmla="*/ 4752097 h 5011384"/>
              <a:gd name="connsiteX61" fmla="*/ 1417299 w 5020088"/>
              <a:gd name="connsiteY61" fmla="*/ 4760802 h 5011384"/>
              <a:gd name="connsiteX62" fmla="*/ 1408594 w 5020088"/>
              <a:gd name="connsiteY62" fmla="*/ 4769516 h 5011384"/>
              <a:gd name="connsiteX63" fmla="*/ 1399890 w 5020088"/>
              <a:gd name="connsiteY63" fmla="*/ 4760802 h 5011384"/>
              <a:gd name="connsiteX64" fmla="*/ 1408594 w 5020088"/>
              <a:gd name="connsiteY64" fmla="*/ 4752097 h 5011384"/>
              <a:gd name="connsiteX65" fmla="*/ 3031013 w 5020088"/>
              <a:gd name="connsiteY65" fmla="*/ 4746297 h 5011384"/>
              <a:gd name="connsiteX66" fmla="*/ 3037778 w 5020088"/>
              <a:gd name="connsiteY66" fmla="*/ 4753072 h 5011384"/>
              <a:gd name="connsiteX67" fmla="*/ 3031013 w 5020088"/>
              <a:gd name="connsiteY67" fmla="*/ 4759836 h 5011384"/>
              <a:gd name="connsiteX68" fmla="*/ 3024239 w 5020088"/>
              <a:gd name="connsiteY68" fmla="*/ 4753072 h 5011384"/>
              <a:gd name="connsiteX69" fmla="*/ 3031013 w 5020088"/>
              <a:gd name="connsiteY69" fmla="*/ 4746297 h 5011384"/>
              <a:gd name="connsiteX70" fmla="*/ 1967785 w 5020088"/>
              <a:gd name="connsiteY70" fmla="*/ 4744357 h 5011384"/>
              <a:gd name="connsiteX71" fmla="*/ 1975525 w 5020088"/>
              <a:gd name="connsiteY71" fmla="*/ 4752097 h 5011384"/>
              <a:gd name="connsiteX72" fmla="*/ 1967785 w 5020088"/>
              <a:gd name="connsiteY72" fmla="*/ 4759836 h 5011384"/>
              <a:gd name="connsiteX73" fmla="*/ 1960046 w 5020088"/>
              <a:gd name="connsiteY73" fmla="*/ 4752097 h 5011384"/>
              <a:gd name="connsiteX74" fmla="*/ 1967785 w 5020088"/>
              <a:gd name="connsiteY74" fmla="*/ 4744357 h 5011384"/>
              <a:gd name="connsiteX75" fmla="*/ 3671459 w 5020088"/>
              <a:gd name="connsiteY75" fmla="*/ 4706624 h 5011384"/>
              <a:gd name="connsiteX76" fmla="*/ 3685008 w 5020088"/>
              <a:gd name="connsiteY76" fmla="*/ 4720163 h 5011384"/>
              <a:gd name="connsiteX77" fmla="*/ 3671459 w 5020088"/>
              <a:gd name="connsiteY77" fmla="*/ 4733712 h 5011384"/>
              <a:gd name="connsiteX78" fmla="*/ 3657920 w 5020088"/>
              <a:gd name="connsiteY78" fmla="*/ 4720163 h 5011384"/>
              <a:gd name="connsiteX79" fmla="*/ 3671459 w 5020088"/>
              <a:gd name="connsiteY79" fmla="*/ 4706624 h 5011384"/>
              <a:gd name="connsiteX80" fmla="*/ 3203214 w 5020088"/>
              <a:gd name="connsiteY80" fmla="*/ 4692120 h 5011384"/>
              <a:gd name="connsiteX81" fmla="*/ 3215799 w 5020088"/>
              <a:gd name="connsiteY81" fmla="*/ 4704695 h 5011384"/>
              <a:gd name="connsiteX82" fmla="*/ 3203214 w 5020088"/>
              <a:gd name="connsiteY82" fmla="*/ 4717269 h 5011384"/>
              <a:gd name="connsiteX83" fmla="*/ 3190640 w 5020088"/>
              <a:gd name="connsiteY83" fmla="*/ 4704695 h 5011384"/>
              <a:gd name="connsiteX84" fmla="*/ 3203214 w 5020088"/>
              <a:gd name="connsiteY84" fmla="*/ 4692120 h 5011384"/>
              <a:gd name="connsiteX85" fmla="*/ 1795574 w 5020088"/>
              <a:gd name="connsiteY85" fmla="*/ 4692120 h 5011384"/>
              <a:gd name="connsiteX86" fmla="*/ 1808159 w 5020088"/>
              <a:gd name="connsiteY86" fmla="*/ 4704695 h 5011384"/>
              <a:gd name="connsiteX87" fmla="*/ 1795574 w 5020088"/>
              <a:gd name="connsiteY87" fmla="*/ 4717269 h 5011384"/>
              <a:gd name="connsiteX88" fmla="*/ 1783000 w 5020088"/>
              <a:gd name="connsiteY88" fmla="*/ 4704695 h 5011384"/>
              <a:gd name="connsiteX89" fmla="*/ 1795574 w 5020088"/>
              <a:gd name="connsiteY89" fmla="*/ 4692120 h 5011384"/>
              <a:gd name="connsiteX90" fmla="*/ 1248968 w 5020088"/>
              <a:gd name="connsiteY90" fmla="*/ 4667936 h 5011384"/>
              <a:gd name="connsiteX91" fmla="*/ 1256708 w 5020088"/>
              <a:gd name="connsiteY91" fmla="*/ 4675676 h 5011384"/>
              <a:gd name="connsiteX92" fmla="*/ 1248968 w 5020088"/>
              <a:gd name="connsiteY92" fmla="*/ 4683415 h 5011384"/>
              <a:gd name="connsiteX93" fmla="*/ 1241229 w 5020088"/>
              <a:gd name="connsiteY93" fmla="*/ 4675676 h 5011384"/>
              <a:gd name="connsiteX94" fmla="*/ 1248968 w 5020088"/>
              <a:gd name="connsiteY94" fmla="*/ 4667936 h 5011384"/>
              <a:gd name="connsiteX95" fmla="*/ 1628218 w 5020088"/>
              <a:gd name="connsiteY95" fmla="*/ 4626333 h 5011384"/>
              <a:gd name="connsiteX96" fmla="*/ 1645627 w 5020088"/>
              <a:gd name="connsiteY96" fmla="*/ 4643752 h 5011384"/>
              <a:gd name="connsiteX97" fmla="*/ 1628218 w 5020088"/>
              <a:gd name="connsiteY97" fmla="*/ 4661161 h 5011384"/>
              <a:gd name="connsiteX98" fmla="*/ 1610799 w 5020088"/>
              <a:gd name="connsiteY98" fmla="*/ 4643752 h 5011384"/>
              <a:gd name="connsiteX99" fmla="*/ 1628218 w 5020088"/>
              <a:gd name="connsiteY99" fmla="*/ 4626333 h 5011384"/>
              <a:gd name="connsiteX100" fmla="*/ 3370591 w 5020088"/>
              <a:gd name="connsiteY100" fmla="*/ 4625358 h 5011384"/>
              <a:gd name="connsiteX101" fmla="*/ 3388965 w 5020088"/>
              <a:gd name="connsiteY101" fmla="*/ 4643742 h 5011384"/>
              <a:gd name="connsiteX102" fmla="*/ 3370591 w 5020088"/>
              <a:gd name="connsiteY102" fmla="*/ 4662126 h 5011384"/>
              <a:gd name="connsiteX103" fmla="*/ 3352207 w 5020088"/>
              <a:gd name="connsiteY103" fmla="*/ 4643742 h 5011384"/>
              <a:gd name="connsiteX104" fmla="*/ 3370591 w 5020088"/>
              <a:gd name="connsiteY104" fmla="*/ 4625358 h 5011384"/>
              <a:gd name="connsiteX105" fmla="*/ 3827226 w 5020088"/>
              <a:gd name="connsiteY105" fmla="*/ 4616654 h 5011384"/>
              <a:gd name="connsiteX106" fmla="*/ 3840765 w 5020088"/>
              <a:gd name="connsiteY106" fmla="*/ 4630194 h 5011384"/>
              <a:gd name="connsiteX107" fmla="*/ 3827226 w 5020088"/>
              <a:gd name="connsiteY107" fmla="*/ 4643743 h 5011384"/>
              <a:gd name="connsiteX108" fmla="*/ 3813677 w 5020088"/>
              <a:gd name="connsiteY108" fmla="*/ 4630194 h 5011384"/>
              <a:gd name="connsiteX109" fmla="*/ 3827226 w 5020088"/>
              <a:gd name="connsiteY109" fmla="*/ 4616654 h 5011384"/>
              <a:gd name="connsiteX110" fmla="*/ 2456344 w 5020088"/>
              <a:gd name="connsiteY110" fmla="*/ 4601175 h 5011384"/>
              <a:gd name="connsiteX111" fmla="*/ 2471823 w 5020088"/>
              <a:gd name="connsiteY111" fmla="*/ 4616654 h 5011384"/>
              <a:gd name="connsiteX112" fmla="*/ 2456344 w 5020088"/>
              <a:gd name="connsiteY112" fmla="*/ 4632133 h 5011384"/>
              <a:gd name="connsiteX113" fmla="*/ 2440865 w 5020088"/>
              <a:gd name="connsiteY113" fmla="*/ 4616654 h 5011384"/>
              <a:gd name="connsiteX114" fmla="*/ 2456344 w 5020088"/>
              <a:gd name="connsiteY114" fmla="*/ 4601175 h 5011384"/>
              <a:gd name="connsiteX115" fmla="*/ 2632425 w 5020088"/>
              <a:gd name="connsiteY115" fmla="*/ 4598280 h 5011384"/>
              <a:gd name="connsiteX116" fmla="*/ 2646939 w 5020088"/>
              <a:gd name="connsiteY116" fmla="*/ 4612794 h 5011384"/>
              <a:gd name="connsiteX117" fmla="*/ 2632425 w 5020088"/>
              <a:gd name="connsiteY117" fmla="*/ 4627298 h 5011384"/>
              <a:gd name="connsiteX118" fmla="*/ 2617911 w 5020088"/>
              <a:gd name="connsiteY118" fmla="*/ 4612794 h 5011384"/>
              <a:gd name="connsiteX119" fmla="*/ 2632425 w 5020088"/>
              <a:gd name="connsiteY119" fmla="*/ 4598280 h 5011384"/>
              <a:gd name="connsiteX120" fmla="*/ 2279298 w 5020088"/>
              <a:gd name="connsiteY120" fmla="*/ 4589565 h 5011384"/>
              <a:gd name="connsiteX121" fmla="*/ 2295752 w 5020088"/>
              <a:gd name="connsiteY121" fmla="*/ 4606009 h 5011384"/>
              <a:gd name="connsiteX122" fmla="*/ 2279298 w 5020088"/>
              <a:gd name="connsiteY122" fmla="*/ 4622463 h 5011384"/>
              <a:gd name="connsiteX123" fmla="*/ 2262854 w 5020088"/>
              <a:gd name="connsiteY123" fmla="*/ 4606009 h 5011384"/>
              <a:gd name="connsiteX124" fmla="*/ 2279298 w 5020088"/>
              <a:gd name="connsiteY124" fmla="*/ 4589565 h 5011384"/>
              <a:gd name="connsiteX125" fmla="*/ 2808505 w 5020088"/>
              <a:gd name="connsiteY125" fmla="*/ 4580861 h 5011384"/>
              <a:gd name="connsiteX126" fmla="*/ 2822045 w 5020088"/>
              <a:gd name="connsiteY126" fmla="*/ 4594400 h 5011384"/>
              <a:gd name="connsiteX127" fmla="*/ 2808505 w 5020088"/>
              <a:gd name="connsiteY127" fmla="*/ 4607949 h 5011384"/>
              <a:gd name="connsiteX128" fmla="*/ 2794956 w 5020088"/>
              <a:gd name="connsiteY128" fmla="*/ 4594400 h 5011384"/>
              <a:gd name="connsiteX129" fmla="*/ 2808505 w 5020088"/>
              <a:gd name="connsiteY129" fmla="*/ 4580861 h 5011384"/>
              <a:gd name="connsiteX130" fmla="*/ 1096116 w 5020088"/>
              <a:gd name="connsiteY130" fmla="*/ 4572156 h 5011384"/>
              <a:gd name="connsiteX131" fmla="*/ 1103856 w 5020088"/>
              <a:gd name="connsiteY131" fmla="*/ 4579896 h 5011384"/>
              <a:gd name="connsiteX132" fmla="*/ 1096116 w 5020088"/>
              <a:gd name="connsiteY132" fmla="*/ 4587635 h 5011384"/>
              <a:gd name="connsiteX133" fmla="*/ 1088377 w 5020088"/>
              <a:gd name="connsiteY133" fmla="*/ 4579896 h 5011384"/>
              <a:gd name="connsiteX134" fmla="*/ 1096116 w 5020088"/>
              <a:gd name="connsiteY134" fmla="*/ 4572156 h 5011384"/>
              <a:gd name="connsiteX135" fmla="*/ 2105168 w 5020088"/>
              <a:gd name="connsiteY135" fmla="*/ 4563441 h 5011384"/>
              <a:gd name="connsiteX136" fmla="*/ 2122577 w 5020088"/>
              <a:gd name="connsiteY136" fmla="*/ 4580860 h 5011384"/>
              <a:gd name="connsiteX137" fmla="*/ 2105168 w 5020088"/>
              <a:gd name="connsiteY137" fmla="*/ 4598269 h 5011384"/>
              <a:gd name="connsiteX138" fmla="*/ 2087749 w 5020088"/>
              <a:gd name="connsiteY138" fmla="*/ 4580860 h 5011384"/>
              <a:gd name="connsiteX139" fmla="*/ 2105168 w 5020088"/>
              <a:gd name="connsiteY139" fmla="*/ 4563441 h 5011384"/>
              <a:gd name="connsiteX140" fmla="*/ 2981671 w 5020088"/>
              <a:gd name="connsiteY140" fmla="*/ 4548937 h 5011384"/>
              <a:gd name="connsiteX141" fmla="*/ 2994256 w 5020088"/>
              <a:gd name="connsiteY141" fmla="*/ 4561512 h 5011384"/>
              <a:gd name="connsiteX142" fmla="*/ 2981671 w 5020088"/>
              <a:gd name="connsiteY142" fmla="*/ 4574096 h 5011384"/>
              <a:gd name="connsiteX143" fmla="*/ 2969097 w 5020088"/>
              <a:gd name="connsiteY143" fmla="*/ 4561512 h 5011384"/>
              <a:gd name="connsiteX144" fmla="*/ 2981671 w 5020088"/>
              <a:gd name="connsiteY144" fmla="*/ 4548937 h 5011384"/>
              <a:gd name="connsiteX145" fmla="*/ 1464712 w 5020088"/>
              <a:gd name="connsiteY145" fmla="*/ 4546032 h 5011384"/>
              <a:gd name="connsiteX146" fmla="*/ 1487931 w 5020088"/>
              <a:gd name="connsiteY146" fmla="*/ 4569251 h 5011384"/>
              <a:gd name="connsiteX147" fmla="*/ 1464712 w 5020088"/>
              <a:gd name="connsiteY147" fmla="*/ 4592470 h 5011384"/>
              <a:gd name="connsiteX148" fmla="*/ 1441493 w 5020088"/>
              <a:gd name="connsiteY148" fmla="*/ 4569251 h 5011384"/>
              <a:gd name="connsiteX149" fmla="*/ 1464712 w 5020088"/>
              <a:gd name="connsiteY149" fmla="*/ 4546032 h 5011384"/>
              <a:gd name="connsiteX150" fmla="*/ 3533121 w 5020088"/>
              <a:gd name="connsiteY150" fmla="*/ 4545067 h 5011384"/>
              <a:gd name="connsiteX151" fmla="*/ 3558270 w 5020088"/>
              <a:gd name="connsiteY151" fmla="*/ 4570216 h 5011384"/>
              <a:gd name="connsiteX152" fmla="*/ 3533121 w 5020088"/>
              <a:gd name="connsiteY152" fmla="*/ 4595374 h 5011384"/>
              <a:gd name="connsiteX153" fmla="*/ 3507963 w 5020088"/>
              <a:gd name="connsiteY153" fmla="*/ 4570216 h 5011384"/>
              <a:gd name="connsiteX154" fmla="*/ 3533121 w 5020088"/>
              <a:gd name="connsiteY154" fmla="*/ 4545067 h 5011384"/>
              <a:gd name="connsiteX155" fmla="*/ 1932957 w 5020088"/>
              <a:gd name="connsiteY155" fmla="*/ 4521849 h 5011384"/>
              <a:gd name="connsiteX156" fmla="*/ 1951331 w 5020088"/>
              <a:gd name="connsiteY156" fmla="*/ 4540233 h 5011384"/>
              <a:gd name="connsiteX157" fmla="*/ 1932957 w 5020088"/>
              <a:gd name="connsiteY157" fmla="*/ 4558617 h 5011384"/>
              <a:gd name="connsiteX158" fmla="*/ 1914573 w 5020088"/>
              <a:gd name="connsiteY158" fmla="*/ 4540233 h 5011384"/>
              <a:gd name="connsiteX159" fmla="*/ 1932957 w 5020088"/>
              <a:gd name="connsiteY159" fmla="*/ 4521849 h 5011384"/>
              <a:gd name="connsiteX160" fmla="*/ 3977173 w 5020088"/>
              <a:gd name="connsiteY160" fmla="*/ 4513134 h 5011384"/>
              <a:gd name="connsiteX161" fmla="*/ 3991677 w 5020088"/>
              <a:gd name="connsiteY161" fmla="*/ 4527648 h 5011384"/>
              <a:gd name="connsiteX162" fmla="*/ 3977173 w 5020088"/>
              <a:gd name="connsiteY162" fmla="*/ 4542152 h 5011384"/>
              <a:gd name="connsiteX163" fmla="*/ 3962659 w 5020088"/>
              <a:gd name="connsiteY163" fmla="*/ 4527648 h 5011384"/>
              <a:gd name="connsiteX164" fmla="*/ 3977173 w 5020088"/>
              <a:gd name="connsiteY164" fmla="*/ 4513134 h 5011384"/>
              <a:gd name="connsiteX165" fmla="*/ 3151942 w 5020088"/>
              <a:gd name="connsiteY165" fmla="*/ 4504430 h 5011384"/>
              <a:gd name="connsiteX166" fmla="*/ 3162577 w 5020088"/>
              <a:gd name="connsiteY166" fmla="*/ 4515075 h 5011384"/>
              <a:gd name="connsiteX167" fmla="*/ 3151942 w 5020088"/>
              <a:gd name="connsiteY167" fmla="*/ 4525719 h 5011384"/>
              <a:gd name="connsiteX168" fmla="*/ 3141298 w 5020088"/>
              <a:gd name="connsiteY168" fmla="*/ 4515075 h 5011384"/>
              <a:gd name="connsiteX169" fmla="*/ 3151942 w 5020088"/>
              <a:gd name="connsiteY169" fmla="*/ 4504430 h 5011384"/>
              <a:gd name="connsiteX170" fmla="*/ 1764626 w 5020088"/>
              <a:gd name="connsiteY170" fmla="*/ 4466696 h 5011384"/>
              <a:gd name="connsiteX171" fmla="*/ 1783975 w 5020088"/>
              <a:gd name="connsiteY171" fmla="*/ 4486045 h 5011384"/>
              <a:gd name="connsiteX172" fmla="*/ 1764626 w 5020088"/>
              <a:gd name="connsiteY172" fmla="*/ 4505394 h 5011384"/>
              <a:gd name="connsiteX173" fmla="*/ 1745277 w 5020088"/>
              <a:gd name="connsiteY173" fmla="*/ 4486045 h 5011384"/>
              <a:gd name="connsiteX174" fmla="*/ 1764626 w 5020088"/>
              <a:gd name="connsiteY174" fmla="*/ 4466696 h 5011384"/>
              <a:gd name="connsiteX175" fmla="*/ 950029 w 5020088"/>
              <a:gd name="connsiteY175" fmla="*/ 4464766 h 5011384"/>
              <a:gd name="connsiteX176" fmla="*/ 957769 w 5020088"/>
              <a:gd name="connsiteY176" fmla="*/ 4472506 h 5011384"/>
              <a:gd name="connsiteX177" fmla="*/ 950029 w 5020088"/>
              <a:gd name="connsiteY177" fmla="*/ 4480245 h 5011384"/>
              <a:gd name="connsiteX178" fmla="*/ 942290 w 5020088"/>
              <a:gd name="connsiteY178" fmla="*/ 4472506 h 5011384"/>
              <a:gd name="connsiteX179" fmla="*/ 950029 w 5020088"/>
              <a:gd name="connsiteY179" fmla="*/ 4464766 h 5011384"/>
              <a:gd name="connsiteX180" fmla="*/ 1308955 w 5020088"/>
              <a:gd name="connsiteY180" fmla="*/ 4453157 h 5011384"/>
              <a:gd name="connsiteX181" fmla="*/ 1338939 w 5020088"/>
              <a:gd name="connsiteY181" fmla="*/ 4483151 h 5011384"/>
              <a:gd name="connsiteX182" fmla="*/ 1308955 w 5020088"/>
              <a:gd name="connsiteY182" fmla="*/ 4513134 h 5011384"/>
              <a:gd name="connsiteX183" fmla="*/ 1278962 w 5020088"/>
              <a:gd name="connsiteY183" fmla="*/ 4483151 h 5011384"/>
              <a:gd name="connsiteX184" fmla="*/ 1308955 w 5020088"/>
              <a:gd name="connsiteY184" fmla="*/ 4453157 h 5011384"/>
              <a:gd name="connsiteX185" fmla="*/ 3689843 w 5020088"/>
              <a:gd name="connsiteY185" fmla="*/ 4452192 h 5011384"/>
              <a:gd name="connsiteX186" fmla="*/ 3720802 w 5020088"/>
              <a:gd name="connsiteY186" fmla="*/ 4483151 h 5011384"/>
              <a:gd name="connsiteX187" fmla="*/ 3689843 w 5020088"/>
              <a:gd name="connsiteY187" fmla="*/ 4514109 h 5011384"/>
              <a:gd name="connsiteX188" fmla="*/ 3658885 w 5020088"/>
              <a:gd name="connsiteY188" fmla="*/ 4483151 h 5011384"/>
              <a:gd name="connsiteX189" fmla="*/ 3689843 w 5020088"/>
              <a:gd name="connsiteY189" fmla="*/ 4452192 h 5011384"/>
              <a:gd name="connsiteX190" fmla="*/ 3317378 w 5020088"/>
              <a:gd name="connsiteY190" fmla="*/ 4444453 h 5011384"/>
              <a:gd name="connsiteX191" fmla="*/ 3327048 w 5020088"/>
              <a:gd name="connsiteY191" fmla="*/ 4454123 h 5011384"/>
              <a:gd name="connsiteX192" fmla="*/ 3317378 w 5020088"/>
              <a:gd name="connsiteY192" fmla="*/ 4463802 h 5011384"/>
              <a:gd name="connsiteX193" fmla="*/ 3307699 w 5020088"/>
              <a:gd name="connsiteY193" fmla="*/ 4454123 h 5011384"/>
              <a:gd name="connsiteX194" fmla="*/ 3317378 w 5020088"/>
              <a:gd name="connsiteY194" fmla="*/ 4444453 h 5011384"/>
              <a:gd name="connsiteX195" fmla="*/ 4118426 w 5020088"/>
              <a:gd name="connsiteY195" fmla="*/ 4401885 h 5011384"/>
              <a:gd name="connsiteX196" fmla="*/ 4132940 w 5020088"/>
              <a:gd name="connsiteY196" fmla="*/ 4416399 h 5011384"/>
              <a:gd name="connsiteX197" fmla="*/ 4118426 w 5020088"/>
              <a:gd name="connsiteY197" fmla="*/ 4430903 h 5011384"/>
              <a:gd name="connsiteX198" fmla="*/ 4103912 w 5020088"/>
              <a:gd name="connsiteY198" fmla="*/ 4416399 h 5011384"/>
              <a:gd name="connsiteX199" fmla="*/ 4118426 w 5020088"/>
              <a:gd name="connsiteY199" fmla="*/ 4401885 h 5011384"/>
              <a:gd name="connsiteX200" fmla="*/ 1602085 w 5020088"/>
              <a:gd name="connsiteY200" fmla="*/ 4397040 h 5011384"/>
              <a:gd name="connsiteX201" fmla="*/ 1622409 w 5020088"/>
              <a:gd name="connsiteY201" fmla="*/ 4417354 h 5011384"/>
              <a:gd name="connsiteX202" fmla="*/ 1602085 w 5020088"/>
              <a:gd name="connsiteY202" fmla="*/ 4437678 h 5011384"/>
              <a:gd name="connsiteX203" fmla="*/ 1581771 w 5020088"/>
              <a:gd name="connsiteY203" fmla="*/ 4417354 h 5011384"/>
              <a:gd name="connsiteX204" fmla="*/ 1602085 w 5020088"/>
              <a:gd name="connsiteY204" fmla="*/ 4397040 h 5011384"/>
              <a:gd name="connsiteX205" fmla="*/ 2543419 w 5020088"/>
              <a:gd name="connsiteY205" fmla="*/ 4391240 h 5011384"/>
              <a:gd name="connsiteX206" fmla="*/ 2572438 w 5020088"/>
              <a:gd name="connsiteY206" fmla="*/ 4420259 h 5011384"/>
              <a:gd name="connsiteX207" fmla="*/ 2543419 w 5020088"/>
              <a:gd name="connsiteY207" fmla="*/ 4449287 h 5011384"/>
              <a:gd name="connsiteX208" fmla="*/ 2514391 w 5020088"/>
              <a:gd name="connsiteY208" fmla="*/ 4420259 h 5011384"/>
              <a:gd name="connsiteX209" fmla="*/ 2543419 w 5020088"/>
              <a:gd name="connsiteY209" fmla="*/ 4391240 h 5011384"/>
              <a:gd name="connsiteX210" fmla="*/ 2369279 w 5020088"/>
              <a:gd name="connsiteY210" fmla="*/ 4387370 h 5011384"/>
              <a:gd name="connsiteX211" fmla="*/ 2399263 w 5020088"/>
              <a:gd name="connsiteY211" fmla="*/ 4417364 h 5011384"/>
              <a:gd name="connsiteX212" fmla="*/ 2369279 w 5020088"/>
              <a:gd name="connsiteY212" fmla="*/ 4447347 h 5011384"/>
              <a:gd name="connsiteX213" fmla="*/ 2339286 w 5020088"/>
              <a:gd name="connsiteY213" fmla="*/ 4417364 h 5011384"/>
              <a:gd name="connsiteX214" fmla="*/ 2369279 w 5020088"/>
              <a:gd name="connsiteY214" fmla="*/ 4387370 h 5011384"/>
              <a:gd name="connsiteX215" fmla="*/ 2717560 w 5020088"/>
              <a:gd name="connsiteY215" fmla="*/ 4380596 h 5011384"/>
              <a:gd name="connsiteX216" fmla="*/ 2745614 w 5020088"/>
              <a:gd name="connsiteY216" fmla="*/ 4408650 h 5011384"/>
              <a:gd name="connsiteX217" fmla="*/ 2717560 w 5020088"/>
              <a:gd name="connsiteY217" fmla="*/ 4436713 h 5011384"/>
              <a:gd name="connsiteX218" fmla="*/ 2689507 w 5020088"/>
              <a:gd name="connsiteY218" fmla="*/ 4408650 h 5011384"/>
              <a:gd name="connsiteX219" fmla="*/ 2717560 w 5020088"/>
              <a:gd name="connsiteY219" fmla="*/ 4380596 h 5011384"/>
              <a:gd name="connsiteX220" fmla="*/ 3477004 w 5020088"/>
              <a:gd name="connsiteY220" fmla="*/ 4369951 h 5011384"/>
              <a:gd name="connsiteX221" fmla="*/ 3485719 w 5020088"/>
              <a:gd name="connsiteY221" fmla="*/ 4378656 h 5011384"/>
              <a:gd name="connsiteX222" fmla="*/ 3477004 w 5020088"/>
              <a:gd name="connsiteY222" fmla="*/ 4387370 h 5011384"/>
              <a:gd name="connsiteX223" fmla="*/ 3468300 w 5020088"/>
              <a:gd name="connsiteY223" fmla="*/ 4378656 h 5011384"/>
              <a:gd name="connsiteX224" fmla="*/ 3477004 w 5020088"/>
              <a:gd name="connsiteY224" fmla="*/ 4369951 h 5011384"/>
              <a:gd name="connsiteX225" fmla="*/ 2196103 w 5020088"/>
              <a:gd name="connsiteY225" fmla="*/ 4365116 h 5011384"/>
              <a:gd name="connsiteX226" fmla="*/ 2228027 w 5020088"/>
              <a:gd name="connsiteY226" fmla="*/ 4397040 h 5011384"/>
              <a:gd name="connsiteX227" fmla="*/ 2196103 w 5020088"/>
              <a:gd name="connsiteY227" fmla="*/ 4428963 h 5011384"/>
              <a:gd name="connsiteX228" fmla="*/ 2164180 w 5020088"/>
              <a:gd name="connsiteY228" fmla="*/ 4397040 h 5011384"/>
              <a:gd name="connsiteX229" fmla="*/ 2196103 w 5020088"/>
              <a:gd name="connsiteY229" fmla="*/ 4365116 h 5011384"/>
              <a:gd name="connsiteX230" fmla="*/ 2888796 w 5020088"/>
              <a:gd name="connsiteY230" fmla="*/ 4353507 h 5011384"/>
              <a:gd name="connsiteX231" fmla="*/ 2915885 w 5020088"/>
              <a:gd name="connsiteY231" fmla="*/ 4380596 h 5011384"/>
              <a:gd name="connsiteX232" fmla="*/ 2888796 w 5020088"/>
              <a:gd name="connsiteY232" fmla="*/ 4407684 h 5011384"/>
              <a:gd name="connsiteX233" fmla="*/ 2861708 w 5020088"/>
              <a:gd name="connsiteY233" fmla="*/ 4380596 h 5011384"/>
              <a:gd name="connsiteX234" fmla="*/ 2888796 w 5020088"/>
              <a:gd name="connsiteY234" fmla="*/ 4353507 h 5011384"/>
              <a:gd name="connsiteX235" fmla="*/ 812656 w 5020088"/>
              <a:gd name="connsiteY235" fmla="*/ 4349637 h 5011384"/>
              <a:gd name="connsiteX236" fmla="*/ 819431 w 5020088"/>
              <a:gd name="connsiteY236" fmla="*/ 4356412 h 5011384"/>
              <a:gd name="connsiteX237" fmla="*/ 812656 w 5020088"/>
              <a:gd name="connsiteY237" fmla="*/ 4363186 h 5011384"/>
              <a:gd name="connsiteX238" fmla="*/ 805882 w 5020088"/>
              <a:gd name="connsiteY238" fmla="*/ 4356412 h 5011384"/>
              <a:gd name="connsiteX239" fmla="*/ 812656 w 5020088"/>
              <a:gd name="connsiteY239" fmla="*/ 4349637 h 5011384"/>
              <a:gd name="connsiteX240" fmla="*/ 3838836 w 5020088"/>
              <a:gd name="connsiteY240" fmla="*/ 4347707 h 5011384"/>
              <a:gd name="connsiteX241" fmla="*/ 3876559 w 5020088"/>
              <a:gd name="connsiteY241" fmla="*/ 4385440 h 5011384"/>
              <a:gd name="connsiteX242" fmla="*/ 3838836 w 5020088"/>
              <a:gd name="connsiteY242" fmla="*/ 4423163 h 5011384"/>
              <a:gd name="connsiteX243" fmla="*/ 3801103 w 5020088"/>
              <a:gd name="connsiteY243" fmla="*/ 4385440 h 5011384"/>
              <a:gd name="connsiteX244" fmla="*/ 3838836 w 5020088"/>
              <a:gd name="connsiteY244" fmla="*/ 4347707 h 5011384"/>
              <a:gd name="connsiteX245" fmla="*/ 1158998 w 5020088"/>
              <a:gd name="connsiteY245" fmla="*/ 4347707 h 5011384"/>
              <a:gd name="connsiteX246" fmla="*/ 1195766 w 5020088"/>
              <a:gd name="connsiteY246" fmla="*/ 4384475 h 5011384"/>
              <a:gd name="connsiteX247" fmla="*/ 1158998 w 5020088"/>
              <a:gd name="connsiteY247" fmla="*/ 4421233 h 5011384"/>
              <a:gd name="connsiteX248" fmla="*/ 1122240 w 5020088"/>
              <a:gd name="connsiteY248" fmla="*/ 4384475 h 5011384"/>
              <a:gd name="connsiteX249" fmla="*/ 1158998 w 5020088"/>
              <a:gd name="connsiteY249" fmla="*/ 4347707 h 5011384"/>
              <a:gd name="connsiteX250" fmla="*/ 2025842 w 5020088"/>
              <a:gd name="connsiteY250" fmla="*/ 4329323 h 5011384"/>
              <a:gd name="connsiteX251" fmla="*/ 2058731 w 5020088"/>
              <a:gd name="connsiteY251" fmla="*/ 4362221 h 5011384"/>
              <a:gd name="connsiteX252" fmla="*/ 2025842 w 5020088"/>
              <a:gd name="connsiteY252" fmla="*/ 4395109 h 5011384"/>
              <a:gd name="connsiteX253" fmla="*/ 1992944 w 5020088"/>
              <a:gd name="connsiteY253" fmla="*/ 4362221 h 5011384"/>
              <a:gd name="connsiteX254" fmla="*/ 2025842 w 5020088"/>
              <a:gd name="connsiteY254" fmla="*/ 4329323 h 5011384"/>
              <a:gd name="connsiteX255" fmla="*/ 1446338 w 5020088"/>
              <a:gd name="connsiteY255" fmla="*/ 4314809 h 5011384"/>
              <a:gd name="connsiteX256" fmla="*/ 1467617 w 5020088"/>
              <a:gd name="connsiteY256" fmla="*/ 4336098 h 5011384"/>
              <a:gd name="connsiteX257" fmla="*/ 1446338 w 5020088"/>
              <a:gd name="connsiteY257" fmla="*/ 4357377 h 5011384"/>
              <a:gd name="connsiteX258" fmla="*/ 1425049 w 5020088"/>
              <a:gd name="connsiteY258" fmla="*/ 4336098 h 5011384"/>
              <a:gd name="connsiteX259" fmla="*/ 1446338 w 5020088"/>
              <a:gd name="connsiteY259" fmla="*/ 4314809 h 5011384"/>
              <a:gd name="connsiteX260" fmla="*/ 3057137 w 5020088"/>
              <a:gd name="connsiteY260" fmla="*/ 4313844 h 5011384"/>
              <a:gd name="connsiteX261" fmla="*/ 3082286 w 5020088"/>
              <a:gd name="connsiteY261" fmla="*/ 4338993 h 5011384"/>
              <a:gd name="connsiteX262" fmla="*/ 3057137 w 5020088"/>
              <a:gd name="connsiteY262" fmla="*/ 4364151 h 5011384"/>
              <a:gd name="connsiteX263" fmla="*/ 3031979 w 5020088"/>
              <a:gd name="connsiteY263" fmla="*/ 4338993 h 5011384"/>
              <a:gd name="connsiteX264" fmla="*/ 3057137 w 5020088"/>
              <a:gd name="connsiteY264" fmla="*/ 4313844 h 5011384"/>
              <a:gd name="connsiteX265" fmla="*/ 3629856 w 5020088"/>
              <a:gd name="connsiteY265" fmla="*/ 4281921 h 5011384"/>
              <a:gd name="connsiteX266" fmla="*/ 3637596 w 5020088"/>
              <a:gd name="connsiteY266" fmla="*/ 4289661 h 5011384"/>
              <a:gd name="connsiteX267" fmla="*/ 3629856 w 5020088"/>
              <a:gd name="connsiteY267" fmla="*/ 4297400 h 5011384"/>
              <a:gd name="connsiteX268" fmla="*/ 3622117 w 5020088"/>
              <a:gd name="connsiteY268" fmla="*/ 4289661 h 5011384"/>
              <a:gd name="connsiteX269" fmla="*/ 3629856 w 5020088"/>
              <a:gd name="connsiteY269" fmla="*/ 4281921 h 5011384"/>
              <a:gd name="connsiteX270" fmla="*/ 4251929 w 5020088"/>
              <a:gd name="connsiteY270" fmla="*/ 4278051 h 5011384"/>
              <a:gd name="connsiteX271" fmla="*/ 4267408 w 5020088"/>
              <a:gd name="connsiteY271" fmla="*/ 4293530 h 5011384"/>
              <a:gd name="connsiteX272" fmla="*/ 4251929 w 5020088"/>
              <a:gd name="connsiteY272" fmla="*/ 4309009 h 5011384"/>
              <a:gd name="connsiteX273" fmla="*/ 4236450 w 5020088"/>
              <a:gd name="connsiteY273" fmla="*/ 4293530 h 5011384"/>
              <a:gd name="connsiteX274" fmla="*/ 4251929 w 5020088"/>
              <a:gd name="connsiteY274" fmla="*/ 4278051 h 5011384"/>
              <a:gd name="connsiteX275" fmla="*/ 1859431 w 5020088"/>
              <a:gd name="connsiteY275" fmla="*/ 4277086 h 5011384"/>
              <a:gd name="connsiteX276" fmla="*/ 1893284 w 5020088"/>
              <a:gd name="connsiteY276" fmla="*/ 4310949 h 5011384"/>
              <a:gd name="connsiteX277" fmla="*/ 1859431 w 5020088"/>
              <a:gd name="connsiteY277" fmla="*/ 4344802 h 5011384"/>
              <a:gd name="connsiteX278" fmla="*/ 1825568 w 5020088"/>
              <a:gd name="connsiteY278" fmla="*/ 4310949 h 5011384"/>
              <a:gd name="connsiteX279" fmla="*/ 1859431 w 5020088"/>
              <a:gd name="connsiteY279" fmla="*/ 4277086 h 5011384"/>
              <a:gd name="connsiteX280" fmla="*/ 3221598 w 5020088"/>
              <a:gd name="connsiteY280" fmla="*/ 4255797 h 5011384"/>
              <a:gd name="connsiteX281" fmla="*/ 3245792 w 5020088"/>
              <a:gd name="connsiteY281" fmla="*/ 4279981 h 5011384"/>
              <a:gd name="connsiteX282" fmla="*/ 3221598 w 5020088"/>
              <a:gd name="connsiteY282" fmla="*/ 4304174 h 5011384"/>
              <a:gd name="connsiteX283" fmla="*/ 3197415 w 5020088"/>
              <a:gd name="connsiteY283" fmla="*/ 4279981 h 5011384"/>
              <a:gd name="connsiteX284" fmla="*/ 3221598 w 5020088"/>
              <a:gd name="connsiteY284" fmla="*/ 4255797 h 5011384"/>
              <a:gd name="connsiteX285" fmla="*/ 3980077 w 5020088"/>
              <a:gd name="connsiteY285" fmla="*/ 4232578 h 5011384"/>
              <a:gd name="connsiteX286" fmla="*/ 4023620 w 5020088"/>
              <a:gd name="connsiteY286" fmla="*/ 4276111 h 5011384"/>
              <a:gd name="connsiteX287" fmla="*/ 3980077 w 5020088"/>
              <a:gd name="connsiteY287" fmla="*/ 4319643 h 5011384"/>
              <a:gd name="connsiteX288" fmla="*/ 3936545 w 5020088"/>
              <a:gd name="connsiteY288" fmla="*/ 4276111 h 5011384"/>
              <a:gd name="connsiteX289" fmla="*/ 3980077 w 5020088"/>
              <a:gd name="connsiteY289" fmla="*/ 4232578 h 5011384"/>
              <a:gd name="connsiteX290" fmla="*/ 1018710 w 5020088"/>
              <a:gd name="connsiteY290" fmla="*/ 4231613 h 5011384"/>
              <a:gd name="connsiteX291" fmla="*/ 1062243 w 5020088"/>
              <a:gd name="connsiteY291" fmla="*/ 4275146 h 5011384"/>
              <a:gd name="connsiteX292" fmla="*/ 1018710 w 5020088"/>
              <a:gd name="connsiteY292" fmla="*/ 4318688 h 5011384"/>
              <a:gd name="connsiteX293" fmla="*/ 975178 w 5020088"/>
              <a:gd name="connsiteY293" fmla="*/ 4275146 h 5011384"/>
              <a:gd name="connsiteX294" fmla="*/ 1018710 w 5020088"/>
              <a:gd name="connsiteY294" fmla="*/ 4231613 h 5011384"/>
              <a:gd name="connsiteX295" fmla="*/ 683988 w 5020088"/>
              <a:gd name="connsiteY295" fmla="*/ 4222899 h 5011384"/>
              <a:gd name="connsiteX296" fmla="*/ 690753 w 5020088"/>
              <a:gd name="connsiteY296" fmla="*/ 4229674 h 5011384"/>
              <a:gd name="connsiteX297" fmla="*/ 683988 w 5020088"/>
              <a:gd name="connsiteY297" fmla="*/ 4236438 h 5011384"/>
              <a:gd name="connsiteX298" fmla="*/ 677214 w 5020088"/>
              <a:gd name="connsiteY298" fmla="*/ 4229674 h 5011384"/>
              <a:gd name="connsiteX299" fmla="*/ 683988 w 5020088"/>
              <a:gd name="connsiteY299" fmla="*/ 4222899 h 5011384"/>
              <a:gd name="connsiteX300" fmla="*/ 1297346 w 5020088"/>
              <a:gd name="connsiteY300" fmla="*/ 4219029 h 5011384"/>
              <a:gd name="connsiteX301" fmla="*/ 1319600 w 5020088"/>
              <a:gd name="connsiteY301" fmla="*/ 4241283 h 5011384"/>
              <a:gd name="connsiteX302" fmla="*/ 1297346 w 5020088"/>
              <a:gd name="connsiteY302" fmla="*/ 4263537 h 5011384"/>
              <a:gd name="connsiteX303" fmla="*/ 1275092 w 5020088"/>
              <a:gd name="connsiteY303" fmla="*/ 4241283 h 5011384"/>
              <a:gd name="connsiteX304" fmla="*/ 1297346 w 5020088"/>
              <a:gd name="connsiteY304" fmla="*/ 4219029 h 5011384"/>
              <a:gd name="connsiteX305" fmla="*/ 1698839 w 5020088"/>
              <a:gd name="connsiteY305" fmla="*/ 4212264 h 5011384"/>
              <a:gd name="connsiteX306" fmla="*/ 1732702 w 5020088"/>
              <a:gd name="connsiteY306" fmla="*/ 4246127 h 5011384"/>
              <a:gd name="connsiteX307" fmla="*/ 1698839 w 5020088"/>
              <a:gd name="connsiteY307" fmla="*/ 4279990 h 5011384"/>
              <a:gd name="connsiteX308" fmla="*/ 1664976 w 5020088"/>
              <a:gd name="connsiteY308" fmla="*/ 4246127 h 5011384"/>
              <a:gd name="connsiteX309" fmla="*/ 1698839 w 5020088"/>
              <a:gd name="connsiteY309" fmla="*/ 4212264 h 5011384"/>
              <a:gd name="connsiteX310" fmla="*/ 3379296 w 5020088"/>
              <a:gd name="connsiteY310" fmla="*/ 4184211 h 5011384"/>
              <a:gd name="connsiteX311" fmla="*/ 3402515 w 5020088"/>
              <a:gd name="connsiteY311" fmla="*/ 4207430 h 5011384"/>
              <a:gd name="connsiteX312" fmla="*/ 3379296 w 5020088"/>
              <a:gd name="connsiteY312" fmla="*/ 4230649 h 5011384"/>
              <a:gd name="connsiteX313" fmla="*/ 3356077 w 5020088"/>
              <a:gd name="connsiteY313" fmla="*/ 4207430 h 5011384"/>
              <a:gd name="connsiteX314" fmla="*/ 3379296 w 5020088"/>
              <a:gd name="connsiteY314" fmla="*/ 4184211 h 5011384"/>
              <a:gd name="connsiteX315" fmla="*/ 3774013 w 5020088"/>
              <a:gd name="connsiteY315" fmla="*/ 4182271 h 5011384"/>
              <a:gd name="connsiteX316" fmla="*/ 3780788 w 5020088"/>
              <a:gd name="connsiteY316" fmla="*/ 4189046 h 5011384"/>
              <a:gd name="connsiteX317" fmla="*/ 3774013 w 5020088"/>
              <a:gd name="connsiteY317" fmla="*/ 4195810 h 5011384"/>
              <a:gd name="connsiteX318" fmla="*/ 3767239 w 5020088"/>
              <a:gd name="connsiteY318" fmla="*/ 4189046 h 5011384"/>
              <a:gd name="connsiteX319" fmla="*/ 3774013 w 5020088"/>
              <a:gd name="connsiteY319" fmla="*/ 4182271 h 5011384"/>
              <a:gd name="connsiteX320" fmla="*/ 4375762 w 5020088"/>
              <a:gd name="connsiteY320" fmla="*/ 4147443 h 5011384"/>
              <a:gd name="connsiteX321" fmla="*/ 4391241 w 5020088"/>
              <a:gd name="connsiteY321" fmla="*/ 4162922 h 5011384"/>
              <a:gd name="connsiteX322" fmla="*/ 4375762 w 5020088"/>
              <a:gd name="connsiteY322" fmla="*/ 4178401 h 5011384"/>
              <a:gd name="connsiteX323" fmla="*/ 4360283 w 5020088"/>
              <a:gd name="connsiteY323" fmla="*/ 4162922 h 5011384"/>
              <a:gd name="connsiteX324" fmla="*/ 4375762 w 5020088"/>
              <a:gd name="connsiteY324" fmla="*/ 4147443 h 5011384"/>
              <a:gd name="connsiteX325" fmla="*/ 1544048 w 5020088"/>
              <a:gd name="connsiteY325" fmla="*/ 4130998 h 5011384"/>
              <a:gd name="connsiteX326" fmla="*/ 1578876 w 5020088"/>
              <a:gd name="connsiteY326" fmla="*/ 4165826 h 5011384"/>
              <a:gd name="connsiteX327" fmla="*/ 1544048 w 5020088"/>
              <a:gd name="connsiteY327" fmla="*/ 4200654 h 5011384"/>
              <a:gd name="connsiteX328" fmla="*/ 1509220 w 5020088"/>
              <a:gd name="connsiteY328" fmla="*/ 4165826 h 5011384"/>
              <a:gd name="connsiteX329" fmla="*/ 1544048 w 5020088"/>
              <a:gd name="connsiteY329" fmla="*/ 4130998 h 5011384"/>
              <a:gd name="connsiteX330" fmla="*/ 1156093 w 5020088"/>
              <a:gd name="connsiteY330" fmla="*/ 4111650 h 5011384"/>
              <a:gd name="connsiteX331" fmla="*/ 1179312 w 5020088"/>
              <a:gd name="connsiteY331" fmla="*/ 4134869 h 5011384"/>
              <a:gd name="connsiteX332" fmla="*/ 1156093 w 5020088"/>
              <a:gd name="connsiteY332" fmla="*/ 4158087 h 5011384"/>
              <a:gd name="connsiteX333" fmla="*/ 1132875 w 5020088"/>
              <a:gd name="connsiteY333" fmla="*/ 4134869 h 5011384"/>
              <a:gd name="connsiteX334" fmla="*/ 1156093 w 5020088"/>
              <a:gd name="connsiteY334" fmla="*/ 4111650 h 5011384"/>
              <a:gd name="connsiteX335" fmla="*/ 4112626 w 5020088"/>
              <a:gd name="connsiteY335" fmla="*/ 4107780 h 5011384"/>
              <a:gd name="connsiteX336" fmla="*/ 4160993 w 5020088"/>
              <a:gd name="connsiteY336" fmla="*/ 4156158 h 5011384"/>
              <a:gd name="connsiteX337" fmla="*/ 4112626 w 5020088"/>
              <a:gd name="connsiteY337" fmla="*/ 4204525 h 5011384"/>
              <a:gd name="connsiteX338" fmla="*/ 4064249 w 5020088"/>
              <a:gd name="connsiteY338" fmla="*/ 4156158 h 5011384"/>
              <a:gd name="connsiteX339" fmla="*/ 4112626 w 5020088"/>
              <a:gd name="connsiteY339" fmla="*/ 4107780 h 5011384"/>
              <a:gd name="connsiteX340" fmla="*/ 886182 w 5020088"/>
              <a:gd name="connsiteY340" fmla="*/ 4105840 h 5011384"/>
              <a:gd name="connsiteX341" fmla="*/ 935525 w 5020088"/>
              <a:gd name="connsiteY341" fmla="*/ 4155183 h 5011384"/>
              <a:gd name="connsiteX342" fmla="*/ 886182 w 5020088"/>
              <a:gd name="connsiteY342" fmla="*/ 4204525 h 5011384"/>
              <a:gd name="connsiteX343" fmla="*/ 836840 w 5020088"/>
              <a:gd name="connsiteY343" fmla="*/ 4155183 h 5011384"/>
              <a:gd name="connsiteX344" fmla="*/ 886182 w 5020088"/>
              <a:gd name="connsiteY344" fmla="*/ 4105840 h 5011384"/>
              <a:gd name="connsiteX345" fmla="*/ 3530207 w 5020088"/>
              <a:gd name="connsiteY345" fmla="*/ 4099075 h 5011384"/>
              <a:gd name="connsiteX346" fmla="*/ 3551496 w 5020088"/>
              <a:gd name="connsiteY346" fmla="*/ 4120364 h 5011384"/>
              <a:gd name="connsiteX347" fmla="*/ 3530207 w 5020088"/>
              <a:gd name="connsiteY347" fmla="*/ 4141643 h 5011384"/>
              <a:gd name="connsiteX348" fmla="*/ 3508928 w 5020088"/>
              <a:gd name="connsiteY348" fmla="*/ 4120364 h 5011384"/>
              <a:gd name="connsiteX349" fmla="*/ 3530207 w 5020088"/>
              <a:gd name="connsiteY349" fmla="*/ 4099075 h 5011384"/>
              <a:gd name="connsiteX350" fmla="*/ 564014 w 5020088"/>
              <a:gd name="connsiteY350" fmla="*/ 4087466 h 5011384"/>
              <a:gd name="connsiteX351" fmla="*/ 569824 w 5020088"/>
              <a:gd name="connsiteY351" fmla="*/ 4093266 h 5011384"/>
              <a:gd name="connsiteX352" fmla="*/ 564014 w 5020088"/>
              <a:gd name="connsiteY352" fmla="*/ 4100040 h 5011384"/>
              <a:gd name="connsiteX353" fmla="*/ 558215 w 5020088"/>
              <a:gd name="connsiteY353" fmla="*/ 4093266 h 5011384"/>
              <a:gd name="connsiteX354" fmla="*/ 564014 w 5020088"/>
              <a:gd name="connsiteY354" fmla="*/ 4087466 h 5011384"/>
              <a:gd name="connsiteX355" fmla="*/ 3910421 w 5020088"/>
              <a:gd name="connsiteY355" fmla="*/ 4071012 h 5011384"/>
              <a:gd name="connsiteX356" fmla="*/ 3916231 w 5020088"/>
              <a:gd name="connsiteY356" fmla="*/ 4076822 h 5011384"/>
              <a:gd name="connsiteX357" fmla="*/ 3910421 w 5020088"/>
              <a:gd name="connsiteY357" fmla="*/ 4082621 h 5011384"/>
              <a:gd name="connsiteX358" fmla="*/ 3904622 w 5020088"/>
              <a:gd name="connsiteY358" fmla="*/ 4076822 h 5011384"/>
              <a:gd name="connsiteX359" fmla="*/ 3910421 w 5020088"/>
              <a:gd name="connsiteY359" fmla="*/ 4071012 h 5011384"/>
              <a:gd name="connsiteX360" fmla="*/ 1397960 w 5020088"/>
              <a:gd name="connsiteY360" fmla="*/ 4036183 h 5011384"/>
              <a:gd name="connsiteX361" fmla="*/ 1432788 w 5020088"/>
              <a:gd name="connsiteY361" fmla="*/ 4071976 h 5011384"/>
              <a:gd name="connsiteX362" fmla="*/ 1397960 w 5020088"/>
              <a:gd name="connsiteY362" fmla="*/ 4106804 h 5011384"/>
              <a:gd name="connsiteX363" fmla="*/ 1363132 w 5020088"/>
              <a:gd name="connsiteY363" fmla="*/ 4071976 h 5011384"/>
              <a:gd name="connsiteX364" fmla="*/ 1397960 w 5020088"/>
              <a:gd name="connsiteY364" fmla="*/ 4036183 h 5011384"/>
              <a:gd name="connsiteX365" fmla="*/ 4490891 w 5020088"/>
              <a:gd name="connsiteY365" fmla="*/ 4008130 h 5011384"/>
              <a:gd name="connsiteX366" fmla="*/ 4506370 w 5020088"/>
              <a:gd name="connsiteY366" fmla="*/ 4023609 h 5011384"/>
              <a:gd name="connsiteX367" fmla="*/ 4490891 w 5020088"/>
              <a:gd name="connsiteY367" fmla="*/ 4039088 h 5011384"/>
              <a:gd name="connsiteX368" fmla="*/ 4475412 w 5020088"/>
              <a:gd name="connsiteY368" fmla="*/ 4023609 h 5011384"/>
              <a:gd name="connsiteX369" fmla="*/ 4490891 w 5020088"/>
              <a:gd name="connsiteY369" fmla="*/ 4008130 h 5011384"/>
              <a:gd name="connsiteX370" fmla="*/ 3672425 w 5020088"/>
              <a:gd name="connsiteY370" fmla="*/ 3999425 h 5011384"/>
              <a:gd name="connsiteX371" fmla="*/ 3692739 w 5020088"/>
              <a:gd name="connsiteY371" fmla="*/ 4019739 h 5011384"/>
              <a:gd name="connsiteX372" fmla="*/ 3672425 w 5020088"/>
              <a:gd name="connsiteY372" fmla="*/ 4040053 h 5011384"/>
              <a:gd name="connsiteX373" fmla="*/ 3652111 w 5020088"/>
              <a:gd name="connsiteY373" fmla="*/ 4019739 h 5011384"/>
              <a:gd name="connsiteX374" fmla="*/ 3672425 w 5020088"/>
              <a:gd name="connsiteY374" fmla="*/ 3999425 h 5011384"/>
              <a:gd name="connsiteX375" fmla="*/ 1025485 w 5020088"/>
              <a:gd name="connsiteY375" fmla="*/ 3992651 h 5011384"/>
              <a:gd name="connsiteX376" fmla="*/ 1049679 w 5020088"/>
              <a:gd name="connsiteY376" fmla="*/ 4016835 h 5011384"/>
              <a:gd name="connsiteX377" fmla="*/ 1025485 w 5020088"/>
              <a:gd name="connsiteY377" fmla="*/ 4041028 h 5011384"/>
              <a:gd name="connsiteX378" fmla="*/ 1001302 w 5020088"/>
              <a:gd name="connsiteY378" fmla="*/ 4016835 h 5011384"/>
              <a:gd name="connsiteX379" fmla="*/ 1025485 w 5020088"/>
              <a:gd name="connsiteY379" fmla="*/ 3992651 h 5011384"/>
              <a:gd name="connsiteX380" fmla="*/ 763314 w 5020088"/>
              <a:gd name="connsiteY380" fmla="*/ 3975241 h 5011384"/>
              <a:gd name="connsiteX381" fmla="*/ 812647 w 5020088"/>
              <a:gd name="connsiteY381" fmla="*/ 4024584 h 5011384"/>
              <a:gd name="connsiteX382" fmla="*/ 763314 w 5020088"/>
              <a:gd name="connsiteY382" fmla="*/ 4073916 h 5011384"/>
              <a:gd name="connsiteX383" fmla="*/ 713972 w 5020088"/>
              <a:gd name="connsiteY383" fmla="*/ 4024584 h 5011384"/>
              <a:gd name="connsiteX384" fmla="*/ 763314 w 5020088"/>
              <a:gd name="connsiteY384" fmla="*/ 3975241 h 5011384"/>
              <a:gd name="connsiteX385" fmla="*/ 4235484 w 5020088"/>
              <a:gd name="connsiteY385" fmla="*/ 3974266 h 5011384"/>
              <a:gd name="connsiteX386" fmla="*/ 4286766 w 5020088"/>
              <a:gd name="connsiteY386" fmla="*/ 4025539 h 5011384"/>
              <a:gd name="connsiteX387" fmla="*/ 4235484 w 5020088"/>
              <a:gd name="connsiteY387" fmla="*/ 4076821 h 5011384"/>
              <a:gd name="connsiteX388" fmla="*/ 4184212 w 5020088"/>
              <a:gd name="connsiteY388" fmla="*/ 4025539 h 5011384"/>
              <a:gd name="connsiteX389" fmla="*/ 4235484 w 5020088"/>
              <a:gd name="connsiteY389" fmla="*/ 3974266 h 5011384"/>
              <a:gd name="connsiteX390" fmla="*/ 4036184 w 5020088"/>
              <a:gd name="connsiteY390" fmla="*/ 3948143 h 5011384"/>
              <a:gd name="connsiteX391" fmla="*/ 4041029 w 5020088"/>
              <a:gd name="connsiteY391" fmla="*/ 3952978 h 5011384"/>
              <a:gd name="connsiteX392" fmla="*/ 4036184 w 5020088"/>
              <a:gd name="connsiteY392" fmla="*/ 3957822 h 5011384"/>
              <a:gd name="connsiteX393" fmla="*/ 4031350 w 5020088"/>
              <a:gd name="connsiteY393" fmla="*/ 3952978 h 5011384"/>
              <a:gd name="connsiteX394" fmla="*/ 4036184 w 5020088"/>
              <a:gd name="connsiteY394" fmla="*/ 3948143 h 5011384"/>
              <a:gd name="connsiteX395" fmla="*/ 454685 w 5020088"/>
              <a:gd name="connsiteY395" fmla="*/ 3944273 h 5011384"/>
              <a:gd name="connsiteX396" fmla="*/ 460495 w 5020088"/>
              <a:gd name="connsiteY396" fmla="*/ 3950083 h 5011384"/>
              <a:gd name="connsiteX397" fmla="*/ 454685 w 5020088"/>
              <a:gd name="connsiteY397" fmla="*/ 3955882 h 5011384"/>
              <a:gd name="connsiteX398" fmla="*/ 448886 w 5020088"/>
              <a:gd name="connsiteY398" fmla="*/ 3950083 h 5011384"/>
              <a:gd name="connsiteX399" fmla="*/ 454685 w 5020088"/>
              <a:gd name="connsiteY399" fmla="*/ 3944273 h 5011384"/>
              <a:gd name="connsiteX400" fmla="*/ 1260578 w 5020088"/>
              <a:gd name="connsiteY400" fmla="*/ 3928794 h 5011384"/>
              <a:gd name="connsiteX401" fmla="*/ 1296371 w 5020088"/>
              <a:gd name="connsiteY401" fmla="*/ 3964587 h 5011384"/>
              <a:gd name="connsiteX402" fmla="*/ 1260578 w 5020088"/>
              <a:gd name="connsiteY402" fmla="*/ 4000390 h 5011384"/>
              <a:gd name="connsiteX403" fmla="*/ 1224785 w 5020088"/>
              <a:gd name="connsiteY403" fmla="*/ 3964587 h 5011384"/>
              <a:gd name="connsiteX404" fmla="*/ 1260578 w 5020088"/>
              <a:gd name="connsiteY404" fmla="*/ 3928794 h 5011384"/>
              <a:gd name="connsiteX405" fmla="*/ 3803998 w 5020088"/>
              <a:gd name="connsiteY405" fmla="*/ 3887201 h 5011384"/>
              <a:gd name="connsiteX406" fmla="*/ 3823347 w 5020088"/>
              <a:gd name="connsiteY406" fmla="*/ 3906550 h 5011384"/>
              <a:gd name="connsiteX407" fmla="*/ 3803998 w 5020088"/>
              <a:gd name="connsiteY407" fmla="*/ 3925899 h 5011384"/>
              <a:gd name="connsiteX408" fmla="*/ 3784649 w 5020088"/>
              <a:gd name="connsiteY408" fmla="*/ 3906550 h 5011384"/>
              <a:gd name="connsiteX409" fmla="*/ 3803998 w 5020088"/>
              <a:gd name="connsiteY409" fmla="*/ 3887201 h 5011384"/>
              <a:gd name="connsiteX410" fmla="*/ 904566 w 5020088"/>
              <a:gd name="connsiteY410" fmla="*/ 3863007 h 5011384"/>
              <a:gd name="connsiteX411" fmla="*/ 929715 w 5020088"/>
              <a:gd name="connsiteY411" fmla="*/ 3888166 h 5011384"/>
              <a:gd name="connsiteX412" fmla="*/ 904566 w 5020088"/>
              <a:gd name="connsiteY412" fmla="*/ 3913314 h 5011384"/>
              <a:gd name="connsiteX413" fmla="*/ 879408 w 5020088"/>
              <a:gd name="connsiteY413" fmla="*/ 3888166 h 5011384"/>
              <a:gd name="connsiteX414" fmla="*/ 904566 w 5020088"/>
              <a:gd name="connsiteY414" fmla="*/ 3863007 h 5011384"/>
              <a:gd name="connsiteX415" fmla="*/ 4594400 w 5020088"/>
              <a:gd name="connsiteY415" fmla="*/ 3859147 h 5011384"/>
              <a:gd name="connsiteX416" fmla="*/ 4610854 w 5020088"/>
              <a:gd name="connsiteY416" fmla="*/ 3875591 h 5011384"/>
              <a:gd name="connsiteX417" fmla="*/ 4594400 w 5020088"/>
              <a:gd name="connsiteY417" fmla="*/ 3892045 h 5011384"/>
              <a:gd name="connsiteX418" fmla="*/ 4577956 w 5020088"/>
              <a:gd name="connsiteY418" fmla="*/ 3875591 h 5011384"/>
              <a:gd name="connsiteX419" fmla="*/ 4594400 w 5020088"/>
              <a:gd name="connsiteY419" fmla="*/ 3859147 h 5011384"/>
              <a:gd name="connsiteX420" fmla="*/ 4347709 w 5020088"/>
              <a:gd name="connsiteY420" fmla="*/ 3837858 h 5011384"/>
              <a:gd name="connsiteX421" fmla="*/ 4396076 w 5020088"/>
              <a:gd name="connsiteY421" fmla="*/ 3886236 h 5011384"/>
              <a:gd name="connsiteX422" fmla="*/ 4347709 w 5020088"/>
              <a:gd name="connsiteY422" fmla="*/ 3934603 h 5011384"/>
              <a:gd name="connsiteX423" fmla="*/ 4299331 w 5020088"/>
              <a:gd name="connsiteY423" fmla="*/ 3886236 h 5011384"/>
              <a:gd name="connsiteX424" fmla="*/ 4347709 w 5020088"/>
              <a:gd name="connsiteY424" fmla="*/ 3837858 h 5011384"/>
              <a:gd name="connsiteX425" fmla="*/ 651090 w 5020088"/>
              <a:gd name="connsiteY425" fmla="*/ 3835918 h 5011384"/>
              <a:gd name="connsiteX426" fmla="*/ 700433 w 5020088"/>
              <a:gd name="connsiteY426" fmla="*/ 3885261 h 5011384"/>
              <a:gd name="connsiteX427" fmla="*/ 651090 w 5020088"/>
              <a:gd name="connsiteY427" fmla="*/ 3934603 h 5011384"/>
              <a:gd name="connsiteX428" fmla="*/ 601748 w 5020088"/>
              <a:gd name="connsiteY428" fmla="*/ 3885261 h 5011384"/>
              <a:gd name="connsiteX429" fmla="*/ 651090 w 5020088"/>
              <a:gd name="connsiteY429" fmla="*/ 3835918 h 5011384"/>
              <a:gd name="connsiteX430" fmla="*/ 4151314 w 5020088"/>
              <a:gd name="connsiteY430" fmla="*/ 3815605 h 5011384"/>
              <a:gd name="connsiteX431" fmla="*/ 4155184 w 5020088"/>
              <a:gd name="connsiteY431" fmla="*/ 3819475 h 5011384"/>
              <a:gd name="connsiteX432" fmla="*/ 4151314 w 5020088"/>
              <a:gd name="connsiteY432" fmla="*/ 3823344 h 5011384"/>
              <a:gd name="connsiteX433" fmla="*/ 4147444 w 5020088"/>
              <a:gd name="connsiteY433" fmla="*/ 3819475 h 5011384"/>
              <a:gd name="connsiteX434" fmla="*/ 4151314 w 5020088"/>
              <a:gd name="connsiteY434" fmla="*/ 3815605 h 5011384"/>
              <a:gd name="connsiteX435" fmla="*/ 1132875 w 5020088"/>
              <a:gd name="connsiteY435" fmla="*/ 3809805 h 5011384"/>
              <a:gd name="connsiteX436" fmla="*/ 1168668 w 5020088"/>
              <a:gd name="connsiteY436" fmla="*/ 3845598 h 5011384"/>
              <a:gd name="connsiteX437" fmla="*/ 1132875 w 5020088"/>
              <a:gd name="connsiteY437" fmla="*/ 3881401 h 5011384"/>
              <a:gd name="connsiteX438" fmla="*/ 1097082 w 5020088"/>
              <a:gd name="connsiteY438" fmla="*/ 3845598 h 5011384"/>
              <a:gd name="connsiteX439" fmla="*/ 1132875 w 5020088"/>
              <a:gd name="connsiteY439" fmla="*/ 3809805 h 5011384"/>
              <a:gd name="connsiteX440" fmla="*/ 356020 w 5020088"/>
              <a:gd name="connsiteY440" fmla="*/ 3793361 h 5011384"/>
              <a:gd name="connsiteX441" fmla="*/ 361820 w 5020088"/>
              <a:gd name="connsiteY441" fmla="*/ 3799161 h 5011384"/>
              <a:gd name="connsiteX442" fmla="*/ 356020 w 5020088"/>
              <a:gd name="connsiteY442" fmla="*/ 3804970 h 5011384"/>
              <a:gd name="connsiteX443" fmla="*/ 350211 w 5020088"/>
              <a:gd name="connsiteY443" fmla="*/ 3799161 h 5011384"/>
              <a:gd name="connsiteX444" fmla="*/ 356020 w 5020088"/>
              <a:gd name="connsiteY444" fmla="*/ 3793361 h 5011384"/>
              <a:gd name="connsiteX445" fmla="*/ 3925901 w 5020088"/>
              <a:gd name="connsiteY445" fmla="*/ 3763367 h 5011384"/>
              <a:gd name="connsiteX446" fmla="*/ 3945250 w 5020088"/>
              <a:gd name="connsiteY446" fmla="*/ 3782716 h 5011384"/>
              <a:gd name="connsiteX447" fmla="*/ 3925901 w 5020088"/>
              <a:gd name="connsiteY447" fmla="*/ 3802065 h 5011384"/>
              <a:gd name="connsiteX448" fmla="*/ 3906552 w 5020088"/>
              <a:gd name="connsiteY448" fmla="*/ 3782716 h 5011384"/>
              <a:gd name="connsiteX449" fmla="*/ 3925901 w 5020088"/>
              <a:gd name="connsiteY449" fmla="*/ 3763367 h 5011384"/>
              <a:gd name="connsiteX450" fmla="*/ 794272 w 5020088"/>
              <a:gd name="connsiteY450" fmla="*/ 3723694 h 5011384"/>
              <a:gd name="connsiteX451" fmla="*/ 820386 w 5020088"/>
              <a:gd name="connsiteY451" fmla="*/ 3749818 h 5011384"/>
              <a:gd name="connsiteX452" fmla="*/ 794272 w 5020088"/>
              <a:gd name="connsiteY452" fmla="*/ 3775941 h 5011384"/>
              <a:gd name="connsiteX453" fmla="*/ 768149 w 5020088"/>
              <a:gd name="connsiteY453" fmla="*/ 3749818 h 5011384"/>
              <a:gd name="connsiteX454" fmla="*/ 794272 w 5020088"/>
              <a:gd name="connsiteY454" fmla="*/ 3723694 h 5011384"/>
              <a:gd name="connsiteX455" fmla="*/ 4688251 w 5020088"/>
              <a:gd name="connsiteY455" fmla="*/ 3705320 h 5011384"/>
              <a:gd name="connsiteX456" fmla="*/ 4704705 w 5020088"/>
              <a:gd name="connsiteY456" fmla="*/ 3721764 h 5011384"/>
              <a:gd name="connsiteX457" fmla="*/ 4688251 w 5020088"/>
              <a:gd name="connsiteY457" fmla="*/ 3738218 h 5011384"/>
              <a:gd name="connsiteX458" fmla="*/ 4671807 w 5020088"/>
              <a:gd name="connsiteY458" fmla="*/ 3721764 h 5011384"/>
              <a:gd name="connsiteX459" fmla="*/ 4688251 w 5020088"/>
              <a:gd name="connsiteY459" fmla="*/ 3705320 h 5011384"/>
              <a:gd name="connsiteX460" fmla="*/ 4449288 w 5020088"/>
              <a:gd name="connsiteY460" fmla="*/ 3696616 h 5011384"/>
              <a:gd name="connsiteX461" fmla="*/ 4491855 w 5020088"/>
              <a:gd name="connsiteY461" fmla="*/ 3739184 h 5011384"/>
              <a:gd name="connsiteX462" fmla="*/ 4449288 w 5020088"/>
              <a:gd name="connsiteY462" fmla="*/ 3781752 h 5011384"/>
              <a:gd name="connsiteX463" fmla="*/ 4406720 w 5020088"/>
              <a:gd name="connsiteY463" fmla="*/ 3739184 h 5011384"/>
              <a:gd name="connsiteX464" fmla="*/ 4449288 w 5020088"/>
              <a:gd name="connsiteY464" fmla="*/ 3696616 h 5011384"/>
              <a:gd name="connsiteX465" fmla="*/ 549500 w 5020088"/>
              <a:gd name="connsiteY465" fmla="*/ 3690806 h 5011384"/>
              <a:gd name="connsiteX466" fmla="*/ 596913 w 5020088"/>
              <a:gd name="connsiteY466" fmla="*/ 3738209 h 5011384"/>
              <a:gd name="connsiteX467" fmla="*/ 549500 w 5020088"/>
              <a:gd name="connsiteY467" fmla="*/ 3785621 h 5011384"/>
              <a:gd name="connsiteX468" fmla="*/ 502098 w 5020088"/>
              <a:gd name="connsiteY468" fmla="*/ 3738209 h 5011384"/>
              <a:gd name="connsiteX469" fmla="*/ 549500 w 5020088"/>
              <a:gd name="connsiteY469" fmla="*/ 3690806 h 5011384"/>
              <a:gd name="connsiteX470" fmla="*/ 1017746 w 5020088"/>
              <a:gd name="connsiteY470" fmla="*/ 3682101 h 5011384"/>
              <a:gd name="connsiteX471" fmla="*/ 1052574 w 5020088"/>
              <a:gd name="connsiteY471" fmla="*/ 3716929 h 5011384"/>
              <a:gd name="connsiteX472" fmla="*/ 1017746 w 5020088"/>
              <a:gd name="connsiteY472" fmla="*/ 3751757 h 5011384"/>
              <a:gd name="connsiteX473" fmla="*/ 982918 w 5020088"/>
              <a:gd name="connsiteY473" fmla="*/ 3716929 h 5011384"/>
              <a:gd name="connsiteX474" fmla="*/ 1017746 w 5020088"/>
              <a:gd name="connsiteY474" fmla="*/ 3682101 h 5011384"/>
              <a:gd name="connsiteX475" fmla="*/ 4255809 w 5020088"/>
              <a:gd name="connsiteY475" fmla="*/ 3673397 h 5011384"/>
              <a:gd name="connsiteX476" fmla="*/ 4258714 w 5020088"/>
              <a:gd name="connsiteY476" fmla="*/ 3676302 h 5011384"/>
              <a:gd name="connsiteX477" fmla="*/ 4255809 w 5020088"/>
              <a:gd name="connsiteY477" fmla="*/ 3679207 h 5011384"/>
              <a:gd name="connsiteX478" fmla="*/ 4252904 w 5020088"/>
              <a:gd name="connsiteY478" fmla="*/ 3676302 h 5011384"/>
              <a:gd name="connsiteX479" fmla="*/ 4255809 w 5020088"/>
              <a:gd name="connsiteY479" fmla="*/ 3673397 h 5011384"/>
              <a:gd name="connsiteX480" fmla="*/ 268945 w 5020088"/>
              <a:gd name="connsiteY480" fmla="*/ 3636629 h 5011384"/>
              <a:gd name="connsiteX481" fmla="*/ 273780 w 5020088"/>
              <a:gd name="connsiteY481" fmla="*/ 3641464 h 5011384"/>
              <a:gd name="connsiteX482" fmla="*/ 268945 w 5020088"/>
              <a:gd name="connsiteY482" fmla="*/ 3646298 h 5011384"/>
              <a:gd name="connsiteX483" fmla="*/ 264111 w 5020088"/>
              <a:gd name="connsiteY483" fmla="*/ 3641464 h 5011384"/>
              <a:gd name="connsiteX484" fmla="*/ 268945 w 5020088"/>
              <a:gd name="connsiteY484" fmla="*/ 3636629 h 5011384"/>
              <a:gd name="connsiteX485" fmla="*/ 4036196 w 5020088"/>
              <a:gd name="connsiteY485" fmla="*/ 3627924 h 5011384"/>
              <a:gd name="connsiteX486" fmla="*/ 4055545 w 5020088"/>
              <a:gd name="connsiteY486" fmla="*/ 3647273 h 5011384"/>
              <a:gd name="connsiteX487" fmla="*/ 4036196 w 5020088"/>
              <a:gd name="connsiteY487" fmla="*/ 3666622 h 5011384"/>
              <a:gd name="connsiteX488" fmla="*/ 4016847 w 5020088"/>
              <a:gd name="connsiteY488" fmla="*/ 3647273 h 5011384"/>
              <a:gd name="connsiteX489" fmla="*/ 4036196 w 5020088"/>
              <a:gd name="connsiteY489" fmla="*/ 3627924 h 5011384"/>
              <a:gd name="connsiteX490" fmla="*/ 696562 w 5020088"/>
              <a:gd name="connsiteY490" fmla="*/ 3575677 h 5011384"/>
              <a:gd name="connsiteX491" fmla="*/ 723651 w 5020088"/>
              <a:gd name="connsiteY491" fmla="*/ 3602766 h 5011384"/>
              <a:gd name="connsiteX492" fmla="*/ 696562 w 5020088"/>
              <a:gd name="connsiteY492" fmla="*/ 3629854 h 5011384"/>
              <a:gd name="connsiteX493" fmla="*/ 669474 w 5020088"/>
              <a:gd name="connsiteY493" fmla="*/ 3602766 h 5011384"/>
              <a:gd name="connsiteX494" fmla="*/ 696562 w 5020088"/>
              <a:gd name="connsiteY494" fmla="*/ 3575677 h 5011384"/>
              <a:gd name="connsiteX495" fmla="*/ 4538293 w 5020088"/>
              <a:gd name="connsiteY495" fmla="*/ 3549563 h 5011384"/>
              <a:gd name="connsiteX496" fmla="*/ 4573121 w 5020088"/>
              <a:gd name="connsiteY496" fmla="*/ 3584391 h 5011384"/>
              <a:gd name="connsiteX497" fmla="*/ 4538293 w 5020088"/>
              <a:gd name="connsiteY497" fmla="*/ 3619219 h 5011384"/>
              <a:gd name="connsiteX498" fmla="*/ 4503465 w 5020088"/>
              <a:gd name="connsiteY498" fmla="*/ 3584391 h 5011384"/>
              <a:gd name="connsiteX499" fmla="*/ 4538293 w 5020088"/>
              <a:gd name="connsiteY499" fmla="*/ 3549563 h 5011384"/>
              <a:gd name="connsiteX500" fmla="*/ 4769516 w 5020088"/>
              <a:gd name="connsiteY500" fmla="*/ 3542789 h 5011384"/>
              <a:gd name="connsiteX501" fmla="*/ 4786925 w 5020088"/>
              <a:gd name="connsiteY501" fmla="*/ 3560208 h 5011384"/>
              <a:gd name="connsiteX502" fmla="*/ 4769516 w 5020088"/>
              <a:gd name="connsiteY502" fmla="*/ 3577617 h 5011384"/>
              <a:gd name="connsiteX503" fmla="*/ 4752097 w 5020088"/>
              <a:gd name="connsiteY503" fmla="*/ 3560208 h 5011384"/>
              <a:gd name="connsiteX504" fmla="*/ 4769516 w 5020088"/>
              <a:gd name="connsiteY504" fmla="*/ 3542789 h 5011384"/>
              <a:gd name="connsiteX505" fmla="*/ 913261 w 5020088"/>
              <a:gd name="connsiteY505" fmla="*/ 3541813 h 5011384"/>
              <a:gd name="connsiteX506" fmla="*/ 948089 w 5020088"/>
              <a:gd name="connsiteY506" fmla="*/ 3576641 h 5011384"/>
              <a:gd name="connsiteX507" fmla="*/ 913261 w 5020088"/>
              <a:gd name="connsiteY507" fmla="*/ 3611469 h 5011384"/>
              <a:gd name="connsiteX508" fmla="*/ 878433 w 5020088"/>
              <a:gd name="connsiteY508" fmla="*/ 3576641 h 5011384"/>
              <a:gd name="connsiteX509" fmla="*/ 913261 w 5020088"/>
              <a:gd name="connsiteY509" fmla="*/ 3541813 h 5011384"/>
              <a:gd name="connsiteX510" fmla="*/ 460505 w 5020088"/>
              <a:gd name="connsiteY510" fmla="*/ 3538919 h 5011384"/>
              <a:gd name="connsiteX511" fmla="*/ 505978 w 5020088"/>
              <a:gd name="connsiteY511" fmla="*/ 3584392 h 5011384"/>
              <a:gd name="connsiteX512" fmla="*/ 460505 w 5020088"/>
              <a:gd name="connsiteY512" fmla="*/ 3629854 h 5011384"/>
              <a:gd name="connsiteX513" fmla="*/ 415033 w 5020088"/>
              <a:gd name="connsiteY513" fmla="*/ 3584392 h 5011384"/>
              <a:gd name="connsiteX514" fmla="*/ 460505 w 5020088"/>
              <a:gd name="connsiteY514" fmla="*/ 3538919 h 5011384"/>
              <a:gd name="connsiteX515" fmla="*/ 4346744 w 5020088"/>
              <a:gd name="connsiteY515" fmla="*/ 3522475 h 5011384"/>
              <a:gd name="connsiteX516" fmla="*/ 4349639 w 5020088"/>
              <a:gd name="connsiteY516" fmla="*/ 3525380 h 5011384"/>
              <a:gd name="connsiteX517" fmla="*/ 4346744 w 5020088"/>
              <a:gd name="connsiteY517" fmla="*/ 3528275 h 5011384"/>
              <a:gd name="connsiteX518" fmla="*/ 4343839 w 5020088"/>
              <a:gd name="connsiteY518" fmla="*/ 3525380 h 5011384"/>
              <a:gd name="connsiteX519" fmla="*/ 4346744 w 5020088"/>
              <a:gd name="connsiteY519" fmla="*/ 3522475 h 5011384"/>
              <a:gd name="connsiteX520" fmla="*/ 4132930 w 5020088"/>
              <a:gd name="connsiteY520" fmla="*/ 3482801 h 5011384"/>
              <a:gd name="connsiteX521" fmla="*/ 4153254 w 5020088"/>
              <a:gd name="connsiteY521" fmla="*/ 3503115 h 5011384"/>
              <a:gd name="connsiteX522" fmla="*/ 4132930 w 5020088"/>
              <a:gd name="connsiteY522" fmla="*/ 3523429 h 5011384"/>
              <a:gd name="connsiteX523" fmla="*/ 4112616 w 5020088"/>
              <a:gd name="connsiteY523" fmla="*/ 3503115 h 5011384"/>
              <a:gd name="connsiteX524" fmla="*/ 4132930 w 5020088"/>
              <a:gd name="connsiteY524" fmla="*/ 3482801 h 5011384"/>
              <a:gd name="connsiteX525" fmla="*/ 192514 w 5020088"/>
              <a:gd name="connsiteY525" fmla="*/ 3472167 h 5011384"/>
              <a:gd name="connsiteX526" fmla="*/ 197349 w 5020088"/>
              <a:gd name="connsiteY526" fmla="*/ 3477002 h 5011384"/>
              <a:gd name="connsiteX527" fmla="*/ 192514 w 5020088"/>
              <a:gd name="connsiteY527" fmla="*/ 3481836 h 5011384"/>
              <a:gd name="connsiteX528" fmla="*/ 187680 w 5020088"/>
              <a:gd name="connsiteY528" fmla="*/ 3477002 h 5011384"/>
              <a:gd name="connsiteX529" fmla="*/ 192514 w 5020088"/>
              <a:gd name="connsiteY529" fmla="*/ 3472167 h 5011384"/>
              <a:gd name="connsiteX530" fmla="*/ 611427 w 5020088"/>
              <a:gd name="connsiteY530" fmla="*/ 3418955 h 5011384"/>
              <a:gd name="connsiteX531" fmla="*/ 640446 w 5020088"/>
              <a:gd name="connsiteY531" fmla="*/ 3447974 h 5011384"/>
              <a:gd name="connsiteX532" fmla="*/ 611427 w 5020088"/>
              <a:gd name="connsiteY532" fmla="*/ 3476037 h 5011384"/>
              <a:gd name="connsiteX533" fmla="*/ 582399 w 5020088"/>
              <a:gd name="connsiteY533" fmla="*/ 3447974 h 5011384"/>
              <a:gd name="connsiteX534" fmla="*/ 611427 w 5020088"/>
              <a:gd name="connsiteY534" fmla="*/ 3418955 h 5011384"/>
              <a:gd name="connsiteX535" fmla="*/ 4615690 w 5020088"/>
              <a:gd name="connsiteY535" fmla="*/ 3394771 h 5011384"/>
              <a:gd name="connsiteX536" fmla="*/ 4644718 w 5020088"/>
              <a:gd name="connsiteY536" fmla="*/ 3423790 h 5011384"/>
              <a:gd name="connsiteX537" fmla="*/ 4615690 w 5020088"/>
              <a:gd name="connsiteY537" fmla="*/ 3452818 h 5011384"/>
              <a:gd name="connsiteX538" fmla="*/ 4586671 w 5020088"/>
              <a:gd name="connsiteY538" fmla="*/ 3423790 h 5011384"/>
              <a:gd name="connsiteX539" fmla="*/ 4615690 w 5020088"/>
              <a:gd name="connsiteY539" fmla="*/ 3394771 h 5011384"/>
              <a:gd name="connsiteX540" fmla="*/ 823291 w 5020088"/>
              <a:gd name="connsiteY540" fmla="*/ 3392831 h 5011384"/>
              <a:gd name="connsiteX541" fmla="*/ 858119 w 5020088"/>
              <a:gd name="connsiteY541" fmla="*/ 3427659 h 5011384"/>
              <a:gd name="connsiteX542" fmla="*/ 823291 w 5020088"/>
              <a:gd name="connsiteY542" fmla="*/ 3462487 h 5011384"/>
              <a:gd name="connsiteX543" fmla="*/ 788463 w 5020088"/>
              <a:gd name="connsiteY543" fmla="*/ 3427659 h 5011384"/>
              <a:gd name="connsiteX544" fmla="*/ 823291 w 5020088"/>
              <a:gd name="connsiteY544" fmla="*/ 3392831 h 5011384"/>
              <a:gd name="connsiteX545" fmla="*/ 383109 w 5020088"/>
              <a:gd name="connsiteY545" fmla="*/ 3377352 h 5011384"/>
              <a:gd name="connsiteX546" fmla="*/ 427607 w 5020088"/>
              <a:gd name="connsiteY546" fmla="*/ 3421850 h 5011384"/>
              <a:gd name="connsiteX547" fmla="*/ 383109 w 5020088"/>
              <a:gd name="connsiteY547" fmla="*/ 3466357 h 5011384"/>
              <a:gd name="connsiteX548" fmla="*/ 338602 w 5020088"/>
              <a:gd name="connsiteY548" fmla="*/ 3421850 h 5011384"/>
              <a:gd name="connsiteX549" fmla="*/ 383109 w 5020088"/>
              <a:gd name="connsiteY549" fmla="*/ 3377352 h 5011384"/>
              <a:gd name="connsiteX550" fmla="*/ 4840147 w 5020088"/>
              <a:gd name="connsiteY550" fmla="*/ 3376387 h 5011384"/>
              <a:gd name="connsiteX551" fmla="*/ 4857556 w 5020088"/>
              <a:gd name="connsiteY551" fmla="*/ 3393806 h 5011384"/>
              <a:gd name="connsiteX552" fmla="*/ 4840147 w 5020088"/>
              <a:gd name="connsiteY552" fmla="*/ 3411215 h 5011384"/>
              <a:gd name="connsiteX553" fmla="*/ 4822728 w 5020088"/>
              <a:gd name="connsiteY553" fmla="*/ 3393806 h 5011384"/>
              <a:gd name="connsiteX554" fmla="*/ 4840147 w 5020088"/>
              <a:gd name="connsiteY554" fmla="*/ 3376387 h 5011384"/>
              <a:gd name="connsiteX555" fmla="*/ 4426079 w 5020088"/>
              <a:gd name="connsiteY555" fmla="*/ 3365743 h 5011384"/>
              <a:gd name="connsiteX556" fmla="*/ 4428009 w 5020088"/>
              <a:gd name="connsiteY556" fmla="*/ 3367683 h 5011384"/>
              <a:gd name="connsiteX557" fmla="*/ 4426079 w 5020088"/>
              <a:gd name="connsiteY557" fmla="*/ 3369613 h 5011384"/>
              <a:gd name="connsiteX558" fmla="*/ 4424139 w 5020088"/>
              <a:gd name="connsiteY558" fmla="*/ 3367683 h 5011384"/>
              <a:gd name="connsiteX559" fmla="*/ 4426079 w 5020088"/>
              <a:gd name="connsiteY559" fmla="*/ 3365743 h 5011384"/>
              <a:gd name="connsiteX560" fmla="*/ 4217111 w 5020088"/>
              <a:gd name="connsiteY560" fmla="*/ 3328984 h 5011384"/>
              <a:gd name="connsiteX561" fmla="*/ 4238390 w 5020088"/>
              <a:gd name="connsiteY561" fmla="*/ 3350263 h 5011384"/>
              <a:gd name="connsiteX562" fmla="*/ 4217111 w 5020088"/>
              <a:gd name="connsiteY562" fmla="*/ 3371552 h 5011384"/>
              <a:gd name="connsiteX563" fmla="*/ 4195822 w 5020088"/>
              <a:gd name="connsiteY563" fmla="*/ 3350263 h 5011384"/>
              <a:gd name="connsiteX564" fmla="*/ 4217111 w 5020088"/>
              <a:gd name="connsiteY564" fmla="*/ 3328984 h 5011384"/>
              <a:gd name="connsiteX565" fmla="*/ 128657 w 5020088"/>
              <a:gd name="connsiteY565" fmla="*/ 3303826 h 5011384"/>
              <a:gd name="connsiteX566" fmla="*/ 133502 w 5020088"/>
              <a:gd name="connsiteY566" fmla="*/ 3308661 h 5011384"/>
              <a:gd name="connsiteX567" fmla="*/ 128657 w 5020088"/>
              <a:gd name="connsiteY567" fmla="*/ 3312531 h 5011384"/>
              <a:gd name="connsiteX568" fmla="*/ 123823 w 5020088"/>
              <a:gd name="connsiteY568" fmla="*/ 3308661 h 5011384"/>
              <a:gd name="connsiteX569" fmla="*/ 128657 w 5020088"/>
              <a:gd name="connsiteY569" fmla="*/ 3303826 h 5011384"/>
              <a:gd name="connsiteX570" fmla="*/ 539831 w 5020088"/>
              <a:gd name="connsiteY570" fmla="*/ 3256423 h 5011384"/>
              <a:gd name="connsiteX571" fmla="*/ 569815 w 5020088"/>
              <a:gd name="connsiteY571" fmla="*/ 3286417 h 5011384"/>
              <a:gd name="connsiteX572" fmla="*/ 539831 w 5020088"/>
              <a:gd name="connsiteY572" fmla="*/ 3316400 h 5011384"/>
              <a:gd name="connsiteX573" fmla="*/ 509838 w 5020088"/>
              <a:gd name="connsiteY573" fmla="*/ 3286417 h 5011384"/>
              <a:gd name="connsiteX574" fmla="*/ 539831 w 5020088"/>
              <a:gd name="connsiteY574" fmla="*/ 3256423 h 5011384"/>
              <a:gd name="connsiteX575" fmla="*/ 745905 w 5020088"/>
              <a:gd name="connsiteY575" fmla="*/ 3238039 h 5011384"/>
              <a:gd name="connsiteX576" fmla="*/ 779768 w 5020088"/>
              <a:gd name="connsiteY576" fmla="*/ 3271902 h 5011384"/>
              <a:gd name="connsiteX577" fmla="*/ 745905 w 5020088"/>
              <a:gd name="connsiteY577" fmla="*/ 3305765 h 5011384"/>
              <a:gd name="connsiteX578" fmla="*/ 712042 w 5020088"/>
              <a:gd name="connsiteY578" fmla="*/ 3271902 h 5011384"/>
              <a:gd name="connsiteX579" fmla="*/ 745905 w 5020088"/>
              <a:gd name="connsiteY579" fmla="*/ 3238039 h 5011384"/>
              <a:gd name="connsiteX580" fmla="*/ 4680511 w 5020088"/>
              <a:gd name="connsiteY580" fmla="*/ 3229334 h 5011384"/>
              <a:gd name="connsiteX581" fmla="*/ 4707599 w 5020088"/>
              <a:gd name="connsiteY581" fmla="*/ 3256423 h 5011384"/>
              <a:gd name="connsiteX582" fmla="*/ 4680511 w 5020088"/>
              <a:gd name="connsiteY582" fmla="*/ 3283511 h 5011384"/>
              <a:gd name="connsiteX583" fmla="*/ 4653422 w 5020088"/>
              <a:gd name="connsiteY583" fmla="*/ 3256423 h 5011384"/>
              <a:gd name="connsiteX584" fmla="*/ 4680511 w 5020088"/>
              <a:gd name="connsiteY584" fmla="*/ 3229334 h 5011384"/>
              <a:gd name="connsiteX585" fmla="*/ 319252 w 5020088"/>
              <a:gd name="connsiteY585" fmla="*/ 3211915 h 5011384"/>
              <a:gd name="connsiteX586" fmla="*/ 362795 w 5020088"/>
              <a:gd name="connsiteY586" fmla="*/ 3255448 h 5011384"/>
              <a:gd name="connsiteX587" fmla="*/ 319252 w 5020088"/>
              <a:gd name="connsiteY587" fmla="*/ 3298990 h 5011384"/>
              <a:gd name="connsiteX588" fmla="*/ 275720 w 5020088"/>
              <a:gd name="connsiteY588" fmla="*/ 3255448 h 5011384"/>
              <a:gd name="connsiteX589" fmla="*/ 319252 w 5020088"/>
              <a:gd name="connsiteY589" fmla="*/ 3211915 h 5011384"/>
              <a:gd name="connsiteX590" fmla="*/ 4897219 w 5020088"/>
              <a:gd name="connsiteY590" fmla="*/ 3205141 h 5011384"/>
              <a:gd name="connsiteX591" fmla="*/ 4914628 w 5020088"/>
              <a:gd name="connsiteY591" fmla="*/ 3222560 h 5011384"/>
              <a:gd name="connsiteX592" fmla="*/ 4897219 w 5020088"/>
              <a:gd name="connsiteY592" fmla="*/ 3239969 h 5011384"/>
              <a:gd name="connsiteX593" fmla="*/ 4879800 w 5020088"/>
              <a:gd name="connsiteY593" fmla="*/ 3222560 h 5011384"/>
              <a:gd name="connsiteX594" fmla="*/ 4897219 w 5020088"/>
              <a:gd name="connsiteY594" fmla="*/ 3205141 h 5011384"/>
              <a:gd name="connsiteX595" fmla="*/ 4490891 w 5020088"/>
              <a:gd name="connsiteY595" fmla="*/ 3201281 h 5011384"/>
              <a:gd name="connsiteX596" fmla="*/ 4492831 w 5020088"/>
              <a:gd name="connsiteY596" fmla="*/ 3203211 h 5011384"/>
              <a:gd name="connsiteX597" fmla="*/ 4490891 w 5020088"/>
              <a:gd name="connsiteY597" fmla="*/ 3205151 h 5011384"/>
              <a:gd name="connsiteX598" fmla="*/ 4488961 w 5020088"/>
              <a:gd name="connsiteY598" fmla="*/ 3203211 h 5011384"/>
              <a:gd name="connsiteX599" fmla="*/ 4490891 w 5020088"/>
              <a:gd name="connsiteY599" fmla="*/ 3201281 h 5011384"/>
              <a:gd name="connsiteX600" fmla="*/ 4285792 w 5020088"/>
              <a:gd name="connsiteY600" fmla="*/ 3168382 h 5011384"/>
              <a:gd name="connsiteX601" fmla="*/ 4308036 w 5020088"/>
              <a:gd name="connsiteY601" fmla="*/ 3190636 h 5011384"/>
              <a:gd name="connsiteX602" fmla="*/ 4285792 w 5020088"/>
              <a:gd name="connsiteY602" fmla="*/ 3212880 h 5011384"/>
              <a:gd name="connsiteX603" fmla="*/ 4263538 w 5020088"/>
              <a:gd name="connsiteY603" fmla="*/ 3190636 h 5011384"/>
              <a:gd name="connsiteX604" fmla="*/ 4285792 w 5020088"/>
              <a:gd name="connsiteY604" fmla="*/ 3168382 h 5011384"/>
              <a:gd name="connsiteX605" fmla="*/ 77385 w 5020088"/>
              <a:gd name="connsiteY605" fmla="*/ 3130649 h 5011384"/>
              <a:gd name="connsiteX606" fmla="*/ 81255 w 5020088"/>
              <a:gd name="connsiteY606" fmla="*/ 3134519 h 5011384"/>
              <a:gd name="connsiteX607" fmla="*/ 77385 w 5020088"/>
              <a:gd name="connsiteY607" fmla="*/ 3138389 h 5011384"/>
              <a:gd name="connsiteX608" fmla="*/ 73516 w 5020088"/>
              <a:gd name="connsiteY608" fmla="*/ 3134519 h 5011384"/>
              <a:gd name="connsiteX609" fmla="*/ 77385 w 5020088"/>
              <a:gd name="connsiteY609" fmla="*/ 3130649 h 5011384"/>
              <a:gd name="connsiteX610" fmla="*/ 481784 w 5020088"/>
              <a:gd name="connsiteY610" fmla="*/ 3089057 h 5011384"/>
              <a:gd name="connsiteX611" fmla="*/ 512743 w 5020088"/>
              <a:gd name="connsiteY611" fmla="*/ 3120016 h 5011384"/>
              <a:gd name="connsiteX612" fmla="*/ 481784 w 5020088"/>
              <a:gd name="connsiteY612" fmla="*/ 3150974 h 5011384"/>
              <a:gd name="connsiteX613" fmla="*/ 450826 w 5020088"/>
              <a:gd name="connsiteY613" fmla="*/ 3120016 h 5011384"/>
              <a:gd name="connsiteX614" fmla="*/ 481784 w 5020088"/>
              <a:gd name="connsiteY614" fmla="*/ 3089057 h 5011384"/>
              <a:gd name="connsiteX615" fmla="*/ 683988 w 5020088"/>
              <a:gd name="connsiteY615" fmla="*/ 3076472 h 5011384"/>
              <a:gd name="connsiteX616" fmla="*/ 716876 w 5020088"/>
              <a:gd name="connsiteY616" fmla="*/ 3109371 h 5011384"/>
              <a:gd name="connsiteX617" fmla="*/ 683988 w 5020088"/>
              <a:gd name="connsiteY617" fmla="*/ 3142259 h 5011384"/>
              <a:gd name="connsiteX618" fmla="*/ 651090 w 5020088"/>
              <a:gd name="connsiteY618" fmla="*/ 3109371 h 5011384"/>
              <a:gd name="connsiteX619" fmla="*/ 683988 w 5020088"/>
              <a:gd name="connsiteY619" fmla="*/ 3076472 h 5011384"/>
              <a:gd name="connsiteX620" fmla="*/ 4731784 w 5020088"/>
              <a:gd name="connsiteY620" fmla="*/ 3057123 h 5011384"/>
              <a:gd name="connsiteX621" fmla="*/ 4759847 w 5020088"/>
              <a:gd name="connsiteY621" fmla="*/ 3085177 h 5011384"/>
              <a:gd name="connsiteX622" fmla="*/ 4731784 w 5020088"/>
              <a:gd name="connsiteY622" fmla="*/ 3113230 h 5011384"/>
              <a:gd name="connsiteX623" fmla="*/ 4703730 w 5020088"/>
              <a:gd name="connsiteY623" fmla="*/ 3085177 h 5011384"/>
              <a:gd name="connsiteX624" fmla="*/ 4731784 w 5020088"/>
              <a:gd name="connsiteY624" fmla="*/ 3057123 h 5011384"/>
              <a:gd name="connsiteX625" fmla="*/ 267980 w 5020088"/>
              <a:gd name="connsiteY625" fmla="*/ 3042619 h 5011384"/>
              <a:gd name="connsiteX626" fmla="*/ 309583 w 5020088"/>
              <a:gd name="connsiteY626" fmla="*/ 3084222 h 5011384"/>
              <a:gd name="connsiteX627" fmla="*/ 267980 w 5020088"/>
              <a:gd name="connsiteY627" fmla="*/ 3125815 h 5011384"/>
              <a:gd name="connsiteX628" fmla="*/ 226378 w 5020088"/>
              <a:gd name="connsiteY628" fmla="*/ 3084222 h 5011384"/>
              <a:gd name="connsiteX629" fmla="*/ 267980 w 5020088"/>
              <a:gd name="connsiteY629" fmla="*/ 3042619 h 5011384"/>
              <a:gd name="connsiteX630" fmla="*/ 4542163 w 5020088"/>
              <a:gd name="connsiteY630" fmla="*/ 3033904 h 5011384"/>
              <a:gd name="connsiteX631" fmla="*/ 4543138 w 5020088"/>
              <a:gd name="connsiteY631" fmla="*/ 3034869 h 5011384"/>
              <a:gd name="connsiteX632" fmla="*/ 4542163 w 5020088"/>
              <a:gd name="connsiteY632" fmla="*/ 3035844 h 5011384"/>
              <a:gd name="connsiteX633" fmla="*/ 4541198 w 5020088"/>
              <a:gd name="connsiteY633" fmla="*/ 3034869 h 5011384"/>
              <a:gd name="connsiteX634" fmla="*/ 4542163 w 5020088"/>
              <a:gd name="connsiteY634" fmla="*/ 3033904 h 5011384"/>
              <a:gd name="connsiteX635" fmla="*/ 4942692 w 5020088"/>
              <a:gd name="connsiteY635" fmla="*/ 3029070 h 5011384"/>
              <a:gd name="connsiteX636" fmla="*/ 4961066 w 5020088"/>
              <a:gd name="connsiteY636" fmla="*/ 3047454 h 5011384"/>
              <a:gd name="connsiteX637" fmla="*/ 4942692 w 5020088"/>
              <a:gd name="connsiteY637" fmla="*/ 3065838 h 5011384"/>
              <a:gd name="connsiteX638" fmla="*/ 4924308 w 5020088"/>
              <a:gd name="connsiteY638" fmla="*/ 3047454 h 5011384"/>
              <a:gd name="connsiteX639" fmla="*/ 4942692 w 5020088"/>
              <a:gd name="connsiteY639" fmla="*/ 3029070 h 5011384"/>
              <a:gd name="connsiteX640" fmla="*/ 4340934 w 5020088"/>
              <a:gd name="connsiteY640" fmla="*/ 3001981 h 5011384"/>
              <a:gd name="connsiteX641" fmla="*/ 4364152 w 5020088"/>
              <a:gd name="connsiteY641" fmla="*/ 3025200 h 5011384"/>
              <a:gd name="connsiteX642" fmla="*/ 4340934 w 5020088"/>
              <a:gd name="connsiteY642" fmla="*/ 3048418 h 5011384"/>
              <a:gd name="connsiteX643" fmla="*/ 4317715 w 5020088"/>
              <a:gd name="connsiteY643" fmla="*/ 3025200 h 5011384"/>
              <a:gd name="connsiteX644" fmla="*/ 4340934 w 5020088"/>
              <a:gd name="connsiteY644" fmla="*/ 3001981 h 5011384"/>
              <a:gd name="connsiteX645" fmla="*/ 38698 w 5020088"/>
              <a:gd name="connsiteY645" fmla="*/ 2957473 h 5011384"/>
              <a:gd name="connsiteX646" fmla="*/ 40628 w 5020088"/>
              <a:gd name="connsiteY646" fmla="*/ 2959413 h 5011384"/>
              <a:gd name="connsiteX647" fmla="*/ 38698 w 5020088"/>
              <a:gd name="connsiteY647" fmla="*/ 2961343 h 5011384"/>
              <a:gd name="connsiteX648" fmla="*/ 36758 w 5020088"/>
              <a:gd name="connsiteY648" fmla="*/ 2959413 h 5011384"/>
              <a:gd name="connsiteX649" fmla="*/ 38698 w 5020088"/>
              <a:gd name="connsiteY649" fmla="*/ 2957473 h 5011384"/>
              <a:gd name="connsiteX650" fmla="*/ 437276 w 5020088"/>
              <a:gd name="connsiteY650" fmla="*/ 2918775 h 5011384"/>
              <a:gd name="connsiteX651" fmla="*/ 468234 w 5020088"/>
              <a:gd name="connsiteY651" fmla="*/ 2949734 h 5011384"/>
              <a:gd name="connsiteX652" fmla="*/ 437276 w 5020088"/>
              <a:gd name="connsiteY652" fmla="*/ 2980692 h 5011384"/>
              <a:gd name="connsiteX653" fmla="*/ 406318 w 5020088"/>
              <a:gd name="connsiteY653" fmla="*/ 2949734 h 5011384"/>
              <a:gd name="connsiteX654" fmla="*/ 437276 w 5020088"/>
              <a:gd name="connsiteY654" fmla="*/ 2918775 h 5011384"/>
              <a:gd name="connsiteX655" fmla="*/ 637541 w 5020088"/>
              <a:gd name="connsiteY655" fmla="*/ 2910071 h 5011384"/>
              <a:gd name="connsiteX656" fmla="*/ 669465 w 5020088"/>
              <a:gd name="connsiteY656" fmla="*/ 2941995 h 5011384"/>
              <a:gd name="connsiteX657" fmla="*/ 637541 w 5020088"/>
              <a:gd name="connsiteY657" fmla="*/ 2973918 h 5011384"/>
              <a:gd name="connsiteX658" fmla="*/ 605618 w 5020088"/>
              <a:gd name="connsiteY658" fmla="*/ 2941995 h 5011384"/>
              <a:gd name="connsiteX659" fmla="*/ 637541 w 5020088"/>
              <a:gd name="connsiteY659" fmla="*/ 2910071 h 5011384"/>
              <a:gd name="connsiteX660" fmla="*/ 4769517 w 5020088"/>
              <a:gd name="connsiteY660" fmla="*/ 2880087 h 5011384"/>
              <a:gd name="connsiteX661" fmla="*/ 4800475 w 5020088"/>
              <a:gd name="connsiteY661" fmla="*/ 2911046 h 5011384"/>
              <a:gd name="connsiteX662" fmla="*/ 4769517 w 5020088"/>
              <a:gd name="connsiteY662" fmla="*/ 2942004 h 5011384"/>
              <a:gd name="connsiteX663" fmla="*/ 4738558 w 5020088"/>
              <a:gd name="connsiteY663" fmla="*/ 2911046 h 5011384"/>
              <a:gd name="connsiteX664" fmla="*/ 4769517 w 5020088"/>
              <a:gd name="connsiteY664" fmla="*/ 2880087 h 5011384"/>
              <a:gd name="connsiteX665" fmla="*/ 230247 w 5020088"/>
              <a:gd name="connsiteY665" fmla="*/ 2868468 h 5011384"/>
              <a:gd name="connsiteX666" fmla="*/ 271840 w 5020088"/>
              <a:gd name="connsiteY666" fmla="*/ 2910071 h 5011384"/>
              <a:gd name="connsiteX667" fmla="*/ 230247 w 5020088"/>
              <a:gd name="connsiteY667" fmla="*/ 2951674 h 5011384"/>
              <a:gd name="connsiteX668" fmla="*/ 188645 w 5020088"/>
              <a:gd name="connsiteY668" fmla="*/ 2910071 h 5011384"/>
              <a:gd name="connsiteX669" fmla="*/ 230247 w 5020088"/>
              <a:gd name="connsiteY669" fmla="*/ 2868468 h 5011384"/>
              <a:gd name="connsiteX670" fmla="*/ 4577956 w 5020088"/>
              <a:gd name="connsiteY670" fmla="*/ 2860738 h 5011384"/>
              <a:gd name="connsiteX671" fmla="*/ 4578931 w 5020088"/>
              <a:gd name="connsiteY671" fmla="*/ 2861703 h 5011384"/>
              <a:gd name="connsiteX672" fmla="*/ 4577956 w 5020088"/>
              <a:gd name="connsiteY672" fmla="*/ 2862668 h 5011384"/>
              <a:gd name="connsiteX673" fmla="*/ 4576991 w 5020088"/>
              <a:gd name="connsiteY673" fmla="*/ 2861703 h 5011384"/>
              <a:gd name="connsiteX674" fmla="*/ 4577956 w 5020088"/>
              <a:gd name="connsiteY674" fmla="*/ 2860738 h 5011384"/>
              <a:gd name="connsiteX675" fmla="*/ 4974615 w 5020088"/>
              <a:gd name="connsiteY675" fmla="*/ 2852024 h 5011384"/>
              <a:gd name="connsiteX676" fmla="*/ 4992999 w 5020088"/>
              <a:gd name="connsiteY676" fmla="*/ 2870408 h 5011384"/>
              <a:gd name="connsiteX677" fmla="*/ 4974615 w 5020088"/>
              <a:gd name="connsiteY677" fmla="*/ 2888792 h 5011384"/>
              <a:gd name="connsiteX678" fmla="*/ 4956231 w 5020088"/>
              <a:gd name="connsiteY678" fmla="*/ 2870408 h 5011384"/>
              <a:gd name="connsiteX679" fmla="*/ 4974615 w 5020088"/>
              <a:gd name="connsiteY679" fmla="*/ 2852024 h 5011384"/>
              <a:gd name="connsiteX680" fmla="*/ 4379632 w 5020088"/>
              <a:gd name="connsiteY680" fmla="*/ 2831710 h 5011384"/>
              <a:gd name="connsiteX681" fmla="*/ 4403825 w 5020088"/>
              <a:gd name="connsiteY681" fmla="*/ 2855894 h 5011384"/>
              <a:gd name="connsiteX682" fmla="*/ 4379632 w 5020088"/>
              <a:gd name="connsiteY682" fmla="*/ 2880087 h 5011384"/>
              <a:gd name="connsiteX683" fmla="*/ 4355448 w 5020088"/>
              <a:gd name="connsiteY683" fmla="*/ 2855894 h 5011384"/>
              <a:gd name="connsiteX684" fmla="*/ 4379632 w 5020088"/>
              <a:gd name="connsiteY684" fmla="*/ 2831710 h 5011384"/>
              <a:gd name="connsiteX685" fmla="*/ 13539 w 5020088"/>
              <a:gd name="connsiteY685" fmla="*/ 2779462 h 5011384"/>
              <a:gd name="connsiteX686" fmla="*/ 14514 w 5020088"/>
              <a:gd name="connsiteY686" fmla="*/ 2780427 h 5011384"/>
              <a:gd name="connsiteX687" fmla="*/ 13539 w 5020088"/>
              <a:gd name="connsiteY687" fmla="*/ 2781402 h 5011384"/>
              <a:gd name="connsiteX688" fmla="*/ 12574 w 5020088"/>
              <a:gd name="connsiteY688" fmla="*/ 2780427 h 5011384"/>
              <a:gd name="connsiteX689" fmla="*/ 13539 w 5020088"/>
              <a:gd name="connsiteY689" fmla="*/ 2779462 h 5011384"/>
              <a:gd name="connsiteX690" fmla="*/ 408258 w 5020088"/>
              <a:gd name="connsiteY690" fmla="*/ 2744644 h 5011384"/>
              <a:gd name="connsiteX691" fmla="*/ 439216 w 5020088"/>
              <a:gd name="connsiteY691" fmla="*/ 2775603 h 5011384"/>
              <a:gd name="connsiteX692" fmla="*/ 408258 w 5020088"/>
              <a:gd name="connsiteY692" fmla="*/ 2806561 h 5011384"/>
              <a:gd name="connsiteX693" fmla="*/ 377300 w 5020088"/>
              <a:gd name="connsiteY693" fmla="*/ 2775603 h 5011384"/>
              <a:gd name="connsiteX694" fmla="*/ 408258 w 5020088"/>
              <a:gd name="connsiteY694" fmla="*/ 2744644 h 5011384"/>
              <a:gd name="connsiteX695" fmla="*/ 605617 w 5020088"/>
              <a:gd name="connsiteY695" fmla="*/ 2739799 h 5011384"/>
              <a:gd name="connsiteX696" fmla="*/ 636576 w 5020088"/>
              <a:gd name="connsiteY696" fmla="*/ 2770758 h 5011384"/>
              <a:gd name="connsiteX697" fmla="*/ 605617 w 5020088"/>
              <a:gd name="connsiteY697" fmla="*/ 2801716 h 5011384"/>
              <a:gd name="connsiteX698" fmla="*/ 574659 w 5020088"/>
              <a:gd name="connsiteY698" fmla="*/ 2770758 h 5011384"/>
              <a:gd name="connsiteX699" fmla="*/ 605617 w 5020088"/>
              <a:gd name="connsiteY699" fmla="*/ 2739799 h 5011384"/>
              <a:gd name="connsiteX700" fmla="*/ 4793700 w 5020088"/>
              <a:gd name="connsiteY700" fmla="*/ 2698196 h 5011384"/>
              <a:gd name="connsiteX701" fmla="*/ 4829493 w 5020088"/>
              <a:gd name="connsiteY701" fmla="*/ 2733989 h 5011384"/>
              <a:gd name="connsiteX702" fmla="*/ 4793700 w 5020088"/>
              <a:gd name="connsiteY702" fmla="*/ 2769792 h 5011384"/>
              <a:gd name="connsiteX703" fmla="*/ 4757907 w 5020088"/>
              <a:gd name="connsiteY703" fmla="*/ 2733989 h 5011384"/>
              <a:gd name="connsiteX704" fmla="*/ 4793700 w 5020088"/>
              <a:gd name="connsiteY704" fmla="*/ 2698196 h 5011384"/>
              <a:gd name="connsiteX705" fmla="*/ 206063 w 5020088"/>
              <a:gd name="connsiteY705" fmla="*/ 2691432 h 5011384"/>
              <a:gd name="connsiteX706" fmla="*/ 247656 w 5020088"/>
              <a:gd name="connsiteY706" fmla="*/ 2733035 h 5011384"/>
              <a:gd name="connsiteX707" fmla="*/ 206063 w 5020088"/>
              <a:gd name="connsiteY707" fmla="*/ 2774638 h 5011384"/>
              <a:gd name="connsiteX708" fmla="*/ 164461 w 5020088"/>
              <a:gd name="connsiteY708" fmla="*/ 2733035 h 5011384"/>
              <a:gd name="connsiteX709" fmla="*/ 206063 w 5020088"/>
              <a:gd name="connsiteY709" fmla="*/ 2691432 h 5011384"/>
              <a:gd name="connsiteX710" fmla="*/ 4993964 w 5020088"/>
              <a:gd name="connsiteY710" fmla="*/ 2670143 h 5011384"/>
              <a:gd name="connsiteX711" fmla="*/ 5013313 w 5020088"/>
              <a:gd name="connsiteY711" fmla="*/ 2689492 h 5011384"/>
              <a:gd name="connsiteX712" fmla="*/ 4993964 w 5020088"/>
              <a:gd name="connsiteY712" fmla="*/ 2708841 h 5011384"/>
              <a:gd name="connsiteX713" fmla="*/ 4974615 w 5020088"/>
              <a:gd name="connsiteY713" fmla="*/ 2689492 h 5011384"/>
              <a:gd name="connsiteX714" fmla="*/ 4993964 w 5020088"/>
              <a:gd name="connsiteY714" fmla="*/ 2670143 h 5011384"/>
              <a:gd name="connsiteX715" fmla="*/ 4402851 w 5020088"/>
              <a:gd name="connsiteY715" fmla="*/ 2659498 h 5011384"/>
              <a:gd name="connsiteX716" fmla="*/ 4427044 w 5020088"/>
              <a:gd name="connsiteY716" fmla="*/ 2683682 h 5011384"/>
              <a:gd name="connsiteX717" fmla="*/ 4402851 w 5020088"/>
              <a:gd name="connsiteY717" fmla="*/ 2707875 h 5011384"/>
              <a:gd name="connsiteX718" fmla="*/ 4378667 w 5020088"/>
              <a:gd name="connsiteY718" fmla="*/ 2683682 h 5011384"/>
              <a:gd name="connsiteX719" fmla="*/ 4402851 w 5020088"/>
              <a:gd name="connsiteY719" fmla="*/ 2659498 h 5011384"/>
              <a:gd name="connsiteX720" fmla="*/ 0 w 5020088"/>
              <a:gd name="connsiteY720" fmla="*/ 2599522 h 5011384"/>
              <a:gd name="connsiteX721" fmla="*/ 965 w 5020088"/>
              <a:gd name="connsiteY721" fmla="*/ 2599522 h 5011384"/>
              <a:gd name="connsiteX722" fmla="*/ 0 w 5020088"/>
              <a:gd name="connsiteY722" fmla="*/ 2600487 h 5011384"/>
              <a:gd name="connsiteX723" fmla="*/ 393743 w 5020088"/>
              <a:gd name="connsiteY723" fmla="*/ 2569528 h 5011384"/>
              <a:gd name="connsiteX724" fmla="*/ 423737 w 5020088"/>
              <a:gd name="connsiteY724" fmla="*/ 2599522 h 5011384"/>
              <a:gd name="connsiteX725" fmla="*/ 393743 w 5020088"/>
              <a:gd name="connsiteY725" fmla="*/ 2629515 h 5011384"/>
              <a:gd name="connsiteX726" fmla="*/ 363750 w 5020088"/>
              <a:gd name="connsiteY726" fmla="*/ 2599522 h 5011384"/>
              <a:gd name="connsiteX727" fmla="*/ 393743 w 5020088"/>
              <a:gd name="connsiteY727" fmla="*/ 2569528 h 5011384"/>
              <a:gd name="connsiteX728" fmla="*/ 590138 w 5020088"/>
              <a:gd name="connsiteY728" fmla="*/ 2567598 h 5011384"/>
              <a:gd name="connsiteX729" fmla="*/ 620122 w 5020088"/>
              <a:gd name="connsiteY729" fmla="*/ 2597592 h 5011384"/>
              <a:gd name="connsiteX730" fmla="*/ 590138 w 5020088"/>
              <a:gd name="connsiteY730" fmla="*/ 2627575 h 5011384"/>
              <a:gd name="connsiteX731" fmla="*/ 560145 w 5020088"/>
              <a:gd name="connsiteY731" fmla="*/ 2597592 h 5011384"/>
              <a:gd name="connsiteX732" fmla="*/ 590138 w 5020088"/>
              <a:gd name="connsiteY732" fmla="*/ 2567598 h 5011384"/>
              <a:gd name="connsiteX733" fmla="*/ 4803379 w 5020088"/>
              <a:gd name="connsiteY733" fmla="*/ 2514386 h 5011384"/>
              <a:gd name="connsiteX734" fmla="*/ 4844007 w 5020088"/>
              <a:gd name="connsiteY734" fmla="*/ 2555024 h 5011384"/>
              <a:gd name="connsiteX735" fmla="*/ 4803379 w 5020088"/>
              <a:gd name="connsiteY735" fmla="*/ 2595652 h 5011384"/>
              <a:gd name="connsiteX736" fmla="*/ 4762741 w 5020088"/>
              <a:gd name="connsiteY736" fmla="*/ 2555024 h 5011384"/>
              <a:gd name="connsiteX737" fmla="*/ 4803379 w 5020088"/>
              <a:gd name="connsiteY737" fmla="*/ 2514386 h 5011384"/>
              <a:gd name="connsiteX738" fmla="*/ 195419 w 5020088"/>
              <a:gd name="connsiteY738" fmla="*/ 2512446 h 5011384"/>
              <a:gd name="connsiteX739" fmla="*/ 237022 w 5020088"/>
              <a:gd name="connsiteY739" fmla="*/ 2554049 h 5011384"/>
              <a:gd name="connsiteX740" fmla="*/ 195419 w 5020088"/>
              <a:gd name="connsiteY740" fmla="*/ 2595652 h 5011384"/>
              <a:gd name="connsiteX741" fmla="*/ 153817 w 5020088"/>
              <a:gd name="connsiteY741" fmla="*/ 2554049 h 5011384"/>
              <a:gd name="connsiteX742" fmla="*/ 195419 w 5020088"/>
              <a:gd name="connsiteY742" fmla="*/ 2512446 h 5011384"/>
              <a:gd name="connsiteX743" fmla="*/ 5000739 w 5020088"/>
              <a:gd name="connsiteY743" fmla="*/ 2490202 h 5011384"/>
              <a:gd name="connsiteX744" fmla="*/ 5020088 w 5020088"/>
              <a:gd name="connsiteY744" fmla="*/ 2509551 h 5011384"/>
              <a:gd name="connsiteX745" fmla="*/ 5000739 w 5020088"/>
              <a:gd name="connsiteY745" fmla="*/ 2528900 h 5011384"/>
              <a:gd name="connsiteX746" fmla="*/ 4981390 w 5020088"/>
              <a:gd name="connsiteY746" fmla="*/ 2509551 h 5011384"/>
              <a:gd name="connsiteX747" fmla="*/ 5000739 w 5020088"/>
              <a:gd name="connsiteY747" fmla="*/ 2490202 h 5011384"/>
              <a:gd name="connsiteX748" fmla="*/ 4410591 w 5020088"/>
              <a:gd name="connsiteY748" fmla="*/ 2484392 h 5011384"/>
              <a:gd name="connsiteX749" fmla="*/ 4435749 w 5020088"/>
              <a:gd name="connsiteY749" fmla="*/ 2509551 h 5011384"/>
              <a:gd name="connsiteX750" fmla="*/ 4410591 w 5020088"/>
              <a:gd name="connsiteY750" fmla="*/ 2534699 h 5011384"/>
              <a:gd name="connsiteX751" fmla="*/ 4385442 w 5020088"/>
              <a:gd name="connsiteY751" fmla="*/ 2509551 h 5011384"/>
              <a:gd name="connsiteX752" fmla="*/ 4410591 w 5020088"/>
              <a:gd name="connsiteY752" fmla="*/ 2484392 h 5011384"/>
              <a:gd name="connsiteX753" fmla="*/ 393743 w 5020088"/>
              <a:gd name="connsiteY753" fmla="*/ 2395387 h 5011384"/>
              <a:gd name="connsiteX754" fmla="*/ 420832 w 5020088"/>
              <a:gd name="connsiteY754" fmla="*/ 2422476 h 5011384"/>
              <a:gd name="connsiteX755" fmla="*/ 393743 w 5020088"/>
              <a:gd name="connsiteY755" fmla="*/ 2449564 h 5011384"/>
              <a:gd name="connsiteX756" fmla="*/ 366655 w 5020088"/>
              <a:gd name="connsiteY756" fmla="*/ 2422476 h 5011384"/>
              <a:gd name="connsiteX757" fmla="*/ 393743 w 5020088"/>
              <a:gd name="connsiteY757" fmla="*/ 2395387 h 5011384"/>
              <a:gd name="connsiteX758" fmla="*/ 590138 w 5020088"/>
              <a:gd name="connsiteY758" fmla="*/ 2394422 h 5011384"/>
              <a:gd name="connsiteX759" fmla="*/ 619167 w 5020088"/>
              <a:gd name="connsiteY759" fmla="*/ 2423451 h 5011384"/>
              <a:gd name="connsiteX760" fmla="*/ 590138 w 5020088"/>
              <a:gd name="connsiteY760" fmla="*/ 2452469 h 5011384"/>
              <a:gd name="connsiteX761" fmla="*/ 561120 w 5020088"/>
              <a:gd name="connsiteY761" fmla="*/ 2423451 h 5011384"/>
              <a:gd name="connsiteX762" fmla="*/ 590138 w 5020088"/>
              <a:gd name="connsiteY762" fmla="*/ 2394422 h 5011384"/>
              <a:gd name="connsiteX763" fmla="*/ 199288 w 5020088"/>
              <a:gd name="connsiteY763" fmla="*/ 2334445 h 5011384"/>
              <a:gd name="connsiteX764" fmla="*/ 240891 w 5020088"/>
              <a:gd name="connsiteY764" fmla="*/ 2376048 h 5011384"/>
              <a:gd name="connsiteX765" fmla="*/ 199288 w 5020088"/>
              <a:gd name="connsiteY765" fmla="*/ 2417641 h 5011384"/>
              <a:gd name="connsiteX766" fmla="*/ 157686 w 5020088"/>
              <a:gd name="connsiteY766" fmla="*/ 2376048 h 5011384"/>
              <a:gd name="connsiteX767" fmla="*/ 199288 w 5020088"/>
              <a:gd name="connsiteY767" fmla="*/ 2334445 h 5011384"/>
              <a:gd name="connsiteX768" fmla="*/ 4800475 w 5020088"/>
              <a:gd name="connsiteY768" fmla="*/ 2330565 h 5011384"/>
              <a:gd name="connsiteX769" fmla="*/ 4845937 w 5020088"/>
              <a:gd name="connsiteY769" fmla="*/ 2376038 h 5011384"/>
              <a:gd name="connsiteX770" fmla="*/ 4800475 w 5020088"/>
              <a:gd name="connsiteY770" fmla="*/ 2421510 h 5011384"/>
              <a:gd name="connsiteX771" fmla="*/ 4755002 w 5020088"/>
              <a:gd name="connsiteY771" fmla="*/ 2376038 h 5011384"/>
              <a:gd name="connsiteX772" fmla="*/ 4800475 w 5020088"/>
              <a:gd name="connsiteY772" fmla="*/ 2330565 h 5011384"/>
              <a:gd name="connsiteX773" fmla="*/ 4993964 w 5020088"/>
              <a:gd name="connsiteY773" fmla="*/ 2310251 h 5011384"/>
              <a:gd name="connsiteX774" fmla="*/ 5013313 w 5020088"/>
              <a:gd name="connsiteY774" fmla="*/ 2329600 h 5011384"/>
              <a:gd name="connsiteX775" fmla="*/ 4993964 w 5020088"/>
              <a:gd name="connsiteY775" fmla="*/ 2348949 h 5011384"/>
              <a:gd name="connsiteX776" fmla="*/ 4974615 w 5020088"/>
              <a:gd name="connsiteY776" fmla="*/ 2329600 h 5011384"/>
              <a:gd name="connsiteX777" fmla="*/ 4993964 w 5020088"/>
              <a:gd name="connsiteY777" fmla="*/ 2310251 h 5011384"/>
              <a:gd name="connsiteX778" fmla="*/ 4402851 w 5020088"/>
              <a:gd name="connsiteY778" fmla="*/ 2307356 h 5011384"/>
              <a:gd name="connsiteX779" fmla="*/ 4429939 w 5020088"/>
              <a:gd name="connsiteY779" fmla="*/ 2334445 h 5011384"/>
              <a:gd name="connsiteX780" fmla="*/ 4402851 w 5020088"/>
              <a:gd name="connsiteY780" fmla="*/ 2361533 h 5011384"/>
              <a:gd name="connsiteX781" fmla="*/ 4375762 w 5020088"/>
              <a:gd name="connsiteY781" fmla="*/ 2334445 h 5011384"/>
              <a:gd name="connsiteX782" fmla="*/ 4402851 w 5020088"/>
              <a:gd name="connsiteY782" fmla="*/ 2307356 h 5011384"/>
              <a:gd name="connsiteX783" fmla="*/ 12574 w 5020088"/>
              <a:gd name="connsiteY783" fmla="*/ 2238665 h 5011384"/>
              <a:gd name="connsiteX784" fmla="*/ 13539 w 5020088"/>
              <a:gd name="connsiteY784" fmla="*/ 2238665 h 5011384"/>
              <a:gd name="connsiteX785" fmla="*/ 13539 w 5020088"/>
              <a:gd name="connsiteY785" fmla="*/ 2239630 h 5011384"/>
              <a:gd name="connsiteX786" fmla="*/ 408258 w 5020088"/>
              <a:gd name="connsiteY786" fmla="*/ 2224151 h 5011384"/>
              <a:gd name="connsiteX787" fmla="*/ 430502 w 5020088"/>
              <a:gd name="connsiteY787" fmla="*/ 2246405 h 5011384"/>
              <a:gd name="connsiteX788" fmla="*/ 408258 w 5020088"/>
              <a:gd name="connsiteY788" fmla="*/ 2268659 h 5011384"/>
              <a:gd name="connsiteX789" fmla="*/ 386004 w 5020088"/>
              <a:gd name="connsiteY789" fmla="*/ 2246405 h 5011384"/>
              <a:gd name="connsiteX790" fmla="*/ 408258 w 5020088"/>
              <a:gd name="connsiteY790" fmla="*/ 2224151 h 5011384"/>
              <a:gd name="connsiteX791" fmla="*/ 605628 w 5020088"/>
              <a:gd name="connsiteY791" fmla="*/ 2220281 h 5011384"/>
              <a:gd name="connsiteX792" fmla="*/ 634646 w 5020088"/>
              <a:gd name="connsiteY792" fmla="*/ 2249299 h 5011384"/>
              <a:gd name="connsiteX793" fmla="*/ 605628 w 5020088"/>
              <a:gd name="connsiteY793" fmla="*/ 2278328 h 5011384"/>
              <a:gd name="connsiteX794" fmla="*/ 576599 w 5020088"/>
              <a:gd name="connsiteY794" fmla="*/ 2249299 h 5011384"/>
              <a:gd name="connsiteX795" fmla="*/ 605628 w 5020088"/>
              <a:gd name="connsiteY795" fmla="*/ 2220281 h 5011384"/>
              <a:gd name="connsiteX796" fmla="*/ 4577956 w 5020088"/>
              <a:gd name="connsiteY796" fmla="*/ 2155459 h 5011384"/>
              <a:gd name="connsiteX797" fmla="*/ 4578931 w 5020088"/>
              <a:gd name="connsiteY797" fmla="*/ 2156424 h 5011384"/>
              <a:gd name="connsiteX798" fmla="*/ 4577956 w 5020088"/>
              <a:gd name="connsiteY798" fmla="*/ 2156424 h 5011384"/>
              <a:gd name="connsiteX799" fmla="*/ 4576991 w 5020088"/>
              <a:gd name="connsiteY799" fmla="*/ 2156424 h 5011384"/>
              <a:gd name="connsiteX800" fmla="*/ 216708 w 5020088"/>
              <a:gd name="connsiteY800" fmla="*/ 2155459 h 5011384"/>
              <a:gd name="connsiteX801" fmla="*/ 258311 w 5020088"/>
              <a:gd name="connsiteY801" fmla="*/ 2197062 h 5011384"/>
              <a:gd name="connsiteX802" fmla="*/ 216708 w 5020088"/>
              <a:gd name="connsiteY802" fmla="*/ 2239630 h 5011384"/>
              <a:gd name="connsiteX803" fmla="*/ 175106 w 5020088"/>
              <a:gd name="connsiteY803" fmla="*/ 2198027 h 5011384"/>
              <a:gd name="connsiteX804" fmla="*/ 216708 w 5020088"/>
              <a:gd name="connsiteY804" fmla="*/ 2155459 h 5011384"/>
              <a:gd name="connsiteX805" fmla="*/ 4783056 w 5020088"/>
              <a:gd name="connsiteY805" fmla="*/ 2151589 h 5011384"/>
              <a:gd name="connsiteX806" fmla="*/ 4830458 w 5020088"/>
              <a:gd name="connsiteY806" fmla="*/ 2198991 h 5011384"/>
              <a:gd name="connsiteX807" fmla="*/ 4783056 w 5020088"/>
              <a:gd name="connsiteY807" fmla="*/ 2246394 h 5011384"/>
              <a:gd name="connsiteX808" fmla="*/ 4735653 w 5020088"/>
              <a:gd name="connsiteY808" fmla="*/ 2198991 h 5011384"/>
              <a:gd name="connsiteX809" fmla="*/ 4783056 w 5020088"/>
              <a:gd name="connsiteY809" fmla="*/ 2151589 h 5011384"/>
              <a:gd name="connsiteX810" fmla="*/ 4379633 w 5020088"/>
              <a:gd name="connsiteY810" fmla="*/ 2133215 h 5011384"/>
              <a:gd name="connsiteX811" fmla="*/ 4408661 w 5020088"/>
              <a:gd name="connsiteY811" fmla="*/ 2162233 h 5011384"/>
              <a:gd name="connsiteX812" fmla="*/ 4379633 w 5020088"/>
              <a:gd name="connsiteY812" fmla="*/ 2191262 h 5011384"/>
              <a:gd name="connsiteX813" fmla="*/ 4350614 w 5020088"/>
              <a:gd name="connsiteY813" fmla="*/ 2162233 h 5011384"/>
              <a:gd name="connsiteX814" fmla="*/ 4379633 w 5020088"/>
              <a:gd name="connsiteY814" fmla="*/ 2133215 h 5011384"/>
              <a:gd name="connsiteX815" fmla="*/ 4974615 w 5020088"/>
              <a:gd name="connsiteY815" fmla="*/ 2131275 h 5011384"/>
              <a:gd name="connsiteX816" fmla="*/ 4993964 w 5020088"/>
              <a:gd name="connsiteY816" fmla="*/ 2150624 h 5011384"/>
              <a:gd name="connsiteX817" fmla="*/ 4974615 w 5020088"/>
              <a:gd name="connsiteY817" fmla="*/ 2169973 h 5011384"/>
              <a:gd name="connsiteX818" fmla="*/ 4955266 w 5020088"/>
              <a:gd name="connsiteY818" fmla="*/ 2150624 h 5011384"/>
              <a:gd name="connsiteX819" fmla="*/ 4974615 w 5020088"/>
              <a:gd name="connsiteY819" fmla="*/ 2131275 h 5011384"/>
              <a:gd name="connsiteX820" fmla="*/ 38698 w 5020088"/>
              <a:gd name="connsiteY820" fmla="*/ 2059689 h 5011384"/>
              <a:gd name="connsiteX821" fmla="*/ 39663 w 5020088"/>
              <a:gd name="connsiteY821" fmla="*/ 2060654 h 5011384"/>
              <a:gd name="connsiteX822" fmla="*/ 38698 w 5020088"/>
              <a:gd name="connsiteY822" fmla="*/ 2060654 h 5011384"/>
              <a:gd name="connsiteX823" fmla="*/ 637540 w 5020088"/>
              <a:gd name="connsiteY823" fmla="*/ 2050974 h 5011384"/>
              <a:gd name="connsiteX824" fmla="*/ 665594 w 5020088"/>
              <a:gd name="connsiteY824" fmla="*/ 2079027 h 5011384"/>
              <a:gd name="connsiteX825" fmla="*/ 637540 w 5020088"/>
              <a:gd name="connsiteY825" fmla="*/ 2107081 h 5011384"/>
              <a:gd name="connsiteX826" fmla="*/ 609487 w 5020088"/>
              <a:gd name="connsiteY826" fmla="*/ 2079027 h 5011384"/>
              <a:gd name="connsiteX827" fmla="*/ 637540 w 5020088"/>
              <a:gd name="connsiteY827" fmla="*/ 2050974 h 5011384"/>
              <a:gd name="connsiteX828" fmla="*/ 437286 w 5020088"/>
              <a:gd name="connsiteY828" fmla="*/ 2046140 h 5011384"/>
              <a:gd name="connsiteX829" fmla="*/ 463400 w 5020088"/>
              <a:gd name="connsiteY829" fmla="*/ 2072263 h 5011384"/>
              <a:gd name="connsiteX830" fmla="*/ 437286 w 5020088"/>
              <a:gd name="connsiteY830" fmla="*/ 2098387 h 5011384"/>
              <a:gd name="connsiteX831" fmla="*/ 411163 w 5020088"/>
              <a:gd name="connsiteY831" fmla="*/ 2072263 h 5011384"/>
              <a:gd name="connsiteX832" fmla="*/ 437286 w 5020088"/>
              <a:gd name="connsiteY832" fmla="*/ 2046140 h 5011384"/>
              <a:gd name="connsiteX833" fmla="*/ 4541198 w 5020088"/>
              <a:gd name="connsiteY833" fmla="*/ 1982283 h 5011384"/>
              <a:gd name="connsiteX834" fmla="*/ 4542173 w 5020088"/>
              <a:gd name="connsiteY834" fmla="*/ 1983248 h 5011384"/>
              <a:gd name="connsiteX835" fmla="*/ 4541198 w 5020088"/>
              <a:gd name="connsiteY835" fmla="*/ 1984223 h 5011384"/>
              <a:gd name="connsiteX836" fmla="*/ 4540233 w 5020088"/>
              <a:gd name="connsiteY836" fmla="*/ 1983248 h 5011384"/>
              <a:gd name="connsiteX837" fmla="*/ 4541198 w 5020088"/>
              <a:gd name="connsiteY837" fmla="*/ 1982283 h 5011384"/>
              <a:gd name="connsiteX838" fmla="*/ 247666 w 5020088"/>
              <a:gd name="connsiteY838" fmla="*/ 1980353 h 5011384"/>
              <a:gd name="connsiteX839" fmla="*/ 289259 w 5020088"/>
              <a:gd name="connsiteY839" fmla="*/ 2021956 h 5011384"/>
              <a:gd name="connsiteX840" fmla="*/ 247666 w 5020088"/>
              <a:gd name="connsiteY840" fmla="*/ 2063559 h 5011384"/>
              <a:gd name="connsiteX841" fmla="*/ 206064 w 5020088"/>
              <a:gd name="connsiteY841" fmla="*/ 2021956 h 5011384"/>
              <a:gd name="connsiteX842" fmla="*/ 247666 w 5020088"/>
              <a:gd name="connsiteY842" fmla="*/ 1980353 h 5011384"/>
              <a:gd name="connsiteX843" fmla="*/ 4752108 w 5020088"/>
              <a:gd name="connsiteY843" fmla="*/ 1973578 h 5011384"/>
              <a:gd name="connsiteX844" fmla="*/ 4800475 w 5020088"/>
              <a:gd name="connsiteY844" fmla="*/ 2021955 h 5011384"/>
              <a:gd name="connsiteX845" fmla="*/ 4752108 w 5020088"/>
              <a:gd name="connsiteY845" fmla="*/ 2070323 h 5011384"/>
              <a:gd name="connsiteX846" fmla="*/ 4703730 w 5020088"/>
              <a:gd name="connsiteY846" fmla="*/ 2021955 h 5011384"/>
              <a:gd name="connsiteX847" fmla="*/ 4752108 w 5020088"/>
              <a:gd name="connsiteY847" fmla="*/ 1973578 h 5011384"/>
              <a:gd name="connsiteX848" fmla="*/ 4339970 w 5020088"/>
              <a:gd name="connsiteY848" fmla="*/ 1961004 h 5011384"/>
              <a:gd name="connsiteX849" fmla="*/ 4370928 w 5020088"/>
              <a:gd name="connsiteY849" fmla="*/ 1991962 h 5011384"/>
              <a:gd name="connsiteX850" fmla="*/ 4339970 w 5020088"/>
              <a:gd name="connsiteY850" fmla="*/ 2022921 h 5011384"/>
              <a:gd name="connsiteX851" fmla="*/ 4309011 w 5020088"/>
              <a:gd name="connsiteY851" fmla="*/ 1991962 h 5011384"/>
              <a:gd name="connsiteX852" fmla="*/ 4339970 w 5020088"/>
              <a:gd name="connsiteY852" fmla="*/ 1961004 h 5011384"/>
              <a:gd name="connsiteX853" fmla="*/ 4942692 w 5020088"/>
              <a:gd name="connsiteY853" fmla="*/ 1953264 h 5011384"/>
              <a:gd name="connsiteX854" fmla="*/ 4962041 w 5020088"/>
              <a:gd name="connsiteY854" fmla="*/ 1972613 h 5011384"/>
              <a:gd name="connsiteX855" fmla="*/ 4942692 w 5020088"/>
              <a:gd name="connsiteY855" fmla="*/ 1991962 h 5011384"/>
              <a:gd name="connsiteX856" fmla="*/ 4923343 w 5020088"/>
              <a:gd name="connsiteY856" fmla="*/ 1972613 h 5011384"/>
              <a:gd name="connsiteX857" fmla="*/ 4942692 w 5020088"/>
              <a:gd name="connsiteY857" fmla="*/ 1953264 h 5011384"/>
              <a:gd name="connsiteX858" fmla="*/ 683978 w 5020088"/>
              <a:gd name="connsiteY858" fmla="*/ 1882643 h 5011384"/>
              <a:gd name="connsiteX859" fmla="*/ 712032 w 5020088"/>
              <a:gd name="connsiteY859" fmla="*/ 1910696 h 5011384"/>
              <a:gd name="connsiteX860" fmla="*/ 683978 w 5020088"/>
              <a:gd name="connsiteY860" fmla="*/ 1938750 h 5011384"/>
              <a:gd name="connsiteX861" fmla="*/ 655925 w 5020088"/>
              <a:gd name="connsiteY861" fmla="*/ 1910696 h 5011384"/>
              <a:gd name="connsiteX862" fmla="*/ 683978 w 5020088"/>
              <a:gd name="connsiteY862" fmla="*/ 1882643 h 5011384"/>
              <a:gd name="connsiteX863" fmla="*/ 480819 w 5020088"/>
              <a:gd name="connsiteY863" fmla="*/ 1871034 h 5011384"/>
              <a:gd name="connsiteX864" fmla="*/ 511777 w 5020088"/>
              <a:gd name="connsiteY864" fmla="*/ 1901992 h 5011384"/>
              <a:gd name="connsiteX865" fmla="*/ 480819 w 5020088"/>
              <a:gd name="connsiteY865" fmla="*/ 1932951 h 5011384"/>
              <a:gd name="connsiteX866" fmla="*/ 449861 w 5020088"/>
              <a:gd name="connsiteY866" fmla="*/ 1901992 h 5011384"/>
              <a:gd name="connsiteX867" fmla="*/ 480819 w 5020088"/>
              <a:gd name="connsiteY867" fmla="*/ 1871034 h 5011384"/>
              <a:gd name="connsiteX868" fmla="*/ 4489926 w 5020088"/>
              <a:gd name="connsiteY868" fmla="*/ 1812012 h 5011384"/>
              <a:gd name="connsiteX869" fmla="*/ 4491856 w 5020088"/>
              <a:gd name="connsiteY869" fmla="*/ 1813952 h 5011384"/>
              <a:gd name="connsiteX870" fmla="*/ 4489926 w 5020088"/>
              <a:gd name="connsiteY870" fmla="*/ 1815882 h 5011384"/>
              <a:gd name="connsiteX871" fmla="*/ 4487986 w 5020088"/>
              <a:gd name="connsiteY871" fmla="*/ 1813952 h 5011384"/>
              <a:gd name="connsiteX872" fmla="*/ 4489926 w 5020088"/>
              <a:gd name="connsiteY872" fmla="*/ 1812012 h 5011384"/>
              <a:gd name="connsiteX873" fmla="*/ 291200 w 5020088"/>
              <a:gd name="connsiteY873" fmla="*/ 1807177 h 5011384"/>
              <a:gd name="connsiteX874" fmla="*/ 332803 w 5020088"/>
              <a:gd name="connsiteY874" fmla="*/ 1848780 h 5011384"/>
              <a:gd name="connsiteX875" fmla="*/ 291200 w 5020088"/>
              <a:gd name="connsiteY875" fmla="*/ 1890383 h 5011384"/>
              <a:gd name="connsiteX876" fmla="*/ 249597 w 5020088"/>
              <a:gd name="connsiteY876" fmla="*/ 1848780 h 5011384"/>
              <a:gd name="connsiteX877" fmla="*/ 291200 w 5020088"/>
              <a:gd name="connsiteY877" fmla="*/ 1807177 h 5011384"/>
              <a:gd name="connsiteX878" fmla="*/ 4707600 w 5020088"/>
              <a:gd name="connsiteY878" fmla="*/ 1803307 h 5011384"/>
              <a:gd name="connsiteX879" fmla="*/ 4753072 w 5020088"/>
              <a:gd name="connsiteY879" fmla="*/ 1848779 h 5011384"/>
              <a:gd name="connsiteX880" fmla="*/ 4707600 w 5020088"/>
              <a:gd name="connsiteY880" fmla="*/ 1894252 h 5011384"/>
              <a:gd name="connsiteX881" fmla="*/ 4662127 w 5020088"/>
              <a:gd name="connsiteY881" fmla="*/ 1848779 h 5011384"/>
              <a:gd name="connsiteX882" fmla="*/ 4707600 w 5020088"/>
              <a:gd name="connsiteY882" fmla="*/ 1803307 h 5011384"/>
              <a:gd name="connsiteX883" fmla="*/ 4285793 w 5020088"/>
              <a:gd name="connsiteY883" fmla="*/ 1794602 h 5011384"/>
              <a:gd name="connsiteX884" fmla="*/ 4318681 w 5020088"/>
              <a:gd name="connsiteY884" fmla="*/ 1827490 h 5011384"/>
              <a:gd name="connsiteX885" fmla="*/ 4285793 w 5020088"/>
              <a:gd name="connsiteY885" fmla="*/ 1860388 h 5011384"/>
              <a:gd name="connsiteX886" fmla="*/ 4252894 w 5020088"/>
              <a:gd name="connsiteY886" fmla="*/ 1827490 h 5011384"/>
              <a:gd name="connsiteX887" fmla="*/ 4285793 w 5020088"/>
              <a:gd name="connsiteY887" fmla="*/ 1794602 h 5011384"/>
              <a:gd name="connsiteX888" fmla="*/ 4897220 w 5020088"/>
              <a:gd name="connsiteY888" fmla="*/ 1778158 h 5011384"/>
              <a:gd name="connsiteX889" fmla="*/ 4916569 w 5020088"/>
              <a:gd name="connsiteY889" fmla="*/ 1797507 h 5011384"/>
              <a:gd name="connsiteX890" fmla="*/ 4897220 w 5020088"/>
              <a:gd name="connsiteY890" fmla="*/ 1816856 h 5011384"/>
              <a:gd name="connsiteX891" fmla="*/ 4877871 w 5020088"/>
              <a:gd name="connsiteY891" fmla="*/ 1797507 h 5011384"/>
              <a:gd name="connsiteX892" fmla="*/ 4897220 w 5020088"/>
              <a:gd name="connsiteY892" fmla="*/ 1778158 h 5011384"/>
              <a:gd name="connsiteX893" fmla="*/ 745895 w 5020088"/>
              <a:gd name="connsiteY893" fmla="*/ 1721076 h 5011384"/>
              <a:gd name="connsiteX894" fmla="*/ 773949 w 5020088"/>
              <a:gd name="connsiteY894" fmla="*/ 1749129 h 5011384"/>
              <a:gd name="connsiteX895" fmla="*/ 745895 w 5020088"/>
              <a:gd name="connsiteY895" fmla="*/ 1777193 h 5011384"/>
              <a:gd name="connsiteX896" fmla="*/ 717842 w 5020088"/>
              <a:gd name="connsiteY896" fmla="*/ 1749129 h 5011384"/>
              <a:gd name="connsiteX897" fmla="*/ 745895 w 5020088"/>
              <a:gd name="connsiteY897" fmla="*/ 1721076 h 5011384"/>
              <a:gd name="connsiteX898" fmla="*/ 538866 w 5020088"/>
              <a:gd name="connsiteY898" fmla="*/ 1695928 h 5011384"/>
              <a:gd name="connsiteX899" fmla="*/ 576599 w 5020088"/>
              <a:gd name="connsiteY899" fmla="*/ 1733661 h 5011384"/>
              <a:gd name="connsiteX900" fmla="*/ 538866 w 5020088"/>
              <a:gd name="connsiteY900" fmla="*/ 1771384 h 5011384"/>
              <a:gd name="connsiteX901" fmla="*/ 501133 w 5020088"/>
              <a:gd name="connsiteY901" fmla="*/ 1733661 h 5011384"/>
              <a:gd name="connsiteX902" fmla="*/ 538866 w 5020088"/>
              <a:gd name="connsiteY902" fmla="*/ 1695928 h 5011384"/>
              <a:gd name="connsiteX903" fmla="*/ 4425115 w 5020088"/>
              <a:gd name="connsiteY903" fmla="*/ 1648515 h 5011384"/>
              <a:gd name="connsiteX904" fmla="*/ 4427045 w 5020088"/>
              <a:gd name="connsiteY904" fmla="*/ 1650445 h 5011384"/>
              <a:gd name="connsiteX905" fmla="*/ 4425115 w 5020088"/>
              <a:gd name="connsiteY905" fmla="*/ 1652385 h 5011384"/>
              <a:gd name="connsiteX906" fmla="*/ 4423175 w 5020088"/>
              <a:gd name="connsiteY906" fmla="*/ 1650445 h 5011384"/>
              <a:gd name="connsiteX907" fmla="*/ 4425115 w 5020088"/>
              <a:gd name="connsiteY907" fmla="*/ 1648515 h 5011384"/>
              <a:gd name="connsiteX908" fmla="*/ 4650527 w 5020088"/>
              <a:gd name="connsiteY908" fmla="*/ 1641740 h 5011384"/>
              <a:gd name="connsiteX909" fmla="*/ 4688250 w 5020088"/>
              <a:gd name="connsiteY909" fmla="*/ 1679473 h 5011384"/>
              <a:gd name="connsiteX910" fmla="*/ 4650527 w 5020088"/>
              <a:gd name="connsiteY910" fmla="*/ 1717206 h 5011384"/>
              <a:gd name="connsiteX911" fmla="*/ 4612794 w 5020088"/>
              <a:gd name="connsiteY911" fmla="*/ 1679473 h 5011384"/>
              <a:gd name="connsiteX912" fmla="*/ 4650527 w 5020088"/>
              <a:gd name="connsiteY912" fmla="*/ 1641740 h 5011384"/>
              <a:gd name="connsiteX913" fmla="*/ 349246 w 5020088"/>
              <a:gd name="connsiteY913" fmla="*/ 1637881 h 5011384"/>
              <a:gd name="connsiteX914" fmla="*/ 390839 w 5020088"/>
              <a:gd name="connsiteY914" fmla="*/ 1679484 h 5011384"/>
              <a:gd name="connsiteX915" fmla="*/ 349246 w 5020088"/>
              <a:gd name="connsiteY915" fmla="*/ 1721087 h 5011384"/>
              <a:gd name="connsiteX916" fmla="*/ 307644 w 5020088"/>
              <a:gd name="connsiteY916" fmla="*/ 1679484 h 5011384"/>
              <a:gd name="connsiteX917" fmla="*/ 349246 w 5020088"/>
              <a:gd name="connsiteY917" fmla="*/ 1637881 h 5011384"/>
              <a:gd name="connsiteX918" fmla="*/ 4216136 w 5020088"/>
              <a:gd name="connsiteY918" fmla="*/ 1633036 h 5011384"/>
              <a:gd name="connsiteX919" fmla="*/ 4250964 w 5020088"/>
              <a:gd name="connsiteY919" fmla="*/ 1667864 h 5011384"/>
              <a:gd name="connsiteX920" fmla="*/ 4216136 w 5020088"/>
              <a:gd name="connsiteY920" fmla="*/ 1702692 h 5011384"/>
              <a:gd name="connsiteX921" fmla="*/ 4181308 w 5020088"/>
              <a:gd name="connsiteY921" fmla="*/ 1667864 h 5011384"/>
              <a:gd name="connsiteX922" fmla="*/ 4216136 w 5020088"/>
              <a:gd name="connsiteY922" fmla="*/ 1633036 h 5011384"/>
              <a:gd name="connsiteX923" fmla="*/ 4840138 w 5020088"/>
              <a:gd name="connsiteY923" fmla="*/ 1606922 h 5011384"/>
              <a:gd name="connsiteX924" fmla="*/ 4859487 w 5020088"/>
              <a:gd name="connsiteY924" fmla="*/ 1626271 h 5011384"/>
              <a:gd name="connsiteX925" fmla="*/ 4840138 w 5020088"/>
              <a:gd name="connsiteY925" fmla="*/ 1645620 h 5011384"/>
              <a:gd name="connsiteX926" fmla="*/ 4820789 w 5020088"/>
              <a:gd name="connsiteY926" fmla="*/ 1626271 h 5011384"/>
              <a:gd name="connsiteX927" fmla="*/ 4840138 w 5020088"/>
              <a:gd name="connsiteY927" fmla="*/ 1606922 h 5011384"/>
              <a:gd name="connsiteX928" fmla="*/ 822326 w 5020088"/>
              <a:gd name="connsiteY928" fmla="*/ 1563379 h 5011384"/>
              <a:gd name="connsiteX929" fmla="*/ 851345 w 5020088"/>
              <a:gd name="connsiteY929" fmla="*/ 1592407 h 5011384"/>
              <a:gd name="connsiteX930" fmla="*/ 822326 w 5020088"/>
              <a:gd name="connsiteY930" fmla="*/ 1621426 h 5011384"/>
              <a:gd name="connsiteX931" fmla="*/ 793298 w 5020088"/>
              <a:gd name="connsiteY931" fmla="*/ 1592407 h 5011384"/>
              <a:gd name="connsiteX932" fmla="*/ 822326 w 5020088"/>
              <a:gd name="connsiteY932" fmla="*/ 1563379 h 5011384"/>
              <a:gd name="connsiteX933" fmla="*/ 193480 w 5020088"/>
              <a:gd name="connsiteY933" fmla="*/ 1541136 h 5011384"/>
              <a:gd name="connsiteX934" fmla="*/ 194445 w 5020088"/>
              <a:gd name="connsiteY934" fmla="*/ 1542101 h 5011384"/>
              <a:gd name="connsiteX935" fmla="*/ 193480 w 5020088"/>
              <a:gd name="connsiteY935" fmla="*/ 1543066 h 5011384"/>
              <a:gd name="connsiteX936" fmla="*/ 192515 w 5020088"/>
              <a:gd name="connsiteY936" fmla="*/ 1542101 h 5011384"/>
              <a:gd name="connsiteX937" fmla="*/ 193480 w 5020088"/>
              <a:gd name="connsiteY937" fmla="*/ 1541136 h 5011384"/>
              <a:gd name="connsiteX938" fmla="*/ 610453 w 5020088"/>
              <a:gd name="connsiteY938" fmla="*/ 1530491 h 5011384"/>
              <a:gd name="connsiteX939" fmla="*/ 653020 w 5020088"/>
              <a:gd name="connsiteY939" fmla="*/ 1573059 h 5011384"/>
              <a:gd name="connsiteX940" fmla="*/ 610453 w 5020088"/>
              <a:gd name="connsiteY940" fmla="*/ 1615627 h 5011384"/>
              <a:gd name="connsiteX941" fmla="*/ 567885 w 5020088"/>
              <a:gd name="connsiteY941" fmla="*/ 1573059 h 5011384"/>
              <a:gd name="connsiteX942" fmla="*/ 610453 w 5020088"/>
              <a:gd name="connsiteY942" fmla="*/ 1530491 h 5011384"/>
              <a:gd name="connsiteX943" fmla="*/ 4578931 w 5020088"/>
              <a:gd name="connsiteY943" fmla="*/ 1490828 h 5011384"/>
              <a:gd name="connsiteX944" fmla="*/ 4604079 w 5020088"/>
              <a:gd name="connsiteY944" fmla="*/ 1515976 h 5011384"/>
              <a:gd name="connsiteX945" fmla="*/ 4578931 w 5020088"/>
              <a:gd name="connsiteY945" fmla="*/ 1541135 h 5011384"/>
              <a:gd name="connsiteX946" fmla="*/ 4553772 w 5020088"/>
              <a:gd name="connsiteY946" fmla="*/ 1515976 h 5011384"/>
              <a:gd name="connsiteX947" fmla="*/ 4578931 w 5020088"/>
              <a:gd name="connsiteY947" fmla="*/ 1490828 h 5011384"/>
              <a:gd name="connsiteX948" fmla="*/ 4346744 w 5020088"/>
              <a:gd name="connsiteY948" fmla="*/ 1489853 h 5011384"/>
              <a:gd name="connsiteX949" fmla="*/ 4349639 w 5020088"/>
              <a:gd name="connsiteY949" fmla="*/ 1492758 h 5011384"/>
              <a:gd name="connsiteX950" fmla="*/ 4346744 w 5020088"/>
              <a:gd name="connsiteY950" fmla="*/ 1495653 h 5011384"/>
              <a:gd name="connsiteX951" fmla="*/ 4343839 w 5020088"/>
              <a:gd name="connsiteY951" fmla="*/ 1492758 h 5011384"/>
              <a:gd name="connsiteX952" fmla="*/ 4346744 w 5020088"/>
              <a:gd name="connsiteY952" fmla="*/ 1489853 h 5011384"/>
              <a:gd name="connsiteX953" fmla="*/ 4131965 w 5020088"/>
              <a:gd name="connsiteY953" fmla="*/ 1479208 h 5011384"/>
              <a:gd name="connsiteX954" fmla="*/ 4168734 w 5020088"/>
              <a:gd name="connsiteY954" fmla="*/ 1515976 h 5011384"/>
              <a:gd name="connsiteX955" fmla="*/ 4131965 w 5020088"/>
              <a:gd name="connsiteY955" fmla="*/ 1552734 h 5011384"/>
              <a:gd name="connsiteX956" fmla="*/ 4095207 w 5020088"/>
              <a:gd name="connsiteY956" fmla="*/ 1515976 h 5011384"/>
              <a:gd name="connsiteX957" fmla="*/ 4131965 w 5020088"/>
              <a:gd name="connsiteY957" fmla="*/ 1479208 h 5011384"/>
              <a:gd name="connsiteX958" fmla="*/ 420833 w 5020088"/>
              <a:gd name="connsiteY958" fmla="*/ 1474374 h 5011384"/>
              <a:gd name="connsiteX959" fmla="*/ 461471 w 5020088"/>
              <a:gd name="connsiteY959" fmla="*/ 1515012 h 5011384"/>
              <a:gd name="connsiteX960" fmla="*/ 420833 w 5020088"/>
              <a:gd name="connsiteY960" fmla="*/ 1555640 h 5011384"/>
              <a:gd name="connsiteX961" fmla="*/ 380205 w 5020088"/>
              <a:gd name="connsiteY961" fmla="*/ 1515012 h 5011384"/>
              <a:gd name="connsiteX962" fmla="*/ 420833 w 5020088"/>
              <a:gd name="connsiteY962" fmla="*/ 1474374 h 5011384"/>
              <a:gd name="connsiteX963" fmla="*/ 4770481 w 5020088"/>
              <a:gd name="connsiteY963" fmla="*/ 1441486 h 5011384"/>
              <a:gd name="connsiteX964" fmla="*/ 4788865 w 5020088"/>
              <a:gd name="connsiteY964" fmla="*/ 1459870 h 5011384"/>
              <a:gd name="connsiteX965" fmla="*/ 4770481 w 5020088"/>
              <a:gd name="connsiteY965" fmla="*/ 1478254 h 5011384"/>
              <a:gd name="connsiteX966" fmla="*/ 4752097 w 5020088"/>
              <a:gd name="connsiteY966" fmla="*/ 1459870 h 5011384"/>
              <a:gd name="connsiteX967" fmla="*/ 4770481 w 5020088"/>
              <a:gd name="connsiteY967" fmla="*/ 1441486 h 5011384"/>
              <a:gd name="connsiteX968" fmla="*/ 913261 w 5020088"/>
              <a:gd name="connsiteY968" fmla="*/ 1414397 h 5011384"/>
              <a:gd name="connsiteX969" fmla="*/ 942290 w 5020088"/>
              <a:gd name="connsiteY969" fmla="*/ 1443415 h 5011384"/>
              <a:gd name="connsiteX970" fmla="*/ 913261 w 5020088"/>
              <a:gd name="connsiteY970" fmla="*/ 1472444 h 5011384"/>
              <a:gd name="connsiteX971" fmla="*/ 884243 w 5020088"/>
              <a:gd name="connsiteY971" fmla="*/ 1443415 h 5011384"/>
              <a:gd name="connsiteX972" fmla="*/ 913261 w 5020088"/>
              <a:gd name="connsiteY972" fmla="*/ 1414397 h 5011384"/>
              <a:gd name="connsiteX973" fmla="*/ 268946 w 5020088"/>
              <a:gd name="connsiteY973" fmla="*/ 1377629 h 5011384"/>
              <a:gd name="connsiteX974" fmla="*/ 269911 w 5020088"/>
              <a:gd name="connsiteY974" fmla="*/ 1378594 h 5011384"/>
              <a:gd name="connsiteX975" fmla="*/ 268946 w 5020088"/>
              <a:gd name="connsiteY975" fmla="*/ 1379569 h 5011384"/>
              <a:gd name="connsiteX976" fmla="*/ 267981 w 5020088"/>
              <a:gd name="connsiteY976" fmla="*/ 1378594 h 5011384"/>
              <a:gd name="connsiteX977" fmla="*/ 268946 w 5020088"/>
              <a:gd name="connsiteY977" fmla="*/ 1377629 h 5011384"/>
              <a:gd name="connsiteX978" fmla="*/ 695588 w 5020088"/>
              <a:gd name="connsiteY978" fmla="*/ 1372794 h 5011384"/>
              <a:gd name="connsiteX979" fmla="*/ 742025 w 5020088"/>
              <a:gd name="connsiteY979" fmla="*/ 1419231 h 5011384"/>
              <a:gd name="connsiteX980" fmla="*/ 695588 w 5020088"/>
              <a:gd name="connsiteY980" fmla="*/ 1465669 h 5011384"/>
              <a:gd name="connsiteX981" fmla="*/ 649150 w 5020088"/>
              <a:gd name="connsiteY981" fmla="*/ 1419231 h 5011384"/>
              <a:gd name="connsiteX982" fmla="*/ 695588 w 5020088"/>
              <a:gd name="connsiteY982" fmla="*/ 1372794 h 5011384"/>
              <a:gd name="connsiteX983" fmla="*/ 4495726 w 5020088"/>
              <a:gd name="connsiteY983" fmla="*/ 1344740 h 5011384"/>
              <a:gd name="connsiteX984" fmla="*/ 4508300 w 5020088"/>
              <a:gd name="connsiteY984" fmla="*/ 1357314 h 5011384"/>
              <a:gd name="connsiteX985" fmla="*/ 4495726 w 5020088"/>
              <a:gd name="connsiteY985" fmla="*/ 1369889 h 5011384"/>
              <a:gd name="connsiteX986" fmla="*/ 4483151 w 5020088"/>
              <a:gd name="connsiteY986" fmla="*/ 1357314 h 5011384"/>
              <a:gd name="connsiteX987" fmla="*/ 4495726 w 5020088"/>
              <a:gd name="connsiteY987" fmla="*/ 1344740 h 5011384"/>
              <a:gd name="connsiteX988" fmla="*/ 4254834 w 5020088"/>
              <a:gd name="connsiteY988" fmla="*/ 1338931 h 5011384"/>
              <a:gd name="connsiteX989" fmla="*/ 4257729 w 5020088"/>
              <a:gd name="connsiteY989" fmla="*/ 1341836 h 5011384"/>
              <a:gd name="connsiteX990" fmla="*/ 4254834 w 5020088"/>
              <a:gd name="connsiteY990" fmla="*/ 1344741 h 5011384"/>
              <a:gd name="connsiteX991" fmla="*/ 4251929 w 5020088"/>
              <a:gd name="connsiteY991" fmla="*/ 1341836 h 5011384"/>
              <a:gd name="connsiteX992" fmla="*/ 4254834 w 5020088"/>
              <a:gd name="connsiteY992" fmla="*/ 1338931 h 5011384"/>
              <a:gd name="connsiteX993" fmla="*/ 4035220 w 5020088"/>
              <a:gd name="connsiteY993" fmla="*/ 1332166 h 5011384"/>
              <a:gd name="connsiteX994" fmla="*/ 4073918 w 5020088"/>
              <a:gd name="connsiteY994" fmla="*/ 1370864 h 5011384"/>
              <a:gd name="connsiteX995" fmla="*/ 4035220 w 5020088"/>
              <a:gd name="connsiteY995" fmla="*/ 1409562 h 5011384"/>
              <a:gd name="connsiteX996" fmla="*/ 3996522 w 5020088"/>
              <a:gd name="connsiteY996" fmla="*/ 1370864 h 5011384"/>
              <a:gd name="connsiteX997" fmla="*/ 4035220 w 5020088"/>
              <a:gd name="connsiteY997" fmla="*/ 1332166 h 5011384"/>
              <a:gd name="connsiteX998" fmla="*/ 504038 w 5020088"/>
              <a:gd name="connsiteY998" fmla="*/ 1317652 h 5011384"/>
              <a:gd name="connsiteX999" fmla="*/ 543701 w 5020088"/>
              <a:gd name="connsiteY999" fmla="*/ 1357315 h 5011384"/>
              <a:gd name="connsiteX1000" fmla="*/ 504038 w 5020088"/>
              <a:gd name="connsiteY1000" fmla="*/ 1396988 h 5011384"/>
              <a:gd name="connsiteX1001" fmla="*/ 464375 w 5020088"/>
              <a:gd name="connsiteY1001" fmla="*/ 1357315 h 5011384"/>
              <a:gd name="connsiteX1002" fmla="*/ 504038 w 5020088"/>
              <a:gd name="connsiteY1002" fmla="*/ 1317652 h 5011384"/>
              <a:gd name="connsiteX1003" fmla="*/ 4688250 w 5020088"/>
              <a:gd name="connsiteY1003" fmla="*/ 1281849 h 5011384"/>
              <a:gd name="connsiteX1004" fmla="*/ 4706624 w 5020088"/>
              <a:gd name="connsiteY1004" fmla="*/ 1299268 h 5011384"/>
              <a:gd name="connsiteX1005" fmla="*/ 4688250 w 5020088"/>
              <a:gd name="connsiteY1005" fmla="*/ 1316677 h 5011384"/>
              <a:gd name="connsiteX1006" fmla="*/ 4670831 w 5020088"/>
              <a:gd name="connsiteY1006" fmla="*/ 1299268 h 5011384"/>
              <a:gd name="connsiteX1007" fmla="*/ 4688250 w 5020088"/>
              <a:gd name="connsiteY1007" fmla="*/ 1281849 h 5011384"/>
              <a:gd name="connsiteX1008" fmla="*/ 1016790 w 5020088"/>
              <a:gd name="connsiteY1008" fmla="*/ 1275084 h 5011384"/>
              <a:gd name="connsiteX1009" fmla="*/ 1045809 w 5020088"/>
              <a:gd name="connsiteY1009" fmla="*/ 1304112 h 5011384"/>
              <a:gd name="connsiteX1010" fmla="*/ 1016790 w 5020088"/>
              <a:gd name="connsiteY1010" fmla="*/ 1333131 h 5011384"/>
              <a:gd name="connsiteX1011" fmla="*/ 987762 w 5020088"/>
              <a:gd name="connsiteY1011" fmla="*/ 1304112 h 5011384"/>
              <a:gd name="connsiteX1012" fmla="*/ 1016790 w 5020088"/>
              <a:gd name="connsiteY1012" fmla="*/ 1275084 h 5011384"/>
              <a:gd name="connsiteX1013" fmla="*/ 793297 w 5020088"/>
              <a:gd name="connsiteY1013" fmla="*/ 1247031 h 5011384"/>
              <a:gd name="connsiteX1014" fmla="*/ 817491 w 5020088"/>
              <a:gd name="connsiteY1014" fmla="*/ 1271214 h 5011384"/>
              <a:gd name="connsiteX1015" fmla="*/ 793297 w 5020088"/>
              <a:gd name="connsiteY1015" fmla="*/ 1295408 h 5011384"/>
              <a:gd name="connsiteX1016" fmla="*/ 769114 w 5020088"/>
              <a:gd name="connsiteY1016" fmla="*/ 1271214 h 5011384"/>
              <a:gd name="connsiteX1017" fmla="*/ 793297 w 5020088"/>
              <a:gd name="connsiteY1017" fmla="*/ 1247031 h 5011384"/>
              <a:gd name="connsiteX1018" fmla="*/ 356976 w 5020088"/>
              <a:gd name="connsiteY1018" fmla="*/ 1218002 h 5011384"/>
              <a:gd name="connsiteX1019" fmla="*/ 358916 w 5020088"/>
              <a:gd name="connsiteY1019" fmla="*/ 1219942 h 5011384"/>
              <a:gd name="connsiteX1020" fmla="*/ 356976 w 5020088"/>
              <a:gd name="connsiteY1020" fmla="*/ 1221872 h 5011384"/>
              <a:gd name="connsiteX1021" fmla="*/ 355046 w 5020088"/>
              <a:gd name="connsiteY1021" fmla="*/ 1219942 h 5011384"/>
              <a:gd name="connsiteX1022" fmla="*/ 356976 w 5020088"/>
              <a:gd name="connsiteY1022" fmla="*/ 1218002 h 5011384"/>
              <a:gd name="connsiteX1023" fmla="*/ 4400921 w 5020088"/>
              <a:gd name="connsiteY1023" fmla="*/ 1204453 h 5011384"/>
              <a:gd name="connsiteX1024" fmla="*/ 4403826 w 5020088"/>
              <a:gd name="connsiteY1024" fmla="*/ 1207358 h 5011384"/>
              <a:gd name="connsiteX1025" fmla="*/ 4400921 w 5020088"/>
              <a:gd name="connsiteY1025" fmla="*/ 1210263 h 5011384"/>
              <a:gd name="connsiteX1026" fmla="*/ 4398016 w 5020088"/>
              <a:gd name="connsiteY1026" fmla="*/ 1207358 h 5011384"/>
              <a:gd name="connsiteX1027" fmla="*/ 4400921 w 5020088"/>
              <a:gd name="connsiteY1027" fmla="*/ 1204453 h 5011384"/>
              <a:gd name="connsiteX1028" fmla="*/ 3924936 w 5020088"/>
              <a:gd name="connsiteY1028" fmla="*/ 1197688 h 5011384"/>
              <a:gd name="connsiteX1029" fmla="*/ 3963634 w 5020088"/>
              <a:gd name="connsiteY1029" fmla="*/ 1236386 h 5011384"/>
              <a:gd name="connsiteX1030" fmla="*/ 3924936 w 5020088"/>
              <a:gd name="connsiteY1030" fmla="*/ 1275084 h 5011384"/>
              <a:gd name="connsiteX1031" fmla="*/ 3886238 w 5020088"/>
              <a:gd name="connsiteY1031" fmla="*/ 1236386 h 5011384"/>
              <a:gd name="connsiteX1032" fmla="*/ 3924936 w 5020088"/>
              <a:gd name="connsiteY1032" fmla="*/ 1197688 h 5011384"/>
              <a:gd name="connsiteX1033" fmla="*/ 4150348 w 5020088"/>
              <a:gd name="connsiteY1033" fmla="*/ 1194783 h 5011384"/>
              <a:gd name="connsiteX1034" fmla="*/ 4154218 w 5020088"/>
              <a:gd name="connsiteY1034" fmla="*/ 1198652 h 5011384"/>
              <a:gd name="connsiteX1035" fmla="*/ 4150348 w 5020088"/>
              <a:gd name="connsiteY1035" fmla="*/ 1202522 h 5011384"/>
              <a:gd name="connsiteX1036" fmla="*/ 4146479 w 5020088"/>
              <a:gd name="connsiteY1036" fmla="*/ 1198652 h 5011384"/>
              <a:gd name="connsiteX1037" fmla="*/ 4150348 w 5020088"/>
              <a:gd name="connsiteY1037" fmla="*/ 1194783 h 5011384"/>
              <a:gd name="connsiteX1038" fmla="*/ 599818 w 5020088"/>
              <a:gd name="connsiteY1038" fmla="*/ 1167723 h 5011384"/>
              <a:gd name="connsiteX1039" fmla="*/ 638516 w 5020088"/>
              <a:gd name="connsiteY1039" fmla="*/ 1206392 h 5011384"/>
              <a:gd name="connsiteX1040" fmla="*/ 599818 w 5020088"/>
              <a:gd name="connsiteY1040" fmla="*/ 1245090 h 5011384"/>
              <a:gd name="connsiteX1041" fmla="*/ 561120 w 5020088"/>
              <a:gd name="connsiteY1041" fmla="*/ 1206392 h 5011384"/>
              <a:gd name="connsiteX1042" fmla="*/ 599818 w 5020088"/>
              <a:gd name="connsiteY1042" fmla="*/ 1167723 h 5011384"/>
              <a:gd name="connsiteX1043" fmla="*/ 1131910 w 5020088"/>
              <a:gd name="connsiteY1043" fmla="*/ 1131911 h 5011384"/>
              <a:gd name="connsiteX1044" fmla="*/ 1174477 w 5020088"/>
              <a:gd name="connsiteY1044" fmla="*/ 1174479 h 5011384"/>
              <a:gd name="connsiteX1045" fmla="*/ 1131910 w 5020088"/>
              <a:gd name="connsiteY1045" fmla="*/ 1217037 h 5011384"/>
              <a:gd name="connsiteX1046" fmla="*/ 1089342 w 5020088"/>
              <a:gd name="connsiteY1046" fmla="*/ 1174479 h 5011384"/>
              <a:gd name="connsiteX1047" fmla="*/ 1131910 w 5020088"/>
              <a:gd name="connsiteY1047" fmla="*/ 1131911 h 5011384"/>
              <a:gd name="connsiteX1048" fmla="*/ 4595375 w 5020088"/>
              <a:gd name="connsiteY1048" fmla="*/ 1126125 h 5011384"/>
              <a:gd name="connsiteX1049" fmla="*/ 4612784 w 5020088"/>
              <a:gd name="connsiteY1049" fmla="*/ 1143544 h 5011384"/>
              <a:gd name="connsiteX1050" fmla="*/ 4595375 w 5020088"/>
              <a:gd name="connsiteY1050" fmla="*/ 1160953 h 5011384"/>
              <a:gd name="connsiteX1051" fmla="*/ 4577956 w 5020088"/>
              <a:gd name="connsiteY1051" fmla="*/ 1143544 h 5011384"/>
              <a:gd name="connsiteX1052" fmla="*/ 4595375 w 5020088"/>
              <a:gd name="connsiteY1052" fmla="*/ 1126125 h 5011384"/>
              <a:gd name="connsiteX1053" fmla="*/ 903592 w 5020088"/>
              <a:gd name="connsiteY1053" fmla="*/ 1109666 h 5011384"/>
              <a:gd name="connsiteX1054" fmla="*/ 926811 w 5020088"/>
              <a:gd name="connsiteY1054" fmla="*/ 1132884 h 5011384"/>
              <a:gd name="connsiteX1055" fmla="*/ 903592 w 5020088"/>
              <a:gd name="connsiteY1055" fmla="*/ 1156103 h 5011384"/>
              <a:gd name="connsiteX1056" fmla="*/ 880373 w 5020088"/>
              <a:gd name="connsiteY1056" fmla="*/ 1132884 h 5011384"/>
              <a:gd name="connsiteX1057" fmla="*/ 903592 w 5020088"/>
              <a:gd name="connsiteY1057" fmla="*/ 1109666 h 5011384"/>
              <a:gd name="connsiteX1058" fmla="*/ 3803033 w 5020088"/>
              <a:gd name="connsiteY1058" fmla="*/ 1073862 h 5011384"/>
              <a:gd name="connsiteX1059" fmla="*/ 3841730 w 5020088"/>
              <a:gd name="connsiteY1059" fmla="*/ 1112560 h 5011384"/>
              <a:gd name="connsiteX1060" fmla="*/ 3803033 w 5020088"/>
              <a:gd name="connsiteY1060" fmla="*/ 1151258 h 5011384"/>
              <a:gd name="connsiteX1061" fmla="*/ 3764335 w 5020088"/>
              <a:gd name="connsiteY1061" fmla="*/ 1112560 h 5011384"/>
              <a:gd name="connsiteX1062" fmla="*/ 3803033 w 5020088"/>
              <a:gd name="connsiteY1062" fmla="*/ 1073862 h 5011384"/>
              <a:gd name="connsiteX1063" fmla="*/ 455661 w 5020088"/>
              <a:gd name="connsiteY1063" fmla="*/ 1067116 h 5011384"/>
              <a:gd name="connsiteX1064" fmla="*/ 457601 w 5020088"/>
              <a:gd name="connsiteY1064" fmla="*/ 1069046 h 5011384"/>
              <a:gd name="connsiteX1065" fmla="*/ 455661 w 5020088"/>
              <a:gd name="connsiteY1065" fmla="*/ 1070986 h 5011384"/>
              <a:gd name="connsiteX1066" fmla="*/ 453731 w 5020088"/>
              <a:gd name="connsiteY1066" fmla="*/ 1069046 h 5011384"/>
              <a:gd name="connsiteX1067" fmla="*/ 455661 w 5020088"/>
              <a:gd name="connsiteY1067" fmla="*/ 1067116 h 5011384"/>
              <a:gd name="connsiteX1068" fmla="*/ 4035219 w 5020088"/>
              <a:gd name="connsiteY1068" fmla="*/ 1060321 h 5011384"/>
              <a:gd name="connsiteX1069" fmla="*/ 4040054 w 5020088"/>
              <a:gd name="connsiteY1069" fmla="*/ 1065156 h 5011384"/>
              <a:gd name="connsiteX1070" fmla="*/ 4035219 w 5020088"/>
              <a:gd name="connsiteY1070" fmla="*/ 1070000 h 5011384"/>
              <a:gd name="connsiteX1071" fmla="*/ 4030385 w 5020088"/>
              <a:gd name="connsiteY1071" fmla="*/ 1065156 h 5011384"/>
              <a:gd name="connsiteX1072" fmla="*/ 4035219 w 5020088"/>
              <a:gd name="connsiteY1072" fmla="*/ 1060321 h 5011384"/>
              <a:gd name="connsiteX1073" fmla="*/ 706232 w 5020088"/>
              <a:gd name="connsiteY1073" fmla="*/ 1023577 h 5011384"/>
              <a:gd name="connsiteX1074" fmla="*/ 744930 w 5020088"/>
              <a:gd name="connsiteY1074" fmla="*/ 1062275 h 5011384"/>
              <a:gd name="connsiteX1075" fmla="*/ 706232 w 5020088"/>
              <a:gd name="connsiteY1075" fmla="*/ 1100973 h 5011384"/>
              <a:gd name="connsiteX1076" fmla="*/ 667534 w 5020088"/>
              <a:gd name="connsiteY1076" fmla="*/ 1062275 h 5011384"/>
              <a:gd name="connsiteX1077" fmla="*/ 706232 w 5020088"/>
              <a:gd name="connsiteY1077" fmla="*/ 1023577 h 5011384"/>
              <a:gd name="connsiteX1078" fmla="*/ 1259613 w 5020088"/>
              <a:gd name="connsiteY1078" fmla="*/ 1001303 h 5011384"/>
              <a:gd name="connsiteX1079" fmla="*/ 1313790 w 5020088"/>
              <a:gd name="connsiteY1079" fmla="*/ 1055480 h 5011384"/>
              <a:gd name="connsiteX1080" fmla="*/ 1259613 w 5020088"/>
              <a:gd name="connsiteY1080" fmla="*/ 1109657 h 5011384"/>
              <a:gd name="connsiteX1081" fmla="*/ 1205436 w 5020088"/>
              <a:gd name="connsiteY1081" fmla="*/ 1055480 h 5011384"/>
              <a:gd name="connsiteX1082" fmla="*/ 1259613 w 5020088"/>
              <a:gd name="connsiteY1082" fmla="*/ 1001303 h 5011384"/>
              <a:gd name="connsiteX1083" fmla="*/ 1024531 w 5020088"/>
              <a:gd name="connsiteY1083" fmla="*/ 982927 h 5011384"/>
              <a:gd name="connsiteX1084" fmla="*/ 1045810 w 5020088"/>
              <a:gd name="connsiteY1084" fmla="*/ 1004217 h 5011384"/>
              <a:gd name="connsiteX1085" fmla="*/ 1024531 w 5020088"/>
              <a:gd name="connsiteY1085" fmla="*/ 1025496 h 5011384"/>
              <a:gd name="connsiteX1086" fmla="*/ 1003242 w 5020088"/>
              <a:gd name="connsiteY1086" fmla="*/ 1004217 h 5011384"/>
              <a:gd name="connsiteX1087" fmla="*/ 1024531 w 5020088"/>
              <a:gd name="connsiteY1087" fmla="*/ 982927 h 5011384"/>
              <a:gd name="connsiteX1088" fmla="*/ 4490891 w 5020088"/>
              <a:gd name="connsiteY1088" fmla="*/ 980047 h 5011384"/>
              <a:gd name="connsiteX1089" fmla="*/ 4507345 w 5020088"/>
              <a:gd name="connsiteY1089" fmla="*/ 996492 h 5011384"/>
              <a:gd name="connsiteX1090" fmla="*/ 4490891 w 5020088"/>
              <a:gd name="connsiteY1090" fmla="*/ 1012946 h 5011384"/>
              <a:gd name="connsiteX1091" fmla="*/ 4474447 w 5020088"/>
              <a:gd name="connsiteY1091" fmla="*/ 996492 h 5011384"/>
              <a:gd name="connsiteX1092" fmla="*/ 4490891 w 5020088"/>
              <a:gd name="connsiteY1092" fmla="*/ 980047 h 5011384"/>
              <a:gd name="connsiteX1093" fmla="*/ 3671460 w 5020088"/>
              <a:gd name="connsiteY1093" fmla="*/ 960673 h 5011384"/>
              <a:gd name="connsiteX1094" fmla="*/ 3710158 w 5020088"/>
              <a:gd name="connsiteY1094" fmla="*/ 999371 h 5011384"/>
              <a:gd name="connsiteX1095" fmla="*/ 3671460 w 5020088"/>
              <a:gd name="connsiteY1095" fmla="*/ 1038070 h 5011384"/>
              <a:gd name="connsiteX1096" fmla="*/ 3632762 w 5020088"/>
              <a:gd name="connsiteY1096" fmla="*/ 999371 h 5011384"/>
              <a:gd name="connsiteX1097" fmla="*/ 3671460 w 5020088"/>
              <a:gd name="connsiteY1097" fmla="*/ 960673 h 5011384"/>
              <a:gd name="connsiteX1098" fmla="*/ 3909456 w 5020088"/>
              <a:gd name="connsiteY1098" fmla="*/ 937462 h 5011384"/>
              <a:gd name="connsiteX1099" fmla="*/ 3914291 w 5020088"/>
              <a:gd name="connsiteY1099" fmla="*/ 942296 h 5011384"/>
              <a:gd name="connsiteX1100" fmla="*/ 3909456 w 5020088"/>
              <a:gd name="connsiteY1100" fmla="*/ 947131 h 5011384"/>
              <a:gd name="connsiteX1101" fmla="*/ 3904622 w 5020088"/>
              <a:gd name="connsiteY1101" fmla="*/ 942296 h 5011384"/>
              <a:gd name="connsiteX1102" fmla="*/ 3909456 w 5020088"/>
              <a:gd name="connsiteY1102" fmla="*/ 937462 h 5011384"/>
              <a:gd name="connsiteX1103" fmla="*/ 564980 w 5020088"/>
              <a:gd name="connsiteY1103" fmla="*/ 922967 h 5011384"/>
              <a:gd name="connsiteX1104" fmla="*/ 566920 w 5020088"/>
              <a:gd name="connsiteY1104" fmla="*/ 924907 h 5011384"/>
              <a:gd name="connsiteX1105" fmla="*/ 564980 w 5020088"/>
              <a:gd name="connsiteY1105" fmla="*/ 926838 h 5011384"/>
              <a:gd name="connsiteX1106" fmla="*/ 563050 w 5020088"/>
              <a:gd name="connsiteY1106" fmla="*/ 924907 h 5011384"/>
              <a:gd name="connsiteX1107" fmla="*/ 564980 w 5020088"/>
              <a:gd name="connsiteY1107" fmla="*/ 922967 h 5011384"/>
              <a:gd name="connsiteX1108" fmla="*/ 4176472 w 5020088"/>
              <a:gd name="connsiteY1108" fmla="*/ 913278 h 5011384"/>
              <a:gd name="connsiteX1109" fmla="*/ 4191951 w 5020088"/>
              <a:gd name="connsiteY1109" fmla="*/ 928758 h 5011384"/>
              <a:gd name="connsiteX1110" fmla="*/ 4176472 w 5020088"/>
              <a:gd name="connsiteY1110" fmla="*/ 944236 h 5011384"/>
              <a:gd name="connsiteX1111" fmla="*/ 4160993 w 5020088"/>
              <a:gd name="connsiteY1111" fmla="*/ 928758 h 5011384"/>
              <a:gd name="connsiteX1112" fmla="*/ 4176472 w 5020088"/>
              <a:gd name="connsiteY1112" fmla="*/ 913278 h 5011384"/>
              <a:gd name="connsiteX1113" fmla="*/ 1396995 w 5020088"/>
              <a:gd name="connsiteY1113" fmla="*/ 899723 h 5011384"/>
              <a:gd name="connsiteX1114" fmla="*/ 1446328 w 5020088"/>
              <a:gd name="connsiteY1114" fmla="*/ 949065 h 5011384"/>
              <a:gd name="connsiteX1115" fmla="*/ 1396995 w 5020088"/>
              <a:gd name="connsiteY1115" fmla="*/ 998408 h 5011384"/>
              <a:gd name="connsiteX1116" fmla="*/ 1347653 w 5020088"/>
              <a:gd name="connsiteY1116" fmla="*/ 949065 h 5011384"/>
              <a:gd name="connsiteX1117" fmla="*/ 1396995 w 5020088"/>
              <a:gd name="connsiteY1117" fmla="*/ 899723 h 5011384"/>
              <a:gd name="connsiteX1118" fmla="*/ 824266 w 5020088"/>
              <a:gd name="connsiteY1118" fmla="*/ 891026 h 5011384"/>
              <a:gd name="connsiteX1119" fmla="*/ 861989 w 5020088"/>
              <a:gd name="connsiteY1119" fmla="*/ 928760 h 5011384"/>
              <a:gd name="connsiteX1120" fmla="*/ 824266 w 5020088"/>
              <a:gd name="connsiteY1120" fmla="*/ 965518 h 5011384"/>
              <a:gd name="connsiteX1121" fmla="*/ 786533 w 5020088"/>
              <a:gd name="connsiteY1121" fmla="*/ 927795 h 5011384"/>
              <a:gd name="connsiteX1122" fmla="*/ 824266 w 5020088"/>
              <a:gd name="connsiteY1122" fmla="*/ 891026 h 5011384"/>
              <a:gd name="connsiteX1123" fmla="*/ 1155129 w 5020088"/>
              <a:gd name="connsiteY1123" fmla="*/ 865867 h 5011384"/>
              <a:gd name="connsiteX1124" fmla="*/ 1175453 w 5020088"/>
              <a:gd name="connsiteY1124" fmla="*/ 886181 h 5011384"/>
              <a:gd name="connsiteX1125" fmla="*/ 1155129 w 5020088"/>
              <a:gd name="connsiteY1125" fmla="*/ 906506 h 5011384"/>
              <a:gd name="connsiteX1126" fmla="*/ 1134815 w 5020088"/>
              <a:gd name="connsiteY1126" fmla="*/ 886181 h 5011384"/>
              <a:gd name="connsiteX1127" fmla="*/ 1155129 w 5020088"/>
              <a:gd name="connsiteY1127" fmla="*/ 865867 h 5011384"/>
              <a:gd name="connsiteX1128" fmla="*/ 3529252 w 5020088"/>
              <a:gd name="connsiteY1128" fmla="*/ 861988 h 5011384"/>
              <a:gd name="connsiteX1129" fmla="*/ 3566010 w 5020088"/>
              <a:gd name="connsiteY1129" fmla="*/ 898756 h 5011384"/>
              <a:gd name="connsiteX1130" fmla="*/ 3529252 w 5020088"/>
              <a:gd name="connsiteY1130" fmla="*/ 935514 h 5011384"/>
              <a:gd name="connsiteX1131" fmla="*/ 3492484 w 5020088"/>
              <a:gd name="connsiteY1131" fmla="*/ 898756 h 5011384"/>
              <a:gd name="connsiteX1132" fmla="*/ 3529252 w 5020088"/>
              <a:gd name="connsiteY1132" fmla="*/ 861988 h 5011384"/>
              <a:gd name="connsiteX1133" fmla="*/ 4376727 w 5020088"/>
              <a:gd name="connsiteY1133" fmla="*/ 839757 h 5011384"/>
              <a:gd name="connsiteX1134" fmla="*/ 4393181 w 5020088"/>
              <a:gd name="connsiteY1134" fmla="*/ 856202 h 5011384"/>
              <a:gd name="connsiteX1135" fmla="*/ 4376727 w 5020088"/>
              <a:gd name="connsiteY1135" fmla="*/ 872656 h 5011384"/>
              <a:gd name="connsiteX1136" fmla="*/ 4360283 w 5020088"/>
              <a:gd name="connsiteY1136" fmla="*/ 856202 h 5011384"/>
              <a:gd name="connsiteX1137" fmla="*/ 4376727 w 5020088"/>
              <a:gd name="connsiteY1137" fmla="*/ 839757 h 5011384"/>
              <a:gd name="connsiteX1138" fmla="*/ 3773048 w 5020088"/>
              <a:gd name="connsiteY1138" fmla="*/ 824262 h 5011384"/>
              <a:gd name="connsiteX1139" fmla="*/ 3778848 w 5020088"/>
              <a:gd name="connsiteY1139" fmla="*/ 830061 h 5011384"/>
              <a:gd name="connsiteX1140" fmla="*/ 3773048 w 5020088"/>
              <a:gd name="connsiteY1140" fmla="*/ 835871 h 5011384"/>
              <a:gd name="connsiteX1141" fmla="*/ 3767239 w 5020088"/>
              <a:gd name="connsiteY1141" fmla="*/ 830061 h 5011384"/>
              <a:gd name="connsiteX1142" fmla="*/ 3773048 w 5020088"/>
              <a:gd name="connsiteY1142" fmla="*/ 824262 h 5011384"/>
              <a:gd name="connsiteX1143" fmla="*/ 1543083 w 5020088"/>
              <a:gd name="connsiteY1143" fmla="*/ 812646 h 5011384"/>
              <a:gd name="connsiteX1144" fmla="*/ 1584676 w 5020088"/>
              <a:gd name="connsiteY1144" fmla="*/ 854249 h 5011384"/>
              <a:gd name="connsiteX1145" fmla="*/ 1543083 w 5020088"/>
              <a:gd name="connsiteY1145" fmla="*/ 895842 h 5011384"/>
              <a:gd name="connsiteX1146" fmla="*/ 1501480 w 5020088"/>
              <a:gd name="connsiteY1146" fmla="*/ 854249 h 5011384"/>
              <a:gd name="connsiteX1147" fmla="*/ 1543083 w 5020088"/>
              <a:gd name="connsiteY1147" fmla="*/ 812646 h 5011384"/>
              <a:gd name="connsiteX1148" fmla="*/ 683979 w 5020088"/>
              <a:gd name="connsiteY1148" fmla="*/ 787523 h 5011384"/>
              <a:gd name="connsiteX1149" fmla="*/ 685919 w 5020088"/>
              <a:gd name="connsiteY1149" fmla="*/ 789453 h 5011384"/>
              <a:gd name="connsiteX1150" fmla="*/ 683979 w 5020088"/>
              <a:gd name="connsiteY1150" fmla="*/ 791393 h 5011384"/>
              <a:gd name="connsiteX1151" fmla="*/ 682049 w 5020088"/>
              <a:gd name="connsiteY1151" fmla="*/ 789453 h 5011384"/>
              <a:gd name="connsiteX1152" fmla="*/ 683979 w 5020088"/>
              <a:gd name="connsiteY1152" fmla="*/ 787523 h 5011384"/>
              <a:gd name="connsiteX1153" fmla="*/ 3378330 w 5020088"/>
              <a:gd name="connsiteY1153" fmla="*/ 777817 h 5011384"/>
              <a:gd name="connsiteX1154" fmla="*/ 3412193 w 5020088"/>
              <a:gd name="connsiteY1154" fmla="*/ 811680 h 5011384"/>
              <a:gd name="connsiteX1155" fmla="*/ 3378330 w 5020088"/>
              <a:gd name="connsiteY1155" fmla="*/ 845543 h 5011384"/>
              <a:gd name="connsiteX1156" fmla="*/ 3344467 w 5020088"/>
              <a:gd name="connsiteY1156" fmla="*/ 811680 h 5011384"/>
              <a:gd name="connsiteX1157" fmla="*/ 3378330 w 5020088"/>
              <a:gd name="connsiteY1157" fmla="*/ 777817 h 5011384"/>
              <a:gd name="connsiteX1158" fmla="*/ 4048769 w 5020088"/>
              <a:gd name="connsiteY1158" fmla="*/ 772035 h 5011384"/>
              <a:gd name="connsiteX1159" fmla="*/ 4079728 w 5020088"/>
              <a:gd name="connsiteY1159" fmla="*/ 802994 h 5011384"/>
              <a:gd name="connsiteX1160" fmla="*/ 4048769 w 5020088"/>
              <a:gd name="connsiteY1160" fmla="*/ 833952 h 5011384"/>
              <a:gd name="connsiteX1161" fmla="*/ 4017811 w 5020088"/>
              <a:gd name="connsiteY1161" fmla="*/ 802994 h 5011384"/>
              <a:gd name="connsiteX1162" fmla="*/ 4048769 w 5020088"/>
              <a:gd name="connsiteY1162" fmla="*/ 772035 h 5011384"/>
              <a:gd name="connsiteX1163" fmla="*/ 951004 w 5020088"/>
              <a:gd name="connsiteY1163" fmla="*/ 766227 h 5011384"/>
              <a:gd name="connsiteX1164" fmla="*/ 987762 w 5020088"/>
              <a:gd name="connsiteY1164" fmla="*/ 802995 h 5011384"/>
              <a:gd name="connsiteX1165" fmla="*/ 951004 w 5020088"/>
              <a:gd name="connsiteY1165" fmla="*/ 839753 h 5011384"/>
              <a:gd name="connsiteX1166" fmla="*/ 914236 w 5020088"/>
              <a:gd name="connsiteY1166" fmla="*/ 802995 h 5011384"/>
              <a:gd name="connsiteX1167" fmla="*/ 951004 w 5020088"/>
              <a:gd name="connsiteY1167" fmla="*/ 766227 h 5011384"/>
              <a:gd name="connsiteX1168" fmla="*/ 1295406 w 5020088"/>
              <a:gd name="connsiteY1168" fmla="*/ 761381 h 5011384"/>
              <a:gd name="connsiteX1169" fmla="*/ 1313790 w 5020088"/>
              <a:gd name="connsiteY1169" fmla="*/ 779766 h 5011384"/>
              <a:gd name="connsiteX1170" fmla="*/ 1295406 w 5020088"/>
              <a:gd name="connsiteY1170" fmla="*/ 798139 h 5011384"/>
              <a:gd name="connsiteX1171" fmla="*/ 1277022 w 5020088"/>
              <a:gd name="connsiteY1171" fmla="*/ 779766 h 5011384"/>
              <a:gd name="connsiteX1172" fmla="*/ 1295406 w 5020088"/>
              <a:gd name="connsiteY1172" fmla="*/ 761381 h 5011384"/>
              <a:gd name="connsiteX1173" fmla="*/ 1697864 w 5020088"/>
              <a:gd name="connsiteY1173" fmla="*/ 743954 h 5011384"/>
              <a:gd name="connsiteX1174" fmla="*/ 1728823 w 5020088"/>
              <a:gd name="connsiteY1174" fmla="*/ 774913 h 5011384"/>
              <a:gd name="connsiteX1175" fmla="*/ 1697864 w 5020088"/>
              <a:gd name="connsiteY1175" fmla="*/ 805872 h 5011384"/>
              <a:gd name="connsiteX1176" fmla="*/ 1666906 w 5020088"/>
              <a:gd name="connsiteY1176" fmla="*/ 774913 h 5011384"/>
              <a:gd name="connsiteX1177" fmla="*/ 1697864 w 5020088"/>
              <a:gd name="connsiteY1177" fmla="*/ 743954 h 5011384"/>
              <a:gd name="connsiteX1178" fmla="*/ 3627926 w 5020088"/>
              <a:gd name="connsiteY1178" fmla="*/ 723647 h 5011384"/>
              <a:gd name="connsiteX1179" fmla="*/ 3633726 w 5020088"/>
              <a:gd name="connsiteY1179" fmla="*/ 729456 h 5011384"/>
              <a:gd name="connsiteX1180" fmla="*/ 3627926 w 5020088"/>
              <a:gd name="connsiteY1180" fmla="*/ 735255 h 5011384"/>
              <a:gd name="connsiteX1181" fmla="*/ 3622117 w 5020088"/>
              <a:gd name="connsiteY1181" fmla="*/ 729456 h 5011384"/>
              <a:gd name="connsiteX1182" fmla="*/ 3627926 w 5020088"/>
              <a:gd name="connsiteY1182" fmla="*/ 723647 h 5011384"/>
              <a:gd name="connsiteX1183" fmla="*/ 4251929 w 5020088"/>
              <a:gd name="connsiteY1183" fmla="*/ 710123 h 5011384"/>
              <a:gd name="connsiteX1184" fmla="*/ 4267408 w 5020088"/>
              <a:gd name="connsiteY1184" fmla="*/ 725602 h 5011384"/>
              <a:gd name="connsiteX1185" fmla="*/ 4251929 w 5020088"/>
              <a:gd name="connsiteY1185" fmla="*/ 741082 h 5011384"/>
              <a:gd name="connsiteX1186" fmla="*/ 4236450 w 5020088"/>
              <a:gd name="connsiteY1186" fmla="*/ 725602 h 5011384"/>
              <a:gd name="connsiteX1187" fmla="*/ 4251929 w 5020088"/>
              <a:gd name="connsiteY1187" fmla="*/ 710123 h 5011384"/>
              <a:gd name="connsiteX1188" fmla="*/ 3220623 w 5020088"/>
              <a:gd name="connsiteY1188" fmla="*/ 710101 h 5011384"/>
              <a:gd name="connsiteX1189" fmla="*/ 3249652 w 5020088"/>
              <a:gd name="connsiteY1189" fmla="*/ 739129 h 5011384"/>
              <a:gd name="connsiteX1190" fmla="*/ 3220623 w 5020088"/>
              <a:gd name="connsiteY1190" fmla="*/ 768148 h 5011384"/>
              <a:gd name="connsiteX1191" fmla="*/ 3191605 w 5020088"/>
              <a:gd name="connsiteY1191" fmla="*/ 739129 h 5011384"/>
              <a:gd name="connsiteX1192" fmla="*/ 3220623 w 5020088"/>
              <a:gd name="connsiteY1192" fmla="*/ 710101 h 5011384"/>
              <a:gd name="connsiteX1193" fmla="*/ 1858456 w 5020088"/>
              <a:gd name="connsiteY1193" fmla="*/ 687847 h 5011384"/>
              <a:gd name="connsiteX1194" fmla="*/ 1879745 w 5020088"/>
              <a:gd name="connsiteY1194" fmla="*/ 709136 h 5011384"/>
              <a:gd name="connsiteX1195" fmla="*/ 1858456 w 5020088"/>
              <a:gd name="connsiteY1195" fmla="*/ 730416 h 5011384"/>
              <a:gd name="connsiteX1196" fmla="*/ 1837177 w 5020088"/>
              <a:gd name="connsiteY1196" fmla="*/ 709136 h 5011384"/>
              <a:gd name="connsiteX1197" fmla="*/ 1858456 w 5020088"/>
              <a:gd name="connsiteY1197" fmla="*/ 687847 h 5011384"/>
              <a:gd name="connsiteX1198" fmla="*/ 1444398 w 5020088"/>
              <a:gd name="connsiteY1198" fmla="*/ 666575 h 5011384"/>
              <a:gd name="connsiteX1199" fmla="*/ 1461807 w 5020088"/>
              <a:gd name="connsiteY1199" fmla="*/ 683985 h 5011384"/>
              <a:gd name="connsiteX1200" fmla="*/ 1444398 w 5020088"/>
              <a:gd name="connsiteY1200" fmla="*/ 701404 h 5011384"/>
              <a:gd name="connsiteX1201" fmla="*/ 1426979 w 5020088"/>
              <a:gd name="connsiteY1201" fmla="*/ 683985 h 5011384"/>
              <a:gd name="connsiteX1202" fmla="*/ 1444398 w 5020088"/>
              <a:gd name="connsiteY1202" fmla="*/ 666575 h 5011384"/>
              <a:gd name="connsiteX1203" fmla="*/ 812657 w 5020088"/>
              <a:gd name="connsiteY1203" fmla="*/ 659816 h 5011384"/>
              <a:gd name="connsiteX1204" fmla="*/ 815562 w 5020088"/>
              <a:gd name="connsiteY1204" fmla="*/ 662721 h 5011384"/>
              <a:gd name="connsiteX1205" fmla="*/ 812657 w 5020088"/>
              <a:gd name="connsiteY1205" fmla="*/ 665616 h 5011384"/>
              <a:gd name="connsiteX1206" fmla="*/ 809752 w 5020088"/>
              <a:gd name="connsiteY1206" fmla="*/ 662721 h 5011384"/>
              <a:gd name="connsiteX1207" fmla="*/ 812657 w 5020088"/>
              <a:gd name="connsiteY1207" fmla="*/ 659816 h 5011384"/>
              <a:gd name="connsiteX1208" fmla="*/ 3911386 w 5020088"/>
              <a:gd name="connsiteY1208" fmla="*/ 659808 h 5011384"/>
              <a:gd name="connsiteX1209" fmla="*/ 3940415 w 5020088"/>
              <a:gd name="connsiteY1209" fmla="*/ 688837 h 5011384"/>
              <a:gd name="connsiteX1210" fmla="*/ 3911386 w 5020088"/>
              <a:gd name="connsiteY1210" fmla="*/ 717856 h 5011384"/>
              <a:gd name="connsiteX1211" fmla="*/ 3882368 w 5020088"/>
              <a:gd name="connsiteY1211" fmla="*/ 688837 h 5011384"/>
              <a:gd name="connsiteX1212" fmla="*/ 3911386 w 5020088"/>
              <a:gd name="connsiteY1212" fmla="*/ 659808 h 5011384"/>
              <a:gd name="connsiteX1213" fmla="*/ 3056172 w 5020088"/>
              <a:gd name="connsiteY1213" fmla="*/ 654958 h 5011384"/>
              <a:gd name="connsiteX1214" fmla="*/ 3081321 w 5020088"/>
              <a:gd name="connsiteY1214" fmla="*/ 680107 h 5011384"/>
              <a:gd name="connsiteX1215" fmla="*/ 3056172 w 5020088"/>
              <a:gd name="connsiteY1215" fmla="*/ 705266 h 5011384"/>
              <a:gd name="connsiteX1216" fmla="*/ 3031014 w 5020088"/>
              <a:gd name="connsiteY1216" fmla="*/ 680107 h 5011384"/>
              <a:gd name="connsiteX1217" fmla="*/ 3056172 w 5020088"/>
              <a:gd name="connsiteY1217" fmla="*/ 654958 h 5011384"/>
              <a:gd name="connsiteX1218" fmla="*/ 1088377 w 5020088"/>
              <a:gd name="connsiteY1218" fmla="*/ 652071 h 5011384"/>
              <a:gd name="connsiteX1219" fmla="*/ 1125135 w 5020088"/>
              <a:gd name="connsiteY1219" fmla="*/ 688839 h 5011384"/>
              <a:gd name="connsiteX1220" fmla="*/ 1088377 w 5020088"/>
              <a:gd name="connsiteY1220" fmla="*/ 725598 h 5011384"/>
              <a:gd name="connsiteX1221" fmla="*/ 1051609 w 5020088"/>
              <a:gd name="connsiteY1221" fmla="*/ 688839 h 5011384"/>
              <a:gd name="connsiteX1222" fmla="*/ 1088377 w 5020088"/>
              <a:gd name="connsiteY1222" fmla="*/ 652071 h 5011384"/>
              <a:gd name="connsiteX1223" fmla="*/ 2024867 w 5020088"/>
              <a:gd name="connsiteY1223" fmla="*/ 643339 h 5011384"/>
              <a:gd name="connsiteX1224" fmla="*/ 2039371 w 5020088"/>
              <a:gd name="connsiteY1224" fmla="*/ 657853 h 5011384"/>
              <a:gd name="connsiteX1225" fmla="*/ 2024867 w 5020088"/>
              <a:gd name="connsiteY1225" fmla="*/ 672367 h 5011384"/>
              <a:gd name="connsiteX1226" fmla="*/ 2010353 w 5020088"/>
              <a:gd name="connsiteY1226" fmla="*/ 657853 h 5011384"/>
              <a:gd name="connsiteX1227" fmla="*/ 2024867 w 5020088"/>
              <a:gd name="connsiteY1227" fmla="*/ 643339 h 5011384"/>
              <a:gd name="connsiteX1228" fmla="*/ 3475074 w 5020088"/>
              <a:gd name="connsiteY1228" fmla="*/ 633676 h 5011384"/>
              <a:gd name="connsiteX1229" fmla="*/ 3481849 w 5020088"/>
              <a:gd name="connsiteY1229" fmla="*/ 640451 h 5011384"/>
              <a:gd name="connsiteX1230" fmla="*/ 3475074 w 5020088"/>
              <a:gd name="connsiteY1230" fmla="*/ 647225 h 5011384"/>
              <a:gd name="connsiteX1231" fmla="*/ 3468300 w 5020088"/>
              <a:gd name="connsiteY1231" fmla="*/ 640451 h 5011384"/>
              <a:gd name="connsiteX1232" fmla="*/ 3475074 w 5020088"/>
              <a:gd name="connsiteY1232" fmla="*/ 633676 h 5011384"/>
              <a:gd name="connsiteX1233" fmla="*/ 2887821 w 5020088"/>
              <a:gd name="connsiteY1233" fmla="*/ 617224 h 5011384"/>
              <a:gd name="connsiteX1234" fmla="*/ 2908145 w 5020088"/>
              <a:gd name="connsiteY1234" fmla="*/ 637538 h 5011384"/>
              <a:gd name="connsiteX1235" fmla="*/ 2887821 w 5020088"/>
              <a:gd name="connsiteY1235" fmla="*/ 657863 h 5011384"/>
              <a:gd name="connsiteX1236" fmla="*/ 2867507 w 5020088"/>
              <a:gd name="connsiteY1236" fmla="*/ 637538 h 5011384"/>
              <a:gd name="connsiteX1237" fmla="*/ 2887821 w 5020088"/>
              <a:gd name="connsiteY1237" fmla="*/ 617224 h 5011384"/>
              <a:gd name="connsiteX1238" fmla="*/ 2195138 w 5020088"/>
              <a:gd name="connsiteY1238" fmla="*/ 609485 h 5011384"/>
              <a:gd name="connsiteX1239" fmla="*/ 2207713 w 5020088"/>
              <a:gd name="connsiteY1239" fmla="*/ 622060 h 5011384"/>
              <a:gd name="connsiteX1240" fmla="*/ 2195138 w 5020088"/>
              <a:gd name="connsiteY1240" fmla="*/ 634645 h 5011384"/>
              <a:gd name="connsiteX1241" fmla="*/ 2182564 w 5020088"/>
              <a:gd name="connsiteY1241" fmla="*/ 622060 h 5011384"/>
              <a:gd name="connsiteX1242" fmla="*/ 2195138 w 5020088"/>
              <a:gd name="connsiteY1242" fmla="*/ 609485 h 5011384"/>
              <a:gd name="connsiteX1243" fmla="*/ 2715620 w 5020088"/>
              <a:gd name="connsiteY1243" fmla="*/ 594006 h 5011384"/>
              <a:gd name="connsiteX1244" fmla="*/ 2732074 w 5020088"/>
              <a:gd name="connsiteY1244" fmla="*/ 610450 h 5011384"/>
              <a:gd name="connsiteX1245" fmla="*/ 2715620 w 5020088"/>
              <a:gd name="connsiteY1245" fmla="*/ 626894 h 5011384"/>
              <a:gd name="connsiteX1246" fmla="*/ 2699176 w 5020088"/>
              <a:gd name="connsiteY1246" fmla="*/ 610450 h 5011384"/>
              <a:gd name="connsiteX1247" fmla="*/ 2715620 w 5020088"/>
              <a:gd name="connsiteY1247" fmla="*/ 594006 h 5011384"/>
              <a:gd name="connsiteX1248" fmla="*/ 2368304 w 5020088"/>
              <a:gd name="connsiteY1248" fmla="*/ 590137 h 5011384"/>
              <a:gd name="connsiteX1249" fmla="*/ 2380889 w 5020088"/>
              <a:gd name="connsiteY1249" fmla="*/ 602711 h 5011384"/>
              <a:gd name="connsiteX1250" fmla="*/ 2368304 w 5020088"/>
              <a:gd name="connsiteY1250" fmla="*/ 615286 h 5011384"/>
              <a:gd name="connsiteX1251" fmla="*/ 2355730 w 5020088"/>
              <a:gd name="connsiteY1251" fmla="*/ 602711 h 5011384"/>
              <a:gd name="connsiteX1252" fmla="*/ 2368304 w 5020088"/>
              <a:gd name="connsiteY1252" fmla="*/ 590137 h 5011384"/>
              <a:gd name="connsiteX1253" fmla="*/ 4119391 w 5020088"/>
              <a:gd name="connsiteY1253" fmla="*/ 589183 h 5011384"/>
              <a:gd name="connsiteX1254" fmla="*/ 4133895 w 5020088"/>
              <a:gd name="connsiteY1254" fmla="*/ 603697 h 5011384"/>
              <a:gd name="connsiteX1255" fmla="*/ 4119391 w 5020088"/>
              <a:gd name="connsiteY1255" fmla="*/ 618211 h 5011384"/>
              <a:gd name="connsiteX1256" fmla="*/ 4104877 w 5020088"/>
              <a:gd name="connsiteY1256" fmla="*/ 603697 h 5011384"/>
              <a:gd name="connsiteX1257" fmla="*/ 4119391 w 5020088"/>
              <a:gd name="connsiteY1257" fmla="*/ 589183 h 5011384"/>
              <a:gd name="connsiteX1258" fmla="*/ 1601119 w 5020088"/>
              <a:gd name="connsiteY1258" fmla="*/ 587239 h 5011384"/>
              <a:gd name="connsiteX1259" fmla="*/ 1616598 w 5020088"/>
              <a:gd name="connsiteY1259" fmla="*/ 602718 h 5011384"/>
              <a:gd name="connsiteX1260" fmla="*/ 1601119 w 5020088"/>
              <a:gd name="connsiteY1260" fmla="*/ 618197 h 5011384"/>
              <a:gd name="connsiteX1261" fmla="*/ 1585640 w 5020088"/>
              <a:gd name="connsiteY1261" fmla="*/ 602718 h 5011384"/>
              <a:gd name="connsiteX1262" fmla="*/ 1601119 w 5020088"/>
              <a:gd name="connsiteY1262" fmla="*/ 587239 h 5011384"/>
              <a:gd name="connsiteX1263" fmla="*/ 2542454 w 5020088"/>
              <a:gd name="connsiteY1263" fmla="*/ 585291 h 5011384"/>
              <a:gd name="connsiteX1264" fmla="*/ 2555994 w 5020088"/>
              <a:gd name="connsiteY1264" fmla="*/ 598831 h 5011384"/>
              <a:gd name="connsiteX1265" fmla="*/ 2542454 w 5020088"/>
              <a:gd name="connsiteY1265" fmla="*/ 612380 h 5011384"/>
              <a:gd name="connsiteX1266" fmla="*/ 2528905 w 5020088"/>
              <a:gd name="connsiteY1266" fmla="*/ 598831 h 5011384"/>
              <a:gd name="connsiteX1267" fmla="*/ 2542454 w 5020088"/>
              <a:gd name="connsiteY1267" fmla="*/ 585291 h 5011384"/>
              <a:gd name="connsiteX1268" fmla="*/ 3766275 w 5020088"/>
              <a:gd name="connsiteY1268" fmla="*/ 561122 h 5011384"/>
              <a:gd name="connsiteX1269" fmla="*/ 3789494 w 5020088"/>
              <a:gd name="connsiteY1269" fmla="*/ 584342 h 5011384"/>
              <a:gd name="connsiteX1270" fmla="*/ 3766275 w 5020088"/>
              <a:gd name="connsiteY1270" fmla="*/ 607561 h 5011384"/>
              <a:gd name="connsiteX1271" fmla="*/ 3743056 w 5020088"/>
              <a:gd name="connsiteY1271" fmla="*/ 584342 h 5011384"/>
              <a:gd name="connsiteX1272" fmla="*/ 3766275 w 5020088"/>
              <a:gd name="connsiteY1272" fmla="*/ 561122 h 5011384"/>
              <a:gd name="connsiteX1273" fmla="*/ 3315438 w 5020088"/>
              <a:gd name="connsiteY1273" fmla="*/ 558220 h 5011384"/>
              <a:gd name="connsiteX1274" fmla="*/ 3323178 w 5020088"/>
              <a:gd name="connsiteY1274" fmla="*/ 565959 h 5011384"/>
              <a:gd name="connsiteX1275" fmla="*/ 3315438 w 5020088"/>
              <a:gd name="connsiteY1275" fmla="*/ 573699 h 5011384"/>
              <a:gd name="connsiteX1276" fmla="*/ 3307699 w 5020088"/>
              <a:gd name="connsiteY1276" fmla="*/ 565959 h 5011384"/>
              <a:gd name="connsiteX1277" fmla="*/ 3315438 w 5020088"/>
              <a:gd name="connsiteY1277" fmla="*/ 558220 h 5011384"/>
              <a:gd name="connsiteX1278" fmla="*/ 1233489 w 5020088"/>
              <a:gd name="connsiteY1278" fmla="*/ 546610 h 5011384"/>
              <a:gd name="connsiteX1279" fmla="*/ 1271222 w 5020088"/>
              <a:gd name="connsiteY1279" fmla="*/ 584343 h 5011384"/>
              <a:gd name="connsiteX1280" fmla="*/ 1233489 w 5020088"/>
              <a:gd name="connsiteY1280" fmla="*/ 622077 h 5011384"/>
              <a:gd name="connsiteX1281" fmla="*/ 1195756 w 5020088"/>
              <a:gd name="connsiteY1281" fmla="*/ 584343 h 5011384"/>
              <a:gd name="connsiteX1282" fmla="*/ 1233489 w 5020088"/>
              <a:gd name="connsiteY1282" fmla="*/ 546610 h 5011384"/>
              <a:gd name="connsiteX1283" fmla="*/ 951005 w 5020088"/>
              <a:gd name="connsiteY1283" fmla="*/ 543721 h 5011384"/>
              <a:gd name="connsiteX1284" fmla="*/ 953900 w 5020088"/>
              <a:gd name="connsiteY1284" fmla="*/ 546625 h 5011384"/>
              <a:gd name="connsiteX1285" fmla="*/ 951005 w 5020088"/>
              <a:gd name="connsiteY1285" fmla="*/ 549531 h 5011384"/>
              <a:gd name="connsiteX1286" fmla="*/ 948100 w 5020088"/>
              <a:gd name="connsiteY1286" fmla="*/ 546625 h 5011384"/>
              <a:gd name="connsiteX1287" fmla="*/ 951005 w 5020088"/>
              <a:gd name="connsiteY1287" fmla="*/ 543721 h 5011384"/>
              <a:gd name="connsiteX1288" fmla="*/ 1763651 w 5020088"/>
              <a:gd name="connsiteY1288" fmla="*/ 519522 h 5011384"/>
              <a:gd name="connsiteX1289" fmla="*/ 1778155 w 5020088"/>
              <a:gd name="connsiteY1289" fmla="*/ 534036 h 5011384"/>
              <a:gd name="connsiteX1290" fmla="*/ 1763651 w 5020088"/>
              <a:gd name="connsiteY1290" fmla="*/ 548540 h 5011384"/>
              <a:gd name="connsiteX1291" fmla="*/ 1749137 w 5020088"/>
              <a:gd name="connsiteY1291" fmla="*/ 534036 h 5011384"/>
              <a:gd name="connsiteX1292" fmla="*/ 1763651 w 5020088"/>
              <a:gd name="connsiteY1292" fmla="*/ 519522 h 5011384"/>
              <a:gd name="connsiteX1293" fmla="*/ 3150002 w 5020088"/>
              <a:gd name="connsiteY1293" fmla="*/ 496292 h 5011384"/>
              <a:gd name="connsiteX1294" fmla="*/ 3157742 w 5020088"/>
              <a:gd name="connsiteY1294" fmla="*/ 504032 h 5011384"/>
              <a:gd name="connsiteX1295" fmla="*/ 3150002 w 5020088"/>
              <a:gd name="connsiteY1295" fmla="*/ 511771 h 5011384"/>
              <a:gd name="connsiteX1296" fmla="*/ 3142263 w 5020088"/>
              <a:gd name="connsiteY1296" fmla="*/ 504032 h 5011384"/>
              <a:gd name="connsiteX1297" fmla="*/ 3150002 w 5020088"/>
              <a:gd name="connsiteY1297" fmla="*/ 496292 h 5011384"/>
              <a:gd name="connsiteX1298" fmla="*/ 3977173 w 5020088"/>
              <a:gd name="connsiteY1298" fmla="*/ 476967 h 5011384"/>
              <a:gd name="connsiteX1299" fmla="*/ 3991677 w 5020088"/>
              <a:gd name="connsiteY1299" fmla="*/ 491481 h 5011384"/>
              <a:gd name="connsiteX1300" fmla="*/ 3977173 w 5020088"/>
              <a:gd name="connsiteY1300" fmla="*/ 505985 h 5011384"/>
              <a:gd name="connsiteX1301" fmla="*/ 3962659 w 5020088"/>
              <a:gd name="connsiteY1301" fmla="*/ 491481 h 5011384"/>
              <a:gd name="connsiteX1302" fmla="*/ 3977173 w 5020088"/>
              <a:gd name="connsiteY1302" fmla="*/ 476967 h 5011384"/>
              <a:gd name="connsiteX1303" fmla="*/ 3613412 w 5020088"/>
              <a:gd name="connsiteY1303" fmla="*/ 476962 h 5011384"/>
              <a:gd name="connsiteX1304" fmla="*/ 3628891 w 5020088"/>
              <a:gd name="connsiteY1304" fmla="*/ 492441 h 5011384"/>
              <a:gd name="connsiteX1305" fmla="*/ 3613412 w 5020088"/>
              <a:gd name="connsiteY1305" fmla="*/ 507921 h 5011384"/>
              <a:gd name="connsiteX1306" fmla="*/ 3597933 w 5020088"/>
              <a:gd name="connsiteY1306" fmla="*/ 492441 h 5011384"/>
              <a:gd name="connsiteX1307" fmla="*/ 3613412 w 5020088"/>
              <a:gd name="connsiteY1307" fmla="*/ 476962 h 5011384"/>
              <a:gd name="connsiteX1308" fmla="*/ 1931017 w 5020088"/>
              <a:gd name="connsiteY1308" fmla="*/ 465344 h 5011384"/>
              <a:gd name="connsiteX1309" fmla="*/ 1944567 w 5020088"/>
              <a:gd name="connsiteY1309" fmla="*/ 478883 h 5011384"/>
              <a:gd name="connsiteX1310" fmla="*/ 1931017 w 5020088"/>
              <a:gd name="connsiteY1310" fmla="*/ 492432 h 5011384"/>
              <a:gd name="connsiteX1311" fmla="*/ 1917478 w 5020088"/>
              <a:gd name="connsiteY1311" fmla="*/ 478883 h 5011384"/>
              <a:gd name="connsiteX1312" fmla="*/ 1931017 w 5020088"/>
              <a:gd name="connsiteY1312" fmla="*/ 465344 h 5011384"/>
              <a:gd name="connsiteX1313" fmla="*/ 1386351 w 5020088"/>
              <a:gd name="connsiteY1313" fmla="*/ 452769 h 5011384"/>
              <a:gd name="connsiteX1314" fmla="*/ 1425049 w 5020088"/>
              <a:gd name="connsiteY1314" fmla="*/ 491467 h 5011384"/>
              <a:gd name="connsiteX1315" fmla="*/ 1386351 w 5020088"/>
              <a:gd name="connsiteY1315" fmla="*/ 530165 h 5011384"/>
              <a:gd name="connsiteX1316" fmla="*/ 1347653 w 5020088"/>
              <a:gd name="connsiteY1316" fmla="*/ 491467 h 5011384"/>
              <a:gd name="connsiteX1317" fmla="*/ 1386351 w 5020088"/>
              <a:gd name="connsiteY1317" fmla="*/ 452769 h 5011384"/>
              <a:gd name="connsiteX1318" fmla="*/ 2979731 w 5020088"/>
              <a:gd name="connsiteY1318" fmla="*/ 447924 h 5011384"/>
              <a:gd name="connsiteX1319" fmla="*/ 2988446 w 5020088"/>
              <a:gd name="connsiteY1319" fmla="*/ 456629 h 5011384"/>
              <a:gd name="connsiteX1320" fmla="*/ 2979731 w 5020088"/>
              <a:gd name="connsiteY1320" fmla="*/ 465343 h 5011384"/>
              <a:gd name="connsiteX1321" fmla="*/ 2971027 w 5020088"/>
              <a:gd name="connsiteY1321" fmla="*/ 456629 h 5011384"/>
              <a:gd name="connsiteX1322" fmla="*/ 2979731 w 5020088"/>
              <a:gd name="connsiteY1322" fmla="*/ 447924 h 5011384"/>
              <a:gd name="connsiteX1323" fmla="*/ 1096116 w 5020088"/>
              <a:gd name="connsiteY1323" fmla="*/ 435365 h 5011384"/>
              <a:gd name="connsiteX1324" fmla="*/ 1099986 w 5020088"/>
              <a:gd name="connsiteY1324" fmla="*/ 439235 h 5011384"/>
              <a:gd name="connsiteX1325" fmla="*/ 1096116 w 5020088"/>
              <a:gd name="connsiteY1325" fmla="*/ 443105 h 5011384"/>
              <a:gd name="connsiteX1326" fmla="*/ 1092247 w 5020088"/>
              <a:gd name="connsiteY1326" fmla="*/ 439235 h 5011384"/>
              <a:gd name="connsiteX1327" fmla="*/ 1096116 w 5020088"/>
              <a:gd name="connsiteY1327" fmla="*/ 435365 h 5011384"/>
              <a:gd name="connsiteX1328" fmla="*/ 2103228 w 5020088"/>
              <a:gd name="connsiteY1328" fmla="*/ 426645 h 5011384"/>
              <a:gd name="connsiteX1329" fmla="*/ 2115813 w 5020088"/>
              <a:gd name="connsiteY1329" fmla="*/ 439220 h 5011384"/>
              <a:gd name="connsiteX1330" fmla="*/ 2103228 w 5020088"/>
              <a:gd name="connsiteY1330" fmla="*/ 451804 h 5011384"/>
              <a:gd name="connsiteX1331" fmla="*/ 2090654 w 5020088"/>
              <a:gd name="connsiteY1331" fmla="*/ 439220 h 5011384"/>
              <a:gd name="connsiteX1332" fmla="*/ 2103228 w 5020088"/>
              <a:gd name="connsiteY1332" fmla="*/ 426645 h 5011384"/>
              <a:gd name="connsiteX1333" fmla="*/ 2806565 w 5020088"/>
              <a:gd name="connsiteY1333" fmla="*/ 415036 h 5011384"/>
              <a:gd name="connsiteX1334" fmla="*/ 2816235 w 5020088"/>
              <a:gd name="connsiteY1334" fmla="*/ 424705 h 5011384"/>
              <a:gd name="connsiteX1335" fmla="*/ 2806565 w 5020088"/>
              <a:gd name="connsiteY1335" fmla="*/ 433420 h 5011384"/>
              <a:gd name="connsiteX1336" fmla="*/ 2796886 w 5020088"/>
              <a:gd name="connsiteY1336" fmla="*/ 424705 h 5011384"/>
              <a:gd name="connsiteX1337" fmla="*/ 2806565 w 5020088"/>
              <a:gd name="connsiteY1337" fmla="*/ 415036 h 5011384"/>
              <a:gd name="connsiteX1338" fmla="*/ 3453786 w 5020088"/>
              <a:gd name="connsiteY1338" fmla="*/ 402459 h 5011384"/>
              <a:gd name="connsiteX1339" fmla="*/ 3463456 w 5020088"/>
              <a:gd name="connsiteY1339" fmla="*/ 412128 h 5011384"/>
              <a:gd name="connsiteX1340" fmla="*/ 3453786 w 5020088"/>
              <a:gd name="connsiteY1340" fmla="*/ 421808 h 5011384"/>
              <a:gd name="connsiteX1341" fmla="*/ 3444107 w 5020088"/>
              <a:gd name="connsiteY1341" fmla="*/ 412128 h 5011384"/>
              <a:gd name="connsiteX1342" fmla="*/ 3453786 w 5020088"/>
              <a:gd name="connsiteY1342" fmla="*/ 402459 h 5011384"/>
              <a:gd name="connsiteX1343" fmla="*/ 2277368 w 5020088"/>
              <a:gd name="connsiteY1343" fmla="*/ 401487 h 5011384"/>
              <a:gd name="connsiteX1344" fmla="*/ 2288978 w 5020088"/>
              <a:gd name="connsiteY1344" fmla="*/ 413096 h 5011384"/>
              <a:gd name="connsiteX1345" fmla="*/ 2277368 w 5020088"/>
              <a:gd name="connsiteY1345" fmla="*/ 424706 h 5011384"/>
              <a:gd name="connsiteX1346" fmla="*/ 2265759 w 5020088"/>
              <a:gd name="connsiteY1346" fmla="*/ 413096 h 5011384"/>
              <a:gd name="connsiteX1347" fmla="*/ 2277368 w 5020088"/>
              <a:gd name="connsiteY1347" fmla="*/ 401487 h 5011384"/>
              <a:gd name="connsiteX1348" fmla="*/ 2630494 w 5020088"/>
              <a:gd name="connsiteY1348" fmla="*/ 396652 h 5011384"/>
              <a:gd name="connsiteX1349" fmla="*/ 2640164 w 5020088"/>
              <a:gd name="connsiteY1349" fmla="*/ 406331 h 5011384"/>
              <a:gd name="connsiteX1350" fmla="*/ 2630494 w 5020088"/>
              <a:gd name="connsiteY1350" fmla="*/ 416001 h 5011384"/>
              <a:gd name="connsiteX1351" fmla="*/ 2620815 w 5020088"/>
              <a:gd name="connsiteY1351" fmla="*/ 406331 h 5011384"/>
              <a:gd name="connsiteX1352" fmla="*/ 2630494 w 5020088"/>
              <a:gd name="connsiteY1352" fmla="*/ 396652 h 5011384"/>
              <a:gd name="connsiteX1353" fmla="*/ 2454414 w 5020088"/>
              <a:gd name="connsiteY1353" fmla="*/ 391807 h 5011384"/>
              <a:gd name="connsiteX1354" fmla="*/ 2465049 w 5020088"/>
              <a:gd name="connsiteY1354" fmla="*/ 402451 h 5011384"/>
              <a:gd name="connsiteX1355" fmla="*/ 2454414 w 5020088"/>
              <a:gd name="connsiteY1355" fmla="*/ 413096 h 5011384"/>
              <a:gd name="connsiteX1356" fmla="*/ 2443770 w 5020088"/>
              <a:gd name="connsiteY1356" fmla="*/ 402451 h 5011384"/>
              <a:gd name="connsiteX1357" fmla="*/ 2454414 w 5020088"/>
              <a:gd name="connsiteY1357" fmla="*/ 391807 h 5011384"/>
              <a:gd name="connsiteX1358" fmla="*/ 3828181 w 5020088"/>
              <a:gd name="connsiteY1358" fmla="*/ 377315 h 5011384"/>
              <a:gd name="connsiteX1359" fmla="*/ 3841730 w 5020088"/>
              <a:gd name="connsiteY1359" fmla="*/ 390865 h 5011384"/>
              <a:gd name="connsiteX1360" fmla="*/ 3828181 w 5020088"/>
              <a:gd name="connsiteY1360" fmla="*/ 404404 h 5011384"/>
              <a:gd name="connsiteX1361" fmla="*/ 3814642 w 5020088"/>
              <a:gd name="connsiteY1361" fmla="*/ 390865 h 5011384"/>
              <a:gd name="connsiteX1362" fmla="*/ 3828181 w 5020088"/>
              <a:gd name="connsiteY1362" fmla="*/ 377315 h 5011384"/>
              <a:gd name="connsiteX1363" fmla="*/ 1545977 w 5020088"/>
              <a:gd name="connsiteY1363" fmla="*/ 362796 h 5011384"/>
              <a:gd name="connsiteX1364" fmla="*/ 1594345 w 5020088"/>
              <a:gd name="connsiteY1364" fmla="*/ 411164 h 5011384"/>
              <a:gd name="connsiteX1365" fmla="*/ 1545977 w 5020088"/>
              <a:gd name="connsiteY1365" fmla="*/ 459542 h 5011384"/>
              <a:gd name="connsiteX1366" fmla="*/ 1497600 w 5020088"/>
              <a:gd name="connsiteY1366" fmla="*/ 411164 h 5011384"/>
              <a:gd name="connsiteX1367" fmla="*/ 1545977 w 5020088"/>
              <a:gd name="connsiteY1367" fmla="*/ 362796 h 5011384"/>
              <a:gd name="connsiteX1368" fmla="*/ 1248968 w 5020088"/>
              <a:gd name="connsiteY1368" fmla="*/ 339583 h 5011384"/>
              <a:gd name="connsiteX1369" fmla="*/ 1252838 w 5020088"/>
              <a:gd name="connsiteY1369" fmla="*/ 343453 h 5011384"/>
              <a:gd name="connsiteX1370" fmla="*/ 1248968 w 5020088"/>
              <a:gd name="connsiteY1370" fmla="*/ 347324 h 5011384"/>
              <a:gd name="connsiteX1371" fmla="*/ 1245099 w 5020088"/>
              <a:gd name="connsiteY1371" fmla="*/ 343453 h 5011384"/>
              <a:gd name="connsiteX1372" fmla="*/ 1248968 w 5020088"/>
              <a:gd name="connsiteY1372" fmla="*/ 339583 h 5011384"/>
              <a:gd name="connsiteX1373" fmla="*/ 3288349 w 5020088"/>
              <a:gd name="connsiteY1373" fmla="*/ 334742 h 5011384"/>
              <a:gd name="connsiteX1374" fmla="*/ 3297064 w 5020088"/>
              <a:gd name="connsiteY1374" fmla="*/ 343447 h 5011384"/>
              <a:gd name="connsiteX1375" fmla="*/ 3288349 w 5020088"/>
              <a:gd name="connsiteY1375" fmla="*/ 352162 h 5011384"/>
              <a:gd name="connsiteX1376" fmla="*/ 3279645 w 5020088"/>
              <a:gd name="connsiteY1376" fmla="*/ 343447 h 5011384"/>
              <a:gd name="connsiteX1377" fmla="*/ 3288349 w 5020088"/>
              <a:gd name="connsiteY1377" fmla="*/ 334742 h 5011384"/>
              <a:gd name="connsiteX1378" fmla="*/ 3671459 w 5020088"/>
              <a:gd name="connsiteY1378" fmla="*/ 287344 h 5011384"/>
              <a:gd name="connsiteX1379" fmla="*/ 3684044 w 5020088"/>
              <a:gd name="connsiteY1379" fmla="*/ 299919 h 5011384"/>
              <a:gd name="connsiteX1380" fmla="*/ 3671459 w 5020088"/>
              <a:gd name="connsiteY1380" fmla="*/ 312503 h 5011384"/>
              <a:gd name="connsiteX1381" fmla="*/ 3658885 w 5020088"/>
              <a:gd name="connsiteY1381" fmla="*/ 299919 h 5011384"/>
              <a:gd name="connsiteX1382" fmla="*/ 3671459 w 5020088"/>
              <a:gd name="connsiteY1382" fmla="*/ 287344 h 5011384"/>
              <a:gd name="connsiteX1383" fmla="*/ 1711414 w 5020088"/>
              <a:gd name="connsiteY1383" fmla="*/ 287339 h 5011384"/>
              <a:gd name="connsiteX1384" fmla="*/ 1768496 w 5020088"/>
              <a:gd name="connsiteY1384" fmla="*/ 344422 h 5011384"/>
              <a:gd name="connsiteX1385" fmla="*/ 1711414 w 5020088"/>
              <a:gd name="connsiteY1385" fmla="*/ 401495 h 5011384"/>
              <a:gd name="connsiteX1386" fmla="*/ 1654332 w 5020088"/>
              <a:gd name="connsiteY1386" fmla="*/ 344422 h 5011384"/>
              <a:gd name="connsiteX1387" fmla="*/ 1711414 w 5020088"/>
              <a:gd name="connsiteY1387" fmla="*/ 287339 h 5011384"/>
              <a:gd name="connsiteX1388" fmla="*/ 3118078 w 5020088"/>
              <a:gd name="connsiteY1388" fmla="*/ 279599 h 5011384"/>
              <a:gd name="connsiteX1389" fmla="*/ 3127758 w 5020088"/>
              <a:gd name="connsiteY1389" fmla="*/ 289269 h 5011384"/>
              <a:gd name="connsiteX1390" fmla="*/ 3118078 w 5020088"/>
              <a:gd name="connsiteY1390" fmla="*/ 298949 h 5011384"/>
              <a:gd name="connsiteX1391" fmla="*/ 3108409 w 5020088"/>
              <a:gd name="connsiteY1391" fmla="*/ 289269 h 5011384"/>
              <a:gd name="connsiteX1392" fmla="*/ 3118078 w 5020088"/>
              <a:gd name="connsiteY1392" fmla="*/ 279599 h 5011384"/>
              <a:gd name="connsiteX1393" fmla="*/ 1408594 w 5020088"/>
              <a:gd name="connsiteY1393" fmla="*/ 253481 h 5011384"/>
              <a:gd name="connsiteX1394" fmla="*/ 1413429 w 5020088"/>
              <a:gd name="connsiteY1394" fmla="*/ 258316 h 5011384"/>
              <a:gd name="connsiteX1395" fmla="*/ 1408594 w 5020088"/>
              <a:gd name="connsiteY1395" fmla="*/ 263161 h 5011384"/>
              <a:gd name="connsiteX1396" fmla="*/ 1403760 w 5020088"/>
              <a:gd name="connsiteY1396" fmla="*/ 258316 h 5011384"/>
              <a:gd name="connsiteX1397" fmla="*/ 1408594 w 5020088"/>
              <a:gd name="connsiteY1397" fmla="*/ 253481 h 5011384"/>
              <a:gd name="connsiteX1398" fmla="*/ 1881684 w 5020088"/>
              <a:gd name="connsiteY1398" fmla="*/ 237031 h 5011384"/>
              <a:gd name="connsiteX1399" fmla="*/ 1933921 w 5020088"/>
              <a:gd name="connsiteY1399" fmla="*/ 289270 h 5011384"/>
              <a:gd name="connsiteX1400" fmla="*/ 1881684 w 5020088"/>
              <a:gd name="connsiteY1400" fmla="*/ 341518 h 5011384"/>
              <a:gd name="connsiteX1401" fmla="*/ 1829437 w 5020088"/>
              <a:gd name="connsiteY1401" fmla="*/ 289270 h 5011384"/>
              <a:gd name="connsiteX1402" fmla="*/ 1881684 w 5020088"/>
              <a:gd name="connsiteY1402" fmla="*/ 237031 h 5011384"/>
              <a:gd name="connsiteX1403" fmla="*/ 2943948 w 5020088"/>
              <a:gd name="connsiteY1403" fmla="*/ 235091 h 5011384"/>
              <a:gd name="connsiteX1404" fmla="*/ 2957488 w 5020088"/>
              <a:gd name="connsiteY1404" fmla="*/ 248630 h 5011384"/>
              <a:gd name="connsiteX1405" fmla="*/ 2943948 w 5020088"/>
              <a:gd name="connsiteY1405" fmla="*/ 262180 h 5011384"/>
              <a:gd name="connsiteX1406" fmla="*/ 2930399 w 5020088"/>
              <a:gd name="connsiteY1406" fmla="*/ 248630 h 5011384"/>
              <a:gd name="connsiteX1407" fmla="*/ 2943948 w 5020088"/>
              <a:gd name="connsiteY1407" fmla="*/ 235091 h 5011384"/>
              <a:gd name="connsiteX1408" fmla="*/ 3508928 w 5020088"/>
              <a:gd name="connsiteY1408" fmla="*/ 208006 h 5011384"/>
              <a:gd name="connsiteX1409" fmla="*/ 3521513 w 5020088"/>
              <a:gd name="connsiteY1409" fmla="*/ 220581 h 5011384"/>
              <a:gd name="connsiteX1410" fmla="*/ 3508928 w 5020088"/>
              <a:gd name="connsiteY1410" fmla="*/ 233166 h 5011384"/>
              <a:gd name="connsiteX1411" fmla="*/ 3496354 w 5020088"/>
              <a:gd name="connsiteY1411" fmla="*/ 220581 h 5011384"/>
              <a:gd name="connsiteX1412" fmla="*/ 3508928 w 5020088"/>
              <a:gd name="connsiteY1412" fmla="*/ 208006 h 5011384"/>
              <a:gd name="connsiteX1413" fmla="*/ 2767868 w 5020088"/>
              <a:gd name="connsiteY1413" fmla="*/ 203168 h 5011384"/>
              <a:gd name="connsiteX1414" fmla="*/ 2786242 w 5020088"/>
              <a:gd name="connsiteY1414" fmla="*/ 221552 h 5011384"/>
              <a:gd name="connsiteX1415" fmla="*/ 2767868 w 5020088"/>
              <a:gd name="connsiteY1415" fmla="*/ 239936 h 5011384"/>
              <a:gd name="connsiteX1416" fmla="*/ 2749484 w 5020088"/>
              <a:gd name="connsiteY1416" fmla="*/ 221552 h 5011384"/>
              <a:gd name="connsiteX1417" fmla="*/ 2767868 w 5020088"/>
              <a:gd name="connsiteY1417" fmla="*/ 203168 h 5011384"/>
              <a:gd name="connsiteX1418" fmla="*/ 2055815 w 5020088"/>
              <a:gd name="connsiteY1418" fmla="*/ 203168 h 5011384"/>
              <a:gd name="connsiteX1419" fmla="*/ 2100323 w 5020088"/>
              <a:gd name="connsiteY1419" fmla="*/ 247676 h 5011384"/>
              <a:gd name="connsiteX1420" fmla="*/ 2055815 w 5020088"/>
              <a:gd name="connsiteY1420" fmla="*/ 292174 h 5011384"/>
              <a:gd name="connsiteX1421" fmla="*/ 2011318 w 5020088"/>
              <a:gd name="connsiteY1421" fmla="*/ 247676 h 5011384"/>
              <a:gd name="connsiteX1422" fmla="*/ 2055815 w 5020088"/>
              <a:gd name="connsiteY1422" fmla="*/ 203168 h 5011384"/>
              <a:gd name="connsiteX1423" fmla="*/ 2232871 w 5020088"/>
              <a:gd name="connsiteY1423" fmla="*/ 182844 h 5011384"/>
              <a:gd name="connsiteX1424" fmla="*/ 2270594 w 5020088"/>
              <a:gd name="connsiteY1424" fmla="*/ 220577 h 5011384"/>
              <a:gd name="connsiteX1425" fmla="*/ 2232871 w 5020088"/>
              <a:gd name="connsiteY1425" fmla="*/ 258311 h 5011384"/>
              <a:gd name="connsiteX1426" fmla="*/ 2195138 w 5020088"/>
              <a:gd name="connsiteY1426" fmla="*/ 220577 h 5011384"/>
              <a:gd name="connsiteX1427" fmla="*/ 2232871 w 5020088"/>
              <a:gd name="connsiteY1427" fmla="*/ 182844 h 5011384"/>
              <a:gd name="connsiteX1428" fmla="*/ 2589856 w 5020088"/>
              <a:gd name="connsiteY1428" fmla="*/ 181878 h 5011384"/>
              <a:gd name="connsiteX1429" fmla="*/ 2615005 w 5020088"/>
              <a:gd name="connsiteY1429" fmla="*/ 207037 h 5011384"/>
              <a:gd name="connsiteX1430" fmla="*/ 2589856 w 5020088"/>
              <a:gd name="connsiteY1430" fmla="*/ 232186 h 5011384"/>
              <a:gd name="connsiteX1431" fmla="*/ 2564698 w 5020088"/>
              <a:gd name="connsiteY1431" fmla="*/ 207037 h 5011384"/>
              <a:gd name="connsiteX1432" fmla="*/ 2589856 w 5020088"/>
              <a:gd name="connsiteY1432" fmla="*/ 181878 h 5011384"/>
              <a:gd name="connsiteX1433" fmla="*/ 1574041 w 5020088"/>
              <a:gd name="connsiteY1433" fmla="*/ 179955 h 5011384"/>
              <a:gd name="connsiteX1434" fmla="*/ 1579841 w 5020088"/>
              <a:gd name="connsiteY1434" fmla="*/ 185753 h 5011384"/>
              <a:gd name="connsiteX1435" fmla="*/ 1574041 w 5020088"/>
              <a:gd name="connsiteY1435" fmla="*/ 191563 h 5011384"/>
              <a:gd name="connsiteX1436" fmla="*/ 1568232 w 5020088"/>
              <a:gd name="connsiteY1436" fmla="*/ 185753 h 5011384"/>
              <a:gd name="connsiteX1437" fmla="*/ 1574041 w 5020088"/>
              <a:gd name="connsiteY1437" fmla="*/ 179955 h 5011384"/>
              <a:gd name="connsiteX1438" fmla="*/ 2410871 w 5020088"/>
              <a:gd name="connsiteY1438" fmla="*/ 175104 h 5011384"/>
              <a:gd name="connsiteX1439" fmla="*/ 2442795 w 5020088"/>
              <a:gd name="connsiteY1439" fmla="*/ 207027 h 5011384"/>
              <a:gd name="connsiteX1440" fmla="*/ 2410871 w 5020088"/>
              <a:gd name="connsiteY1440" fmla="*/ 238961 h 5011384"/>
              <a:gd name="connsiteX1441" fmla="*/ 2378948 w 5020088"/>
              <a:gd name="connsiteY1441" fmla="*/ 207027 h 5011384"/>
              <a:gd name="connsiteX1442" fmla="*/ 2410871 w 5020088"/>
              <a:gd name="connsiteY1442" fmla="*/ 175104 h 5011384"/>
              <a:gd name="connsiteX1443" fmla="*/ 3341562 w 5020088"/>
              <a:gd name="connsiteY1443" fmla="*/ 142220 h 5011384"/>
              <a:gd name="connsiteX1444" fmla="*/ 3353172 w 5020088"/>
              <a:gd name="connsiteY1444" fmla="*/ 153829 h 5011384"/>
              <a:gd name="connsiteX1445" fmla="*/ 3341562 w 5020088"/>
              <a:gd name="connsiteY1445" fmla="*/ 165439 h 5011384"/>
              <a:gd name="connsiteX1446" fmla="*/ 3329953 w 5020088"/>
              <a:gd name="connsiteY1446" fmla="*/ 153829 h 5011384"/>
              <a:gd name="connsiteX1447" fmla="*/ 3341562 w 5020088"/>
              <a:gd name="connsiteY1447" fmla="*/ 142220 h 5011384"/>
              <a:gd name="connsiteX1448" fmla="*/ 1744312 w 5020088"/>
              <a:gd name="connsiteY1448" fmla="*/ 119965 h 5011384"/>
              <a:gd name="connsiteX1449" fmla="*/ 1750112 w 5020088"/>
              <a:gd name="connsiteY1449" fmla="*/ 125764 h 5011384"/>
              <a:gd name="connsiteX1450" fmla="*/ 1744312 w 5020088"/>
              <a:gd name="connsiteY1450" fmla="*/ 131576 h 5011384"/>
              <a:gd name="connsiteX1451" fmla="*/ 1738503 w 5020088"/>
              <a:gd name="connsiteY1451" fmla="*/ 125764 h 5011384"/>
              <a:gd name="connsiteX1452" fmla="*/ 1744312 w 5020088"/>
              <a:gd name="connsiteY1452" fmla="*/ 119965 h 5011384"/>
              <a:gd name="connsiteX1453" fmla="*/ 3169361 w 5020088"/>
              <a:gd name="connsiteY1453" fmla="*/ 89005 h 5011384"/>
              <a:gd name="connsiteX1454" fmla="*/ 3179996 w 5020088"/>
              <a:gd name="connsiteY1454" fmla="*/ 99650 h 5011384"/>
              <a:gd name="connsiteX1455" fmla="*/ 3169361 w 5020088"/>
              <a:gd name="connsiteY1455" fmla="*/ 110284 h 5011384"/>
              <a:gd name="connsiteX1456" fmla="*/ 3158717 w 5020088"/>
              <a:gd name="connsiteY1456" fmla="*/ 99650 h 5011384"/>
              <a:gd name="connsiteX1457" fmla="*/ 3169361 w 5020088"/>
              <a:gd name="connsiteY1457" fmla="*/ 89005 h 5011384"/>
              <a:gd name="connsiteX1458" fmla="*/ 1918452 w 5020088"/>
              <a:gd name="connsiteY1458" fmla="*/ 69657 h 5011384"/>
              <a:gd name="connsiteX1459" fmla="*/ 1925217 w 5020088"/>
              <a:gd name="connsiteY1459" fmla="*/ 76432 h 5011384"/>
              <a:gd name="connsiteX1460" fmla="*/ 1918452 w 5020088"/>
              <a:gd name="connsiteY1460" fmla="*/ 83205 h 5011384"/>
              <a:gd name="connsiteX1461" fmla="*/ 1911678 w 5020088"/>
              <a:gd name="connsiteY1461" fmla="*/ 76432 h 5011384"/>
              <a:gd name="connsiteX1462" fmla="*/ 1918452 w 5020088"/>
              <a:gd name="connsiteY1462" fmla="*/ 69657 h 5011384"/>
              <a:gd name="connsiteX1463" fmla="*/ 2993280 w 5020088"/>
              <a:gd name="connsiteY1463" fmla="*/ 46438 h 5011384"/>
              <a:gd name="connsiteX1464" fmla="*/ 3003915 w 5020088"/>
              <a:gd name="connsiteY1464" fmla="*/ 57083 h 5011384"/>
              <a:gd name="connsiteX1465" fmla="*/ 2993280 w 5020088"/>
              <a:gd name="connsiteY1465" fmla="*/ 67727 h 5011384"/>
              <a:gd name="connsiteX1466" fmla="*/ 2982636 w 5020088"/>
              <a:gd name="connsiteY1466" fmla="*/ 57083 h 5011384"/>
              <a:gd name="connsiteX1467" fmla="*/ 2993280 w 5020088"/>
              <a:gd name="connsiteY1467" fmla="*/ 46438 h 5011384"/>
              <a:gd name="connsiteX1468" fmla="*/ 2095488 w 5020088"/>
              <a:gd name="connsiteY1468" fmla="*/ 34828 h 5011384"/>
              <a:gd name="connsiteX1469" fmla="*/ 2102253 w 5020088"/>
              <a:gd name="connsiteY1469" fmla="*/ 41603 h 5011384"/>
              <a:gd name="connsiteX1470" fmla="*/ 2095488 w 5020088"/>
              <a:gd name="connsiteY1470" fmla="*/ 48378 h 5011384"/>
              <a:gd name="connsiteX1471" fmla="*/ 2088714 w 5020088"/>
              <a:gd name="connsiteY1471" fmla="*/ 41603 h 5011384"/>
              <a:gd name="connsiteX1472" fmla="*/ 2095488 w 5020088"/>
              <a:gd name="connsiteY1472" fmla="*/ 34828 h 5011384"/>
              <a:gd name="connsiteX1473" fmla="*/ 2815280 w 5020088"/>
              <a:gd name="connsiteY1473" fmla="*/ 19349 h 5011384"/>
              <a:gd name="connsiteX1474" fmla="*/ 2824950 w 5020088"/>
              <a:gd name="connsiteY1474" fmla="*/ 29018 h 5011384"/>
              <a:gd name="connsiteX1475" fmla="*/ 2815280 w 5020088"/>
              <a:gd name="connsiteY1475" fmla="*/ 38698 h 5011384"/>
              <a:gd name="connsiteX1476" fmla="*/ 2805601 w 5020088"/>
              <a:gd name="connsiteY1476" fmla="*/ 29018 h 5011384"/>
              <a:gd name="connsiteX1477" fmla="*/ 2815280 w 5020088"/>
              <a:gd name="connsiteY1477" fmla="*/ 19349 h 5011384"/>
              <a:gd name="connsiteX1478" fmla="*/ 2274463 w 5020088"/>
              <a:gd name="connsiteY1478" fmla="*/ 11609 h 5011384"/>
              <a:gd name="connsiteX1479" fmla="*/ 2282203 w 5020088"/>
              <a:gd name="connsiteY1479" fmla="*/ 19348 h 5011384"/>
              <a:gd name="connsiteX1480" fmla="*/ 2274463 w 5020088"/>
              <a:gd name="connsiteY1480" fmla="*/ 27088 h 5011384"/>
              <a:gd name="connsiteX1481" fmla="*/ 2266724 w 5020088"/>
              <a:gd name="connsiteY1481" fmla="*/ 19348 h 5011384"/>
              <a:gd name="connsiteX1482" fmla="*/ 2274463 w 5020088"/>
              <a:gd name="connsiteY1482" fmla="*/ 11609 h 5011384"/>
              <a:gd name="connsiteX1483" fmla="*/ 2635319 w 5020088"/>
              <a:gd name="connsiteY1483" fmla="*/ 3870 h 5011384"/>
              <a:gd name="connsiteX1484" fmla="*/ 2644034 w 5020088"/>
              <a:gd name="connsiteY1484" fmla="*/ 12574 h 5011384"/>
              <a:gd name="connsiteX1485" fmla="*/ 2635319 w 5020088"/>
              <a:gd name="connsiteY1485" fmla="*/ 21289 h 5011384"/>
              <a:gd name="connsiteX1486" fmla="*/ 2626615 w 5020088"/>
              <a:gd name="connsiteY1486" fmla="*/ 12574 h 5011384"/>
              <a:gd name="connsiteX1487" fmla="*/ 2635319 w 5020088"/>
              <a:gd name="connsiteY1487" fmla="*/ 3870 h 5011384"/>
              <a:gd name="connsiteX1488" fmla="*/ 2454414 w 5020088"/>
              <a:gd name="connsiteY1488" fmla="*/ 0 h 5011384"/>
              <a:gd name="connsiteX1489" fmla="*/ 2463119 w 5020088"/>
              <a:gd name="connsiteY1489" fmla="*/ 8705 h 5011384"/>
              <a:gd name="connsiteX1490" fmla="*/ 2454414 w 5020088"/>
              <a:gd name="connsiteY1490" fmla="*/ 17419 h 5011384"/>
              <a:gd name="connsiteX1491" fmla="*/ 2445710 w 5020088"/>
              <a:gd name="connsiteY1491" fmla="*/ 8705 h 5011384"/>
              <a:gd name="connsiteX1492" fmla="*/ 2454414 w 5020088"/>
              <a:gd name="connsiteY1492" fmla="*/ 0 h 501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Lst>
            <a:rect l="l" t="t" r="r" b="b"/>
            <a:pathLst>
              <a:path w="5020088" h="5011384">
                <a:moveTo>
                  <a:pt x="2273499" y="4990095"/>
                </a:moveTo>
                <a:cubicBezTo>
                  <a:pt x="2279299" y="4990095"/>
                  <a:pt x="2284144" y="4994930"/>
                  <a:pt x="2284144" y="5000740"/>
                </a:cubicBezTo>
                <a:cubicBezTo>
                  <a:pt x="2284144" y="5006539"/>
                  <a:pt x="2279299" y="5011384"/>
                  <a:pt x="2273499" y="5011384"/>
                </a:cubicBezTo>
                <a:cubicBezTo>
                  <a:pt x="2267690" y="5011384"/>
                  <a:pt x="2262855" y="5006539"/>
                  <a:pt x="2262855" y="5000740"/>
                </a:cubicBezTo>
                <a:cubicBezTo>
                  <a:pt x="2262855" y="4994930"/>
                  <a:pt x="2267690" y="4990095"/>
                  <a:pt x="2273499" y="4990095"/>
                </a:cubicBezTo>
                <a:close/>
                <a:moveTo>
                  <a:pt x="2815270" y="4979450"/>
                </a:moveTo>
                <a:cubicBezTo>
                  <a:pt x="2821679" y="4979450"/>
                  <a:pt x="2826880" y="4984651"/>
                  <a:pt x="2826880" y="4991060"/>
                </a:cubicBezTo>
                <a:cubicBezTo>
                  <a:pt x="2826880" y="4997469"/>
                  <a:pt x="2821679" y="5002669"/>
                  <a:pt x="2815270" y="5002669"/>
                </a:cubicBezTo>
                <a:cubicBezTo>
                  <a:pt x="2808861" y="5002669"/>
                  <a:pt x="2803661" y="4997469"/>
                  <a:pt x="2803661" y="4991060"/>
                </a:cubicBezTo>
                <a:cubicBezTo>
                  <a:pt x="2803661" y="4984651"/>
                  <a:pt x="2808861" y="4979450"/>
                  <a:pt x="2815270" y="4979450"/>
                </a:cubicBezTo>
                <a:close/>
                <a:moveTo>
                  <a:pt x="2094523" y="4968806"/>
                </a:moveTo>
                <a:cubicBezTo>
                  <a:pt x="2100323" y="4968806"/>
                  <a:pt x="2104193" y="4973641"/>
                  <a:pt x="2104193" y="4978486"/>
                </a:cubicBezTo>
                <a:cubicBezTo>
                  <a:pt x="2105158" y="4983321"/>
                  <a:pt x="2100323" y="4988155"/>
                  <a:pt x="2094523" y="4988155"/>
                </a:cubicBezTo>
                <a:cubicBezTo>
                  <a:pt x="2088714" y="4988155"/>
                  <a:pt x="2084844" y="4983321"/>
                  <a:pt x="2084844" y="4978486"/>
                </a:cubicBezTo>
                <a:cubicBezTo>
                  <a:pt x="2084844" y="4972676"/>
                  <a:pt x="2089678" y="4968806"/>
                  <a:pt x="2094523" y="4968806"/>
                </a:cubicBezTo>
                <a:close/>
                <a:moveTo>
                  <a:pt x="2993280" y="4950422"/>
                </a:moveTo>
                <a:cubicBezTo>
                  <a:pt x="3000055" y="4950422"/>
                  <a:pt x="3004890" y="4956232"/>
                  <a:pt x="3004890" y="4962032"/>
                </a:cubicBezTo>
                <a:cubicBezTo>
                  <a:pt x="3004890" y="4968806"/>
                  <a:pt x="3000055" y="4973641"/>
                  <a:pt x="2993280" y="4973641"/>
                </a:cubicBezTo>
                <a:cubicBezTo>
                  <a:pt x="2986506" y="4973641"/>
                  <a:pt x="2981671" y="4967842"/>
                  <a:pt x="2981671" y="4962032"/>
                </a:cubicBezTo>
                <a:cubicBezTo>
                  <a:pt x="2981671" y="4955257"/>
                  <a:pt x="2987470" y="4950422"/>
                  <a:pt x="2993280" y="4950422"/>
                </a:cubicBezTo>
                <a:close/>
                <a:moveTo>
                  <a:pt x="1917478" y="4933013"/>
                </a:moveTo>
                <a:cubicBezTo>
                  <a:pt x="1922831" y="4933013"/>
                  <a:pt x="1927158" y="4937340"/>
                  <a:pt x="1927158" y="4942693"/>
                </a:cubicBezTo>
                <a:cubicBezTo>
                  <a:pt x="1927158" y="4948035"/>
                  <a:pt x="1922831" y="4952362"/>
                  <a:pt x="1917478" y="4952362"/>
                </a:cubicBezTo>
                <a:cubicBezTo>
                  <a:pt x="1912136" y="4952362"/>
                  <a:pt x="1907809" y="4948035"/>
                  <a:pt x="1907809" y="4942693"/>
                </a:cubicBezTo>
                <a:cubicBezTo>
                  <a:pt x="1907809" y="4937340"/>
                  <a:pt x="1912136" y="4933013"/>
                  <a:pt x="1917478" y="4933013"/>
                </a:cubicBezTo>
                <a:close/>
                <a:moveTo>
                  <a:pt x="3168386" y="4907864"/>
                </a:moveTo>
                <a:cubicBezTo>
                  <a:pt x="3175334" y="4907864"/>
                  <a:pt x="3180971" y="4913491"/>
                  <a:pt x="3180971" y="4920439"/>
                </a:cubicBezTo>
                <a:cubicBezTo>
                  <a:pt x="3180971" y="4927386"/>
                  <a:pt x="3175334" y="4933013"/>
                  <a:pt x="3168386" y="4933013"/>
                </a:cubicBezTo>
                <a:cubicBezTo>
                  <a:pt x="3161439" y="4933013"/>
                  <a:pt x="3155812" y="4927386"/>
                  <a:pt x="3155812" y="4920439"/>
                </a:cubicBezTo>
                <a:cubicBezTo>
                  <a:pt x="3155812" y="4913491"/>
                  <a:pt x="3161439" y="4907864"/>
                  <a:pt x="3168386" y="4907864"/>
                </a:cubicBezTo>
                <a:close/>
                <a:moveTo>
                  <a:pt x="1743347" y="4884645"/>
                </a:moveTo>
                <a:cubicBezTo>
                  <a:pt x="1748690" y="4884645"/>
                  <a:pt x="1753017" y="4888972"/>
                  <a:pt x="1753017" y="4894325"/>
                </a:cubicBezTo>
                <a:cubicBezTo>
                  <a:pt x="1753017" y="4899667"/>
                  <a:pt x="1748690" y="4903994"/>
                  <a:pt x="1743347" y="4903994"/>
                </a:cubicBezTo>
                <a:cubicBezTo>
                  <a:pt x="1737995" y="4903994"/>
                  <a:pt x="1733668" y="4899667"/>
                  <a:pt x="1733668" y="4894325"/>
                </a:cubicBezTo>
                <a:cubicBezTo>
                  <a:pt x="1733668" y="4888972"/>
                  <a:pt x="1737995" y="4884645"/>
                  <a:pt x="1743347" y="4884645"/>
                </a:cubicBezTo>
                <a:close/>
                <a:moveTo>
                  <a:pt x="3340597" y="4853677"/>
                </a:moveTo>
                <a:cubicBezTo>
                  <a:pt x="3347372" y="4853677"/>
                  <a:pt x="3353172" y="4859487"/>
                  <a:pt x="3353172" y="4866252"/>
                </a:cubicBezTo>
                <a:cubicBezTo>
                  <a:pt x="3353172" y="4873027"/>
                  <a:pt x="3348337" y="4878826"/>
                  <a:pt x="3340597" y="4878826"/>
                </a:cubicBezTo>
                <a:cubicBezTo>
                  <a:pt x="3333822" y="4878826"/>
                  <a:pt x="3328023" y="4873027"/>
                  <a:pt x="3328023" y="4866252"/>
                </a:cubicBezTo>
                <a:cubicBezTo>
                  <a:pt x="3328023" y="4859487"/>
                  <a:pt x="3333822" y="4853677"/>
                  <a:pt x="3340597" y="4853677"/>
                </a:cubicBezTo>
                <a:close/>
                <a:moveTo>
                  <a:pt x="1573066" y="4824658"/>
                </a:moveTo>
                <a:cubicBezTo>
                  <a:pt x="1577901" y="4824658"/>
                  <a:pt x="1581781" y="4828528"/>
                  <a:pt x="1581781" y="4833363"/>
                </a:cubicBezTo>
                <a:cubicBezTo>
                  <a:pt x="1582745" y="4838197"/>
                  <a:pt x="1578876" y="4842077"/>
                  <a:pt x="1573066" y="4842077"/>
                </a:cubicBezTo>
                <a:cubicBezTo>
                  <a:pt x="1568231" y="4842077"/>
                  <a:pt x="1564362" y="4838197"/>
                  <a:pt x="1564362" y="4833363"/>
                </a:cubicBezTo>
                <a:cubicBezTo>
                  <a:pt x="1564362" y="4828528"/>
                  <a:pt x="1568231" y="4824658"/>
                  <a:pt x="1573066" y="4824658"/>
                </a:cubicBezTo>
                <a:close/>
                <a:moveTo>
                  <a:pt x="3508928" y="4784995"/>
                </a:moveTo>
                <a:cubicBezTo>
                  <a:pt x="3516667" y="4784995"/>
                  <a:pt x="3522477" y="4790795"/>
                  <a:pt x="3522477" y="4798534"/>
                </a:cubicBezTo>
                <a:cubicBezTo>
                  <a:pt x="3521512" y="4806274"/>
                  <a:pt x="3515702" y="4812083"/>
                  <a:pt x="3508928" y="4812083"/>
                </a:cubicBezTo>
                <a:cubicBezTo>
                  <a:pt x="3501188" y="4812083"/>
                  <a:pt x="3495389" y="4806274"/>
                  <a:pt x="3495389" y="4798534"/>
                </a:cubicBezTo>
                <a:cubicBezTo>
                  <a:pt x="3495389" y="4790795"/>
                  <a:pt x="3501188" y="4784995"/>
                  <a:pt x="3508928" y="4784995"/>
                </a:cubicBezTo>
                <a:close/>
                <a:moveTo>
                  <a:pt x="2854943" y="4784030"/>
                </a:moveTo>
                <a:cubicBezTo>
                  <a:pt x="2856548" y="4784030"/>
                  <a:pt x="2857848" y="4785330"/>
                  <a:pt x="2857848" y="4786935"/>
                </a:cubicBezTo>
                <a:cubicBezTo>
                  <a:pt x="2857848" y="4788540"/>
                  <a:pt x="2856548" y="4789840"/>
                  <a:pt x="2854943" y="4789840"/>
                </a:cubicBezTo>
                <a:cubicBezTo>
                  <a:pt x="2853338" y="4789840"/>
                  <a:pt x="2852038" y="4788540"/>
                  <a:pt x="2852038" y="4786935"/>
                </a:cubicBezTo>
                <a:cubicBezTo>
                  <a:pt x="2852038" y="4785330"/>
                  <a:pt x="2853338" y="4784030"/>
                  <a:pt x="2854943" y="4784030"/>
                </a:cubicBezTo>
                <a:close/>
                <a:moveTo>
                  <a:pt x="2143866" y="4784020"/>
                </a:moveTo>
                <a:cubicBezTo>
                  <a:pt x="2144831" y="4784020"/>
                  <a:pt x="2146771" y="4785960"/>
                  <a:pt x="2146771" y="4786925"/>
                </a:cubicBezTo>
                <a:cubicBezTo>
                  <a:pt x="2146771" y="4788855"/>
                  <a:pt x="2144831" y="4789830"/>
                  <a:pt x="2143866" y="4789830"/>
                </a:cubicBezTo>
                <a:cubicBezTo>
                  <a:pt x="2141926" y="4789830"/>
                  <a:pt x="2140961" y="4787890"/>
                  <a:pt x="2140961" y="4786925"/>
                </a:cubicBezTo>
                <a:cubicBezTo>
                  <a:pt x="2140961" y="4784985"/>
                  <a:pt x="2142901" y="4784020"/>
                  <a:pt x="2143866" y="4784020"/>
                </a:cubicBezTo>
                <a:close/>
                <a:moveTo>
                  <a:pt x="1408594" y="4752097"/>
                </a:moveTo>
                <a:cubicBezTo>
                  <a:pt x="1413429" y="4752097"/>
                  <a:pt x="1417299" y="4755967"/>
                  <a:pt x="1417299" y="4760802"/>
                </a:cubicBezTo>
                <a:cubicBezTo>
                  <a:pt x="1417299" y="4765636"/>
                  <a:pt x="1413429" y="4769516"/>
                  <a:pt x="1408594" y="4769516"/>
                </a:cubicBezTo>
                <a:cubicBezTo>
                  <a:pt x="1403760" y="4769516"/>
                  <a:pt x="1399890" y="4765636"/>
                  <a:pt x="1399890" y="4760802"/>
                </a:cubicBezTo>
                <a:cubicBezTo>
                  <a:pt x="1399890" y="4755967"/>
                  <a:pt x="1403760" y="4752097"/>
                  <a:pt x="1408594" y="4752097"/>
                </a:cubicBezTo>
                <a:close/>
                <a:moveTo>
                  <a:pt x="3031013" y="4746297"/>
                </a:moveTo>
                <a:cubicBezTo>
                  <a:pt x="3034883" y="4746297"/>
                  <a:pt x="3037778" y="4749202"/>
                  <a:pt x="3037778" y="4753072"/>
                </a:cubicBezTo>
                <a:cubicBezTo>
                  <a:pt x="3037778" y="4756942"/>
                  <a:pt x="3034883" y="4759836"/>
                  <a:pt x="3031013" y="4759836"/>
                </a:cubicBezTo>
                <a:cubicBezTo>
                  <a:pt x="3027144" y="4759836"/>
                  <a:pt x="3024239" y="4756942"/>
                  <a:pt x="3024239" y="4753072"/>
                </a:cubicBezTo>
                <a:cubicBezTo>
                  <a:pt x="3024239" y="4749202"/>
                  <a:pt x="3027144" y="4746297"/>
                  <a:pt x="3031013" y="4746297"/>
                </a:cubicBezTo>
                <a:close/>
                <a:moveTo>
                  <a:pt x="1967785" y="4744357"/>
                </a:moveTo>
                <a:cubicBezTo>
                  <a:pt x="1971655" y="4744357"/>
                  <a:pt x="1975525" y="4748227"/>
                  <a:pt x="1975525" y="4752097"/>
                </a:cubicBezTo>
                <a:cubicBezTo>
                  <a:pt x="1975525" y="4756932"/>
                  <a:pt x="1972620" y="4759836"/>
                  <a:pt x="1967785" y="4759836"/>
                </a:cubicBezTo>
                <a:cubicBezTo>
                  <a:pt x="1963916" y="4759836"/>
                  <a:pt x="1960046" y="4755967"/>
                  <a:pt x="1960046" y="4752097"/>
                </a:cubicBezTo>
                <a:cubicBezTo>
                  <a:pt x="1960046" y="4748227"/>
                  <a:pt x="1963916" y="4744357"/>
                  <a:pt x="1967785" y="4744357"/>
                </a:cubicBezTo>
                <a:close/>
                <a:moveTo>
                  <a:pt x="3671459" y="4706624"/>
                </a:moveTo>
                <a:cubicBezTo>
                  <a:pt x="3679198" y="4706624"/>
                  <a:pt x="3685008" y="4712434"/>
                  <a:pt x="3685008" y="4720163"/>
                </a:cubicBezTo>
                <a:cubicBezTo>
                  <a:pt x="3685008" y="4726938"/>
                  <a:pt x="3678233" y="4733712"/>
                  <a:pt x="3671459" y="4733712"/>
                </a:cubicBezTo>
                <a:cubicBezTo>
                  <a:pt x="3663719" y="4733712"/>
                  <a:pt x="3657920" y="4727913"/>
                  <a:pt x="3657920" y="4720163"/>
                </a:cubicBezTo>
                <a:cubicBezTo>
                  <a:pt x="3657920" y="4712434"/>
                  <a:pt x="3663719" y="4706624"/>
                  <a:pt x="3671459" y="4706624"/>
                </a:cubicBezTo>
                <a:close/>
                <a:moveTo>
                  <a:pt x="3203214" y="4692120"/>
                </a:moveTo>
                <a:cubicBezTo>
                  <a:pt x="3209989" y="4692120"/>
                  <a:pt x="3215799" y="4697920"/>
                  <a:pt x="3215799" y="4704695"/>
                </a:cubicBezTo>
                <a:cubicBezTo>
                  <a:pt x="3214824" y="4711470"/>
                  <a:pt x="3209989" y="4717269"/>
                  <a:pt x="3203214" y="4717269"/>
                </a:cubicBezTo>
                <a:cubicBezTo>
                  <a:pt x="3196450" y="4717269"/>
                  <a:pt x="3190640" y="4711470"/>
                  <a:pt x="3190640" y="4704695"/>
                </a:cubicBezTo>
                <a:cubicBezTo>
                  <a:pt x="3190640" y="4697920"/>
                  <a:pt x="3196450" y="4692120"/>
                  <a:pt x="3203214" y="4692120"/>
                </a:cubicBezTo>
                <a:close/>
                <a:moveTo>
                  <a:pt x="1795574" y="4692120"/>
                </a:moveTo>
                <a:cubicBezTo>
                  <a:pt x="1802349" y="4692120"/>
                  <a:pt x="1808159" y="4697920"/>
                  <a:pt x="1808159" y="4704695"/>
                </a:cubicBezTo>
                <a:cubicBezTo>
                  <a:pt x="1808159" y="4711470"/>
                  <a:pt x="1802349" y="4717269"/>
                  <a:pt x="1795574" y="4717269"/>
                </a:cubicBezTo>
                <a:cubicBezTo>
                  <a:pt x="1788799" y="4717269"/>
                  <a:pt x="1783000" y="4711470"/>
                  <a:pt x="1783000" y="4704695"/>
                </a:cubicBezTo>
                <a:cubicBezTo>
                  <a:pt x="1783000" y="4697920"/>
                  <a:pt x="1788799" y="4692120"/>
                  <a:pt x="1795574" y="4692120"/>
                </a:cubicBezTo>
                <a:close/>
                <a:moveTo>
                  <a:pt x="1248968" y="4667936"/>
                </a:moveTo>
                <a:cubicBezTo>
                  <a:pt x="1253244" y="4667936"/>
                  <a:pt x="1256708" y="4671400"/>
                  <a:pt x="1256708" y="4675676"/>
                </a:cubicBezTo>
                <a:cubicBezTo>
                  <a:pt x="1256708" y="4679952"/>
                  <a:pt x="1253244" y="4683415"/>
                  <a:pt x="1248968" y="4683415"/>
                </a:cubicBezTo>
                <a:cubicBezTo>
                  <a:pt x="1244692" y="4683415"/>
                  <a:pt x="1241229" y="4679952"/>
                  <a:pt x="1241229" y="4675676"/>
                </a:cubicBezTo>
                <a:cubicBezTo>
                  <a:pt x="1241229" y="4671400"/>
                  <a:pt x="1244692" y="4667936"/>
                  <a:pt x="1248968" y="4667936"/>
                </a:cubicBezTo>
                <a:close/>
                <a:moveTo>
                  <a:pt x="1628218" y="4626333"/>
                </a:moveTo>
                <a:cubicBezTo>
                  <a:pt x="1637887" y="4626333"/>
                  <a:pt x="1645627" y="4634073"/>
                  <a:pt x="1645627" y="4643752"/>
                </a:cubicBezTo>
                <a:cubicBezTo>
                  <a:pt x="1645627" y="4653422"/>
                  <a:pt x="1637887" y="4661161"/>
                  <a:pt x="1628218" y="4661161"/>
                </a:cubicBezTo>
                <a:cubicBezTo>
                  <a:pt x="1618538" y="4661161"/>
                  <a:pt x="1610799" y="4653422"/>
                  <a:pt x="1610799" y="4643752"/>
                </a:cubicBezTo>
                <a:cubicBezTo>
                  <a:pt x="1610799" y="4634073"/>
                  <a:pt x="1618538" y="4626333"/>
                  <a:pt x="1628218" y="4626333"/>
                </a:cubicBezTo>
                <a:close/>
                <a:moveTo>
                  <a:pt x="3370591" y="4625358"/>
                </a:moveTo>
                <a:cubicBezTo>
                  <a:pt x="3381225" y="4625358"/>
                  <a:pt x="3388965" y="4634063"/>
                  <a:pt x="3388965" y="4643742"/>
                </a:cubicBezTo>
                <a:cubicBezTo>
                  <a:pt x="3388965" y="4654377"/>
                  <a:pt x="3381225" y="4662126"/>
                  <a:pt x="3370591" y="4662126"/>
                </a:cubicBezTo>
                <a:cubicBezTo>
                  <a:pt x="3359946" y="4662126"/>
                  <a:pt x="3352207" y="4653412"/>
                  <a:pt x="3352207" y="4643742"/>
                </a:cubicBezTo>
                <a:cubicBezTo>
                  <a:pt x="3352207" y="4633098"/>
                  <a:pt x="3360911" y="4625358"/>
                  <a:pt x="3370591" y="4625358"/>
                </a:cubicBezTo>
                <a:close/>
                <a:moveTo>
                  <a:pt x="3827226" y="4616654"/>
                </a:moveTo>
                <a:cubicBezTo>
                  <a:pt x="3834966" y="4616654"/>
                  <a:pt x="3840765" y="4622464"/>
                  <a:pt x="3840765" y="4630194"/>
                </a:cubicBezTo>
                <a:cubicBezTo>
                  <a:pt x="3841730" y="4636968"/>
                  <a:pt x="3834966" y="4643743"/>
                  <a:pt x="3827226" y="4643743"/>
                </a:cubicBezTo>
                <a:cubicBezTo>
                  <a:pt x="3819487" y="4643743"/>
                  <a:pt x="3813677" y="4637944"/>
                  <a:pt x="3813677" y="4630194"/>
                </a:cubicBezTo>
                <a:cubicBezTo>
                  <a:pt x="3813677" y="4622464"/>
                  <a:pt x="3819487" y="4616654"/>
                  <a:pt x="3827226" y="4616654"/>
                </a:cubicBezTo>
                <a:close/>
                <a:moveTo>
                  <a:pt x="2456344" y="4601175"/>
                </a:moveTo>
                <a:cubicBezTo>
                  <a:pt x="2465048" y="4601175"/>
                  <a:pt x="2471823" y="4607950"/>
                  <a:pt x="2471823" y="4616654"/>
                </a:cubicBezTo>
                <a:cubicBezTo>
                  <a:pt x="2470858" y="4625359"/>
                  <a:pt x="2464083" y="4632133"/>
                  <a:pt x="2456344" y="4632133"/>
                </a:cubicBezTo>
                <a:cubicBezTo>
                  <a:pt x="2447639" y="4632133"/>
                  <a:pt x="2440865" y="4625359"/>
                  <a:pt x="2440865" y="4616654"/>
                </a:cubicBezTo>
                <a:cubicBezTo>
                  <a:pt x="2440865" y="4607950"/>
                  <a:pt x="2447639" y="4601175"/>
                  <a:pt x="2456344" y="4601175"/>
                </a:cubicBezTo>
                <a:close/>
                <a:moveTo>
                  <a:pt x="2632425" y="4598280"/>
                </a:moveTo>
                <a:cubicBezTo>
                  <a:pt x="2640164" y="4598280"/>
                  <a:pt x="2646939" y="4605055"/>
                  <a:pt x="2646939" y="4612794"/>
                </a:cubicBezTo>
                <a:cubicBezTo>
                  <a:pt x="2646939" y="4620534"/>
                  <a:pt x="2640164" y="4627298"/>
                  <a:pt x="2632425" y="4627298"/>
                </a:cubicBezTo>
                <a:cubicBezTo>
                  <a:pt x="2624685" y="4627298"/>
                  <a:pt x="2617911" y="4620534"/>
                  <a:pt x="2617911" y="4612794"/>
                </a:cubicBezTo>
                <a:cubicBezTo>
                  <a:pt x="2617911" y="4605055"/>
                  <a:pt x="2624685" y="4598280"/>
                  <a:pt x="2632425" y="4598280"/>
                </a:cubicBezTo>
                <a:close/>
                <a:moveTo>
                  <a:pt x="2279298" y="4589565"/>
                </a:moveTo>
                <a:cubicBezTo>
                  <a:pt x="2288012" y="4589565"/>
                  <a:pt x="2295752" y="4597305"/>
                  <a:pt x="2295752" y="4606009"/>
                </a:cubicBezTo>
                <a:cubicBezTo>
                  <a:pt x="2295752" y="4614714"/>
                  <a:pt x="2288977" y="4622463"/>
                  <a:pt x="2279298" y="4622463"/>
                </a:cubicBezTo>
                <a:cubicBezTo>
                  <a:pt x="2270593" y="4622463"/>
                  <a:pt x="2262854" y="4614714"/>
                  <a:pt x="2262854" y="4606009"/>
                </a:cubicBezTo>
                <a:cubicBezTo>
                  <a:pt x="2262854" y="4597305"/>
                  <a:pt x="2270593" y="4589565"/>
                  <a:pt x="2279298" y="4589565"/>
                </a:cubicBezTo>
                <a:close/>
                <a:moveTo>
                  <a:pt x="2808505" y="4580861"/>
                </a:moveTo>
                <a:cubicBezTo>
                  <a:pt x="2816245" y="4580861"/>
                  <a:pt x="2822045" y="4586671"/>
                  <a:pt x="2822045" y="4594400"/>
                </a:cubicBezTo>
                <a:cubicBezTo>
                  <a:pt x="2821080" y="4602150"/>
                  <a:pt x="2815270" y="4607949"/>
                  <a:pt x="2808505" y="4607949"/>
                </a:cubicBezTo>
                <a:cubicBezTo>
                  <a:pt x="2800766" y="4607949"/>
                  <a:pt x="2794956" y="4602150"/>
                  <a:pt x="2794956" y="4594400"/>
                </a:cubicBezTo>
                <a:cubicBezTo>
                  <a:pt x="2794956" y="4586671"/>
                  <a:pt x="2800766" y="4580861"/>
                  <a:pt x="2808505" y="4580861"/>
                </a:cubicBezTo>
                <a:close/>
                <a:moveTo>
                  <a:pt x="1096116" y="4572156"/>
                </a:moveTo>
                <a:cubicBezTo>
                  <a:pt x="1099986" y="4572156"/>
                  <a:pt x="1103856" y="4576026"/>
                  <a:pt x="1103856" y="4579896"/>
                </a:cubicBezTo>
                <a:cubicBezTo>
                  <a:pt x="1103856" y="4583766"/>
                  <a:pt x="1099986" y="4587635"/>
                  <a:pt x="1096116" y="4587635"/>
                </a:cubicBezTo>
                <a:cubicBezTo>
                  <a:pt x="1092247" y="4587635"/>
                  <a:pt x="1088377" y="4583766"/>
                  <a:pt x="1088377" y="4579896"/>
                </a:cubicBezTo>
                <a:cubicBezTo>
                  <a:pt x="1088377" y="4576026"/>
                  <a:pt x="1092247" y="4572156"/>
                  <a:pt x="1096116" y="4572156"/>
                </a:cubicBezTo>
                <a:close/>
                <a:moveTo>
                  <a:pt x="2105168" y="4563441"/>
                </a:moveTo>
                <a:cubicBezTo>
                  <a:pt x="2114837" y="4563441"/>
                  <a:pt x="2122577" y="4571181"/>
                  <a:pt x="2122577" y="4580860"/>
                </a:cubicBezTo>
                <a:cubicBezTo>
                  <a:pt x="2122577" y="4590530"/>
                  <a:pt x="2114837" y="4598269"/>
                  <a:pt x="2105168" y="4598269"/>
                </a:cubicBezTo>
                <a:cubicBezTo>
                  <a:pt x="2095488" y="4598269"/>
                  <a:pt x="2087749" y="4590530"/>
                  <a:pt x="2087749" y="4580860"/>
                </a:cubicBezTo>
                <a:cubicBezTo>
                  <a:pt x="2087749" y="4571181"/>
                  <a:pt x="2095488" y="4563441"/>
                  <a:pt x="2105168" y="4563441"/>
                </a:cubicBezTo>
                <a:close/>
                <a:moveTo>
                  <a:pt x="2981671" y="4548937"/>
                </a:moveTo>
                <a:cubicBezTo>
                  <a:pt x="2988446" y="4548937"/>
                  <a:pt x="2994256" y="4554747"/>
                  <a:pt x="2994256" y="4561512"/>
                </a:cubicBezTo>
                <a:cubicBezTo>
                  <a:pt x="2994256" y="4568287"/>
                  <a:pt x="2988446" y="4574096"/>
                  <a:pt x="2981671" y="4574096"/>
                </a:cubicBezTo>
                <a:cubicBezTo>
                  <a:pt x="2974896" y="4574096"/>
                  <a:pt x="2969097" y="4568287"/>
                  <a:pt x="2969097" y="4561512"/>
                </a:cubicBezTo>
                <a:cubicBezTo>
                  <a:pt x="2969097" y="4554747"/>
                  <a:pt x="2974896" y="4548937"/>
                  <a:pt x="2981671" y="4548937"/>
                </a:cubicBezTo>
                <a:close/>
                <a:moveTo>
                  <a:pt x="1464712" y="4546032"/>
                </a:moveTo>
                <a:cubicBezTo>
                  <a:pt x="1477540" y="4546032"/>
                  <a:pt x="1487931" y="4556423"/>
                  <a:pt x="1487931" y="4569251"/>
                </a:cubicBezTo>
                <a:cubicBezTo>
                  <a:pt x="1487931" y="4582080"/>
                  <a:pt x="1477540" y="4592470"/>
                  <a:pt x="1464712" y="4592470"/>
                </a:cubicBezTo>
                <a:cubicBezTo>
                  <a:pt x="1451883" y="4592470"/>
                  <a:pt x="1441493" y="4582080"/>
                  <a:pt x="1441493" y="4569251"/>
                </a:cubicBezTo>
                <a:cubicBezTo>
                  <a:pt x="1441493" y="4556423"/>
                  <a:pt x="1451883" y="4546032"/>
                  <a:pt x="1464712" y="4546032"/>
                </a:cubicBezTo>
                <a:close/>
                <a:moveTo>
                  <a:pt x="3533121" y="4545067"/>
                </a:moveTo>
                <a:cubicBezTo>
                  <a:pt x="3547006" y="4545067"/>
                  <a:pt x="3558270" y="4556331"/>
                  <a:pt x="3558270" y="4570216"/>
                </a:cubicBezTo>
                <a:cubicBezTo>
                  <a:pt x="3558270" y="4584110"/>
                  <a:pt x="3547006" y="4595374"/>
                  <a:pt x="3533121" y="4595374"/>
                </a:cubicBezTo>
                <a:cubicBezTo>
                  <a:pt x="3519227" y="4595374"/>
                  <a:pt x="3507963" y="4584110"/>
                  <a:pt x="3507963" y="4570216"/>
                </a:cubicBezTo>
                <a:cubicBezTo>
                  <a:pt x="3507963" y="4556331"/>
                  <a:pt x="3519227" y="4545067"/>
                  <a:pt x="3533121" y="4545067"/>
                </a:cubicBezTo>
                <a:close/>
                <a:moveTo>
                  <a:pt x="1932957" y="4521849"/>
                </a:moveTo>
                <a:cubicBezTo>
                  <a:pt x="1942626" y="4521849"/>
                  <a:pt x="1951331" y="4529589"/>
                  <a:pt x="1951331" y="4540233"/>
                </a:cubicBezTo>
                <a:cubicBezTo>
                  <a:pt x="1951331" y="4550868"/>
                  <a:pt x="1943591" y="4558617"/>
                  <a:pt x="1932957" y="4558617"/>
                </a:cubicBezTo>
                <a:cubicBezTo>
                  <a:pt x="1923277" y="4558617"/>
                  <a:pt x="1914573" y="4550868"/>
                  <a:pt x="1914573" y="4540233"/>
                </a:cubicBezTo>
                <a:cubicBezTo>
                  <a:pt x="1914573" y="4529589"/>
                  <a:pt x="1922312" y="4521849"/>
                  <a:pt x="1932957" y="4521849"/>
                </a:cubicBezTo>
                <a:close/>
                <a:moveTo>
                  <a:pt x="3977173" y="4513134"/>
                </a:moveTo>
                <a:cubicBezTo>
                  <a:pt x="3984912" y="4513134"/>
                  <a:pt x="3991677" y="4519909"/>
                  <a:pt x="3991677" y="4527648"/>
                </a:cubicBezTo>
                <a:cubicBezTo>
                  <a:pt x="3991677" y="4535388"/>
                  <a:pt x="3984912" y="4542152"/>
                  <a:pt x="3977173" y="4542152"/>
                </a:cubicBezTo>
                <a:cubicBezTo>
                  <a:pt x="3969433" y="4542152"/>
                  <a:pt x="3962659" y="4535388"/>
                  <a:pt x="3962659" y="4527648"/>
                </a:cubicBezTo>
                <a:cubicBezTo>
                  <a:pt x="3962659" y="4519909"/>
                  <a:pt x="3969433" y="4513134"/>
                  <a:pt x="3977173" y="4513134"/>
                </a:cubicBezTo>
                <a:close/>
                <a:moveTo>
                  <a:pt x="3151942" y="4504430"/>
                </a:moveTo>
                <a:cubicBezTo>
                  <a:pt x="3157742" y="4504430"/>
                  <a:pt x="3162577" y="4509265"/>
                  <a:pt x="3162577" y="4515075"/>
                </a:cubicBezTo>
                <a:cubicBezTo>
                  <a:pt x="3162577" y="4520874"/>
                  <a:pt x="3157742" y="4525719"/>
                  <a:pt x="3151942" y="4525719"/>
                </a:cubicBezTo>
                <a:cubicBezTo>
                  <a:pt x="3146133" y="4525719"/>
                  <a:pt x="3141298" y="4520874"/>
                  <a:pt x="3141298" y="4515075"/>
                </a:cubicBezTo>
                <a:cubicBezTo>
                  <a:pt x="3141298" y="4509265"/>
                  <a:pt x="3146133" y="4504430"/>
                  <a:pt x="3151942" y="4504430"/>
                </a:cubicBezTo>
                <a:close/>
                <a:moveTo>
                  <a:pt x="1764626" y="4466696"/>
                </a:moveTo>
                <a:cubicBezTo>
                  <a:pt x="1775270" y="4466696"/>
                  <a:pt x="1783975" y="4475401"/>
                  <a:pt x="1783975" y="4486045"/>
                </a:cubicBezTo>
                <a:cubicBezTo>
                  <a:pt x="1783975" y="4496690"/>
                  <a:pt x="1776235" y="4505394"/>
                  <a:pt x="1764626" y="4505394"/>
                </a:cubicBezTo>
                <a:cubicBezTo>
                  <a:pt x="1753981" y="4505394"/>
                  <a:pt x="1745277" y="4496690"/>
                  <a:pt x="1745277" y="4486045"/>
                </a:cubicBezTo>
                <a:cubicBezTo>
                  <a:pt x="1745277" y="4475401"/>
                  <a:pt x="1753981" y="4466696"/>
                  <a:pt x="1764626" y="4466696"/>
                </a:cubicBezTo>
                <a:close/>
                <a:moveTo>
                  <a:pt x="950029" y="4464766"/>
                </a:moveTo>
                <a:cubicBezTo>
                  <a:pt x="954305" y="4464766"/>
                  <a:pt x="957769" y="4468230"/>
                  <a:pt x="957769" y="4472506"/>
                </a:cubicBezTo>
                <a:cubicBezTo>
                  <a:pt x="957769" y="4476782"/>
                  <a:pt x="954305" y="4480245"/>
                  <a:pt x="950029" y="4480245"/>
                </a:cubicBezTo>
                <a:cubicBezTo>
                  <a:pt x="945753" y="4480245"/>
                  <a:pt x="942290" y="4476782"/>
                  <a:pt x="942290" y="4472506"/>
                </a:cubicBezTo>
                <a:cubicBezTo>
                  <a:pt x="942290" y="4468230"/>
                  <a:pt x="945753" y="4464766"/>
                  <a:pt x="950029" y="4464766"/>
                </a:cubicBezTo>
                <a:close/>
                <a:moveTo>
                  <a:pt x="1308955" y="4453157"/>
                </a:moveTo>
                <a:cubicBezTo>
                  <a:pt x="1325399" y="4453157"/>
                  <a:pt x="1338939" y="4466697"/>
                  <a:pt x="1338939" y="4483151"/>
                </a:cubicBezTo>
                <a:cubicBezTo>
                  <a:pt x="1338939" y="4499595"/>
                  <a:pt x="1325399" y="4513134"/>
                  <a:pt x="1308955" y="4513134"/>
                </a:cubicBezTo>
                <a:cubicBezTo>
                  <a:pt x="1292501" y="4513134"/>
                  <a:pt x="1278962" y="4499595"/>
                  <a:pt x="1278962" y="4483151"/>
                </a:cubicBezTo>
                <a:cubicBezTo>
                  <a:pt x="1278962" y="4466697"/>
                  <a:pt x="1292501" y="4453157"/>
                  <a:pt x="1308955" y="4453157"/>
                </a:cubicBezTo>
                <a:close/>
                <a:moveTo>
                  <a:pt x="3689843" y="4452192"/>
                </a:moveTo>
                <a:cubicBezTo>
                  <a:pt x="3706937" y="4452192"/>
                  <a:pt x="3720802" y="4466057"/>
                  <a:pt x="3720802" y="4483151"/>
                </a:cubicBezTo>
                <a:cubicBezTo>
                  <a:pt x="3720802" y="4500245"/>
                  <a:pt x="3706937" y="4514109"/>
                  <a:pt x="3689843" y="4514109"/>
                </a:cubicBezTo>
                <a:cubicBezTo>
                  <a:pt x="3672749" y="4514109"/>
                  <a:pt x="3658885" y="4500245"/>
                  <a:pt x="3658885" y="4483151"/>
                </a:cubicBezTo>
                <a:cubicBezTo>
                  <a:pt x="3658885" y="4466057"/>
                  <a:pt x="3672749" y="4452192"/>
                  <a:pt x="3689843" y="4452192"/>
                </a:cubicBezTo>
                <a:close/>
                <a:moveTo>
                  <a:pt x="3317378" y="4444453"/>
                </a:moveTo>
                <a:cubicBezTo>
                  <a:pt x="3323178" y="4444453"/>
                  <a:pt x="3327048" y="4449288"/>
                  <a:pt x="3327048" y="4454123"/>
                </a:cubicBezTo>
                <a:cubicBezTo>
                  <a:pt x="3327048" y="4458968"/>
                  <a:pt x="3322213" y="4463802"/>
                  <a:pt x="3317378" y="4463802"/>
                </a:cubicBezTo>
                <a:cubicBezTo>
                  <a:pt x="3311569" y="4463802"/>
                  <a:pt x="3307699" y="4458968"/>
                  <a:pt x="3307699" y="4454123"/>
                </a:cubicBezTo>
                <a:cubicBezTo>
                  <a:pt x="3307699" y="4448323"/>
                  <a:pt x="3312533" y="4444453"/>
                  <a:pt x="3317378" y="4444453"/>
                </a:cubicBezTo>
                <a:close/>
                <a:moveTo>
                  <a:pt x="4118426" y="4401885"/>
                </a:moveTo>
                <a:cubicBezTo>
                  <a:pt x="4126165" y="4401885"/>
                  <a:pt x="4132940" y="4408660"/>
                  <a:pt x="4132940" y="4416399"/>
                </a:cubicBezTo>
                <a:cubicBezTo>
                  <a:pt x="4132940" y="4424139"/>
                  <a:pt x="4127130" y="4430903"/>
                  <a:pt x="4118426" y="4430903"/>
                </a:cubicBezTo>
                <a:cubicBezTo>
                  <a:pt x="4110686" y="4430903"/>
                  <a:pt x="4103912" y="4424139"/>
                  <a:pt x="4103912" y="4416399"/>
                </a:cubicBezTo>
                <a:cubicBezTo>
                  <a:pt x="4103912" y="4408660"/>
                  <a:pt x="4110686" y="4401885"/>
                  <a:pt x="4118426" y="4401885"/>
                </a:cubicBezTo>
                <a:close/>
                <a:moveTo>
                  <a:pt x="1602085" y="4397040"/>
                </a:moveTo>
                <a:cubicBezTo>
                  <a:pt x="1613694" y="4397040"/>
                  <a:pt x="1622409" y="4405745"/>
                  <a:pt x="1622409" y="4417354"/>
                </a:cubicBezTo>
                <a:cubicBezTo>
                  <a:pt x="1622409" y="4428964"/>
                  <a:pt x="1613694" y="4437678"/>
                  <a:pt x="1602085" y="4437678"/>
                </a:cubicBezTo>
                <a:cubicBezTo>
                  <a:pt x="1590475" y="4437678"/>
                  <a:pt x="1581771" y="4428964"/>
                  <a:pt x="1581771" y="4417354"/>
                </a:cubicBezTo>
                <a:cubicBezTo>
                  <a:pt x="1581771" y="4405745"/>
                  <a:pt x="1590475" y="4397040"/>
                  <a:pt x="1602085" y="4397040"/>
                </a:cubicBezTo>
                <a:close/>
                <a:moveTo>
                  <a:pt x="2543419" y="4391240"/>
                </a:moveTo>
                <a:cubicBezTo>
                  <a:pt x="2559863" y="4391240"/>
                  <a:pt x="2572438" y="4403815"/>
                  <a:pt x="2572438" y="4420259"/>
                </a:cubicBezTo>
                <a:cubicBezTo>
                  <a:pt x="2572438" y="4436713"/>
                  <a:pt x="2559863" y="4449287"/>
                  <a:pt x="2543419" y="4449287"/>
                </a:cubicBezTo>
                <a:cubicBezTo>
                  <a:pt x="2526965" y="4449287"/>
                  <a:pt x="2514391" y="4436713"/>
                  <a:pt x="2514391" y="4420259"/>
                </a:cubicBezTo>
                <a:cubicBezTo>
                  <a:pt x="2514391" y="4403815"/>
                  <a:pt x="2526965" y="4391240"/>
                  <a:pt x="2543419" y="4391240"/>
                </a:cubicBezTo>
                <a:close/>
                <a:moveTo>
                  <a:pt x="2369279" y="4387370"/>
                </a:moveTo>
                <a:cubicBezTo>
                  <a:pt x="2385723" y="4387370"/>
                  <a:pt x="2399263" y="4400910"/>
                  <a:pt x="2399263" y="4417364"/>
                </a:cubicBezTo>
                <a:cubicBezTo>
                  <a:pt x="2399263" y="4433808"/>
                  <a:pt x="2385723" y="4447347"/>
                  <a:pt x="2369279" y="4447347"/>
                </a:cubicBezTo>
                <a:cubicBezTo>
                  <a:pt x="2352825" y="4447347"/>
                  <a:pt x="2339286" y="4433808"/>
                  <a:pt x="2339286" y="4417364"/>
                </a:cubicBezTo>
                <a:cubicBezTo>
                  <a:pt x="2339286" y="4400910"/>
                  <a:pt x="2352825" y="4387370"/>
                  <a:pt x="2369279" y="4387370"/>
                </a:cubicBezTo>
                <a:close/>
                <a:moveTo>
                  <a:pt x="2717560" y="4380596"/>
                </a:moveTo>
                <a:cubicBezTo>
                  <a:pt x="2733060" y="4380596"/>
                  <a:pt x="2745614" y="4393160"/>
                  <a:pt x="2745614" y="4408650"/>
                </a:cubicBezTo>
                <a:cubicBezTo>
                  <a:pt x="2745614" y="4424149"/>
                  <a:pt x="2733060" y="4436713"/>
                  <a:pt x="2717560" y="4436713"/>
                </a:cubicBezTo>
                <a:cubicBezTo>
                  <a:pt x="2702071" y="4436713"/>
                  <a:pt x="2689507" y="4424149"/>
                  <a:pt x="2689507" y="4408650"/>
                </a:cubicBezTo>
                <a:cubicBezTo>
                  <a:pt x="2689507" y="4393160"/>
                  <a:pt x="2702071" y="4380596"/>
                  <a:pt x="2717560" y="4380596"/>
                </a:cubicBezTo>
                <a:close/>
                <a:moveTo>
                  <a:pt x="3477004" y="4369951"/>
                </a:moveTo>
                <a:cubicBezTo>
                  <a:pt x="3481849" y="4369951"/>
                  <a:pt x="3485719" y="4373821"/>
                  <a:pt x="3485719" y="4378656"/>
                </a:cubicBezTo>
                <a:cubicBezTo>
                  <a:pt x="3485719" y="4383490"/>
                  <a:pt x="3481849" y="4387370"/>
                  <a:pt x="3477004" y="4387370"/>
                </a:cubicBezTo>
                <a:cubicBezTo>
                  <a:pt x="3472170" y="4387370"/>
                  <a:pt x="3468300" y="4383490"/>
                  <a:pt x="3468300" y="4378656"/>
                </a:cubicBezTo>
                <a:cubicBezTo>
                  <a:pt x="3468300" y="4373821"/>
                  <a:pt x="3472170" y="4369951"/>
                  <a:pt x="3477004" y="4369951"/>
                </a:cubicBezTo>
                <a:close/>
                <a:moveTo>
                  <a:pt x="2196103" y="4365116"/>
                </a:moveTo>
                <a:cubicBezTo>
                  <a:pt x="2213523" y="4365116"/>
                  <a:pt x="2228027" y="4379631"/>
                  <a:pt x="2228027" y="4397040"/>
                </a:cubicBezTo>
                <a:cubicBezTo>
                  <a:pt x="2228027" y="4414459"/>
                  <a:pt x="2213523" y="4428963"/>
                  <a:pt x="2196103" y="4428963"/>
                </a:cubicBezTo>
                <a:cubicBezTo>
                  <a:pt x="2178694" y="4428963"/>
                  <a:pt x="2164180" y="4414459"/>
                  <a:pt x="2164180" y="4397040"/>
                </a:cubicBezTo>
                <a:cubicBezTo>
                  <a:pt x="2164180" y="4379631"/>
                  <a:pt x="2178694" y="4365116"/>
                  <a:pt x="2196103" y="4365116"/>
                </a:cubicBezTo>
                <a:close/>
                <a:moveTo>
                  <a:pt x="2888796" y="4353507"/>
                </a:moveTo>
                <a:cubicBezTo>
                  <a:pt x="2903311" y="4353507"/>
                  <a:pt x="2915885" y="4365117"/>
                  <a:pt x="2915885" y="4380596"/>
                </a:cubicBezTo>
                <a:cubicBezTo>
                  <a:pt x="2915885" y="4396075"/>
                  <a:pt x="2903311" y="4407684"/>
                  <a:pt x="2888796" y="4407684"/>
                </a:cubicBezTo>
                <a:cubicBezTo>
                  <a:pt x="2874282" y="4407684"/>
                  <a:pt x="2861708" y="4396075"/>
                  <a:pt x="2861708" y="4380596"/>
                </a:cubicBezTo>
                <a:cubicBezTo>
                  <a:pt x="2861708" y="4366082"/>
                  <a:pt x="2873317" y="4353507"/>
                  <a:pt x="2888796" y="4353507"/>
                </a:cubicBezTo>
                <a:close/>
                <a:moveTo>
                  <a:pt x="812656" y="4349637"/>
                </a:moveTo>
                <a:cubicBezTo>
                  <a:pt x="816394" y="4349637"/>
                  <a:pt x="819431" y="4352674"/>
                  <a:pt x="819431" y="4356412"/>
                </a:cubicBezTo>
                <a:cubicBezTo>
                  <a:pt x="819431" y="4360150"/>
                  <a:pt x="816394" y="4363186"/>
                  <a:pt x="812656" y="4363186"/>
                </a:cubicBezTo>
                <a:cubicBezTo>
                  <a:pt x="808919" y="4363186"/>
                  <a:pt x="805882" y="4360150"/>
                  <a:pt x="805882" y="4356412"/>
                </a:cubicBezTo>
                <a:cubicBezTo>
                  <a:pt x="805882" y="4352674"/>
                  <a:pt x="808919" y="4349637"/>
                  <a:pt x="812656" y="4349637"/>
                </a:cubicBezTo>
                <a:close/>
                <a:moveTo>
                  <a:pt x="3838836" y="4347707"/>
                </a:moveTo>
                <a:cubicBezTo>
                  <a:pt x="3860115" y="4347707"/>
                  <a:pt x="3876559" y="4364151"/>
                  <a:pt x="3876559" y="4385440"/>
                </a:cubicBezTo>
                <a:cubicBezTo>
                  <a:pt x="3876559" y="4405754"/>
                  <a:pt x="3860115" y="4423163"/>
                  <a:pt x="3838836" y="4423163"/>
                </a:cubicBezTo>
                <a:cubicBezTo>
                  <a:pt x="3817547" y="4423163"/>
                  <a:pt x="3801103" y="4406719"/>
                  <a:pt x="3801103" y="4385440"/>
                </a:cubicBezTo>
                <a:cubicBezTo>
                  <a:pt x="3801103" y="4364151"/>
                  <a:pt x="3817547" y="4347707"/>
                  <a:pt x="3838836" y="4347707"/>
                </a:cubicBezTo>
                <a:close/>
                <a:moveTo>
                  <a:pt x="1158998" y="4347707"/>
                </a:moveTo>
                <a:cubicBezTo>
                  <a:pt x="1179322" y="4347707"/>
                  <a:pt x="1195766" y="4364151"/>
                  <a:pt x="1195766" y="4384475"/>
                </a:cubicBezTo>
                <a:cubicBezTo>
                  <a:pt x="1195766" y="4404789"/>
                  <a:pt x="1179322" y="4421233"/>
                  <a:pt x="1158998" y="4421233"/>
                </a:cubicBezTo>
                <a:cubicBezTo>
                  <a:pt x="1138684" y="4421233"/>
                  <a:pt x="1122240" y="4404789"/>
                  <a:pt x="1122240" y="4384475"/>
                </a:cubicBezTo>
                <a:cubicBezTo>
                  <a:pt x="1122240" y="4364151"/>
                  <a:pt x="1138684" y="4347707"/>
                  <a:pt x="1158998" y="4347707"/>
                </a:cubicBezTo>
                <a:close/>
                <a:moveTo>
                  <a:pt x="2025842" y="4329323"/>
                </a:moveTo>
                <a:cubicBezTo>
                  <a:pt x="2044216" y="4329323"/>
                  <a:pt x="2058731" y="4343837"/>
                  <a:pt x="2058731" y="4362221"/>
                </a:cubicBezTo>
                <a:cubicBezTo>
                  <a:pt x="2058731" y="4379630"/>
                  <a:pt x="2044216" y="4395109"/>
                  <a:pt x="2025842" y="4395109"/>
                </a:cubicBezTo>
                <a:cubicBezTo>
                  <a:pt x="2007458" y="4395109"/>
                  <a:pt x="1992944" y="4380595"/>
                  <a:pt x="1992944" y="4362221"/>
                </a:cubicBezTo>
                <a:cubicBezTo>
                  <a:pt x="1992944" y="4343837"/>
                  <a:pt x="2007458" y="4329323"/>
                  <a:pt x="2025842" y="4329323"/>
                </a:cubicBezTo>
                <a:close/>
                <a:moveTo>
                  <a:pt x="1446338" y="4314809"/>
                </a:moveTo>
                <a:cubicBezTo>
                  <a:pt x="1457947" y="4314809"/>
                  <a:pt x="1467617" y="4324479"/>
                  <a:pt x="1467617" y="4336098"/>
                </a:cubicBezTo>
                <a:cubicBezTo>
                  <a:pt x="1467617" y="4347708"/>
                  <a:pt x="1457947" y="4357377"/>
                  <a:pt x="1446338" y="4357377"/>
                </a:cubicBezTo>
                <a:cubicBezTo>
                  <a:pt x="1434728" y="4357377"/>
                  <a:pt x="1425049" y="4347708"/>
                  <a:pt x="1425049" y="4336098"/>
                </a:cubicBezTo>
                <a:cubicBezTo>
                  <a:pt x="1425049" y="4324479"/>
                  <a:pt x="1434728" y="4314809"/>
                  <a:pt x="1446338" y="4314809"/>
                </a:cubicBezTo>
                <a:close/>
                <a:moveTo>
                  <a:pt x="3057137" y="4313844"/>
                </a:moveTo>
                <a:cubicBezTo>
                  <a:pt x="3071642" y="4313844"/>
                  <a:pt x="3082286" y="4325454"/>
                  <a:pt x="3082286" y="4338993"/>
                </a:cubicBezTo>
                <a:cubicBezTo>
                  <a:pt x="3083251" y="4352542"/>
                  <a:pt x="3071642" y="4364151"/>
                  <a:pt x="3057137" y="4364151"/>
                </a:cubicBezTo>
                <a:cubicBezTo>
                  <a:pt x="3042623" y="4364151"/>
                  <a:pt x="3031979" y="4352542"/>
                  <a:pt x="3031979" y="4338993"/>
                </a:cubicBezTo>
                <a:cubicBezTo>
                  <a:pt x="3031979" y="4324489"/>
                  <a:pt x="3043588" y="4313844"/>
                  <a:pt x="3057137" y="4313844"/>
                </a:cubicBezTo>
                <a:close/>
                <a:moveTo>
                  <a:pt x="3629856" y="4281921"/>
                </a:moveTo>
                <a:cubicBezTo>
                  <a:pt x="3634691" y="4281921"/>
                  <a:pt x="3637596" y="4285791"/>
                  <a:pt x="3637596" y="4289661"/>
                </a:cubicBezTo>
                <a:cubicBezTo>
                  <a:pt x="3637596" y="4293531"/>
                  <a:pt x="3633726" y="4297400"/>
                  <a:pt x="3629856" y="4297400"/>
                </a:cubicBezTo>
                <a:cubicBezTo>
                  <a:pt x="3625022" y="4297400"/>
                  <a:pt x="3622117" y="4293531"/>
                  <a:pt x="3622117" y="4289661"/>
                </a:cubicBezTo>
                <a:cubicBezTo>
                  <a:pt x="3622117" y="4285791"/>
                  <a:pt x="3625987" y="4281921"/>
                  <a:pt x="3629856" y="4281921"/>
                </a:cubicBezTo>
                <a:close/>
                <a:moveTo>
                  <a:pt x="4251929" y="4278051"/>
                </a:moveTo>
                <a:cubicBezTo>
                  <a:pt x="4260634" y="4278051"/>
                  <a:pt x="4267408" y="4284826"/>
                  <a:pt x="4267408" y="4293530"/>
                </a:cubicBezTo>
                <a:cubicBezTo>
                  <a:pt x="4267408" y="4302235"/>
                  <a:pt x="4260634" y="4309009"/>
                  <a:pt x="4251929" y="4309009"/>
                </a:cubicBezTo>
                <a:cubicBezTo>
                  <a:pt x="4243225" y="4309009"/>
                  <a:pt x="4236450" y="4302235"/>
                  <a:pt x="4236450" y="4293530"/>
                </a:cubicBezTo>
                <a:cubicBezTo>
                  <a:pt x="4236450" y="4284826"/>
                  <a:pt x="4243225" y="4278051"/>
                  <a:pt x="4251929" y="4278051"/>
                </a:cubicBezTo>
                <a:close/>
                <a:moveTo>
                  <a:pt x="1859431" y="4277086"/>
                </a:moveTo>
                <a:cubicBezTo>
                  <a:pt x="1878130" y="4277086"/>
                  <a:pt x="1893284" y="4292250"/>
                  <a:pt x="1893284" y="4310949"/>
                </a:cubicBezTo>
                <a:cubicBezTo>
                  <a:pt x="1893284" y="4329648"/>
                  <a:pt x="1878130" y="4344802"/>
                  <a:pt x="1859431" y="4344802"/>
                </a:cubicBezTo>
                <a:cubicBezTo>
                  <a:pt x="1840732" y="4344802"/>
                  <a:pt x="1825568" y="4329648"/>
                  <a:pt x="1825568" y="4310949"/>
                </a:cubicBezTo>
                <a:cubicBezTo>
                  <a:pt x="1825568" y="4292250"/>
                  <a:pt x="1840732" y="4277086"/>
                  <a:pt x="1859431" y="4277086"/>
                </a:cubicBezTo>
                <a:close/>
                <a:moveTo>
                  <a:pt x="3221598" y="4255797"/>
                </a:moveTo>
                <a:cubicBezTo>
                  <a:pt x="3235148" y="4255797"/>
                  <a:pt x="3245792" y="4266442"/>
                  <a:pt x="3245792" y="4279981"/>
                </a:cubicBezTo>
                <a:cubicBezTo>
                  <a:pt x="3245792" y="4293530"/>
                  <a:pt x="3235148" y="4304174"/>
                  <a:pt x="3221598" y="4304174"/>
                </a:cubicBezTo>
                <a:cubicBezTo>
                  <a:pt x="3208059" y="4304174"/>
                  <a:pt x="3197415" y="4293530"/>
                  <a:pt x="3197415" y="4279981"/>
                </a:cubicBezTo>
                <a:cubicBezTo>
                  <a:pt x="3197415" y="4266442"/>
                  <a:pt x="3208059" y="4255797"/>
                  <a:pt x="3221598" y="4255797"/>
                </a:cubicBezTo>
                <a:close/>
                <a:moveTo>
                  <a:pt x="3980077" y="4232578"/>
                </a:moveTo>
                <a:cubicBezTo>
                  <a:pt x="4004271" y="4232578"/>
                  <a:pt x="4023620" y="4251927"/>
                  <a:pt x="4023620" y="4276111"/>
                </a:cubicBezTo>
                <a:cubicBezTo>
                  <a:pt x="4023620" y="4300294"/>
                  <a:pt x="4004271" y="4319643"/>
                  <a:pt x="3980077" y="4319643"/>
                </a:cubicBezTo>
                <a:cubicBezTo>
                  <a:pt x="3955894" y="4319643"/>
                  <a:pt x="3936545" y="4300294"/>
                  <a:pt x="3936545" y="4276111"/>
                </a:cubicBezTo>
                <a:cubicBezTo>
                  <a:pt x="3936545" y="4251927"/>
                  <a:pt x="3955894" y="4232578"/>
                  <a:pt x="3980077" y="4232578"/>
                </a:cubicBezTo>
                <a:close/>
                <a:moveTo>
                  <a:pt x="1018710" y="4231613"/>
                </a:moveTo>
                <a:cubicBezTo>
                  <a:pt x="1042894" y="4231613"/>
                  <a:pt x="1062243" y="4250962"/>
                  <a:pt x="1062243" y="4275146"/>
                </a:cubicBezTo>
                <a:cubicBezTo>
                  <a:pt x="1062243" y="4299339"/>
                  <a:pt x="1041929" y="4318688"/>
                  <a:pt x="1018710" y="4318688"/>
                </a:cubicBezTo>
                <a:cubicBezTo>
                  <a:pt x="994527" y="4318688"/>
                  <a:pt x="975178" y="4299339"/>
                  <a:pt x="975178" y="4275146"/>
                </a:cubicBezTo>
                <a:cubicBezTo>
                  <a:pt x="975178" y="4250962"/>
                  <a:pt x="994527" y="4231613"/>
                  <a:pt x="1018710" y="4231613"/>
                </a:cubicBezTo>
                <a:close/>
                <a:moveTo>
                  <a:pt x="683988" y="4222899"/>
                </a:moveTo>
                <a:cubicBezTo>
                  <a:pt x="687858" y="4222899"/>
                  <a:pt x="690753" y="4225804"/>
                  <a:pt x="690753" y="4229674"/>
                </a:cubicBezTo>
                <a:cubicBezTo>
                  <a:pt x="690753" y="4233544"/>
                  <a:pt x="687858" y="4236438"/>
                  <a:pt x="683988" y="4236438"/>
                </a:cubicBezTo>
                <a:cubicBezTo>
                  <a:pt x="680119" y="4236438"/>
                  <a:pt x="677214" y="4233544"/>
                  <a:pt x="677214" y="4229674"/>
                </a:cubicBezTo>
                <a:cubicBezTo>
                  <a:pt x="677214" y="4225804"/>
                  <a:pt x="680119" y="4222899"/>
                  <a:pt x="683988" y="4222899"/>
                </a:cubicBezTo>
                <a:close/>
                <a:moveTo>
                  <a:pt x="1297346" y="4219029"/>
                </a:moveTo>
                <a:cubicBezTo>
                  <a:pt x="1309920" y="4219029"/>
                  <a:pt x="1319600" y="4228709"/>
                  <a:pt x="1319600" y="4241283"/>
                </a:cubicBezTo>
                <a:cubicBezTo>
                  <a:pt x="1319600" y="4253858"/>
                  <a:pt x="1308955" y="4263537"/>
                  <a:pt x="1297346" y="4263537"/>
                </a:cubicBezTo>
                <a:cubicBezTo>
                  <a:pt x="1284761" y="4263537"/>
                  <a:pt x="1275092" y="4253858"/>
                  <a:pt x="1275092" y="4241283"/>
                </a:cubicBezTo>
                <a:cubicBezTo>
                  <a:pt x="1275092" y="4228709"/>
                  <a:pt x="1284761" y="4219029"/>
                  <a:pt x="1297346" y="4219029"/>
                </a:cubicBezTo>
                <a:close/>
                <a:moveTo>
                  <a:pt x="1698839" y="4212264"/>
                </a:moveTo>
                <a:cubicBezTo>
                  <a:pt x="1717223" y="4212264"/>
                  <a:pt x="1732702" y="4227743"/>
                  <a:pt x="1732702" y="4246127"/>
                </a:cubicBezTo>
                <a:cubicBezTo>
                  <a:pt x="1732702" y="4264511"/>
                  <a:pt x="1717223" y="4279990"/>
                  <a:pt x="1698839" y="4279990"/>
                </a:cubicBezTo>
                <a:cubicBezTo>
                  <a:pt x="1680455" y="4279990"/>
                  <a:pt x="1664976" y="4264511"/>
                  <a:pt x="1664976" y="4246127"/>
                </a:cubicBezTo>
                <a:cubicBezTo>
                  <a:pt x="1664976" y="4227743"/>
                  <a:pt x="1680455" y="4212264"/>
                  <a:pt x="1698839" y="4212264"/>
                </a:cubicBezTo>
                <a:close/>
                <a:moveTo>
                  <a:pt x="3379296" y="4184211"/>
                </a:moveTo>
                <a:cubicBezTo>
                  <a:pt x="3392114" y="4184211"/>
                  <a:pt x="3402515" y="4194602"/>
                  <a:pt x="3402515" y="4207430"/>
                </a:cubicBezTo>
                <a:cubicBezTo>
                  <a:pt x="3402515" y="4220259"/>
                  <a:pt x="3392114" y="4230649"/>
                  <a:pt x="3379296" y="4230649"/>
                </a:cubicBezTo>
                <a:cubicBezTo>
                  <a:pt x="3366467" y="4230649"/>
                  <a:pt x="3356077" y="4220259"/>
                  <a:pt x="3356077" y="4207430"/>
                </a:cubicBezTo>
                <a:cubicBezTo>
                  <a:pt x="3356077" y="4194602"/>
                  <a:pt x="3366467" y="4184211"/>
                  <a:pt x="3379296" y="4184211"/>
                </a:cubicBezTo>
                <a:close/>
                <a:moveTo>
                  <a:pt x="3774013" y="4182271"/>
                </a:moveTo>
                <a:cubicBezTo>
                  <a:pt x="3777883" y="4182271"/>
                  <a:pt x="3780788" y="4185176"/>
                  <a:pt x="3780788" y="4189046"/>
                </a:cubicBezTo>
                <a:cubicBezTo>
                  <a:pt x="3780788" y="4192916"/>
                  <a:pt x="3777883" y="4195810"/>
                  <a:pt x="3774013" y="4195810"/>
                </a:cubicBezTo>
                <a:cubicBezTo>
                  <a:pt x="3770144" y="4195810"/>
                  <a:pt x="3767239" y="4192916"/>
                  <a:pt x="3767239" y="4189046"/>
                </a:cubicBezTo>
                <a:cubicBezTo>
                  <a:pt x="3767239" y="4185176"/>
                  <a:pt x="3770144" y="4182271"/>
                  <a:pt x="3774013" y="4182271"/>
                </a:cubicBezTo>
                <a:close/>
                <a:moveTo>
                  <a:pt x="4375762" y="4147443"/>
                </a:moveTo>
                <a:cubicBezTo>
                  <a:pt x="4384467" y="4147443"/>
                  <a:pt x="4391241" y="4154218"/>
                  <a:pt x="4391241" y="4162922"/>
                </a:cubicBezTo>
                <a:cubicBezTo>
                  <a:pt x="4391241" y="4171627"/>
                  <a:pt x="4384467" y="4178401"/>
                  <a:pt x="4375762" y="4178401"/>
                </a:cubicBezTo>
                <a:cubicBezTo>
                  <a:pt x="4367058" y="4178401"/>
                  <a:pt x="4360283" y="4171627"/>
                  <a:pt x="4360283" y="4162922"/>
                </a:cubicBezTo>
                <a:cubicBezTo>
                  <a:pt x="4360283" y="4154218"/>
                  <a:pt x="4367058" y="4147443"/>
                  <a:pt x="4375762" y="4147443"/>
                </a:cubicBezTo>
                <a:close/>
                <a:moveTo>
                  <a:pt x="1544048" y="4130998"/>
                </a:moveTo>
                <a:cubicBezTo>
                  <a:pt x="1563285" y="4130998"/>
                  <a:pt x="1578876" y="4146589"/>
                  <a:pt x="1578876" y="4165826"/>
                </a:cubicBezTo>
                <a:cubicBezTo>
                  <a:pt x="1578876" y="4185064"/>
                  <a:pt x="1563285" y="4200654"/>
                  <a:pt x="1544048" y="4200654"/>
                </a:cubicBezTo>
                <a:cubicBezTo>
                  <a:pt x="1524811" y="4200654"/>
                  <a:pt x="1509220" y="4185064"/>
                  <a:pt x="1509220" y="4165826"/>
                </a:cubicBezTo>
                <a:cubicBezTo>
                  <a:pt x="1509220" y="4146589"/>
                  <a:pt x="1524811" y="4130998"/>
                  <a:pt x="1544048" y="4130998"/>
                </a:cubicBezTo>
                <a:close/>
                <a:moveTo>
                  <a:pt x="1156093" y="4111650"/>
                </a:moveTo>
                <a:cubicBezTo>
                  <a:pt x="1168667" y="4111650"/>
                  <a:pt x="1179312" y="4122295"/>
                  <a:pt x="1179312" y="4134869"/>
                </a:cubicBezTo>
                <a:cubicBezTo>
                  <a:pt x="1180277" y="4147443"/>
                  <a:pt x="1169643" y="4158087"/>
                  <a:pt x="1156093" y="4158087"/>
                </a:cubicBezTo>
                <a:cubicBezTo>
                  <a:pt x="1143519" y="4158087"/>
                  <a:pt x="1132875" y="4147443"/>
                  <a:pt x="1132875" y="4134869"/>
                </a:cubicBezTo>
                <a:cubicBezTo>
                  <a:pt x="1132875" y="4122295"/>
                  <a:pt x="1143519" y="4111650"/>
                  <a:pt x="1156093" y="4111650"/>
                </a:cubicBezTo>
                <a:close/>
                <a:moveTo>
                  <a:pt x="4112626" y="4107780"/>
                </a:moveTo>
                <a:cubicBezTo>
                  <a:pt x="4138740" y="4107780"/>
                  <a:pt x="4160993" y="4130034"/>
                  <a:pt x="4160993" y="4156158"/>
                </a:cubicBezTo>
                <a:cubicBezTo>
                  <a:pt x="4161958" y="4182271"/>
                  <a:pt x="4139715" y="4204525"/>
                  <a:pt x="4112626" y="4204525"/>
                </a:cubicBezTo>
                <a:cubicBezTo>
                  <a:pt x="4085538" y="4204525"/>
                  <a:pt x="4064249" y="4182271"/>
                  <a:pt x="4064249" y="4156158"/>
                </a:cubicBezTo>
                <a:cubicBezTo>
                  <a:pt x="4064249" y="4129059"/>
                  <a:pt x="4086503" y="4107780"/>
                  <a:pt x="4112626" y="4107780"/>
                </a:cubicBezTo>
                <a:close/>
                <a:moveTo>
                  <a:pt x="886182" y="4105840"/>
                </a:moveTo>
                <a:cubicBezTo>
                  <a:pt x="913271" y="4105840"/>
                  <a:pt x="935525" y="4128094"/>
                  <a:pt x="935525" y="4155183"/>
                </a:cubicBezTo>
                <a:cubicBezTo>
                  <a:pt x="935525" y="4182271"/>
                  <a:pt x="913271" y="4204525"/>
                  <a:pt x="886182" y="4204525"/>
                </a:cubicBezTo>
                <a:cubicBezTo>
                  <a:pt x="859094" y="4204525"/>
                  <a:pt x="836840" y="4182271"/>
                  <a:pt x="836840" y="4155183"/>
                </a:cubicBezTo>
                <a:cubicBezTo>
                  <a:pt x="836840" y="4128094"/>
                  <a:pt x="859094" y="4105840"/>
                  <a:pt x="886182" y="4105840"/>
                </a:cubicBezTo>
                <a:close/>
                <a:moveTo>
                  <a:pt x="3530207" y="4099075"/>
                </a:moveTo>
                <a:cubicBezTo>
                  <a:pt x="3541969" y="4099075"/>
                  <a:pt x="3551496" y="4108603"/>
                  <a:pt x="3551496" y="4120364"/>
                </a:cubicBezTo>
                <a:cubicBezTo>
                  <a:pt x="3551496" y="4132116"/>
                  <a:pt x="3541969" y="4141643"/>
                  <a:pt x="3530207" y="4141643"/>
                </a:cubicBezTo>
                <a:cubicBezTo>
                  <a:pt x="3518455" y="4141643"/>
                  <a:pt x="3508928" y="4132116"/>
                  <a:pt x="3508928" y="4120364"/>
                </a:cubicBezTo>
                <a:cubicBezTo>
                  <a:pt x="3508928" y="4108603"/>
                  <a:pt x="3518455" y="4099075"/>
                  <a:pt x="3530207" y="4099075"/>
                </a:cubicBezTo>
                <a:close/>
                <a:moveTo>
                  <a:pt x="564014" y="4087466"/>
                </a:moveTo>
                <a:cubicBezTo>
                  <a:pt x="566919" y="4087466"/>
                  <a:pt x="569824" y="4090371"/>
                  <a:pt x="569824" y="4093266"/>
                </a:cubicBezTo>
                <a:cubicBezTo>
                  <a:pt x="570789" y="4097135"/>
                  <a:pt x="567884" y="4100040"/>
                  <a:pt x="564014" y="4100040"/>
                </a:cubicBezTo>
                <a:cubicBezTo>
                  <a:pt x="560145" y="4100040"/>
                  <a:pt x="558215" y="4097135"/>
                  <a:pt x="558215" y="4093266"/>
                </a:cubicBezTo>
                <a:cubicBezTo>
                  <a:pt x="558215" y="4089396"/>
                  <a:pt x="561120" y="4087466"/>
                  <a:pt x="564014" y="4087466"/>
                </a:cubicBezTo>
                <a:close/>
                <a:moveTo>
                  <a:pt x="3910421" y="4071012"/>
                </a:moveTo>
                <a:cubicBezTo>
                  <a:pt x="3913326" y="4071012"/>
                  <a:pt x="3916231" y="4073917"/>
                  <a:pt x="3916231" y="4076822"/>
                </a:cubicBezTo>
                <a:cubicBezTo>
                  <a:pt x="3916231" y="4079717"/>
                  <a:pt x="3913326" y="4082621"/>
                  <a:pt x="3910421" y="4082621"/>
                </a:cubicBezTo>
                <a:cubicBezTo>
                  <a:pt x="3907527" y="4082621"/>
                  <a:pt x="3904622" y="4079717"/>
                  <a:pt x="3904622" y="4076822"/>
                </a:cubicBezTo>
                <a:cubicBezTo>
                  <a:pt x="3904622" y="4073917"/>
                  <a:pt x="3907527" y="4071012"/>
                  <a:pt x="3910421" y="4071012"/>
                </a:cubicBezTo>
                <a:close/>
                <a:moveTo>
                  <a:pt x="1397960" y="4036183"/>
                </a:moveTo>
                <a:cubicBezTo>
                  <a:pt x="1417309" y="4036183"/>
                  <a:pt x="1432788" y="4051662"/>
                  <a:pt x="1432788" y="4071976"/>
                </a:cubicBezTo>
                <a:cubicBezTo>
                  <a:pt x="1432788" y="4091325"/>
                  <a:pt x="1417309" y="4106804"/>
                  <a:pt x="1397960" y="4106804"/>
                </a:cubicBezTo>
                <a:cubicBezTo>
                  <a:pt x="1378611" y="4106804"/>
                  <a:pt x="1363132" y="4091325"/>
                  <a:pt x="1363132" y="4071976"/>
                </a:cubicBezTo>
                <a:cubicBezTo>
                  <a:pt x="1363132" y="4052627"/>
                  <a:pt x="1378611" y="4036183"/>
                  <a:pt x="1397960" y="4036183"/>
                </a:cubicBezTo>
                <a:close/>
                <a:moveTo>
                  <a:pt x="4490891" y="4008130"/>
                </a:moveTo>
                <a:cubicBezTo>
                  <a:pt x="4499443" y="4008130"/>
                  <a:pt x="4506370" y="4015057"/>
                  <a:pt x="4506370" y="4023609"/>
                </a:cubicBezTo>
                <a:cubicBezTo>
                  <a:pt x="4506370" y="4032161"/>
                  <a:pt x="4499443" y="4039088"/>
                  <a:pt x="4490891" y="4039088"/>
                </a:cubicBezTo>
                <a:cubicBezTo>
                  <a:pt x="4482339" y="4039088"/>
                  <a:pt x="4475412" y="4032161"/>
                  <a:pt x="4475412" y="4023609"/>
                </a:cubicBezTo>
                <a:cubicBezTo>
                  <a:pt x="4475412" y="4015057"/>
                  <a:pt x="4482339" y="4008130"/>
                  <a:pt x="4490891" y="4008130"/>
                </a:cubicBezTo>
                <a:close/>
                <a:moveTo>
                  <a:pt x="3672425" y="3999425"/>
                </a:moveTo>
                <a:cubicBezTo>
                  <a:pt x="3684034" y="3999425"/>
                  <a:pt x="3692739" y="4008130"/>
                  <a:pt x="3692739" y="4019739"/>
                </a:cubicBezTo>
                <a:cubicBezTo>
                  <a:pt x="3692739" y="4030384"/>
                  <a:pt x="3683069" y="4040053"/>
                  <a:pt x="3672425" y="4040053"/>
                </a:cubicBezTo>
                <a:cubicBezTo>
                  <a:pt x="3660815" y="4040053"/>
                  <a:pt x="3652111" y="4031349"/>
                  <a:pt x="3652111" y="4019739"/>
                </a:cubicBezTo>
                <a:cubicBezTo>
                  <a:pt x="3652111" y="4008130"/>
                  <a:pt x="3660815" y="3999425"/>
                  <a:pt x="3672425" y="3999425"/>
                </a:cubicBezTo>
                <a:close/>
                <a:moveTo>
                  <a:pt x="1025485" y="3992651"/>
                </a:moveTo>
                <a:cubicBezTo>
                  <a:pt x="1039035" y="3992651"/>
                  <a:pt x="1049679" y="4003296"/>
                  <a:pt x="1049679" y="4016835"/>
                </a:cubicBezTo>
                <a:cubicBezTo>
                  <a:pt x="1049679" y="4029419"/>
                  <a:pt x="1039035" y="4041028"/>
                  <a:pt x="1025485" y="4041028"/>
                </a:cubicBezTo>
                <a:cubicBezTo>
                  <a:pt x="1011946" y="4041028"/>
                  <a:pt x="1001302" y="4030384"/>
                  <a:pt x="1001302" y="4016835"/>
                </a:cubicBezTo>
                <a:cubicBezTo>
                  <a:pt x="1001302" y="4003296"/>
                  <a:pt x="1011946" y="3992651"/>
                  <a:pt x="1025485" y="3992651"/>
                </a:cubicBezTo>
                <a:close/>
                <a:moveTo>
                  <a:pt x="763314" y="3975241"/>
                </a:moveTo>
                <a:cubicBezTo>
                  <a:pt x="790565" y="3975241"/>
                  <a:pt x="812647" y="3997333"/>
                  <a:pt x="812647" y="4024584"/>
                </a:cubicBezTo>
                <a:cubicBezTo>
                  <a:pt x="812647" y="4051835"/>
                  <a:pt x="790565" y="4073916"/>
                  <a:pt x="763314" y="4073916"/>
                </a:cubicBezTo>
                <a:cubicBezTo>
                  <a:pt x="736063" y="4073916"/>
                  <a:pt x="713972" y="4051835"/>
                  <a:pt x="713972" y="4024584"/>
                </a:cubicBezTo>
                <a:cubicBezTo>
                  <a:pt x="713972" y="3997333"/>
                  <a:pt x="736063" y="3975241"/>
                  <a:pt x="763314" y="3975241"/>
                </a:cubicBezTo>
                <a:close/>
                <a:moveTo>
                  <a:pt x="4235484" y="3974266"/>
                </a:moveTo>
                <a:cubicBezTo>
                  <a:pt x="4263538" y="3974266"/>
                  <a:pt x="4286766" y="3997485"/>
                  <a:pt x="4286766" y="4025539"/>
                </a:cubicBezTo>
                <a:cubicBezTo>
                  <a:pt x="4286766" y="4053592"/>
                  <a:pt x="4263538" y="4076821"/>
                  <a:pt x="4235484" y="4076821"/>
                </a:cubicBezTo>
                <a:cubicBezTo>
                  <a:pt x="4207431" y="4076821"/>
                  <a:pt x="4184212" y="4053592"/>
                  <a:pt x="4184212" y="4025539"/>
                </a:cubicBezTo>
                <a:cubicBezTo>
                  <a:pt x="4184212" y="3997485"/>
                  <a:pt x="4207431" y="3974266"/>
                  <a:pt x="4235484" y="3974266"/>
                </a:cubicBezTo>
                <a:close/>
                <a:moveTo>
                  <a:pt x="4036184" y="3948143"/>
                </a:moveTo>
                <a:cubicBezTo>
                  <a:pt x="4039089" y="3948143"/>
                  <a:pt x="4041029" y="3950083"/>
                  <a:pt x="4041029" y="3952978"/>
                </a:cubicBezTo>
                <a:cubicBezTo>
                  <a:pt x="4041029" y="3955883"/>
                  <a:pt x="4039089" y="3957822"/>
                  <a:pt x="4036184" y="3957822"/>
                </a:cubicBezTo>
                <a:cubicBezTo>
                  <a:pt x="4033290" y="3957822"/>
                  <a:pt x="4031350" y="3955883"/>
                  <a:pt x="4031350" y="3952978"/>
                </a:cubicBezTo>
                <a:cubicBezTo>
                  <a:pt x="4031350" y="3950083"/>
                  <a:pt x="4033290" y="3948143"/>
                  <a:pt x="4036184" y="3948143"/>
                </a:cubicBezTo>
                <a:close/>
                <a:moveTo>
                  <a:pt x="454685" y="3944273"/>
                </a:moveTo>
                <a:cubicBezTo>
                  <a:pt x="457590" y="3944273"/>
                  <a:pt x="460495" y="3947178"/>
                  <a:pt x="460495" y="3950083"/>
                </a:cubicBezTo>
                <a:cubicBezTo>
                  <a:pt x="461460" y="3953952"/>
                  <a:pt x="458555" y="3955882"/>
                  <a:pt x="454685" y="3955882"/>
                </a:cubicBezTo>
                <a:cubicBezTo>
                  <a:pt x="451791" y="3955882"/>
                  <a:pt x="448886" y="3952977"/>
                  <a:pt x="448886" y="3950083"/>
                </a:cubicBezTo>
                <a:cubicBezTo>
                  <a:pt x="448886" y="3947178"/>
                  <a:pt x="451791" y="3944273"/>
                  <a:pt x="454685" y="3944273"/>
                </a:cubicBezTo>
                <a:close/>
                <a:moveTo>
                  <a:pt x="1260578" y="3928794"/>
                </a:moveTo>
                <a:cubicBezTo>
                  <a:pt x="1279927" y="3928794"/>
                  <a:pt x="1296371" y="3945238"/>
                  <a:pt x="1296371" y="3964587"/>
                </a:cubicBezTo>
                <a:cubicBezTo>
                  <a:pt x="1296371" y="3984911"/>
                  <a:pt x="1279927" y="4000390"/>
                  <a:pt x="1260578" y="4000390"/>
                </a:cubicBezTo>
                <a:cubicBezTo>
                  <a:pt x="1241229" y="4000390"/>
                  <a:pt x="1224785" y="3983936"/>
                  <a:pt x="1224785" y="3964587"/>
                </a:cubicBezTo>
                <a:cubicBezTo>
                  <a:pt x="1224785" y="3945238"/>
                  <a:pt x="1241229" y="3928794"/>
                  <a:pt x="1260578" y="3928794"/>
                </a:cubicBezTo>
                <a:close/>
                <a:moveTo>
                  <a:pt x="3803998" y="3887201"/>
                </a:moveTo>
                <a:cubicBezTo>
                  <a:pt x="3814642" y="3887201"/>
                  <a:pt x="3823347" y="3895906"/>
                  <a:pt x="3823347" y="3906550"/>
                </a:cubicBezTo>
                <a:cubicBezTo>
                  <a:pt x="3823347" y="3917195"/>
                  <a:pt x="3815607" y="3925899"/>
                  <a:pt x="3803998" y="3925899"/>
                </a:cubicBezTo>
                <a:cubicBezTo>
                  <a:pt x="3793353" y="3925899"/>
                  <a:pt x="3784649" y="3917195"/>
                  <a:pt x="3784649" y="3906550"/>
                </a:cubicBezTo>
                <a:cubicBezTo>
                  <a:pt x="3784649" y="3895906"/>
                  <a:pt x="3793353" y="3887201"/>
                  <a:pt x="3803998" y="3887201"/>
                </a:cubicBezTo>
                <a:close/>
                <a:moveTo>
                  <a:pt x="904566" y="3863007"/>
                </a:moveTo>
                <a:cubicBezTo>
                  <a:pt x="918106" y="3863007"/>
                  <a:pt x="929715" y="3874617"/>
                  <a:pt x="929715" y="3888166"/>
                </a:cubicBezTo>
                <a:cubicBezTo>
                  <a:pt x="929715" y="3901705"/>
                  <a:pt x="918106" y="3913314"/>
                  <a:pt x="904566" y="3913314"/>
                </a:cubicBezTo>
                <a:cubicBezTo>
                  <a:pt x="890052" y="3913314"/>
                  <a:pt x="879408" y="3901705"/>
                  <a:pt x="879408" y="3888166"/>
                </a:cubicBezTo>
                <a:cubicBezTo>
                  <a:pt x="879408" y="3874617"/>
                  <a:pt x="891017" y="3863007"/>
                  <a:pt x="904566" y="3863007"/>
                </a:cubicBezTo>
                <a:close/>
                <a:moveTo>
                  <a:pt x="4594400" y="3859147"/>
                </a:moveTo>
                <a:cubicBezTo>
                  <a:pt x="4603115" y="3859147"/>
                  <a:pt x="4610854" y="3866887"/>
                  <a:pt x="4610854" y="3875591"/>
                </a:cubicBezTo>
                <a:cubicBezTo>
                  <a:pt x="4610854" y="3885271"/>
                  <a:pt x="4604080" y="3892045"/>
                  <a:pt x="4594400" y="3892045"/>
                </a:cubicBezTo>
                <a:cubicBezTo>
                  <a:pt x="4585696" y="3892045"/>
                  <a:pt x="4577956" y="3884296"/>
                  <a:pt x="4577956" y="3875591"/>
                </a:cubicBezTo>
                <a:cubicBezTo>
                  <a:pt x="4577956" y="3866887"/>
                  <a:pt x="4585696" y="3859147"/>
                  <a:pt x="4594400" y="3859147"/>
                </a:cubicBezTo>
                <a:close/>
                <a:moveTo>
                  <a:pt x="4347709" y="3837858"/>
                </a:moveTo>
                <a:cubicBezTo>
                  <a:pt x="4374797" y="3837858"/>
                  <a:pt x="4396076" y="3859147"/>
                  <a:pt x="4396076" y="3886236"/>
                </a:cubicBezTo>
                <a:cubicBezTo>
                  <a:pt x="4396076" y="3913314"/>
                  <a:pt x="4374797" y="3934603"/>
                  <a:pt x="4347709" y="3934603"/>
                </a:cubicBezTo>
                <a:cubicBezTo>
                  <a:pt x="4321585" y="3934603"/>
                  <a:pt x="4299331" y="3913314"/>
                  <a:pt x="4299331" y="3886236"/>
                </a:cubicBezTo>
                <a:cubicBezTo>
                  <a:pt x="4299331" y="3860112"/>
                  <a:pt x="4320620" y="3837858"/>
                  <a:pt x="4347709" y="3837858"/>
                </a:cubicBezTo>
                <a:close/>
                <a:moveTo>
                  <a:pt x="651090" y="3835918"/>
                </a:moveTo>
                <a:cubicBezTo>
                  <a:pt x="678179" y="3835918"/>
                  <a:pt x="700433" y="3858172"/>
                  <a:pt x="700433" y="3885261"/>
                </a:cubicBezTo>
                <a:cubicBezTo>
                  <a:pt x="700433" y="3913314"/>
                  <a:pt x="678179" y="3934603"/>
                  <a:pt x="651090" y="3934603"/>
                </a:cubicBezTo>
                <a:cubicBezTo>
                  <a:pt x="624002" y="3934603"/>
                  <a:pt x="601748" y="3912349"/>
                  <a:pt x="601748" y="3885261"/>
                </a:cubicBezTo>
                <a:cubicBezTo>
                  <a:pt x="601748" y="3858172"/>
                  <a:pt x="624002" y="3835918"/>
                  <a:pt x="651090" y="3835918"/>
                </a:cubicBezTo>
                <a:close/>
                <a:moveTo>
                  <a:pt x="4151314" y="3815605"/>
                </a:moveTo>
                <a:cubicBezTo>
                  <a:pt x="4153254" y="3815605"/>
                  <a:pt x="4155184" y="3817545"/>
                  <a:pt x="4155184" y="3819475"/>
                </a:cubicBezTo>
                <a:cubicBezTo>
                  <a:pt x="4155184" y="3821415"/>
                  <a:pt x="4154219" y="3823344"/>
                  <a:pt x="4151314" y="3823344"/>
                </a:cubicBezTo>
                <a:cubicBezTo>
                  <a:pt x="4149384" y="3823344"/>
                  <a:pt x="4147444" y="3821415"/>
                  <a:pt x="4147444" y="3819475"/>
                </a:cubicBezTo>
                <a:cubicBezTo>
                  <a:pt x="4147444" y="3817545"/>
                  <a:pt x="4149384" y="3815605"/>
                  <a:pt x="4151314" y="3815605"/>
                </a:cubicBezTo>
                <a:close/>
                <a:moveTo>
                  <a:pt x="1132875" y="3809805"/>
                </a:moveTo>
                <a:cubicBezTo>
                  <a:pt x="1152224" y="3809805"/>
                  <a:pt x="1168668" y="3825284"/>
                  <a:pt x="1168668" y="3845598"/>
                </a:cubicBezTo>
                <a:cubicBezTo>
                  <a:pt x="1168668" y="3865922"/>
                  <a:pt x="1153189" y="3881401"/>
                  <a:pt x="1132875" y="3881401"/>
                </a:cubicBezTo>
                <a:cubicBezTo>
                  <a:pt x="1113526" y="3881401"/>
                  <a:pt x="1097082" y="3865922"/>
                  <a:pt x="1097082" y="3845598"/>
                </a:cubicBezTo>
                <a:cubicBezTo>
                  <a:pt x="1097082" y="3826249"/>
                  <a:pt x="1112561" y="3809805"/>
                  <a:pt x="1132875" y="3809805"/>
                </a:cubicBezTo>
                <a:close/>
                <a:moveTo>
                  <a:pt x="356020" y="3793361"/>
                </a:moveTo>
                <a:cubicBezTo>
                  <a:pt x="359220" y="3793361"/>
                  <a:pt x="361820" y="3795961"/>
                  <a:pt x="361820" y="3799161"/>
                </a:cubicBezTo>
                <a:cubicBezTo>
                  <a:pt x="361820" y="3802370"/>
                  <a:pt x="359220" y="3804970"/>
                  <a:pt x="356020" y="3804970"/>
                </a:cubicBezTo>
                <a:cubicBezTo>
                  <a:pt x="352811" y="3804970"/>
                  <a:pt x="350211" y="3802370"/>
                  <a:pt x="350211" y="3799161"/>
                </a:cubicBezTo>
                <a:cubicBezTo>
                  <a:pt x="350211" y="3795961"/>
                  <a:pt x="352811" y="3793361"/>
                  <a:pt x="356020" y="3793361"/>
                </a:cubicBezTo>
                <a:close/>
                <a:moveTo>
                  <a:pt x="3925901" y="3763367"/>
                </a:moveTo>
                <a:cubicBezTo>
                  <a:pt x="3936545" y="3763367"/>
                  <a:pt x="3945250" y="3772072"/>
                  <a:pt x="3945250" y="3782716"/>
                </a:cubicBezTo>
                <a:cubicBezTo>
                  <a:pt x="3945250" y="3793361"/>
                  <a:pt x="3936545" y="3802065"/>
                  <a:pt x="3925901" y="3802065"/>
                </a:cubicBezTo>
                <a:cubicBezTo>
                  <a:pt x="3915256" y="3802065"/>
                  <a:pt x="3906552" y="3793361"/>
                  <a:pt x="3906552" y="3782716"/>
                </a:cubicBezTo>
                <a:cubicBezTo>
                  <a:pt x="3906552" y="3772072"/>
                  <a:pt x="3915256" y="3763367"/>
                  <a:pt x="3925901" y="3763367"/>
                </a:cubicBezTo>
                <a:close/>
                <a:moveTo>
                  <a:pt x="794272" y="3723694"/>
                </a:moveTo>
                <a:cubicBezTo>
                  <a:pt x="808777" y="3723694"/>
                  <a:pt x="820386" y="3735304"/>
                  <a:pt x="820386" y="3749818"/>
                </a:cubicBezTo>
                <a:cubicBezTo>
                  <a:pt x="821361" y="3764332"/>
                  <a:pt x="808777" y="3775941"/>
                  <a:pt x="794272" y="3775941"/>
                </a:cubicBezTo>
                <a:cubicBezTo>
                  <a:pt x="779758" y="3775941"/>
                  <a:pt x="768149" y="3764332"/>
                  <a:pt x="768149" y="3749818"/>
                </a:cubicBezTo>
                <a:cubicBezTo>
                  <a:pt x="768149" y="3735304"/>
                  <a:pt x="779758" y="3723694"/>
                  <a:pt x="794272" y="3723694"/>
                </a:cubicBezTo>
                <a:close/>
                <a:moveTo>
                  <a:pt x="4688251" y="3705320"/>
                </a:moveTo>
                <a:cubicBezTo>
                  <a:pt x="4696956" y="3705320"/>
                  <a:pt x="4704705" y="3713060"/>
                  <a:pt x="4704705" y="3721764"/>
                </a:cubicBezTo>
                <a:cubicBezTo>
                  <a:pt x="4704705" y="3730469"/>
                  <a:pt x="4696956" y="3738218"/>
                  <a:pt x="4688251" y="3738218"/>
                </a:cubicBezTo>
                <a:cubicBezTo>
                  <a:pt x="4678582" y="3738218"/>
                  <a:pt x="4671807" y="3730469"/>
                  <a:pt x="4671807" y="3721764"/>
                </a:cubicBezTo>
                <a:cubicBezTo>
                  <a:pt x="4671807" y="3712095"/>
                  <a:pt x="4679547" y="3705320"/>
                  <a:pt x="4688251" y="3705320"/>
                </a:cubicBezTo>
                <a:close/>
                <a:moveTo>
                  <a:pt x="4449288" y="3696616"/>
                </a:moveTo>
                <a:cubicBezTo>
                  <a:pt x="4472801" y="3696616"/>
                  <a:pt x="4491855" y="3715671"/>
                  <a:pt x="4491855" y="3739184"/>
                </a:cubicBezTo>
                <a:cubicBezTo>
                  <a:pt x="4491855" y="3762698"/>
                  <a:pt x="4472801" y="3781752"/>
                  <a:pt x="4449288" y="3781752"/>
                </a:cubicBezTo>
                <a:cubicBezTo>
                  <a:pt x="4425775" y="3781752"/>
                  <a:pt x="4406720" y="3762698"/>
                  <a:pt x="4406720" y="3739184"/>
                </a:cubicBezTo>
                <a:cubicBezTo>
                  <a:pt x="4406720" y="3715671"/>
                  <a:pt x="4425775" y="3696616"/>
                  <a:pt x="4449288" y="3696616"/>
                </a:cubicBezTo>
                <a:close/>
                <a:moveTo>
                  <a:pt x="549500" y="3690806"/>
                </a:moveTo>
                <a:cubicBezTo>
                  <a:pt x="575685" y="3690806"/>
                  <a:pt x="596913" y="3712034"/>
                  <a:pt x="596913" y="3738209"/>
                </a:cubicBezTo>
                <a:cubicBezTo>
                  <a:pt x="596913" y="3764393"/>
                  <a:pt x="575685" y="3785621"/>
                  <a:pt x="549500" y="3785621"/>
                </a:cubicBezTo>
                <a:cubicBezTo>
                  <a:pt x="523326" y="3785621"/>
                  <a:pt x="502098" y="3764393"/>
                  <a:pt x="502098" y="3738209"/>
                </a:cubicBezTo>
                <a:cubicBezTo>
                  <a:pt x="502098" y="3712034"/>
                  <a:pt x="523326" y="3690806"/>
                  <a:pt x="549500" y="3690806"/>
                </a:cubicBezTo>
                <a:close/>
                <a:moveTo>
                  <a:pt x="1017746" y="3682101"/>
                </a:moveTo>
                <a:cubicBezTo>
                  <a:pt x="1037095" y="3682101"/>
                  <a:pt x="1052574" y="3697580"/>
                  <a:pt x="1052574" y="3716929"/>
                </a:cubicBezTo>
                <a:cubicBezTo>
                  <a:pt x="1052574" y="3736278"/>
                  <a:pt x="1037095" y="3751757"/>
                  <a:pt x="1017746" y="3751757"/>
                </a:cubicBezTo>
                <a:cubicBezTo>
                  <a:pt x="998397" y="3751757"/>
                  <a:pt x="982918" y="3736278"/>
                  <a:pt x="982918" y="3716929"/>
                </a:cubicBezTo>
                <a:cubicBezTo>
                  <a:pt x="982918" y="3697580"/>
                  <a:pt x="998397" y="3682101"/>
                  <a:pt x="1017746" y="3682101"/>
                </a:cubicBezTo>
                <a:close/>
                <a:moveTo>
                  <a:pt x="4255809" y="3673397"/>
                </a:moveTo>
                <a:cubicBezTo>
                  <a:pt x="4257414" y="3673397"/>
                  <a:pt x="4258714" y="3674697"/>
                  <a:pt x="4258714" y="3676302"/>
                </a:cubicBezTo>
                <a:cubicBezTo>
                  <a:pt x="4258714" y="3677907"/>
                  <a:pt x="4257414" y="3679207"/>
                  <a:pt x="4255809" y="3679207"/>
                </a:cubicBezTo>
                <a:cubicBezTo>
                  <a:pt x="4254204" y="3679207"/>
                  <a:pt x="4252904" y="3677907"/>
                  <a:pt x="4252904" y="3676302"/>
                </a:cubicBezTo>
                <a:cubicBezTo>
                  <a:pt x="4252904" y="3674697"/>
                  <a:pt x="4254204" y="3673397"/>
                  <a:pt x="4255809" y="3673397"/>
                </a:cubicBezTo>
                <a:close/>
                <a:moveTo>
                  <a:pt x="268945" y="3636629"/>
                </a:moveTo>
                <a:cubicBezTo>
                  <a:pt x="271850" y="3636629"/>
                  <a:pt x="273780" y="3638559"/>
                  <a:pt x="273780" y="3641464"/>
                </a:cubicBezTo>
                <a:cubicBezTo>
                  <a:pt x="273780" y="3643404"/>
                  <a:pt x="271850" y="3646298"/>
                  <a:pt x="268945" y="3646298"/>
                </a:cubicBezTo>
                <a:cubicBezTo>
                  <a:pt x="266041" y="3646298"/>
                  <a:pt x="264111" y="3644369"/>
                  <a:pt x="264111" y="3641464"/>
                </a:cubicBezTo>
                <a:cubicBezTo>
                  <a:pt x="264111" y="3638559"/>
                  <a:pt x="266041" y="3636629"/>
                  <a:pt x="268945" y="3636629"/>
                </a:cubicBezTo>
                <a:close/>
                <a:moveTo>
                  <a:pt x="4036196" y="3627924"/>
                </a:moveTo>
                <a:cubicBezTo>
                  <a:pt x="4046840" y="3627924"/>
                  <a:pt x="4055545" y="3636629"/>
                  <a:pt x="4055545" y="3647273"/>
                </a:cubicBezTo>
                <a:cubicBezTo>
                  <a:pt x="4055545" y="3657918"/>
                  <a:pt x="4046840" y="3666622"/>
                  <a:pt x="4036196" y="3666622"/>
                </a:cubicBezTo>
                <a:cubicBezTo>
                  <a:pt x="4025551" y="3666622"/>
                  <a:pt x="4016847" y="3657918"/>
                  <a:pt x="4016847" y="3647273"/>
                </a:cubicBezTo>
                <a:cubicBezTo>
                  <a:pt x="4016847" y="3636629"/>
                  <a:pt x="4025551" y="3627924"/>
                  <a:pt x="4036196" y="3627924"/>
                </a:cubicBezTo>
                <a:close/>
                <a:moveTo>
                  <a:pt x="696562" y="3575677"/>
                </a:moveTo>
                <a:cubicBezTo>
                  <a:pt x="712042" y="3575677"/>
                  <a:pt x="723651" y="3588252"/>
                  <a:pt x="723651" y="3602766"/>
                </a:cubicBezTo>
                <a:cubicBezTo>
                  <a:pt x="723651" y="3617280"/>
                  <a:pt x="712042" y="3629854"/>
                  <a:pt x="696562" y="3629854"/>
                </a:cubicBezTo>
                <a:cubicBezTo>
                  <a:pt x="681083" y="3629854"/>
                  <a:pt x="669474" y="3617280"/>
                  <a:pt x="669474" y="3602766"/>
                </a:cubicBezTo>
                <a:cubicBezTo>
                  <a:pt x="669474" y="3588252"/>
                  <a:pt x="682048" y="3575677"/>
                  <a:pt x="696562" y="3575677"/>
                </a:cubicBezTo>
                <a:close/>
                <a:moveTo>
                  <a:pt x="4538293" y="3549563"/>
                </a:moveTo>
                <a:cubicBezTo>
                  <a:pt x="4557531" y="3549563"/>
                  <a:pt x="4573121" y="3565154"/>
                  <a:pt x="4573121" y="3584391"/>
                </a:cubicBezTo>
                <a:cubicBezTo>
                  <a:pt x="4573121" y="3603629"/>
                  <a:pt x="4557531" y="3619219"/>
                  <a:pt x="4538293" y="3619219"/>
                </a:cubicBezTo>
                <a:cubicBezTo>
                  <a:pt x="4519056" y="3619219"/>
                  <a:pt x="4503465" y="3603629"/>
                  <a:pt x="4503465" y="3584391"/>
                </a:cubicBezTo>
                <a:cubicBezTo>
                  <a:pt x="4503465" y="3565154"/>
                  <a:pt x="4519056" y="3549563"/>
                  <a:pt x="4538293" y="3549563"/>
                </a:cubicBezTo>
                <a:close/>
                <a:moveTo>
                  <a:pt x="4769516" y="3542789"/>
                </a:moveTo>
                <a:cubicBezTo>
                  <a:pt x="4779186" y="3542789"/>
                  <a:pt x="4786925" y="3550529"/>
                  <a:pt x="4786925" y="3560208"/>
                </a:cubicBezTo>
                <a:cubicBezTo>
                  <a:pt x="4786925" y="3569878"/>
                  <a:pt x="4779186" y="3577617"/>
                  <a:pt x="4769516" y="3577617"/>
                </a:cubicBezTo>
                <a:cubicBezTo>
                  <a:pt x="4759837" y="3577617"/>
                  <a:pt x="4752097" y="3569878"/>
                  <a:pt x="4752097" y="3560208"/>
                </a:cubicBezTo>
                <a:cubicBezTo>
                  <a:pt x="4752097" y="3550529"/>
                  <a:pt x="4759837" y="3542789"/>
                  <a:pt x="4769516" y="3542789"/>
                </a:cubicBezTo>
                <a:close/>
                <a:moveTo>
                  <a:pt x="913261" y="3541813"/>
                </a:moveTo>
                <a:cubicBezTo>
                  <a:pt x="932610" y="3541813"/>
                  <a:pt x="948089" y="3557292"/>
                  <a:pt x="948089" y="3576641"/>
                </a:cubicBezTo>
                <a:cubicBezTo>
                  <a:pt x="948089" y="3595990"/>
                  <a:pt x="932610" y="3611469"/>
                  <a:pt x="913261" y="3611469"/>
                </a:cubicBezTo>
                <a:cubicBezTo>
                  <a:pt x="893912" y="3611469"/>
                  <a:pt x="878433" y="3595990"/>
                  <a:pt x="878433" y="3576641"/>
                </a:cubicBezTo>
                <a:cubicBezTo>
                  <a:pt x="878433" y="3557292"/>
                  <a:pt x="893912" y="3541813"/>
                  <a:pt x="913261" y="3541813"/>
                </a:cubicBezTo>
                <a:close/>
                <a:moveTo>
                  <a:pt x="460505" y="3538919"/>
                </a:moveTo>
                <a:cubicBezTo>
                  <a:pt x="485654" y="3538919"/>
                  <a:pt x="505978" y="3559233"/>
                  <a:pt x="505978" y="3584392"/>
                </a:cubicBezTo>
                <a:cubicBezTo>
                  <a:pt x="505978" y="3608575"/>
                  <a:pt x="485654" y="3629854"/>
                  <a:pt x="460505" y="3629854"/>
                </a:cubicBezTo>
                <a:cubicBezTo>
                  <a:pt x="435347" y="3629854"/>
                  <a:pt x="415033" y="3609540"/>
                  <a:pt x="415033" y="3584392"/>
                </a:cubicBezTo>
                <a:cubicBezTo>
                  <a:pt x="415033" y="3559233"/>
                  <a:pt x="435347" y="3538919"/>
                  <a:pt x="460505" y="3538919"/>
                </a:cubicBezTo>
                <a:close/>
                <a:moveTo>
                  <a:pt x="4346744" y="3522475"/>
                </a:moveTo>
                <a:cubicBezTo>
                  <a:pt x="4348674" y="3522475"/>
                  <a:pt x="4349639" y="3523440"/>
                  <a:pt x="4349639" y="3525380"/>
                </a:cubicBezTo>
                <a:cubicBezTo>
                  <a:pt x="4349639" y="3527310"/>
                  <a:pt x="4348674" y="3528275"/>
                  <a:pt x="4346744" y="3528275"/>
                </a:cubicBezTo>
                <a:cubicBezTo>
                  <a:pt x="4344804" y="3528275"/>
                  <a:pt x="4343839" y="3527310"/>
                  <a:pt x="4343839" y="3525380"/>
                </a:cubicBezTo>
                <a:cubicBezTo>
                  <a:pt x="4343839" y="3523440"/>
                  <a:pt x="4344804" y="3522475"/>
                  <a:pt x="4346744" y="3522475"/>
                </a:cubicBezTo>
                <a:close/>
                <a:moveTo>
                  <a:pt x="4132930" y="3482801"/>
                </a:moveTo>
                <a:cubicBezTo>
                  <a:pt x="4144539" y="3482801"/>
                  <a:pt x="4153254" y="3491506"/>
                  <a:pt x="4153254" y="3503115"/>
                </a:cubicBezTo>
                <a:cubicBezTo>
                  <a:pt x="4153254" y="3514725"/>
                  <a:pt x="4144539" y="3523429"/>
                  <a:pt x="4132930" y="3523429"/>
                </a:cubicBezTo>
                <a:cubicBezTo>
                  <a:pt x="4121320" y="3523429"/>
                  <a:pt x="4112616" y="3514725"/>
                  <a:pt x="4112616" y="3503115"/>
                </a:cubicBezTo>
                <a:cubicBezTo>
                  <a:pt x="4112616" y="3491506"/>
                  <a:pt x="4121320" y="3482801"/>
                  <a:pt x="4132930" y="3482801"/>
                </a:cubicBezTo>
                <a:close/>
                <a:moveTo>
                  <a:pt x="192514" y="3472167"/>
                </a:moveTo>
                <a:cubicBezTo>
                  <a:pt x="195419" y="3472167"/>
                  <a:pt x="197349" y="3474107"/>
                  <a:pt x="197349" y="3477002"/>
                </a:cubicBezTo>
                <a:cubicBezTo>
                  <a:pt x="197349" y="3479907"/>
                  <a:pt x="195419" y="3481836"/>
                  <a:pt x="192514" y="3481836"/>
                </a:cubicBezTo>
                <a:cubicBezTo>
                  <a:pt x="189610" y="3481836"/>
                  <a:pt x="187680" y="3479907"/>
                  <a:pt x="187680" y="3477002"/>
                </a:cubicBezTo>
                <a:cubicBezTo>
                  <a:pt x="187680" y="3474107"/>
                  <a:pt x="189610" y="3472167"/>
                  <a:pt x="192514" y="3472167"/>
                </a:cubicBezTo>
                <a:close/>
                <a:moveTo>
                  <a:pt x="611427" y="3418955"/>
                </a:moveTo>
                <a:cubicBezTo>
                  <a:pt x="626907" y="3418955"/>
                  <a:pt x="640446" y="3431530"/>
                  <a:pt x="640446" y="3447974"/>
                </a:cubicBezTo>
                <a:cubicBezTo>
                  <a:pt x="640446" y="3463453"/>
                  <a:pt x="626907" y="3476037"/>
                  <a:pt x="611427" y="3476037"/>
                </a:cubicBezTo>
                <a:cubicBezTo>
                  <a:pt x="595938" y="3476037"/>
                  <a:pt x="582399" y="3463453"/>
                  <a:pt x="582399" y="3447974"/>
                </a:cubicBezTo>
                <a:cubicBezTo>
                  <a:pt x="582399" y="3432494"/>
                  <a:pt x="594973" y="3418955"/>
                  <a:pt x="611427" y="3418955"/>
                </a:cubicBezTo>
                <a:close/>
                <a:moveTo>
                  <a:pt x="4615690" y="3394771"/>
                </a:moveTo>
                <a:cubicBezTo>
                  <a:pt x="4631169" y="3394771"/>
                  <a:pt x="4644718" y="3408311"/>
                  <a:pt x="4644718" y="3423790"/>
                </a:cubicBezTo>
                <a:cubicBezTo>
                  <a:pt x="4644718" y="3439269"/>
                  <a:pt x="4632144" y="3452818"/>
                  <a:pt x="4615690" y="3452818"/>
                </a:cubicBezTo>
                <a:cubicBezTo>
                  <a:pt x="4599246" y="3452818"/>
                  <a:pt x="4586671" y="3439269"/>
                  <a:pt x="4586671" y="3423790"/>
                </a:cubicBezTo>
                <a:cubicBezTo>
                  <a:pt x="4586671" y="3408311"/>
                  <a:pt x="4600211" y="3394771"/>
                  <a:pt x="4615690" y="3394771"/>
                </a:cubicBezTo>
                <a:close/>
                <a:moveTo>
                  <a:pt x="823291" y="3392831"/>
                </a:moveTo>
                <a:cubicBezTo>
                  <a:pt x="842640" y="3392831"/>
                  <a:pt x="858119" y="3408310"/>
                  <a:pt x="858119" y="3427659"/>
                </a:cubicBezTo>
                <a:cubicBezTo>
                  <a:pt x="857154" y="3447008"/>
                  <a:pt x="841675" y="3462487"/>
                  <a:pt x="823291" y="3462487"/>
                </a:cubicBezTo>
                <a:cubicBezTo>
                  <a:pt x="803942" y="3462487"/>
                  <a:pt x="788463" y="3447008"/>
                  <a:pt x="788463" y="3427659"/>
                </a:cubicBezTo>
                <a:cubicBezTo>
                  <a:pt x="788463" y="3408310"/>
                  <a:pt x="803942" y="3392831"/>
                  <a:pt x="823291" y="3392831"/>
                </a:cubicBezTo>
                <a:close/>
                <a:moveTo>
                  <a:pt x="383109" y="3377352"/>
                </a:moveTo>
                <a:cubicBezTo>
                  <a:pt x="407293" y="3377352"/>
                  <a:pt x="427607" y="3397666"/>
                  <a:pt x="427607" y="3421850"/>
                </a:cubicBezTo>
                <a:cubicBezTo>
                  <a:pt x="427607" y="3447008"/>
                  <a:pt x="407293" y="3466357"/>
                  <a:pt x="383109" y="3466357"/>
                </a:cubicBezTo>
                <a:cubicBezTo>
                  <a:pt x="358916" y="3466357"/>
                  <a:pt x="338602" y="3446044"/>
                  <a:pt x="338602" y="3421850"/>
                </a:cubicBezTo>
                <a:cubicBezTo>
                  <a:pt x="338602" y="3397666"/>
                  <a:pt x="358916" y="3377352"/>
                  <a:pt x="383109" y="3377352"/>
                </a:cubicBezTo>
                <a:close/>
                <a:moveTo>
                  <a:pt x="4840147" y="3376387"/>
                </a:moveTo>
                <a:cubicBezTo>
                  <a:pt x="4849816" y="3376387"/>
                  <a:pt x="4857556" y="3384127"/>
                  <a:pt x="4857556" y="3393806"/>
                </a:cubicBezTo>
                <a:cubicBezTo>
                  <a:pt x="4857556" y="3403476"/>
                  <a:pt x="4849816" y="3411215"/>
                  <a:pt x="4840147" y="3411215"/>
                </a:cubicBezTo>
                <a:cubicBezTo>
                  <a:pt x="4830468" y="3411215"/>
                  <a:pt x="4822728" y="3403476"/>
                  <a:pt x="4822728" y="3393806"/>
                </a:cubicBezTo>
                <a:cubicBezTo>
                  <a:pt x="4822728" y="3384127"/>
                  <a:pt x="4830468" y="3376387"/>
                  <a:pt x="4840147" y="3376387"/>
                </a:cubicBezTo>
                <a:close/>
                <a:moveTo>
                  <a:pt x="4426079" y="3365743"/>
                </a:moveTo>
                <a:cubicBezTo>
                  <a:pt x="4427044" y="3365743"/>
                  <a:pt x="4428009" y="3366708"/>
                  <a:pt x="4428009" y="3367683"/>
                </a:cubicBezTo>
                <a:cubicBezTo>
                  <a:pt x="4428009" y="3368648"/>
                  <a:pt x="4427044" y="3369613"/>
                  <a:pt x="4426079" y="3369613"/>
                </a:cubicBezTo>
                <a:cubicBezTo>
                  <a:pt x="4425104" y="3369613"/>
                  <a:pt x="4424139" y="3368648"/>
                  <a:pt x="4424139" y="3367683"/>
                </a:cubicBezTo>
                <a:cubicBezTo>
                  <a:pt x="4424139" y="3366708"/>
                  <a:pt x="4425104" y="3365743"/>
                  <a:pt x="4426079" y="3365743"/>
                </a:cubicBezTo>
                <a:close/>
                <a:moveTo>
                  <a:pt x="4217111" y="3328984"/>
                </a:moveTo>
                <a:cubicBezTo>
                  <a:pt x="4228721" y="3328984"/>
                  <a:pt x="4238390" y="3338654"/>
                  <a:pt x="4238390" y="3350263"/>
                </a:cubicBezTo>
                <a:cubicBezTo>
                  <a:pt x="4238390" y="3361883"/>
                  <a:pt x="4228721" y="3371552"/>
                  <a:pt x="4217111" y="3371552"/>
                </a:cubicBezTo>
                <a:cubicBezTo>
                  <a:pt x="4205502" y="3371552"/>
                  <a:pt x="4195822" y="3361883"/>
                  <a:pt x="4195822" y="3350263"/>
                </a:cubicBezTo>
                <a:cubicBezTo>
                  <a:pt x="4195822" y="3338654"/>
                  <a:pt x="4205502" y="3328984"/>
                  <a:pt x="4217111" y="3328984"/>
                </a:cubicBezTo>
                <a:close/>
                <a:moveTo>
                  <a:pt x="128657" y="3303826"/>
                </a:moveTo>
                <a:cubicBezTo>
                  <a:pt x="130597" y="3303826"/>
                  <a:pt x="133502" y="3305766"/>
                  <a:pt x="133502" y="3308661"/>
                </a:cubicBezTo>
                <a:cubicBezTo>
                  <a:pt x="133502" y="3311566"/>
                  <a:pt x="131562" y="3312531"/>
                  <a:pt x="128657" y="3312531"/>
                </a:cubicBezTo>
                <a:cubicBezTo>
                  <a:pt x="126728" y="3312531"/>
                  <a:pt x="123823" y="3310601"/>
                  <a:pt x="123823" y="3308661"/>
                </a:cubicBezTo>
                <a:cubicBezTo>
                  <a:pt x="123823" y="3306731"/>
                  <a:pt x="125753" y="3303826"/>
                  <a:pt x="128657" y="3303826"/>
                </a:cubicBezTo>
                <a:close/>
                <a:moveTo>
                  <a:pt x="539831" y="3256423"/>
                </a:moveTo>
                <a:cubicBezTo>
                  <a:pt x="556276" y="3256423"/>
                  <a:pt x="569815" y="3269962"/>
                  <a:pt x="569815" y="3286417"/>
                </a:cubicBezTo>
                <a:cubicBezTo>
                  <a:pt x="569815" y="3302861"/>
                  <a:pt x="556276" y="3316400"/>
                  <a:pt x="539831" y="3316400"/>
                </a:cubicBezTo>
                <a:cubicBezTo>
                  <a:pt x="523377" y="3316400"/>
                  <a:pt x="509838" y="3302861"/>
                  <a:pt x="509838" y="3286417"/>
                </a:cubicBezTo>
                <a:cubicBezTo>
                  <a:pt x="509838" y="3269962"/>
                  <a:pt x="523377" y="3256423"/>
                  <a:pt x="539831" y="3256423"/>
                </a:cubicBezTo>
                <a:close/>
                <a:moveTo>
                  <a:pt x="745905" y="3238039"/>
                </a:moveTo>
                <a:cubicBezTo>
                  <a:pt x="764279" y="3238039"/>
                  <a:pt x="779768" y="3253518"/>
                  <a:pt x="779768" y="3271902"/>
                </a:cubicBezTo>
                <a:cubicBezTo>
                  <a:pt x="779768" y="3290286"/>
                  <a:pt x="765254" y="3305765"/>
                  <a:pt x="745905" y="3305765"/>
                </a:cubicBezTo>
                <a:cubicBezTo>
                  <a:pt x="727521" y="3305765"/>
                  <a:pt x="712042" y="3290286"/>
                  <a:pt x="712042" y="3271902"/>
                </a:cubicBezTo>
                <a:cubicBezTo>
                  <a:pt x="712042" y="3253518"/>
                  <a:pt x="727521" y="3238039"/>
                  <a:pt x="745905" y="3238039"/>
                </a:cubicBezTo>
                <a:close/>
                <a:moveTo>
                  <a:pt x="4680511" y="3229334"/>
                </a:moveTo>
                <a:cubicBezTo>
                  <a:pt x="4695990" y="3229334"/>
                  <a:pt x="4707599" y="3241908"/>
                  <a:pt x="4707599" y="3256423"/>
                </a:cubicBezTo>
                <a:cubicBezTo>
                  <a:pt x="4707599" y="3271902"/>
                  <a:pt x="4695025" y="3283511"/>
                  <a:pt x="4680511" y="3283511"/>
                </a:cubicBezTo>
                <a:cubicBezTo>
                  <a:pt x="4665032" y="3283511"/>
                  <a:pt x="4653422" y="3270937"/>
                  <a:pt x="4653422" y="3256423"/>
                </a:cubicBezTo>
                <a:cubicBezTo>
                  <a:pt x="4653422" y="3240943"/>
                  <a:pt x="4665997" y="3229334"/>
                  <a:pt x="4680511" y="3229334"/>
                </a:cubicBezTo>
                <a:close/>
                <a:moveTo>
                  <a:pt x="319252" y="3211915"/>
                </a:moveTo>
                <a:cubicBezTo>
                  <a:pt x="343446" y="3211915"/>
                  <a:pt x="362795" y="3231264"/>
                  <a:pt x="362795" y="3255448"/>
                </a:cubicBezTo>
                <a:cubicBezTo>
                  <a:pt x="361820" y="3279641"/>
                  <a:pt x="342471" y="3298990"/>
                  <a:pt x="319252" y="3298990"/>
                </a:cubicBezTo>
                <a:cubicBezTo>
                  <a:pt x="295069" y="3298990"/>
                  <a:pt x="275720" y="3279641"/>
                  <a:pt x="275720" y="3255448"/>
                </a:cubicBezTo>
                <a:cubicBezTo>
                  <a:pt x="275720" y="3231264"/>
                  <a:pt x="295069" y="3211915"/>
                  <a:pt x="319252" y="3211915"/>
                </a:cubicBezTo>
                <a:close/>
                <a:moveTo>
                  <a:pt x="4897219" y="3205141"/>
                </a:moveTo>
                <a:cubicBezTo>
                  <a:pt x="4906888" y="3205141"/>
                  <a:pt x="4914628" y="3212881"/>
                  <a:pt x="4914628" y="3222560"/>
                </a:cubicBezTo>
                <a:cubicBezTo>
                  <a:pt x="4914628" y="3232230"/>
                  <a:pt x="4906888" y="3239969"/>
                  <a:pt x="4897219" y="3239969"/>
                </a:cubicBezTo>
                <a:cubicBezTo>
                  <a:pt x="4887540" y="3239969"/>
                  <a:pt x="4879800" y="3232230"/>
                  <a:pt x="4879800" y="3222560"/>
                </a:cubicBezTo>
                <a:cubicBezTo>
                  <a:pt x="4879800" y="3212881"/>
                  <a:pt x="4887540" y="3205141"/>
                  <a:pt x="4897219" y="3205141"/>
                </a:cubicBezTo>
                <a:close/>
                <a:moveTo>
                  <a:pt x="4490891" y="3201281"/>
                </a:moveTo>
                <a:cubicBezTo>
                  <a:pt x="4491866" y="3201281"/>
                  <a:pt x="4492831" y="3202246"/>
                  <a:pt x="4492831" y="3203211"/>
                </a:cubicBezTo>
                <a:cubicBezTo>
                  <a:pt x="4492831" y="3204186"/>
                  <a:pt x="4491866" y="3205151"/>
                  <a:pt x="4490891" y="3205151"/>
                </a:cubicBezTo>
                <a:cubicBezTo>
                  <a:pt x="4489926" y="3205151"/>
                  <a:pt x="4488961" y="3204186"/>
                  <a:pt x="4488961" y="3203211"/>
                </a:cubicBezTo>
                <a:cubicBezTo>
                  <a:pt x="4488961" y="3202246"/>
                  <a:pt x="4489926" y="3201281"/>
                  <a:pt x="4490891" y="3201281"/>
                </a:cubicBezTo>
                <a:close/>
                <a:moveTo>
                  <a:pt x="4285792" y="3168382"/>
                </a:moveTo>
                <a:cubicBezTo>
                  <a:pt x="4298367" y="3168382"/>
                  <a:pt x="4308036" y="3178052"/>
                  <a:pt x="4308036" y="3190636"/>
                </a:cubicBezTo>
                <a:cubicBezTo>
                  <a:pt x="4308036" y="3203211"/>
                  <a:pt x="4298367" y="3212880"/>
                  <a:pt x="4285792" y="3212880"/>
                </a:cubicBezTo>
                <a:cubicBezTo>
                  <a:pt x="4273208" y="3212880"/>
                  <a:pt x="4263538" y="3203211"/>
                  <a:pt x="4263538" y="3190636"/>
                </a:cubicBezTo>
                <a:cubicBezTo>
                  <a:pt x="4263538" y="3178052"/>
                  <a:pt x="4273208" y="3168382"/>
                  <a:pt x="4285792" y="3168382"/>
                </a:cubicBezTo>
                <a:close/>
                <a:moveTo>
                  <a:pt x="77385" y="3130649"/>
                </a:moveTo>
                <a:cubicBezTo>
                  <a:pt x="79325" y="3130649"/>
                  <a:pt x="81255" y="3132589"/>
                  <a:pt x="81255" y="3134519"/>
                </a:cubicBezTo>
                <a:cubicBezTo>
                  <a:pt x="81255" y="3136459"/>
                  <a:pt x="79325" y="3138389"/>
                  <a:pt x="77385" y="3138389"/>
                </a:cubicBezTo>
                <a:cubicBezTo>
                  <a:pt x="75446" y="3138389"/>
                  <a:pt x="73516" y="3136459"/>
                  <a:pt x="73516" y="3134519"/>
                </a:cubicBezTo>
                <a:cubicBezTo>
                  <a:pt x="73516" y="3132589"/>
                  <a:pt x="75446" y="3130649"/>
                  <a:pt x="77385" y="3130649"/>
                </a:cubicBezTo>
                <a:close/>
                <a:moveTo>
                  <a:pt x="481784" y="3089057"/>
                </a:moveTo>
                <a:cubicBezTo>
                  <a:pt x="498229" y="3089057"/>
                  <a:pt x="512743" y="3102607"/>
                  <a:pt x="512743" y="3120016"/>
                </a:cubicBezTo>
                <a:cubicBezTo>
                  <a:pt x="511778" y="3137425"/>
                  <a:pt x="498229" y="3150974"/>
                  <a:pt x="481784" y="3150974"/>
                </a:cubicBezTo>
                <a:cubicBezTo>
                  <a:pt x="465340" y="3150974"/>
                  <a:pt x="450826" y="3137425"/>
                  <a:pt x="450826" y="3120016"/>
                </a:cubicBezTo>
                <a:cubicBezTo>
                  <a:pt x="450826" y="3103571"/>
                  <a:pt x="464375" y="3089057"/>
                  <a:pt x="481784" y="3089057"/>
                </a:cubicBezTo>
                <a:close/>
                <a:moveTo>
                  <a:pt x="683988" y="3076472"/>
                </a:moveTo>
                <a:cubicBezTo>
                  <a:pt x="702362" y="3076472"/>
                  <a:pt x="716876" y="3090987"/>
                  <a:pt x="716876" y="3109371"/>
                </a:cubicBezTo>
                <a:cubicBezTo>
                  <a:pt x="716876" y="3127745"/>
                  <a:pt x="702362" y="3142259"/>
                  <a:pt x="683988" y="3142259"/>
                </a:cubicBezTo>
                <a:cubicBezTo>
                  <a:pt x="665604" y="3142259"/>
                  <a:pt x="651090" y="3127745"/>
                  <a:pt x="651090" y="3109371"/>
                </a:cubicBezTo>
                <a:cubicBezTo>
                  <a:pt x="651090" y="3090987"/>
                  <a:pt x="665604" y="3076472"/>
                  <a:pt x="683988" y="3076472"/>
                </a:cubicBezTo>
                <a:close/>
                <a:moveTo>
                  <a:pt x="4731784" y="3057123"/>
                </a:moveTo>
                <a:cubicBezTo>
                  <a:pt x="4747263" y="3057123"/>
                  <a:pt x="4759847" y="3069697"/>
                  <a:pt x="4759847" y="3085177"/>
                </a:cubicBezTo>
                <a:cubicBezTo>
                  <a:pt x="4759847" y="3100656"/>
                  <a:pt x="4747263" y="3113230"/>
                  <a:pt x="4731784" y="3113230"/>
                </a:cubicBezTo>
                <a:cubicBezTo>
                  <a:pt x="4716305" y="3113230"/>
                  <a:pt x="4703730" y="3100656"/>
                  <a:pt x="4703730" y="3085177"/>
                </a:cubicBezTo>
                <a:cubicBezTo>
                  <a:pt x="4703730" y="3069697"/>
                  <a:pt x="4716305" y="3057123"/>
                  <a:pt x="4731784" y="3057123"/>
                </a:cubicBezTo>
                <a:close/>
                <a:moveTo>
                  <a:pt x="267980" y="3042619"/>
                </a:moveTo>
                <a:cubicBezTo>
                  <a:pt x="290955" y="3042619"/>
                  <a:pt x="309583" y="3061247"/>
                  <a:pt x="309583" y="3084222"/>
                </a:cubicBezTo>
                <a:cubicBezTo>
                  <a:pt x="309583" y="3107197"/>
                  <a:pt x="290955" y="3125815"/>
                  <a:pt x="267980" y="3125815"/>
                </a:cubicBezTo>
                <a:cubicBezTo>
                  <a:pt x="245006" y="3125815"/>
                  <a:pt x="226378" y="3107197"/>
                  <a:pt x="226378" y="3084222"/>
                </a:cubicBezTo>
                <a:cubicBezTo>
                  <a:pt x="226378" y="3061247"/>
                  <a:pt x="245006" y="3042619"/>
                  <a:pt x="267980" y="3042619"/>
                </a:cubicBezTo>
                <a:close/>
                <a:moveTo>
                  <a:pt x="4542163" y="3033904"/>
                </a:moveTo>
                <a:cubicBezTo>
                  <a:pt x="4543138" y="3033904"/>
                  <a:pt x="4543138" y="3034869"/>
                  <a:pt x="4543138" y="3034869"/>
                </a:cubicBezTo>
                <a:cubicBezTo>
                  <a:pt x="4543138" y="3034869"/>
                  <a:pt x="4542163" y="3035844"/>
                  <a:pt x="4542163" y="3035844"/>
                </a:cubicBezTo>
                <a:cubicBezTo>
                  <a:pt x="4541198" y="3035844"/>
                  <a:pt x="4541198" y="3034869"/>
                  <a:pt x="4541198" y="3034869"/>
                </a:cubicBezTo>
                <a:cubicBezTo>
                  <a:pt x="4541198" y="3033904"/>
                  <a:pt x="4542163" y="3033904"/>
                  <a:pt x="4542163" y="3033904"/>
                </a:cubicBezTo>
                <a:close/>
                <a:moveTo>
                  <a:pt x="4942692" y="3029070"/>
                </a:moveTo>
                <a:cubicBezTo>
                  <a:pt x="4953326" y="3029070"/>
                  <a:pt x="4961066" y="3036810"/>
                  <a:pt x="4961066" y="3047454"/>
                </a:cubicBezTo>
                <a:cubicBezTo>
                  <a:pt x="4961066" y="3058099"/>
                  <a:pt x="4952361" y="3065838"/>
                  <a:pt x="4942692" y="3065838"/>
                </a:cubicBezTo>
                <a:cubicBezTo>
                  <a:pt x="4933013" y="3065838"/>
                  <a:pt x="4924308" y="3058099"/>
                  <a:pt x="4924308" y="3047454"/>
                </a:cubicBezTo>
                <a:cubicBezTo>
                  <a:pt x="4924308" y="3037775"/>
                  <a:pt x="4932048" y="3029070"/>
                  <a:pt x="4942692" y="3029070"/>
                </a:cubicBezTo>
                <a:close/>
                <a:moveTo>
                  <a:pt x="4340934" y="3001981"/>
                </a:moveTo>
                <a:cubicBezTo>
                  <a:pt x="4353508" y="3001981"/>
                  <a:pt x="4364152" y="3012626"/>
                  <a:pt x="4364152" y="3025200"/>
                </a:cubicBezTo>
                <a:cubicBezTo>
                  <a:pt x="4364152" y="3037774"/>
                  <a:pt x="4353508" y="3048418"/>
                  <a:pt x="4340934" y="3048418"/>
                </a:cubicBezTo>
                <a:cubicBezTo>
                  <a:pt x="4328360" y="3048418"/>
                  <a:pt x="4317715" y="3037774"/>
                  <a:pt x="4317715" y="3025200"/>
                </a:cubicBezTo>
                <a:cubicBezTo>
                  <a:pt x="4317715" y="3012626"/>
                  <a:pt x="4328360" y="3001981"/>
                  <a:pt x="4340934" y="3001981"/>
                </a:cubicBezTo>
                <a:close/>
                <a:moveTo>
                  <a:pt x="38698" y="2957473"/>
                </a:moveTo>
                <a:cubicBezTo>
                  <a:pt x="39663" y="2957473"/>
                  <a:pt x="40628" y="2958438"/>
                  <a:pt x="40628" y="2959413"/>
                </a:cubicBezTo>
                <a:cubicBezTo>
                  <a:pt x="41593" y="2960378"/>
                  <a:pt x="40628" y="2961343"/>
                  <a:pt x="38698" y="2961343"/>
                </a:cubicBezTo>
                <a:cubicBezTo>
                  <a:pt x="37723" y="2961343"/>
                  <a:pt x="36758" y="2960378"/>
                  <a:pt x="36758" y="2959413"/>
                </a:cubicBezTo>
                <a:cubicBezTo>
                  <a:pt x="36758" y="2958438"/>
                  <a:pt x="37723" y="2957473"/>
                  <a:pt x="38698" y="2957473"/>
                </a:cubicBezTo>
                <a:close/>
                <a:moveTo>
                  <a:pt x="437276" y="2918775"/>
                </a:moveTo>
                <a:cubicBezTo>
                  <a:pt x="454695" y="2918775"/>
                  <a:pt x="468234" y="2932314"/>
                  <a:pt x="468234" y="2949734"/>
                </a:cubicBezTo>
                <a:cubicBezTo>
                  <a:pt x="469199" y="2966178"/>
                  <a:pt x="454695" y="2980692"/>
                  <a:pt x="437276" y="2980692"/>
                </a:cubicBezTo>
                <a:cubicBezTo>
                  <a:pt x="419867" y="2980692"/>
                  <a:pt x="406318" y="2967153"/>
                  <a:pt x="406318" y="2949734"/>
                </a:cubicBezTo>
                <a:cubicBezTo>
                  <a:pt x="406318" y="2932314"/>
                  <a:pt x="419867" y="2918775"/>
                  <a:pt x="437276" y="2918775"/>
                </a:cubicBezTo>
                <a:close/>
                <a:moveTo>
                  <a:pt x="637541" y="2910071"/>
                </a:moveTo>
                <a:cubicBezTo>
                  <a:pt x="654961" y="2910071"/>
                  <a:pt x="669465" y="2924586"/>
                  <a:pt x="669465" y="2941995"/>
                </a:cubicBezTo>
                <a:cubicBezTo>
                  <a:pt x="669465" y="2959414"/>
                  <a:pt x="654961" y="2973918"/>
                  <a:pt x="637541" y="2973918"/>
                </a:cubicBezTo>
                <a:cubicBezTo>
                  <a:pt x="620132" y="2973918"/>
                  <a:pt x="605618" y="2959414"/>
                  <a:pt x="605618" y="2941995"/>
                </a:cubicBezTo>
                <a:cubicBezTo>
                  <a:pt x="605618" y="2924586"/>
                  <a:pt x="620132" y="2910071"/>
                  <a:pt x="637541" y="2910071"/>
                </a:cubicBezTo>
                <a:close/>
                <a:moveTo>
                  <a:pt x="4769517" y="2880087"/>
                </a:moveTo>
                <a:cubicBezTo>
                  <a:pt x="4786611" y="2880087"/>
                  <a:pt x="4800475" y="2893951"/>
                  <a:pt x="4800475" y="2911046"/>
                </a:cubicBezTo>
                <a:cubicBezTo>
                  <a:pt x="4800475" y="2928140"/>
                  <a:pt x="4786611" y="2942004"/>
                  <a:pt x="4769517" y="2942004"/>
                </a:cubicBezTo>
                <a:cubicBezTo>
                  <a:pt x="4752423" y="2942004"/>
                  <a:pt x="4738558" y="2928140"/>
                  <a:pt x="4738558" y="2911046"/>
                </a:cubicBezTo>
                <a:cubicBezTo>
                  <a:pt x="4738558" y="2893951"/>
                  <a:pt x="4752423" y="2880087"/>
                  <a:pt x="4769517" y="2880087"/>
                </a:cubicBezTo>
                <a:close/>
                <a:moveTo>
                  <a:pt x="230247" y="2868468"/>
                </a:moveTo>
                <a:cubicBezTo>
                  <a:pt x="253466" y="2868468"/>
                  <a:pt x="271840" y="2886852"/>
                  <a:pt x="271840" y="2910071"/>
                </a:cubicBezTo>
                <a:cubicBezTo>
                  <a:pt x="271840" y="2933290"/>
                  <a:pt x="253466" y="2951674"/>
                  <a:pt x="230247" y="2951674"/>
                </a:cubicBezTo>
                <a:cubicBezTo>
                  <a:pt x="207029" y="2951674"/>
                  <a:pt x="188645" y="2933290"/>
                  <a:pt x="188645" y="2910071"/>
                </a:cubicBezTo>
                <a:cubicBezTo>
                  <a:pt x="188645" y="2886852"/>
                  <a:pt x="207029" y="2868468"/>
                  <a:pt x="230247" y="2868468"/>
                </a:cubicBezTo>
                <a:close/>
                <a:moveTo>
                  <a:pt x="4577956" y="2860738"/>
                </a:moveTo>
                <a:cubicBezTo>
                  <a:pt x="4578495" y="2860738"/>
                  <a:pt x="4578931" y="2861175"/>
                  <a:pt x="4578931" y="2861703"/>
                </a:cubicBezTo>
                <a:cubicBezTo>
                  <a:pt x="4578931" y="2862241"/>
                  <a:pt x="4578495" y="2862668"/>
                  <a:pt x="4577956" y="2862668"/>
                </a:cubicBezTo>
                <a:cubicBezTo>
                  <a:pt x="4577428" y="2862668"/>
                  <a:pt x="4576991" y="2862241"/>
                  <a:pt x="4576991" y="2861703"/>
                </a:cubicBezTo>
                <a:cubicBezTo>
                  <a:pt x="4576991" y="2861175"/>
                  <a:pt x="4577428" y="2860738"/>
                  <a:pt x="4577956" y="2860738"/>
                </a:cubicBezTo>
                <a:close/>
                <a:moveTo>
                  <a:pt x="4974615" y="2852024"/>
                </a:moveTo>
                <a:cubicBezTo>
                  <a:pt x="4985249" y="2852024"/>
                  <a:pt x="4992999" y="2860729"/>
                  <a:pt x="4992999" y="2870408"/>
                </a:cubicBezTo>
                <a:cubicBezTo>
                  <a:pt x="4992999" y="2880078"/>
                  <a:pt x="4985249" y="2888792"/>
                  <a:pt x="4974615" y="2888792"/>
                </a:cubicBezTo>
                <a:cubicBezTo>
                  <a:pt x="4963971" y="2888792"/>
                  <a:pt x="4956231" y="2880078"/>
                  <a:pt x="4956231" y="2870408"/>
                </a:cubicBezTo>
                <a:cubicBezTo>
                  <a:pt x="4956231" y="2859764"/>
                  <a:pt x="4964936" y="2852024"/>
                  <a:pt x="4974615" y="2852024"/>
                </a:cubicBezTo>
                <a:close/>
                <a:moveTo>
                  <a:pt x="4379632" y="2831710"/>
                </a:moveTo>
                <a:cubicBezTo>
                  <a:pt x="4393181" y="2831710"/>
                  <a:pt x="4403825" y="2842355"/>
                  <a:pt x="4403825" y="2855894"/>
                </a:cubicBezTo>
                <a:cubicBezTo>
                  <a:pt x="4403825" y="2869443"/>
                  <a:pt x="4393181" y="2880087"/>
                  <a:pt x="4379632" y="2880087"/>
                </a:cubicBezTo>
                <a:cubicBezTo>
                  <a:pt x="4366093" y="2880087"/>
                  <a:pt x="4355448" y="2869443"/>
                  <a:pt x="4355448" y="2855894"/>
                </a:cubicBezTo>
                <a:cubicBezTo>
                  <a:pt x="4355448" y="2842355"/>
                  <a:pt x="4366093" y="2831710"/>
                  <a:pt x="4379632" y="2831710"/>
                </a:cubicBezTo>
                <a:close/>
                <a:moveTo>
                  <a:pt x="13539" y="2779462"/>
                </a:moveTo>
                <a:cubicBezTo>
                  <a:pt x="14514" y="2779462"/>
                  <a:pt x="14514" y="2780427"/>
                  <a:pt x="14514" y="2780427"/>
                </a:cubicBezTo>
                <a:cubicBezTo>
                  <a:pt x="14514" y="2780427"/>
                  <a:pt x="14514" y="2781402"/>
                  <a:pt x="13539" y="2781402"/>
                </a:cubicBezTo>
                <a:cubicBezTo>
                  <a:pt x="12574" y="2781402"/>
                  <a:pt x="12574" y="2780427"/>
                  <a:pt x="12574" y="2780427"/>
                </a:cubicBezTo>
                <a:cubicBezTo>
                  <a:pt x="12574" y="2780427"/>
                  <a:pt x="13539" y="2779462"/>
                  <a:pt x="13539" y="2779462"/>
                </a:cubicBezTo>
                <a:close/>
                <a:moveTo>
                  <a:pt x="408258" y="2744644"/>
                </a:moveTo>
                <a:cubicBezTo>
                  <a:pt x="425677" y="2744644"/>
                  <a:pt x="439216" y="2759158"/>
                  <a:pt x="439216" y="2775603"/>
                </a:cubicBezTo>
                <a:cubicBezTo>
                  <a:pt x="440181" y="2792047"/>
                  <a:pt x="425677" y="2806561"/>
                  <a:pt x="408258" y="2806561"/>
                </a:cubicBezTo>
                <a:cubicBezTo>
                  <a:pt x="390839" y="2806561"/>
                  <a:pt x="377300" y="2792047"/>
                  <a:pt x="377300" y="2775603"/>
                </a:cubicBezTo>
                <a:cubicBezTo>
                  <a:pt x="377300" y="2758183"/>
                  <a:pt x="391814" y="2744644"/>
                  <a:pt x="408258" y="2744644"/>
                </a:cubicBezTo>
                <a:close/>
                <a:moveTo>
                  <a:pt x="605617" y="2739799"/>
                </a:moveTo>
                <a:cubicBezTo>
                  <a:pt x="622711" y="2739799"/>
                  <a:pt x="636576" y="2753663"/>
                  <a:pt x="636576" y="2770758"/>
                </a:cubicBezTo>
                <a:cubicBezTo>
                  <a:pt x="636576" y="2787852"/>
                  <a:pt x="622711" y="2801716"/>
                  <a:pt x="605617" y="2801716"/>
                </a:cubicBezTo>
                <a:cubicBezTo>
                  <a:pt x="588523" y="2801716"/>
                  <a:pt x="574659" y="2787852"/>
                  <a:pt x="574659" y="2770758"/>
                </a:cubicBezTo>
                <a:cubicBezTo>
                  <a:pt x="574659" y="2753663"/>
                  <a:pt x="588523" y="2739799"/>
                  <a:pt x="605617" y="2739799"/>
                </a:cubicBezTo>
                <a:close/>
                <a:moveTo>
                  <a:pt x="4793700" y="2698196"/>
                </a:moveTo>
                <a:cubicBezTo>
                  <a:pt x="4814014" y="2698196"/>
                  <a:pt x="4829493" y="2714640"/>
                  <a:pt x="4829493" y="2733989"/>
                </a:cubicBezTo>
                <a:cubicBezTo>
                  <a:pt x="4829493" y="2753338"/>
                  <a:pt x="4813049" y="2769792"/>
                  <a:pt x="4793700" y="2769792"/>
                </a:cubicBezTo>
                <a:cubicBezTo>
                  <a:pt x="4773386" y="2769792"/>
                  <a:pt x="4757907" y="2753338"/>
                  <a:pt x="4757907" y="2733989"/>
                </a:cubicBezTo>
                <a:cubicBezTo>
                  <a:pt x="4757907" y="2713675"/>
                  <a:pt x="4774351" y="2698196"/>
                  <a:pt x="4793700" y="2698196"/>
                </a:cubicBezTo>
                <a:close/>
                <a:moveTo>
                  <a:pt x="206063" y="2691432"/>
                </a:moveTo>
                <a:cubicBezTo>
                  <a:pt x="229038" y="2691432"/>
                  <a:pt x="247656" y="2710060"/>
                  <a:pt x="247656" y="2733035"/>
                </a:cubicBezTo>
                <a:cubicBezTo>
                  <a:pt x="247656" y="2756010"/>
                  <a:pt x="229038" y="2774638"/>
                  <a:pt x="206063" y="2774638"/>
                </a:cubicBezTo>
                <a:cubicBezTo>
                  <a:pt x="183089" y="2774638"/>
                  <a:pt x="164461" y="2756010"/>
                  <a:pt x="164461" y="2733035"/>
                </a:cubicBezTo>
                <a:cubicBezTo>
                  <a:pt x="164461" y="2710060"/>
                  <a:pt x="183089" y="2691432"/>
                  <a:pt x="206063" y="2691432"/>
                </a:cubicBezTo>
                <a:close/>
                <a:moveTo>
                  <a:pt x="4993964" y="2670143"/>
                </a:moveTo>
                <a:cubicBezTo>
                  <a:pt x="5004608" y="2670143"/>
                  <a:pt x="5013313" y="2678848"/>
                  <a:pt x="5013313" y="2689492"/>
                </a:cubicBezTo>
                <a:cubicBezTo>
                  <a:pt x="5013313" y="2701102"/>
                  <a:pt x="5004608" y="2708841"/>
                  <a:pt x="4993964" y="2708841"/>
                </a:cubicBezTo>
                <a:cubicBezTo>
                  <a:pt x="4983320" y="2708841"/>
                  <a:pt x="4974615" y="2700137"/>
                  <a:pt x="4974615" y="2689492"/>
                </a:cubicBezTo>
                <a:cubicBezTo>
                  <a:pt x="4974615" y="2678848"/>
                  <a:pt x="4983320" y="2670143"/>
                  <a:pt x="4993964" y="2670143"/>
                </a:cubicBezTo>
                <a:close/>
                <a:moveTo>
                  <a:pt x="4402851" y="2659498"/>
                </a:moveTo>
                <a:cubicBezTo>
                  <a:pt x="4416400" y="2659498"/>
                  <a:pt x="4427044" y="2670143"/>
                  <a:pt x="4427044" y="2683682"/>
                </a:cubicBezTo>
                <a:cubicBezTo>
                  <a:pt x="4428009" y="2697231"/>
                  <a:pt x="4416400" y="2707875"/>
                  <a:pt x="4402851" y="2707875"/>
                </a:cubicBezTo>
                <a:cubicBezTo>
                  <a:pt x="4389312" y="2707875"/>
                  <a:pt x="4378667" y="2697231"/>
                  <a:pt x="4378667" y="2683682"/>
                </a:cubicBezTo>
                <a:cubicBezTo>
                  <a:pt x="4378667" y="2670143"/>
                  <a:pt x="4389312" y="2659498"/>
                  <a:pt x="4402851" y="2659498"/>
                </a:cubicBezTo>
                <a:close/>
                <a:moveTo>
                  <a:pt x="0" y="2599522"/>
                </a:moveTo>
                <a:lnTo>
                  <a:pt x="965" y="2599522"/>
                </a:lnTo>
                <a:lnTo>
                  <a:pt x="0" y="2600487"/>
                </a:lnTo>
                <a:close/>
                <a:moveTo>
                  <a:pt x="393743" y="2569528"/>
                </a:moveTo>
                <a:cubicBezTo>
                  <a:pt x="410188" y="2569528"/>
                  <a:pt x="423737" y="2583078"/>
                  <a:pt x="423737" y="2599522"/>
                </a:cubicBezTo>
                <a:cubicBezTo>
                  <a:pt x="423737" y="2615966"/>
                  <a:pt x="410188" y="2629515"/>
                  <a:pt x="393743" y="2629515"/>
                </a:cubicBezTo>
                <a:cubicBezTo>
                  <a:pt x="377299" y="2629515"/>
                  <a:pt x="363750" y="2615966"/>
                  <a:pt x="363750" y="2599522"/>
                </a:cubicBezTo>
                <a:cubicBezTo>
                  <a:pt x="363750" y="2583078"/>
                  <a:pt x="377299" y="2569528"/>
                  <a:pt x="393743" y="2569528"/>
                </a:cubicBezTo>
                <a:close/>
                <a:moveTo>
                  <a:pt x="590138" y="2567598"/>
                </a:moveTo>
                <a:cubicBezTo>
                  <a:pt x="606583" y="2567598"/>
                  <a:pt x="620122" y="2581137"/>
                  <a:pt x="620122" y="2597592"/>
                </a:cubicBezTo>
                <a:cubicBezTo>
                  <a:pt x="620122" y="2614036"/>
                  <a:pt x="606583" y="2627575"/>
                  <a:pt x="590138" y="2627575"/>
                </a:cubicBezTo>
                <a:cubicBezTo>
                  <a:pt x="573684" y="2627575"/>
                  <a:pt x="560145" y="2614036"/>
                  <a:pt x="560145" y="2597592"/>
                </a:cubicBezTo>
                <a:cubicBezTo>
                  <a:pt x="560145" y="2581137"/>
                  <a:pt x="573684" y="2567598"/>
                  <a:pt x="590138" y="2567598"/>
                </a:cubicBezTo>
                <a:close/>
                <a:moveTo>
                  <a:pt x="4803379" y="2514386"/>
                </a:moveTo>
                <a:cubicBezTo>
                  <a:pt x="4825622" y="2514386"/>
                  <a:pt x="4844007" y="2532770"/>
                  <a:pt x="4844007" y="2555024"/>
                </a:cubicBezTo>
                <a:cubicBezTo>
                  <a:pt x="4844971" y="2577268"/>
                  <a:pt x="4826587" y="2595652"/>
                  <a:pt x="4803379" y="2595652"/>
                </a:cubicBezTo>
                <a:cubicBezTo>
                  <a:pt x="4781125" y="2595652"/>
                  <a:pt x="4762741" y="2577268"/>
                  <a:pt x="4762741" y="2555024"/>
                </a:cubicBezTo>
                <a:cubicBezTo>
                  <a:pt x="4762741" y="2532770"/>
                  <a:pt x="4781125" y="2514386"/>
                  <a:pt x="4803379" y="2514386"/>
                </a:cubicBezTo>
                <a:close/>
                <a:moveTo>
                  <a:pt x="195419" y="2512446"/>
                </a:moveTo>
                <a:cubicBezTo>
                  <a:pt x="218638" y="2512446"/>
                  <a:pt x="237022" y="2530830"/>
                  <a:pt x="237022" y="2554049"/>
                </a:cubicBezTo>
                <a:cubicBezTo>
                  <a:pt x="237022" y="2577268"/>
                  <a:pt x="218638" y="2595652"/>
                  <a:pt x="195419" y="2595652"/>
                </a:cubicBezTo>
                <a:cubicBezTo>
                  <a:pt x="172201" y="2595652"/>
                  <a:pt x="153817" y="2577268"/>
                  <a:pt x="153817" y="2554049"/>
                </a:cubicBezTo>
                <a:cubicBezTo>
                  <a:pt x="153817" y="2530830"/>
                  <a:pt x="172201" y="2512446"/>
                  <a:pt x="195419" y="2512446"/>
                </a:cubicBezTo>
                <a:close/>
                <a:moveTo>
                  <a:pt x="5000739" y="2490202"/>
                </a:moveTo>
                <a:cubicBezTo>
                  <a:pt x="5011384" y="2490202"/>
                  <a:pt x="5020088" y="2498907"/>
                  <a:pt x="5020088" y="2509551"/>
                </a:cubicBezTo>
                <a:cubicBezTo>
                  <a:pt x="5020088" y="2520196"/>
                  <a:pt x="5011384" y="2528900"/>
                  <a:pt x="5000739" y="2528900"/>
                </a:cubicBezTo>
                <a:cubicBezTo>
                  <a:pt x="4990095" y="2528900"/>
                  <a:pt x="4981390" y="2520196"/>
                  <a:pt x="4981390" y="2509551"/>
                </a:cubicBezTo>
                <a:cubicBezTo>
                  <a:pt x="4981390" y="2498907"/>
                  <a:pt x="4990095" y="2490202"/>
                  <a:pt x="5000739" y="2490202"/>
                </a:cubicBezTo>
                <a:close/>
                <a:moveTo>
                  <a:pt x="4410591" y="2484392"/>
                </a:moveTo>
                <a:cubicBezTo>
                  <a:pt x="4424140" y="2484392"/>
                  <a:pt x="4435749" y="2496001"/>
                  <a:pt x="4435749" y="2509551"/>
                </a:cubicBezTo>
                <a:cubicBezTo>
                  <a:pt x="4436714" y="2524055"/>
                  <a:pt x="4425105" y="2534699"/>
                  <a:pt x="4410591" y="2534699"/>
                </a:cubicBezTo>
                <a:cubicBezTo>
                  <a:pt x="4397052" y="2534699"/>
                  <a:pt x="4385442" y="2523090"/>
                  <a:pt x="4385442" y="2509551"/>
                </a:cubicBezTo>
                <a:cubicBezTo>
                  <a:pt x="4385442" y="2496001"/>
                  <a:pt x="4397052" y="2484392"/>
                  <a:pt x="4410591" y="2484392"/>
                </a:cubicBezTo>
                <a:close/>
                <a:moveTo>
                  <a:pt x="393743" y="2395387"/>
                </a:moveTo>
                <a:cubicBezTo>
                  <a:pt x="408705" y="2395387"/>
                  <a:pt x="420832" y="2407514"/>
                  <a:pt x="420832" y="2422476"/>
                </a:cubicBezTo>
                <a:cubicBezTo>
                  <a:pt x="420832" y="2437437"/>
                  <a:pt x="408705" y="2449564"/>
                  <a:pt x="393743" y="2449564"/>
                </a:cubicBezTo>
                <a:cubicBezTo>
                  <a:pt x="378782" y="2449564"/>
                  <a:pt x="366655" y="2437437"/>
                  <a:pt x="366655" y="2422476"/>
                </a:cubicBezTo>
                <a:cubicBezTo>
                  <a:pt x="366655" y="2407514"/>
                  <a:pt x="378782" y="2395387"/>
                  <a:pt x="393743" y="2395387"/>
                </a:cubicBezTo>
                <a:close/>
                <a:moveTo>
                  <a:pt x="590138" y="2394422"/>
                </a:moveTo>
                <a:cubicBezTo>
                  <a:pt x="605628" y="2394422"/>
                  <a:pt x="619167" y="2407961"/>
                  <a:pt x="619167" y="2423451"/>
                </a:cubicBezTo>
                <a:cubicBezTo>
                  <a:pt x="619167" y="2438930"/>
                  <a:pt x="606593" y="2452469"/>
                  <a:pt x="590138" y="2452469"/>
                </a:cubicBezTo>
                <a:cubicBezTo>
                  <a:pt x="573694" y="2452469"/>
                  <a:pt x="561120" y="2438930"/>
                  <a:pt x="561120" y="2423451"/>
                </a:cubicBezTo>
                <a:cubicBezTo>
                  <a:pt x="561120" y="2407961"/>
                  <a:pt x="574659" y="2394422"/>
                  <a:pt x="590138" y="2394422"/>
                </a:cubicBezTo>
                <a:close/>
                <a:moveTo>
                  <a:pt x="199288" y="2334445"/>
                </a:moveTo>
                <a:cubicBezTo>
                  <a:pt x="222507" y="2334445"/>
                  <a:pt x="240891" y="2352829"/>
                  <a:pt x="240891" y="2376048"/>
                </a:cubicBezTo>
                <a:cubicBezTo>
                  <a:pt x="240891" y="2398292"/>
                  <a:pt x="222507" y="2417641"/>
                  <a:pt x="199288" y="2417641"/>
                </a:cubicBezTo>
                <a:cubicBezTo>
                  <a:pt x="176070" y="2417641"/>
                  <a:pt x="157686" y="2399267"/>
                  <a:pt x="157686" y="2376048"/>
                </a:cubicBezTo>
                <a:cubicBezTo>
                  <a:pt x="157686" y="2352829"/>
                  <a:pt x="176070" y="2334445"/>
                  <a:pt x="199288" y="2334445"/>
                </a:cubicBezTo>
                <a:close/>
                <a:moveTo>
                  <a:pt x="4800475" y="2330565"/>
                </a:moveTo>
                <a:cubicBezTo>
                  <a:pt x="4825623" y="2330565"/>
                  <a:pt x="4845937" y="2350879"/>
                  <a:pt x="4845937" y="2376038"/>
                </a:cubicBezTo>
                <a:cubicBezTo>
                  <a:pt x="4845937" y="2401186"/>
                  <a:pt x="4825623" y="2421510"/>
                  <a:pt x="4800475" y="2421510"/>
                </a:cubicBezTo>
                <a:cubicBezTo>
                  <a:pt x="4775316" y="2421510"/>
                  <a:pt x="4755002" y="2401186"/>
                  <a:pt x="4755002" y="2376038"/>
                </a:cubicBezTo>
                <a:cubicBezTo>
                  <a:pt x="4755002" y="2350879"/>
                  <a:pt x="4775316" y="2330565"/>
                  <a:pt x="4800475" y="2330565"/>
                </a:cubicBezTo>
                <a:close/>
                <a:moveTo>
                  <a:pt x="4993964" y="2310251"/>
                </a:moveTo>
                <a:cubicBezTo>
                  <a:pt x="5004608" y="2310251"/>
                  <a:pt x="5013313" y="2318956"/>
                  <a:pt x="5013313" y="2329600"/>
                </a:cubicBezTo>
                <a:cubicBezTo>
                  <a:pt x="5013313" y="2340245"/>
                  <a:pt x="5004608" y="2348949"/>
                  <a:pt x="4993964" y="2348949"/>
                </a:cubicBezTo>
                <a:cubicBezTo>
                  <a:pt x="4983320" y="2348949"/>
                  <a:pt x="4974615" y="2340245"/>
                  <a:pt x="4974615" y="2329600"/>
                </a:cubicBezTo>
                <a:cubicBezTo>
                  <a:pt x="4974615" y="2318956"/>
                  <a:pt x="4983320" y="2310251"/>
                  <a:pt x="4993964" y="2310251"/>
                </a:cubicBezTo>
                <a:close/>
                <a:moveTo>
                  <a:pt x="4402851" y="2307356"/>
                </a:moveTo>
                <a:cubicBezTo>
                  <a:pt x="4417365" y="2307356"/>
                  <a:pt x="4429939" y="2319930"/>
                  <a:pt x="4429939" y="2334445"/>
                </a:cubicBezTo>
                <a:cubicBezTo>
                  <a:pt x="4429939" y="2348959"/>
                  <a:pt x="4418330" y="2361533"/>
                  <a:pt x="4402851" y="2361533"/>
                </a:cubicBezTo>
                <a:cubicBezTo>
                  <a:pt x="4388337" y="2361533"/>
                  <a:pt x="4375762" y="2348959"/>
                  <a:pt x="4375762" y="2334445"/>
                </a:cubicBezTo>
                <a:cubicBezTo>
                  <a:pt x="4375762" y="2319930"/>
                  <a:pt x="4388337" y="2307356"/>
                  <a:pt x="4402851" y="2307356"/>
                </a:cubicBezTo>
                <a:close/>
                <a:moveTo>
                  <a:pt x="12574" y="2238665"/>
                </a:moveTo>
                <a:lnTo>
                  <a:pt x="13539" y="2238665"/>
                </a:lnTo>
                <a:lnTo>
                  <a:pt x="13539" y="2239630"/>
                </a:lnTo>
                <a:close/>
                <a:moveTo>
                  <a:pt x="408258" y="2224151"/>
                </a:moveTo>
                <a:cubicBezTo>
                  <a:pt x="420832" y="2224151"/>
                  <a:pt x="430502" y="2233831"/>
                  <a:pt x="430502" y="2246405"/>
                </a:cubicBezTo>
                <a:cubicBezTo>
                  <a:pt x="430502" y="2258979"/>
                  <a:pt x="420832" y="2268659"/>
                  <a:pt x="408258" y="2268659"/>
                </a:cubicBezTo>
                <a:cubicBezTo>
                  <a:pt x="395684" y="2268659"/>
                  <a:pt x="386004" y="2258979"/>
                  <a:pt x="386004" y="2246405"/>
                </a:cubicBezTo>
                <a:cubicBezTo>
                  <a:pt x="386004" y="2233831"/>
                  <a:pt x="395684" y="2224151"/>
                  <a:pt x="408258" y="2224151"/>
                </a:cubicBezTo>
                <a:close/>
                <a:moveTo>
                  <a:pt x="605628" y="2220281"/>
                </a:moveTo>
                <a:cubicBezTo>
                  <a:pt x="621107" y="2220281"/>
                  <a:pt x="634646" y="2232855"/>
                  <a:pt x="634646" y="2249299"/>
                </a:cubicBezTo>
                <a:cubicBezTo>
                  <a:pt x="634646" y="2265754"/>
                  <a:pt x="622072" y="2278328"/>
                  <a:pt x="605628" y="2278328"/>
                </a:cubicBezTo>
                <a:cubicBezTo>
                  <a:pt x="590138" y="2278328"/>
                  <a:pt x="576599" y="2265754"/>
                  <a:pt x="576599" y="2249299"/>
                </a:cubicBezTo>
                <a:cubicBezTo>
                  <a:pt x="576599" y="2232855"/>
                  <a:pt x="589173" y="2220281"/>
                  <a:pt x="605628" y="2220281"/>
                </a:cubicBezTo>
                <a:close/>
                <a:moveTo>
                  <a:pt x="4577956" y="2155459"/>
                </a:moveTo>
                <a:lnTo>
                  <a:pt x="4578931" y="2156424"/>
                </a:lnTo>
                <a:lnTo>
                  <a:pt x="4577956" y="2156424"/>
                </a:lnTo>
                <a:lnTo>
                  <a:pt x="4576991" y="2156424"/>
                </a:lnTo>
                <a:close/>
                <a:moveTo>
                  <a:pt x="216708" y="2155459"/>
                </a:moveTo>
                <a:cubicBezTo>
                  <a:pt x="239927" y="2155459"/>
                  <a:pt x="258311" y="2173843"/>
                  <a:pt x="258311" y="2197062"/>
                </a:cubicBezTo>
                <a:cubicBezTo>
                  <a:pt x="258311" y="2220281"/>
                  <a:pt x="238962" y="2239630"/>
                  <a:pt x="216708" y="2239630"/>
                </a:cubicBezTo>
                <a:cubicBezTo>
                  <a:pt x="193490" y="2239630"/>
                  <a:pt x="175106" y="2221246"/>
                  <a:pt x="175106" y="2198027"/>
                </a:cubicBezTo>
                <a:cubicBezTo>
                  <a:pt x="175106" y="2174808"/>
                  <a:pt x="193490" y="2155459"/>
                  <a:pt x="216708" y="2155459"/>
                </a:cubicBezTo>
                <a:close/>
                <a:moveTo>
                  <a:pt x="4783056" y="2151589"/>
                </a:moveTo>
                <a:cubicBezTo>
                  <a:pt x="4809179" y="2151589"/>
                  <a:pt x="4830458" y="2172878"/>
                  <a:pt x="4830458" y="2198991"/>
                </a:cubicBezTo>
                <a:cubicBezTo>
                  <a:pt x="4831433" y="2225115"/>
                  <a:pt x="4809179" y="2246394"/>
                  <a:pt x="4783056" y="2246394"/>
                </a:cubicBezTo>
                <a:cubicBezTo>
                  <a:pt x="4756932" y="2246394"/>
                  <a:pt x="4735653" y="2225115"/>
                  <a:pt x="4735653" y="2198991"/>
                </a:cubicBezTo>
                <a:cubicBezTo>
                  <a:pt x="4735653" y="2172878"/>
                  <a:pt x="4756932" y="2151589"/>
                  <a:pt x="4783056" y="2151589"/>
                </a:cubicBezTo>
                <a:close/>
                <a:moveTo>
                  <a:pt x="4379633" y="2133215"/>
                </a:moveTo>
                <a:cubicBezTo>
                  <a:pt x="4395112" y="2133215"/>
                  <a:pt x="4408661" y="2145789"/>
                  <a:pt x="4408661" y="2162233"/>
                </a:cubicBezTo>
                <a:cubicBezTo>
                  <a:pt x="4408661" y="2177713"/>
                  <a:pt x="4395112" y="2191262"/>
                  <a:pt x="4379633" y="2191262"/>
                </a:cubicBezTo>
                <a:cubicBezTo>
                  <a:pt x="4364154" y="2191262"/>
                  <a:pt x="4350614" y="2178688"/>
                  <a:pt x="4350614" y="2162233"/>
                </a:cubicBezTo>
                <a:cubicBezTo>
                  <a:pt x="4350614" y="2146754"/>
                  <a:pt x="4363189" y="2133215"/>
                  <a:pt x="4379633" y="2133215"/>
                </a:cubicBezTo>
                <a:close/>
                <a:moveTo>
                  <a:pt x="4974615" y="2131275"/>
                </a:moveTo>
                <a:cubicBezTo>
                  <a:pt x="4985260" y="2131275"/>
                  <a:pt x="4993964" y="2139979"/>
                  <a:pt x="4993964" y="2150624"/>
                </a:cubicBezTo>
                <a:cubicBezTo>
                  <a:pt x="4993964" y="2161268"/>
                  <a:pt x="4985260" y="2169973"/>
                  <a:pt x="4974615" y="2169973"/>
                </a:cubicBezTo>
                <a:cubicBezTo>
                  <a:pt x="4963971" y="2169973"/>
                  <a:pt x="4955266" y="2161268"/>
                  <a:pt x="4955266" y="2150624"/>
                </a:cubicBezTo>
                <a:cubicBezTo>
                  <a:pt x="4955266" y="2139979"/>
                  <a:pt x="4963971" y="2131275"/>
                  <a:pt x="4974615" y="2131275"/>
                </a:cubicBezTo>
                <a:close/>
                <a:moveTo>
                  <a:pt x="38698" y="2059689"/>
                </a:moveTo>
                <a:lnTo>
                  <a:pt x="39663" y="2060654"/>
                </a:lnTo>
                <a:lnTo>
                  <a:pt x="38698" y="2060654"/>
                </a:lnTo>
                <a:close/>
                <a:moveTo>
                  <a:pt x="637540" y="2050974"/>
                </a:moveTo>
                <a:cubicBezTo>
                  <a:pt x="653019" y="2050974"/>
                  <a:pt x="665594" y="2063548"/>
                  <a:pt x="665594" y="2079027"/>
                </a:cubicBezTo>
                <a:cubicBezTo>
                  <a:pt x="664629" y="2094507"/>
                  <a:pt x="652055" y="2107081"/>
                  <a:pt x="637540" y="2107081"/>
                </a:cubicBezTo>
                <a:cubicBezTo>
                  <a:pt x="622061" y="2107081"/>
                  <a:pt x="609487" y="2094507"/>
                  <a:pt x="609487" y="2079027"/>
                </a:cubicBezTo>
                <a:cubicBezTo>
                  <a:pt x="609487" y="2063548"/>
                  <a:pt x="622061" y="2050974"/>
                  <a:pt x="637540" y="2050974"/>
                </a:cubicBezTo>
                <a:close/>
                <a:moveTo>
                  <a:pt x="437286" y="2046140"/>
                </a:moveTo>
                <a:cubicBezTo>
                  <a:pt x="451801" y="2046140"/>
                  <a:pt x="463400" y="2057749"/>
                  <a:pt x="463400" y="2072263"/>
                </a:cubicBezTo>
                <a:cubicBezTo>
                  <a:pt x="463400" y="2086778"/>
                  <a:pt x="451801" y="2098387"/>
                  <a:pt x="437286" y="2098387"/>
                </a:cubicBezTo>
                <a:cubicBezTo>
                  <a:pt x="422772" y="2098387"/>
                  <a:pt x="411163" y="2086778"/>
                  <a:pt x="411163" y="2072263"/>
                </a:cubicBezTo>
                <a:cubicBezTo>
                  <a:pt x="411163" y="2057749"/>
                  <a:pt x="422772" y="2046140"/>
                  <a:pt x="437286" y="2046140"/>
                </a:cubicBezTo>
                <a:close/>
                <a:moveTo>
                  <a:pt x="4541198" y="1982283"/>
                </a:moveTo>
                <a:cubicBezTo>
                  <a:pt x="4542173" y="1982283"/>
                  <a:pt x="4542173" y="1982283"/>
                  <a:pt x="4542173" y="1983248"/>
                </a:cubicBezTo>
                <a:cubicBezTo>
                  <a:pt x="4542173" y="1984223"/>
                  <a:pt x="4542173" y="1984223"/>
                  <a:pt x="4541198" y="1984223"/>
                </a:cubicBezTo>
                <a:cubicBezTo>
                  <a:pt x="4540233" y="1984223"/>
                  <a:pt x="4540233" y="1984223"/>
                  <a:pt x="4540233" y="1983248"/>
                </a:cubicBezTo>
                <a:cubicBezTo>
                  <a:pt x="4540233" y="1982283"/>
                  <a:pt x="4540233" y="1982283"/>
                  <a:pt x="4541198" y="1982283"/>
                </a:cubicBezTo>
                <a:close/>
                <a:moveTo>
                  <a:pt x="247666" y="1980353"/>
                </a:moveTo>
                <a:cubicBezTo>
                  <a:pt x="270885" y="1980353"/>
                  <a:pt x="289259" y="1998737"/>
                  <a:pt x="289259" y="2021956"/>
                </a:cubicBezTo>
                <a:cubicBezTo>
                  <a:pt x="289259" y="2044210"/>
                  <a:pt x="269910" y="2063559"/>
                  <a:pt x="247666" y="2063559"/>
                </a:cubicBezTo>
                <a:cubicBezTo>
                  <a:pt x="224448" y="2063559"/>
                  <a:pt x="206064" y="2045175"/>
                  <a:pt x="206064" y="2021956"/>
                </a:cubicBezTo>
                <a:cubicBezTo>
                  <a:pt x="206064" y="1998737"/>
                  <a:pt x="224448" y="1980353"/>
                  <a:pt x="247666" y="1980353"/>
                </a:cubicBezTo>
                <a:close/>
                <a:moveTo>
                  <a:pt x="4752108" y="1973578"/>
                </a:moveTo>
                <a:cubicBezTo>
                  <a:pt x="4778221" y="1973578"/>
                  <a:pt x="4800475" y="1994867"/>
                  <a:pt x="4800475" y="2021955"/>
                </a:cubicBezTo>
                <a:cubicBezTo>
                  <a:pt x="4800475" y="2049044"/>
                  <a:pt x="4779196" y="2070323"/>
                  <a:pt x="4752108" y="2070323"/>
                </a:cubicBezTo>
                <a:cubicBezTo>
                  <a:pt x="4725984" y="2070323"/>
                  <a:pt x="4703730" y="2049044"/>
                  <a:pt x="4703730" y="2021955"/>
                </a:cubicBezTo>
                <a:cubicBezTo>
                  <a:pt x="4703730" y="1995832"/>
                  <a:pt x="4725019" y="1973578"/>
                  <a:pt x="4752108" y="1973578"/>
                </a:cubicBezTo>
                <a:close/>
                <a:moveTo>
                  <a:pt x="4339970" y="1961004"/>
                </a:moveTo>
                <a:cubicBezTo>
                  <a:pt x="4357389" y="1961004"/>
                  <a:pt x="4370928" y="1974543"/>
                  <a:pt x="4370928" y="1991962"/>
                </a:cubicBezTo>
                <a:cubicBezTo>
                  <a:pt x="4370928" y="2009382"/>
                  <a:pt x="4357389" y="2022921"/>
                  <a:pt x="4339970" y="2022921"/>
                </a:cubicBezTo>
                <a:cubicBezTo>
                  <a:pt x="4322551" y="2022921"/>
                  <a:pt x="4309011" y="2009382"/>
                  <a:pt x="4309011" y="1991962"/>
                </a:cubicBezTo>
                <a:cubicBezTo>
                  <a:pt x="4309011" y="1974543"/>
                  <a:pt x="4322551" y="1961004"/>
                  <a:pt x="4339970" y="1961004"/>
                </a:cubicBezTo>
                <a:close/>
                <a:moveTo>
                  <a:pt x="4942692" y="1953264"/>
                </a:moveTo>
                <a:cubicBezTo>
                  <a:pt x="4953336" y="1953264"/>
                  <a:pt x="4962041" y="1961968"/>
                  <a:pt x="4962041" y="1972613"/>
                </a:cubicBezTo>
                <a:cubicBezTo>
                  <a:pt x="4962041" y="1983257"/>
                  <a:pt x="4953336" y="1991962"/>
                  <a:pt x="4942692" y="1991962"/>
                </a:cubicBezTo>
                <a:cubicBezTo>
                  <a:pt x="4932048" y="1991962"/>
                  <a:pt x="4923343" y="1983257"/>
                  <a:pt x="4923343" y="1972613"/>
                </a:cubicBezTo>
                <a:cubicBezTo>
                  <a:pt x="4923343" y="1961968"/>
                  <a:pt x="4932048" y="1953264"/>
                  <a:pt x="4942692" y="1953264"/>
                </a:cubicBezTo>
                <a:close/>
                <a:moveTo>
                  <a:pt x="683978" y="1882643"/>
                </a:moveTo>
                <a:cubicBezTo>
                  <a:pt x="699457" y="1882643"/>
                  <a:pt x="712032" y="1895217"/>
                  <a:pt x="712032" y="1910696"/>
                </a:cubicBezTo>
                <a:cubicBezTo>
                  <a:pt x="712032" y="1927140"/>
                  <a:pt x="699457" y="1938750"/>
                  <a:pt x="683978" y="1938750"/>
                </a:cubicBezTo>
                <a:cubicBezTo>
                  <a:pt x="668499" y="1938750"/>
                  <a:pt x="655925" y="1926176"/>
                  <a:pt x="655925" y="1910696"/>
                </a:cubicBezTo>
                <a:cubicBezTo>
                  <a:pt x="655925" y="1895217"/>
                  <a:pt x="668499" y="1882643"/>
                  <a:pt x="683978" y="1882643"/>
                </a:cubicBezTo>
                <a:close/>
                <a:moveTo>
                  <a:pt x="480819" y="1871034"/>
                </a:moveTo>
                <a:cubicBezTo>
                  <a:pt x="498238" y="1871034"/>
                  <a:pt x="511777" y="1884573"/>
                  <a:pt x="511777" y="1901992"/>
                </a:cubicBezTo>
                <a:cubicBezTo>
                  <a:pt x="512742" y="1918437"/>
                  <a:pt x="498238" y="1932951"/>
                  <a:pt x="480819" y="1932951"/>
                </a:cubicBezTo>
                <a:cubicBezTo>
                  <a:pt x="463400" y="1932951"/>
                  <a:pt x="449861" y="1919412"/>
                  <a:pt x="449861" y="1901992"/>
                </a:cubicBezTo>
                <a:cubicBezTo>
                  <a:pt x="449861" y="1884573"/>
                  <a:pt x="463400" y="1871034"/>
                  <a:pt x="480819" y="1871034"/>
                </a:cubicBezTo>
                <a:close/>
                <a:moveTo>
                  <a:pt x="4489926" y="1812012"/>
                </a:moveTo>
                <a:cubicBezTo>
                  <a:pt x="4490891" y="1812012"/>
                  <a:pt x="4491856" y="1812977"/>
                  <a:pt x="4491856" y="1813952"/>
                </a:cubicBezTo>
                <a:cubicBezTo>
                  <a:pt x="4491856" y="1814917"/>
                  <a:pt x="4490891" y="1815882"/>
                  <a:pt x="4489926" y="1815882"/>
                </a:cubicBezTo>
                <a:cubicBezTo>
                  <a:pt x="4488951" y="1815882"/>
                  <a:pt x="4487986" y="1814917"/>
                  <a:pt x="4487986" y="1813952"/>
                </a:cubicBezTo>
                <a:cubicBezTo>
                  <a:pt x="4487986" y="1812977"/>
                  <a:pt x="4488951" y="1812012"/>
                  <a:pt x="4489926" y="1812012"/>
                </a:cubicBezTo>
                <a:close/>
                <a:moveTo>
                  <a:pt x="291200" y="1807177"/>
                </a:moveTo>
                <a:cubicBezTo>
                  <a:pt x="314418" y="1807177"/>
                  <a:pt x="332803" y="1825561"/>
                  <a:pt x="332803" y="1848780"/>
                </a:cubicBezTo>
                <a:cubicBezTo>
                  <a:pt x="333767" y="1871999"/>
                  <a:pt x="314418" y="1890383"/>
                  <a:pt x="291200" y="1890383"/>
                </a:cubicBezTo>
                <a:cubicBezTo>
                  <a:pt x="267981" y="1890383"/>
                  <a:pt x="249597" y="1871999"/>
                  <a:pt x="249597" y="1848780"/>
                </a:cubicBezTo>
                <a:cubicBezTo>
                  <a:pt x="249597" y="1825561"/>
                  <a:pt x="267981" y="1807177"/>
                  <a:pt x="291200" y="1807177"/>
                </a:cubicBezTo>
                <a:close/>
                <a:moveTo>
                  <a:pt x="4707600" y="1803307"/>
                </a:moveTo>
                <a:cubicBezTo>
                  <a:pt x="4732748" y="1803307"/>
                  <a:pt x="4753072" y="1823621"/>
                  <a:pt x="4753072" y="1848779"/>
                </a:cubicBezTo>
                <a:cubicBezTo>
                  <a:pt x="4753072" y="1873928"/>
                  <a:pt x="4732748" y="1894252"/>
                  <a:pt x="4707600" y="1894252"/>
                </a:cubicBezTo>
                <a:cubicBezTo>
                  <a:pt x="4682441" y="1894252"/>
                  <a:pt x="4662127" y="1873928"/>
                  <a:pt x="4662127" y="1848779"/>
                </a:cubicBezTo>
                <a:cubicBezTo>
                  <a:pt x="4662127" y="1823621"/>
                  <a:pt x="4682441" y="1803307"/>
                  <a:pt x="4707600" y="1803307"/>
                </a:cubicBezTo>
                <a:close/>
                <a:moveTo>
                  <a:pt x="4285793" y="1794602"/>
                </a:moveTo>
                <a:cubicBezTo>
                  <a:pt x="4304167" y="1794602"/>
                  <a:pt x="4318681" y="1809116"/>
                  <a:pt x="4318681" y="1827490"/>
                </a:cubicBezTo>
                <a:cubicBezTo>
                  <a:pt x="4318681" y="1845874"/>
                  <a:pt x="4304167" y="1860388"/>
                  <a:pt x="4285793" y="1860388"/>
                </a:cubicBezTo>
                <a:cubicBezTo>
                  <a:pt x="4267409" y="1860388"/>
                  <a:pt x="4252894" y="1845874"/>
                  <a:pt x="4252894" y="1827490"/>
                </a:cubicBezTo>
                <a:cubicBezTo>
                  <a:pt x="4252894" y="1809116"/>
                  <a:pt x="4267409" y="1794602"/>
                  <a:pt x="4285793" y="1794602"/>
                </a:cubicBezTo>
                <a:close/>
                <a:moveTo>
                  <a:pt x="4897220" y="1778158"/>
                </a:moveTo>
                <a:cubicBezTo>
                  <a:pt x="4907905" y="1778158"/>
                  <a:pt x="4916569" y="1786822"/>
                  <a:pt x="4916569" y="1797507"/>
                </a:cubicBezTo>
                <a:cubicBezTo>
                  <a:pt x="4916569" y="1808192"/>
                  <a:pt x="4907905" y="1816856"/>
                  <a:pt x="4897220" y="1816856"/>
                </a:cubicBezTo>
                <a:cubicBezTo>
                  <a:pt x="4886535" y="1816856"/>
                  <a:pt x="4877871" y="1808192"/>
                  <a:pt x="4877871" y="1797507"/>
                </a:cubicBezTo>
                <a:cubicBezTo>
                  <a:pt x="4877871" y="1786822"/>
                  <a:pt x="4886535" y="1778158"/>
                  <a:pt x="4897220" y="1778158"/>
                </a:cubicBezTo>
                <a:close/>
                <a:moveTo>
                  <a:pt x="745895" y="1721076"/>
                </a:moveTo>
                <a:cubicBezTo>
                  <a:pt x="761374" y="1720111"/>
                  <a:pt x="773949" y="1732685"/>
                  <a:pt x="773949" y="1749129"/>
                </a:cubicBezTo>
                <a:cubicBezTo>
                  <a:pt x="773949" y="1764609"/>
                  <a:pt x="761374" y="1777193"/>
                  <a:pt x="745895" y="1777193"/>
                </a:cubicBezTo>
                <a:cubicBezTo>
                  <a:pt x="730416" y="1777193"/>
                  <a:pt x="717842" y="1764609"/>
                  <a:pt x="717842" y="1749129"/>
                </a:cubicBezTo>
                <a:cubicBezTo>
                  <a:pt x="717842" y="1733650"/>
                  <a:pt x="730416" y="1721076"/>
                  <a:pt x="745895" y="1721076"/>
                </a:cubicBezTo>
                <a:close/>
                <a:moveTo>
                  <a:pt x="538866" y="1695928"/>
                </a:moveTo>
                <a:cubicBezTo>
                  <a:pt x="560145" y="1695928"/>
                  <a:pt x="576599" y="1712372"/>
                  <a:pt x="576599" y="1733661"/>
                </a:cubicBezTo>
                <a:cubicBezTo>
                  <a:pt x="576599" y="1754940"/>
                  <a:pt x="559180" y="1771384"/>
                  <a:pt x="538866" y="1771384"/>
                </a:cubicBezTo>
                <a:cubicBezTo>
                  <a:pt x="518552" y="1771384"/>
                  <a:pt x="501133" y="1754940"/>
                  <a:pt x="501133" y="1733661"/>
                </a:cubicBezTo>
                <a:cubicBezTo>
                  <a:pt x="501133" y="1713347"/>
                  <a:pt x="517577" y="1695928"/>
                  <a:pt x="538866" y="1695928"/>
                </a:cubicBezTo>
                <a:close/>
                <a:moveTo>
                  <a:pt x="4425115" y="1648515"/>
                </a:moveTo>
                <a:cubicBezTo>
                  <a:pt x="4426080" y="1648515"/>
                  <a:pt x="4427045" y="1649480"/>
                  <a:pt x="4427045" y="1650445"/>
                </a:cubicBezTo>
                <a:cubicBezTo>
                  <a:pt x="4427045" y="1651420"/>
                  <a:pt x="4426080" y="1652385"/>
                  <a:pt x="4425115" y="1652385"/>
                </a:cubicBezTo>
                <a:cubicBezTo>
                  <a:pt x="4424140" y="1652385"/>
                  <a:pt x="4423175" y="1651420"/>
                  <a:pt x="4423175" y="1650445"/>
                </a:cubicBezTo>
                <a:cubicBezTo>
                  <a:pt x="4423175" y="1649480"/>
                  <a:pt x="4424140" y="1648515"/>
                  <a:pt x="4425115" y="1648515"/>
                </a:cubicBezTo>
                <a:close/>
                <a:moveTo>
                  <a:pt x="4650527" y="1641740"/>
                </a:moveTo>
                <a:cubicBezTo>
                  <a:pt x="4670841" y="1641740"/>
                  <a:pt x="4688250" y="1658184"/>
                  <a:pt x="4688250" y="1679473"/>
                </a:cubicBezTo>
                <a:cubicBezTo>
                  <a:pt x="4687285" y="1700752"/>
                  <a:pt x="4670841" y="1717206"/>
                  <a:pt x="4650527" y="1717206"/>
                </a:cubicBezTo>
                <a:cubicBezTo>
                  <a:pt x="4630213" y="1717206"/>
                  <a:pt x="4612794" y="1700752"/>
                  <a:pt x="4612794" y="1679473"/>
                </a:cubicBezTo>
                <a:cubicBezTo>
                  <a:pt x="4612794" y="1659159"/>
                  <a:pt x="4629238" y="1641740"/>
                  <a:pt x="4650527" y="1641740"/>
                </a:cubicBezTo>
                <a:close/>
                <a:moveTo>
                  <a:pt x="349246" y="1637881"/>
                </a:moveTo>
                <a:cubicBezTo>
                  <a:pt x="372465" y="1637881"/>
                  <a:pt x="390839" y="1656265"/>
                  <a:pt x="390839" y="1679484"/>
                </a:cubicBezTo>
                <a:cubicBezTo>
                  <a:pt x="390839" y="1702703"/>
                  <a:pt x="372465" y="1721087"/>
                  <a:pt x="349246" y="1721087"/>
                </a:cubicBezTo>
                <a:cubicBezTo>
                  <a:pt x="326028" y="1721087"/>
                  <a:pt x="307644" y="1702703"/>
                  <a:pt x="307644" y="1679484"/>
                </a:cubicBezTo>
                <a:cubicBezTo>
                  <a:pt x="307644" y="1656265"/>
                  <a:pt x="326028" y="1637881"/>
                  <a:pt x="349246" y="1637881"/>
                </a:cubicBezTo>
                <a:close/>
                <a:moveTo>
                  <a:pt x="4216136" y="1633036"/>
                </a:moveTo>
                <a:cubicBezTo>
                  <a:pt x="4235485" y="1633036"/>
                  <a:pt x="4250964" y="1648515"/>
                  <a:pt x="4250964" y="1667864"/>
                </a:cubicBezTo>
                <a:cubicBezTo>
                  <a:pt x="4250964" y="1687213"/>
                  <a:pt x="4235485" y="1702692"/>
                  <a:pt x="4216136" y="1702692"/>
                </a:cubicBezTo>
                <a:cubicBezTo>
                  <a:pt x="4196787" y="1702692"/>
                  <a:pt x="4181308" y="1687213"/>
                  <a:pt x="4181308" y="1667864"/>
                </a:cubicBezTo>
                <a:cubicBezTo>
                  <a:pt x="4181308" y="1648515"/>
                  <a:pt x="4196787" y="1633036"/>
                  <a:pt x="4216136" y="1633036"/>
                </a:cubicBezTo>
                <a:close/>
                <a:moveTo>
                  <a:pt x="4840138" y="1606922"/>
                </a:moveTo>
                <a:cubicBezTo>
                  <a:pt x="4850783" y="1606922"/>
                  <a:pt x="4859487" y="1615626"/>
                  <a:pt x="4859487" y="1626271"/>
                </a:cubicBezTo>
                <a:cubicBezTo>
                  <a:pt x="4859487" y="1636915"/>
                  <a:pt x="4850783" y="1645620"/>
                  <a:pt x="4840138" y="1645620"/>
                </a:cubicBezTo>
                <a:cubicBezTo>
                  <a:pt x="4829494" y="1645620"/>
                  <a:pt x="4820789" y="1636915"/>
                  <a:pt x="4820789" y="1626271"/>
                </a:cubicBezTo>
                <a:cubicBezTo>
                  <a:pt x="4820789" y="1615626"/>
                  <a:pt x="4829494" y="1606922"/>
                  <a:pt x="4840138" y="1606922"/>
                </a:cubicBezTo>
                <a:close/>
                <a:moveTo>
                  <a:pt x="822326" y="1563379"/>
                </a:moveTo>
                <a:cubicBezTo>
                  <a:pt x="837806" y="1563379"/>
                  <a:pt x="851345" y="1575953"/>
                  <a:pt x="851345" y="1592407"/>
                </a:cubicBezTo>
                <a:cubicBezTo>
                  <a:pt x="851345" y="1607887"/>
                  <a:pt x="837806" y="1621426"/>
                  <a:pt x="822326" y="1621426"/>
                </a:cubicBezTo>
                <a:cubicBezTo>
                  <a:pt x="806847" y="1621426"/>
                  <a:pt x="793298" y="1608852"/>
                  <a:pt x="793298" y="1592407"/>
                </a:cubicBezTo>
                <a:cubicBezTo>
                  <a:pt x="793298" y="1576928"/>
                  <a:pt x="805872" y="1563379"/>
                  <a:pt x="822326" y="1563379"/>
                </a:cubicBezTo>
                <a:close/>
                <a:moveTo>
                  <a:pt x="193480" y="1541136"/>
                </a:moveTo>
                <a:cubicBezTo>
                  <a:pt x="194445" y="1541136"/>
                  <a:pt x="194445" y="1542101"/>
                  <a:pt x="194445" y="1542101"/>
                </a:cubicBezTo>
                <a:cubicBezTo>
                  <a:pt x="194445" y="1542101"/>
                  <a:pt x="193480" y="1543066"/>
                  <a:pt x="193480" y="1543066"/>
                </a:cubicBezTo>
                <a:cubicBezTo>
                  <a:pt x="192515" y="1543066"/>
                  <a:pt x="192515" y="1542101"/>
                  <a:pt x="192515" y="1542101"/>
                </a:cubicBezTo>
                <a:cubicBezTo>
                  <a:pt x="192515" y="1541136"/>
                  <a:pt x="193480" y="1541136"/>
                  <a:pt x="193480" y="1541136"/>
                </a:cubicBezTo>
                <a:close/>
                <a:moveTo>
                  <a:pt x="610453" y="1530491"/>
                </a:moveTo>
                <a:cubicBezTo>
                  <a:pt x="633671" y="1530491"/>
                  <a:pt x="653020" y="1549840"/>
                  <a:pt x="653020" y="1573059"/>
                </a:cubicBezTo>
                <a:cubicBezTo>
                  <a:pt x="653985" y="1597243"/>
                  <a:pt x="634636" y="1615627"/>
                  <a:pt x="610453" y="1615627"/>
                </a:cubicBezTo>
                <a:cubicBezTo>
                  <a:pt x="587234" y="1615627"/>
                  <a:pt x="567885" y="1596278"/>
                  <a:pt x="567885" y="1573059"/>
                </a:cubicBezTo>
                <a:cubicBezTo>
                  <a:pt x="567885" y="1549840"/>
                  <a:pt x="587234" y="1530491"/>
                  <a:pt x="610453" y="1530491"/>
                </a:cubicBezTo>
                <a:close/>
                <a:moveTo>
                  <a:pt x="4578931" y="1490828"/>
                </a:moveTo>
                <a:cubicBezTo>
                  <a:pt x="4592815" y="1490828"/>
                  <a:pt x="4604079" y="1502092"/>
                  <a:pt x="4604079" y="1515976"/>
                </a:cubicBezTo>
                <a:cubicBezTo>
                  <a:pt x="4604079" y="1529871"/>
                  <a:pt x="4592815" y="1541135"/>
                  <a:pt x="4578931" y="1541135"/>
                </a:cubicBezTo>
                <a:cubicBezTo>
                  <a:pt x="4565036" y="1541135"/>
                  <a:pt x="4553772" y="1529871"/>
                  <a:pt x="4553772" y="1515976"/>
                </a:cubicBezTo>
                <a:cubicBezTo>
                  <a:pt x="4553772" y="1502092"/>
                  <a:pt x="4565036" y="1490828"/>
                  <a:pt x="4578931" y="1490828"/>
                </a:cubicBezTo>
                <a:close/>
                <a:moveTo>
                  <a:pt x="4346744" y="1489853"/>
                </a:moveTo>
                <a:cubicBezTo>
                  <a:pt x="4348349" y="1489853"/>
                  <a:pt x="4349639" y="1491153"/>
                  <a:pt x="4349639" y="1492758"/>
                </a:cubicBezTo>
                <a:cubicBezTo>
                  <a:pt x="4349639" y="1494363"/>
                  <a:pt x="4348349" y="1495653"/>
                  <a:pt x="4346744" y="1495653"/>
                </a:cubicBezTo>
                <a:cubicBezTo>
                  <a:pt x="4345139" y="1495653"/>
                  <a:pt x="4343839" y="1494363"/>
                  <a:pt x="4343839" y="1492758"/>
                </a:cubicBezTo>
                <a:cubicBezTo>
                  <a:pt x="4343839" y="1491153"/>
                  <a:pt x="4345139" y="1489853"/>
                  <a:pt x="4346744" y="1489853"/>
                </a:cubicBezTo>
                <a:close/>
                <a:moveTo>
                  <a:pt x="4131965" y="1479208"/>
                </a:moveTo>
                <a:cubicBezTo>
                  <a:pt x="4152289" y="1479208"/>
                  <a:pt x="4168734" y="1495652"/>
                  <a:pt x="4168734" y="1515976"/>
                </a:cubicBezTo>
                <a:cubicBezTo>
                  <a:pt x="4169699" y="1536290"/>
                  <a:pt x="4153254" y="1552734"/>
                  <a:pt x="4131965" y="1552734"/>
                </a:cubicBezTo>
                <a:cubicBezTo>
                  <a:pt x="4111651" y="1552734"/>
                  <a:pt x="4095207" y="1536290"/>
                  <a:pt x="4095207" y="1515976"/>
                </a:cubicBezTo>
                <a:cubicBezTo>
                  <a:pt x="4095207" y="1495652"/>
                  <a:pt x="4111651" y="1479208"/>
                  <a:pt x="4131965" y="1479208"/>
                </a:cubicBezTo>
                <a:close/>
                <a:moveTo>
                  <a:pt x="420833" y="1474374"/>
                </a:moveTo>
                <a:cubicBezTo>
                  <a:pt x="443087" y="1474374"/>
                  <a:pt x="461471" y="1492758"/>
                  <a:pt x="461471" y="1515012"/>
                </a:cubicBezTo>
                <a:cubicBezTo>
                  <a:pt x="461471" y="1537256"/>
                  <a:pt x="443087" y="1555640"/>
                  <a:pt x="420833" y="1555640"/>
                </a:cubicBezTo>
                <a:cubicBezTo>
                  <a:pt x="398589" y="1555640"/>
                  <a:pt x="380205" y="1537256"/>
                  <a:pt x="380205" y="1515012"/>
                </a:cubicBezTo>
                <a:cubicBezTo>
                  <a:pt x="380205" y="1492758"/>
                  <a:pt x="398589" y="1474374"/>
                  <a:pt x="420833" y="1474374"/>
                </a:cubicBezTo>
                <a:close/>
                <a:moveTo>
                  <a:pt x="4770481" y="1441486"/>
                </a:moveTo>
                <a:cubicBezTo>
                  <a:pt x="4781116" y="1441486"/>
                  <a:pt x="4788865" y="1450190"/>
                  <a:pt x="4788865" y="1459870"/>
                </a:cubicBezTo>
                <a:cubicBezTo>
                  <a:pt x="4788865" y="1470504"/>
                  <a:pt x="4780151" y="1478254"/>
                  <a:pt x="4770481" y="1478254"/>
                </a:cubicBezTo>
                <a:cubicBezTo>
                  <a:pt x="4759837" y="1478254"/>
                  <a:pt x="4752097" y="1469539"/>
                  <a:pt x="4752097" y="1459870"/>
                </a:cubicBezTo>
                <a:cubicBezTo>
                  <a:pt x="4752097" y="1449225"/>
                  <a:pt x="4760802" y="1441486"/>
                  <a:pt x="4770481" y="1441486"/>
                </a:cubicBezTo>
                <a:close/>
                <a:moveTo>
                  <a:pt x="913261" y="1414397"/>
                </a:moveTo>
                <a:cubicBezTo>
                  <a:pt x="929299" y="1414397"/>
                  <a:pt x="942290" y="1427388"/>
                  <a:pt x="942290" y="1443415"/>
                </a:cubicBezTo>
                <a:cubicBezTo>
                  <a:pt x="942290" y="1459453"/>
                  <a:pt x="929299" y="1472444"/>
                  <a:pt x="913261" y="1472444"/>
                </a:cubicBezTo>
                <a:cubicBezTo>
                  <a:pt x="897233" y="1472444"/>
                  <a:pt x="884243" y="1459453"/>
                  <a:pt x="884243" y="1443415"/>
                </a:cubicBezTo>
                <a:cubicBezTo>
                  <a:pt x="884243" y="1427388"/>
                  <a:pt x="897233" y="1414397"/>
                  <a:pt x="913261" y="1414397"/>
                </a:cubicBezTo>
                <a:close/>
                <a:moveTo>
                  <a:pt x="268946" y="1377629"/>
                </a:moveTo>
                <a:cubicBezTo>
                  <a:pt x="269911" y="1377629"/>
                  <a:pt x="269911" y="1378594"/>
                  <a:pt x="269911" y="1378594"/>
                </a:cubicBezTo>
                <a:cubicBezTo>
                  <a:pt x="269911" y="1378594"/>
                  <a:pt x="269911" y="1379569"/>
                  <a:pt x="268946" y="1379569"/>
                </a:cubicBezTo>
                <a:cubicBezTo>
                  <a:pt x="267981" y="1379569"/>
                  <a:pt x="267981" y="1378594"/>
                  <a:pt x="267981" y="1378594"/>
                </a:cubicBezTo>
                <a:cubicBezTo>
                  <a:pt x="267981" y="1377629"/>
                  <a:pt x="268946" y="1377629"/>
                  <a:pt x="268946" y="1377629"/>
                </a:cubicBezTo>
                <a:close/>
                <a:moveTo>
                  <a:pt x="695588" y="1372794"/>
                </a:moveTo>
                <a:cubicBezTo>
                  <a:pt x="721711" y="1372794"/>
                  <a:pt x="742025" y="1394073"/>
                  <a:pt x="742025" y="1419231"/>
                </a:cubicBezTo>
                <a:cubicBezTo>
                  <a:pt x="742990" y="1444380"/>
                  <a:pt x="721711" y="1465669"/>
                  <a:pt x="695588" y="1465669"/>
                </a:cubicBezTo>
                <a:cubicBezTo>
                  <a:pt x="669464" y="1465669"/>
                  <a:pt x="649150" y="1444380"/>
                  <a:pt x="649150" y="1419231"/>
                </a:cubicBezTo>
                <a:cubicBezTo>
                  <a:pt x="649150" y="1393108"/>
                  <a:pt x="670429" y="1372794"/>
                  <a:pt x="695588" y="1372794"/>
                </a:cubicBezTo>
                <a:close/>
                <a:moveTo>
                  <a:pt x="4495726" y="1344740"/>
                </a:moveTo>
                <a:cubicBezTo>
                  <a:pt x="4502501" y="1344740"/>
                  <a:pt x="4508300" y="1350540"/>
                  <a:pt x="4508300" y="1357314"/>
                </a:cubicBezTo>
                <a:cubicBezTo>
                  <a:pt x="4508300" y="1365054"/>
                  <a:pt x="4502501" y="1369889"/>
                  <a:pt x="4495726" y="1369889"/>
                </a:cubicBezTo>
                <a:cubicBezTo>
                  <a:pt x="4488961" y="1369889"/>
                  <a:pt x="4483151" y="1364089"/>
                  <a:pt x="4483151" y="1357314"/>
                </a:cubicBezTo>
                <a:cubicBezTo>
                  <a:pt x="4483151" y="1350540"/>
                  <a:pt x="4488961" y="1344740"/>
                  <a:pt x="4495726" y="1344740"/>
                </a:cubicBezTo>
                <a:close/>
                <a:moveTo>
                  <a:pt x="4254834" y="1338931"/>
                </a:moveTo>
                <a:cubicBezTo>
                  <a:pt x="4256764" y="1338931"/>
                  <a:pt x="4257729" y="1340871"/>
                  <a:pt x="4257729" y="1341836"/>
                </a:cubicBezTo>
                <a:cubicBezTo>
                  <a:pt x="4257729" y="1343766"/>
                  <a:pt x="4256764" y="1344741"/>
                  <a:pt x="4254834" y="1344741"/>
                </a:cubicBezTo>
                <a:cubicBezTo>
                  <a:pt x="4252894" y="1344741"/>
                  <a:pt x="4251929" y="1342801"/>
                  <a:pt x="4251929" y="1341836"/>
                </a:cubicBezTo>
                <a:cubicBezTo>
                  <a:pt x="4251929" y="1339896"/>
                  <a:pt x="4252894" y="1338931"/>
                  <a:pt x="4254834" y="1338931"/>
                </a:cubicBezTo>
                <a:close/>
                <a:moveTo>
                  <a:pt x="4035220" y="1332166"/>
                </a:moveTo>
                <a:cubicBezTo>
                  <a:pt x="4056499" y="1332166"/>
                  <a:pt x="4073918" y="1349575"/>
                  <a:pt x="4073918" y="1370864"/>
                </a:cubicBezTo>
                <a:cubicBezTo>
                  <a:pt x="4073918" y="1392143"/>
                  <a:pt x="4056499" y="1409562"/>
                  <a:pt x="4035220" y="1409562"/>
                </a:cubicBezTo>
                <a:cubicBezTo>
                  <a:pt x="4013941" y="1409562"/>
                  <a:pt x="3996522" y="1392143"/>
                  <a:pt x="3996522" y="1370864"/>
                </a:cubicBezTo>
                <a:cubicBezTo>
                  <a:pt x="3996522" y="1349575"/>
                  <a:pt x="4013941" y="1332166"/>
                  <a:pt x="4035220" y="1332166"/>
                </a:cubicBezTo>
                <a:close/>
                <a:moveTo>
                  <a:pt x="504038" y="1317652"/>
                </a:moveTo>
                <a:cubicBezTo>
                  <a:pt x="526292" y="1317652"/>
                  <a:pt x="543701" y="1335071"/>
                  <a:pt x="543701" y="1357315"/>
                </a:cubicBezTo>
                <a:cubicBezTo>
                  <a:pt x="543701" y="1379569"/>
                  <a:pt x="526292" y="1396988"/>
                  <a:pt x="504038" y="1396988"/>
                </a:cubicBezTo>
                <a:cubicBezTo>
                  <a:pt x="481784" y="1396988"/>
                  <a:pt x="464375" y="1378604"/>
                  <a:pt x="464375" y="1357315"/>
                </a:cubicBezTo>
                <a:cubicBezTo>
                  <a:pt x="464375" y="1335071"/>
                  <a:pt x="482759" y="1317652"/>
                  <a:pt x="504038" y="1317652"/>
                </a:cubicBezTo>
                <a:close/>
                <a:moveTo>
                  <a:pt x="4688250" y="1281849"/>
                </a:moveTo>
                <a:cubicBezTo>
                  <a:pt x="4697920" y="1281849"/>
                  <a:pt x="4706624" y="1289588"/>
                  <a:pt x="4706624" y="1299268"/>
                </a:cubicBezTo>
                <a:cubicBezTo>
                  <a:pt x="4706624" y="1308937"/>
                  <a:pt x="4697920" y="1316677"/>
                  <a:pt x="4688250" y="1316677"/>
                </a:cubicBezTo>
                <a:cubicBezTo>
                  <a:pt x="4678571" y="1316677"/>
                  <a:pt x="4670831" y="1308937"/>
                  <a:pt x="4670831" y="1299268"/>
                </a:cubicBezTo>
                <a:cubicBezTo>
                  <a:pt x="4670831" y="1289588"/>
                  <a:pt x="4678571" y="1281849"/>
                  <a:pt x="4688250" y="1281849"/>
                </a:cubicBezTo>
                <a:close/>
                <a:moveTo>
                  <a:pt x="1016790" y="1275084"/>
                </a:moveTo>
                <a:cubicBezTo>
                  <a:pt x="1033234" y="1275084"/>
                  <a:pt x="1045809" y="1288633"/>
                  <a:pt x="1045809" y="1304112"/>
                </a:cubicBezTo>
                <a:cubicBezTo>
                  <a:pt x="1045809" y="1319592"/>
                  <a:pt x="1032270" y="1333131"/>
                  <a:pt x="1016790" y="1333131"/>
                </a:cubicBezTo>
                <a:cubicBezTo>
                  <a:pt x="1000336" y="1333131"/>
                  <a:pt x="987762" y="1319592"/>
                  <a:pt x="987762" y="1304112"/>
                </a:cubicBezTo>
                <a:cubicBezTo>
                  <a:pt x="987762" y="1288633"/>
                  <a:pt x="1001311" y="1275084"/>
                  <a:pt x="1016790" y="1275084"/>
                </a:cubicBezTo>
                <a:close/>
                <a:moveTo>
                  <a:pt x="793297" y="1247031"/>
                </a:moveTo>
                <a:cubicBezTo>
                  <a:pt x="806847" y="1247031"/>
                  <a:pt x="817491" y="1257675"/>
                  <a:pt x="817491" y="1271214"/>
                </a:cubicBezTo>
                <a:cubicBezTo>
                  <a:pt x="818456" y="1284764"/>
                  <a:pt x="806847" y="1295408"/>
                  <a:pt x="793297" y="1295408"/>
                </a:cubicBezTo>
                <a:cubicBezTo>
                  <a:pt x="779758" y="1295408"/>
                  <a:pt x="769114" y="1284764"/>
                  <a:pt x="769114" y="1271214"/>
                </a:cubicBezTo>
                <a:cubicBezTo>
                  <a:pt x="769114" y="1257675"/>
                  <a:pt x="779758" y="1247031"/>
                  <a:pt x="793297" y="1247031"/>
                </a:cubicBezTo>
                <a:close/>
                <a:moveTo>
                  <a:pt x="356976" y="1218002"/>
                </a:moveTo>
                <a:cubicBezTo>
                  <a:pt x="357951" y="1218002"/>
                  <a:pt x="358916" y="1218967"/>
                  <a:pt x="358916" y="1219942"/>
                </a:cubicBezTo>
                <a:cubicBezTo>
                  <a:pt x="357951" y="1220907"/>
                  <a:pt x="357951" y="1221872"/>
                  <a:pt x="356976" y="1221872"/>
                </a:cubicBezTo>
                <a:cubicBezTo>
                  <a:pt x="356011" y="1221872"/>
                  <a:pt x="355046" y="1220907"/>
                  <a:pt x="355046" y="1219942"/>
                </a:cubicBezTo>
                <a:cubicBezTo>
                  <a:pt x="355046" y="1218967"/>
                  <a:pt x="356011" y="1218002"/>
                  <a:pt x="356976" y="1218002"/>
                </a:cubicBezTo>
                <a:close/>
                <a:moveTo>
                  <a:pt x="4400921" y="1204453"/>
                </a:moveTo>
                <a:cubicBezTo>
                  <a:pt x="4402851" y="1204453"/>
                  <a:pt x="4403826" y="1205418"/>
                  <a:pt x="4403826" y="1207358"/>
                </a:cubicBezTo>
                <a:cubicBezTo>
                  <a:pt x="4403826" y="1208323"/>
                  <a:pt x="4401886" y="1210263"/>
                  <a:pt x="4400921" y="1210263"/>
                </a:cubicBezTo>
                <a:cubicBezTo>
                  <a:pt x="4398981" y="1210263"/>
                  <a:pt x="4398016" y="1209288"/>
                  <a:pt x="4398016" y="1207358"/>
                </a:cubicBezTo>
                <a:cubicBezTo>
                  <a:pt x="4398016" y="1205418"/>
                  <a:pt x="4398981" y="1204453"/>
                  <a:pt x="4400921" y="1204453"/>
                </a:cubicBezTo>
                <a:close/>
                <a:moveTo>
                  <a:pt x="3924936" y="1197688"/>
                </a:moveTo>
                <a:cubicBezTo>
                  <a:pt x="3946225" y="1197688"/>
                  <a:pt x="3963634" y="1215107"/>
                  <a:pt x="3963634" y="1236386"/>
                </a:cubicBezTo>
                <a:cubicBezTo>
                  <a:pt x="3963634" y="1257665"/>
                  <a:pt x="3946225" y="1275084"/>
                  <a:pt x="3924936" y="1275084"/>
                </a:cubicBezTo>
                <a:cubicBezTo>
                  <a:pt x="3903657" y="1275084"/>
                  <a:pt x="3886238" y="1257665"/>
                  <a:pt x="3886238" y="1236386"/>
                </a:cubicBezTo>
                <a:cubicBezTo>
                  <a:pt x="3886238" y="1215107"/>
                  <a:pt x="3903657" y="1197688"/>
                  <a:pt x="3924936" y="1197688"/>
                </a:cubicBezTo>
                <a:close/>
                <a:moveTo>
                  <a:pt x="4150348" y="1194783"/>
                </a:moveTo>
                <a:cubicBezTo>
                  <a:pt x="4152278" y="1194783"/>
                  <a:pt x="4154218" y="1196713"/>
                  <a:pt x="4154218" y="1198652"/>
                </a:cubicBezTo>
                <a:cubicBezTo>
                  <a:pt x="4154218" y="1201557"/>
                  <a:pt x="4153253" y="1202522"/>
                  <a:pt x="4150348" y="1202522"/>
                </a:cubicBezTo>
                <a:cubicBezTo>
                  <a:pt x="4148419" y="1202522"/>
                  <a:pt x="4146479" y="1200582"/>
                  <a:pt x="4146479" y="1198652"/>
                </a:cubicBezTo>
                <a:cubicBezTo>
                  <a:pt x="4146479" y="1196713"/>
                  <a:pt x="4148419" y="1194783"/>
                  <a:pt x="4150348" y="1194783"/>
                </a:cubicBezTo>
                <a:close/>
                <a:moveTo>
                  <a:pt x="599818" y="1167723"/>
                </a:moveTo>
                <a:cubicBezTo>
                  <a:pt x="621097" y="1167723"/>
                  <a:pt x="638516" y="1185103"/>
                  <a:pt x="638516" y="1206392"/>
                </a:cubicBezTo>
                <a:cubicBezTo>
                  <a:pt x="638516" y="1227671"/>
                  <a:pt x="621097" y="1245090"/>
                  <a:pt x="599818" y="1245090"/>
                </a:cubicBezTo>
                <a:cubicBezTo>
                  <a:pt x="578529" y="1245090"/>
                  <a:pt x="561120" y="1227671"/>
                  <a:pt x="561120" y="1206392"/>
                </a:cubicBezTo>
                <a:cubicBezTo>
                  <a:pt x="561120" y="1185103"/>
                  <a:pt x="578529" y="1167723"/>
                  <a:pt x="599818" y="1167723"/>
                </a:cubicBezTo>
                <a:close/>
                <a:moveTo>
                  <a:pt x="1131910" y="1131911"/>
                </a:moveTo>
                <a:cubicBezTo>
                  <a:pt x="1156093" y="1131911"/>
                  <a:pt x="1174477" y="1151260"/>
                  <a:pt x="1174477" y="1174479"/>
                </a:cubicBezTo>
                <a:cubicBezTo>
                  <a:pt x="1175442" y="1197688"/>
                  <a:pt x="1156093" y="1217037"/>
                  <a:pt x="1131910" y="1217037"/>
                </a:cubicBezTo>
                <a:cubicBezTo>
                  <a:pt x="1107726" y="1217037"/>
                  <a:pt x="1089342" y="1197688"/>
                  <a:pt x="1089342" y="1174479"/>
                </a:cubicBezTo>
                <a:cubicBezTo>
                  <a:pt x="1089342" y="1150295"/>
                  <a:pt x="1108691" y="1131911"/>
                  <a:pt x="1131910" y="1131911"/>
                </a:cubicBezTo>
                <a:close/>
                <a:moveTo>
                  <a:pt x="4595375" y="1126125"/>
                </a:moveTo>
                <a:cubicBezTo>
                  <a:pt x="4605045" y="1126125"/>
                  <a:pt x="4612784" y="1133865"/>
                  <a:pt x="4612784" y="1143544"/>
                </a:cubicBezTo>
                <a:cubicBezTo>
                  <a:pt x="4612784" y="1153214"/>
                  <a:pt x="4605045" y="1160953"/>
                  <a:pt x="4595375" y="1160953"/>
                </a:cubicBezTo>
                <a:cubicBezTo>
                  <a:pt x="4585696" y="1160953"/>
                  <a:pt x="4577956" y="1153214"/>
                  <a:pt x="4577956" y="1143544"/>
                </a:cubicBezTo>
                <a:cubicBezTo>
                  <a:pt x="4577956" y="1133865"/>
                  <a:pt x="4585696" y="1126125"/>
                  <a:pt x="4595375" y="1126125"/>
                </a:cubicBezTo>
                <a:close/>
                <a:moveTo>
                  <a:pt x="903592" y="1109666"/>
                </a:moveTo>
                <a:cubicBezTo>
                  <a:pt x="916420" y="1109666"/>
                  <a:pt x="926811" y="1120056"/>
                  <a:pt x="926811" y="1132884"/>
                </a:cubicBezTo>
                <a:cubicBezTo>
                  <a:pt x="926811" y="1145713"/>
                  <a:pt x="916420" y="1156103"/>
                  <a:pt x="903592" y="1156103"/>
                </a:cubicBezTo>
                <a:cubicBezTo>
                  <a:pt x="890763" y="1156103"/>
                  <a:pt x="880373" y="1145713"/>
                  <a:pt x="880373" y="1132884"/>
                </a:cubicBezTo>
                <a:cubicBezTo>
                  <a:pt x="880373" y="1120056"/>
                  <a:pt x="890763" y="1109666"/>
                  <a:pt x="903592" y="1109666"/>
                </a:cubicBezTo>
                <a:close/>
                <a:moveTo>
                  <a:pt x="3803033" y="1073862"/>
                </a:moveTo>
                <a:cubicBezTo>
                  <a:pt x="3824311" y="1073862"/>
                  <a:pt x="3841730" y="1091281"/>
                  <a:pt x="3841730" y="1112560"/>
                </a:cubicBezTo>
                <a:cubicBezTo>
                  <a:pt x="3842695" y="1133839"/>
                  <a:pt x="3825286" y="1151258"/>
                  <a:pt x="3803033" y="1151258"/>
                </a:cubicBezTo>
                <a:cubicBezTo>
                  <a:pt x="3781754" y="1151258"/>
                  <a:pt x="3764335" y="1133839"/>
                  <a:pt x="3764335" y="1112560"/>
                </a:cubicBezTo>
                <a:cubicBezTo>
                  <a:pt x="3764335" y="1091281"/>
                  <a:pt x="3781754" y="1073862"/>
                  <a:pt x="3803033" y="1073862"/>
                </a:cubicBezTo>
                <a:close/>
                <a:moveTo>
                  <a:pt x="455661" y="1067116"/>
                </a:moveTo>
                <a:cubicBezTo>
                  <a:pt x="456636" y="1067116"/>
                  <a:pt x="457601" y="1068081"/>
                  <a:pt x="457601" y="1069046"/>
                </a:cubicBezTo>
                <a:cubicBezTo>
                  <a:pt x="457601" y="1070021"/>
                  <a:pt x="456636" y="1070986"/>
                  <a:pt x="455661" y="1070986"/>
                </a:cubicBezTo>
                <a:cubicBezTo>
                  <a:pt x="454696" y="1070986"/>
                  <a:pt x="453731" y="1070021"/>
                  <a:pt x="453731" y="1069046"/>
                </a:cubicBezTo>
                <a:cubicBezTo>
                  <a:pt x="453731" y="1068081"/>
                  <a:pt x="454696" y="1067116"/>
                  <a:pt x="455661" y="1067116"/>
                </a:cubicBezTo>
                <a:close/>
                <a:moveTo>
                  <a:pt x="4035219" y="1060321"/>
                </a:moveTo>
                <a:cubicBezTo>
                  <a:pt x="4038124" y="1060321"/>
                  <a:pt x="4040054" y="1062261"/>
                  <a:pt x="4040054" y="1065156"/>
                </a:cubicBezTo>
                <a:cubicBezTo>
                  <a:pt x="4040054" y="1068060"/>
                  <a:pt x="4037159" y="1070000"/>
                  <a:pt x="4035219" y="1070000"/>
                </a:cubicBezTo>
                <a:cubicBezTo>
                  <a:pt x="4032325" y="1070000"/>
                  <a:pt x="4030385" y="1068060"/>
                  <a:pt x="4030385" y="1065156"/>
                </a:cubicBezTo>
                <a:cubicBezTo>
                  <a:pt x="4030385" y="1062261"/>
                  <a:pt x="4032325" y="1060321"/>
                  <a:pt x="4035219" y="1060321"/>
                </a:cubicBezTo>
                <a:close/>
                <a:moveTo>
                  <a:pt x="706232" y="1023577"/>
                </a:moveTo>
                <a:cubicBezTo>
                  <a:pt x="727511" y="1023577"/>
                  <a:pt x="744930" y="1040996"/>
                  <a:pt x="744930" y="1062275"/>
                </a:cubicBezTo>
                <a:cubicBezTo>
                  <a:pt x="744930" y="1083553"/>
                  <a:pt x="727511" y="1100973"/>
                  <a:pt x="706232" y="1100973"/>
                </a:cubicBezTo>
                <a:cubicBezTo>
                  <a:pt x="684943" y="1100973"/>
                  <a:pt x="667534" y="1083553"/>
                  <a:pt x="667534" y="1062275"/>
                </a:cubicBezTo>
                <a:cubicBezTo>
                  <a:pt x="667534" y="1040996"/>
                  <a:pt x="684943" y="1023577"/>
                  <a:pt x="706232" y="1023577"/>
                </a:cubicBezTo>
                <a:close/>
                <a:moveTo>
                  <a:pt x="1259613" y="1001303"/>
                </a:moveTo>
                <a:cubicBezTo>
                  <a:pt x="1289606" y="1001303"/>
                  <a:pt x="1313790" y="1025487"/>
                  <a:pt x="1313790" y="1055480"/>
                </a:cubicBezTo>
                <a:cubicBezTo>
                  <a:pt x="1313790" y="1085473"/>
                  <a:pt x="1288631" y="1109657"/>
                  <a:pt x="1259613" y="1109657"/>
                </a:cubicBezTo>
                <a:cubicBezTo>
                  <a:pt x="1229619" y="1109657"/>
                  <a:pt x="1205436" y="1085473"/>
                  <a:pt x="1205436" y="1055480"/>
                </a:cubicBezTo>
                <a:cubicBezTo>
                  <a:pt x="1205436" y="1025487"/>
                  <a:pt x="1229619" y="1001303"/>
                  <a:pt x="1259613" y="1001303"/>
                </a:cubicBezTo>
                <a:close/>
                <a:moveTo>
                  <a:pt x="1024531" y="982927"/>
                </a:moveTo>
                <a:cubicBezTo>
                  <a:pt x="1036140" y="982927"/>
                  <a:pt x="1045810" y="992607"/>
                  <a:pt x="1045810" y="1004217"/>
                </a:cubicBezTo>
                <a:cubicBezTo>
                  <a:pt x="1045810" y="1015826"/>
                  <a:pt x="1036140" y="1025496"/>
                  <a:pt x="1024531" y="1025496"/>
                </a:cubicBezTo>
                <a:cubicBezTo>
                  <a:pt x="1012921" y="1025496"/>
                  <a:pt x="1003242" y="1015826"/>
                  <a:pt x="1003242" y="1004217"/>
                </a:cubicBezTo>
                <a:cubicBezTo>
                  <a:pt x="1003242" y="992607"/>
                  <a:pt x="1012921" y="982927"/>
                  <a:pt x="1024531" y="982927"/>
                </a:cubicBezTo>
                <a:close/>
                <a:moveTo>
                  <a:pt x="4490891" y="980047"/>
                </a:moveTo>
                <a:cubicBezTo>
                  <a:pt x="4499982" y="980047"/>
                  <a:pt x="4507345" y="987411"/>
                  <a:pt x="4507345" y="996492"/>
                </a:cubicBezTo>
                <a:cubicBezTo>
                  <a:pt x="4507345" y="1005582"/>
                  <a:pt x="4499982" y="1012946"/>
                  <a:pt x="4490891" y="1012946"/>
                </a:cubicBezTo>
                <a:cubicBezTo>
                  <a:pt x="4481811" y="1012946"/>
                  <a:pt x="4474447" y="1005582"/>
                  <a:pt x="4474447" y="996492"/>
                </a:cubicBezTo>
                <a:cubicBezTo>
                  <a:pt x="4474447" y="987411"/>
                  <a:pt x="4481811" y="980047"/>
                  <a:pt x="4490891" y="980047"/>
                </a:cubicBezTo>
                <a:close/>
                <a:moveTo>
                  <a:pt x="3671460" y="960673"/>
                </a:moveTo>
                <a:cubicBezTo>
                  <a:pt x="3692739" y="960673"/>
                  <a:pt x="3710158" y="978093"/>
                  <a:pt x="3710158" y="999371"/>
                </a:cubicBezTo>
                <a:cubicBezTo>
                  <a:pt x="3710158" y="1020650"/>
                  <a:pt x="3691774" y="1038070"/>
                  <a:pt x="3671460" y="1038070"/>
                </a:cubicBezTo>
                <a:cubicBezTo>
                  <a:pt x="3650181" y="1038070"/>
                  <a:pt x="3632762" y="1020650"/>
                  <a:pt x="3632762" y="999371"/>
                </a:cubicBezTo>
                <a:cubicBezTo>
                  <a:pt x="3632762" y="978093"/>
                  <a:pt x="3650181" y="960673"/>
                  <a:pt x="3671460" y="960673"/>
                </a:cubicBezTo>
                <a:close/>
                <a:moveTo>
                  <a:pt x="3909456" y="937462"/>
                </a:moveTo>
                <a:cubicBezTo>
                  <a:pt x="3912361" y="937462"/>
                  <a:pt x="3914291" y="939392"/>
                  <a:pt x="3914291" y="942296"/>
                </a:cubicBezTo>
                <a:cubicBezTo>
                  <a:pt x="3914291" y="945201"/>
                  <a:pt x="3911396" y="947131"/>
                  <a:pt x="3909456" y="947131"/>
                </a:cubicBezTo>
                <a:cubicBezTo>
                  <a:pt x="3906562" y="947131"/>
                  <a:pt x="3904622" y="945201"/>
                  <a:pt x="3904622" y="942296"/>
                </a:cubicBezTo>
                <a:cubicBezTo>
                  <a:pt x="3904622" y="939392"/>
                  <a:pt x="3906562" y="937462"/>
                  <a:pt x="3909456" y="937462"/>
                </a:cubicBezTo>
                <a:close/>
                <a:moveTo>
                  <a:pt x="564980" y="922967"/>
                </a:moveTo>
                <a:cubicBezTo>
                  <a:pt x="565955" y="922967"/>
                  <a:pt x="566920" y="923932"/>
                  <a:pt x="566920" y="924907"/>
                </a:cubicBezTo>
                <a:cubicBezTo>
                  <a:pt x="566920" y="925872"/>
                  <a:pt x="565955" y="926838"/>
                  <a:pt x="564980" y="926838"/>
                </a:cubicBezTo>
                <a:cubicBezTo>
                  <a:pt x="564015" y="926838"/>
                  <a:pt x="563050" y="925872"/>
                  <a:pt x="563050" y="924907"/>
                </a:cubicBezTo>
                <a:cubicBezTo>
                  <a:pt x="563050" y="923932"/>
                  <a:pt x="564015" y="922967"/>
                  <a:pt x="564980" y="922967"/>
                </a:cubicBezTo>
                <a:close/>
                <a:moveTo>
                  <a:pt x="4176472" y="913278"/>
                </a:moveTo>
                <a:cubicBezTo>
                  <a:pt x="4185177" y="913278"/>
                  <a:pt x="4191951" y="920053"/>
                  <a:pt x="4191951" y="928758"/>
                </a:cubicBezTo>
                <a:cubicBezTo>
                  <a:pt x="4190986" y="937462"/>
                  <a:pt x="4184212" y="944236"/>
                  <a:pt x="4176472" y="944236"/>
                </a:cubicBezTo>
                <a:cubicBezTo>
                  <a:pt x="4167768" y="944236"/>
                  <a:pt x="4160993" y="937462"/>
                  <a:pt x="4160993" y="928758"/>
                </a:cubicBezTo>
                <a:cubicBezTo>
                  <a:pt x="4160993" y="920053"/>
                  <a:pt x="4167768" y="913278"/>
                  <a:pt x="4176472" y="913278"/>
                </a:cubicBezTo>
                <a:close/>
                <a:moveTo>
                  <a:pt x="1396995" y="899723"/>
                </a:moveTo>
                <a:cubicBezTo>
                  <a:pt x="1424084" y="899723"/>
                  <a:pt x="1446328" y="921976"/>
                  <a:pt x="1446328" y="949065"/>
                </a:cubicBezTo>
                <a:cubicBezTo>
                  <a:pt x="1446328" y="976154"/>
                  <a:pt x="1424084" y="998408"/>
                  <a:pt x="1396995" y="998408"/>
                </a:cubicBezTo>
                <a:cubicBezTo>
                  <a:pt x="1369907" y="998408"/>
                  <a:pt x="1347653" y="976154"/>
                  <a:pt x="1347653" y="949065"/>
                </a:cubicBezTo>
                <a:cubicBezTo>
                  <a:pt x="1347653" y="921976"/>
                  <a:pt x="1369907" y="899723"/>
                  <a:pt x="1396995" y="899723"/>
                </a:cubicBezTo>
                <a:close/>
                <a:moveTo>
                  <a:pt x="824266" y="891026"/>
                </a:moveTo>
                <a:cubicBezTo>
                  <a:pt x="844580" y="891026"/>
                  <a:pt x="861989" y="907471"/>
                  <a:pt x="861989" y="928760"/>
                </a:cubicBezTo>
                <a:cubicBezTo>
                  <a:pt x="861989" y="950039"/>
                  <a:pt x="844580" y="965518"/>
                  <a:pt x="824266" y="965518"/>
                </a:cubicBezTo>
                <a:cubicBezTo>
                  <a:pt x="803952" y="965518"/>
                  <a:pt x="786533" y="949074"/>
                  <a:pt x="786533" y="927795"/>
                </a:cubicBezTo>
                <a:cubicBezTo>
                  <a:pt x="786533" y="906506"/>
                  <a:pt x="802977" y="891026"/>
                  <a:pt x="824266" y="891026"/>
                </a:cubicBezTo>
                <a:close/>
                <a:moveTo>
                  <a:pt x="1155129" y="865867"/>
                </a:moveTo>
                <a:cubicBezTo>
                  <a:pt x="1165773" y="865867"/>
                  <a:pt x="1175453" y="874572"/>
                  <a:pt x="1175453" y="886181"/>
                </a:cubicBezTo>
                <a:cubicBezTo>
                  <a:pt x="1175453" y="897791"/>
                  <a:pt x="1166738" y="906506"/>
                  <a:pt x="1155129" y="906506"/>
                </a:cubicBezTo>
                <a:cubicBezTo>
                  <a:pt x="1144494" y="906506"/>
                  <a:pt x="1134815" y="897791"/>
                  <a:pt x="1134815" y="886181"/>
                </a:cubicBezTo>
                <a:cubicBezTo>
                  <a:pt x="1134815" y="875547"/>
                  <a:pt x="1143519" y="865867"/>
                  <a:pt x="1155129" y="865867"/>
                </a:cubicBezTo>
                <a:close/>
                <a:moveTo>
                  <a:pt x="3529252" y="861988"/>
                </a:moveTo>
                <a:cubicBezTo>
                  <a:pt x="3549566" y="861988"/>
                  <a:pt x="3566010" y="878432"/>
                  <a:pt x="3566010" y="898756"/>
                </a:cubicBezTo>
                <a:cubicBezTo>
                  <a:pt x="3566010" y="919070"/>
                  <a:pt x="3549566" y="935514"/>
                  <a:pt x="3529252" y="935514"/>
                </a:cubicBezTo>
                <a:cubicBezTo>
                  <a:pt x="3508928" y="935514"/>
                  <a:pt x="3492484" y="919070"/>
                  <a:pt x="3492484" y="898756"/>
                </a:cubicBezTo>
                <a:cubicBezTo>
                  <a:pt x="3492484" y="878432"/>
                  <a:pt x="3508928" y="861988"/>
                  <a:pt x="3529252" y="861988"/>
                </a:cubicBezTo>
                <a:close/>
                <a:moveTo>
                  <a:pt x="4376727" y="839757"/>
                </a:moveTo>
                <a:cubicBezTo>
                  <a:pt x="4385442" y="839757"/>
                  <a:pt x="4393181" y="846532"/>
                  <a:pt x="4393181" y="856202"/>
                </a:cubicBezTo>
                <a:cubicBezTo>
                  <a:pt x="4392206" y="865881"/>
                  <a:pt x="4385442" y="872656"/>
                  <a:pt x="4376727" y="872656"/>
                </a:cubicBezTo>
                <a:cubicBezTo>
                  <a:pt x="4368023" y="872656"/>
                  <a:pt x="4360283" y="865881"/>
                  <a:pt x="4360283" y="856202"/>
                </a:cubicBezTo>
                <a:cubicBezTo>
                  <a:pt x="4360283" y="847497"/>
                  <a:pt x="4367058" y="839757"/>
                  <a:pt x="4376727" y="839757"/>
                </a:cubicBezTo>
                <a:close/>
                <a:moveTo>
                  <a:pt x="3773048" y="824262"/>
                </a:moveTo>
                <a:cubicBezTo>
                  <a:pt x="3775943" y="824262"/>
                  <a:pt x="3778848" y="827167"/>
                  <a:pt x="3778848" y="830061"/>
                </a:cubicBezTo>
                <a:cubicBezTo>
                  <a:pt x="3778848" y="832966"/>
                  <a:pt x="3775943" y="835871"/>
                  <a:pt x="3773048" y="835871"/>
                </a:cubicBezTo>
                <a:cubicBezTo>
                  <a:pt x="3770144" y="835871"/>
                  <a:pt x="3767239" y="832966"/>
                  <a:pt x="3767239" y="830061"/>
                </a:cubicBezTo>
                <a:cubicBezTo>
                  <a:pt x="3767239" y="827167"/>
                  <a:pt x="3770144" y="824262"/>
                  <a:pt x="3773048" y="824262"/>
                </a:cubicBezTo>
                <a:close/>
                <a:moveTo>
                  <a:pt x="1543083" y="812646"/>
                </a:moveTo>
                <a:cubicBezTo>
                  <a:pt x="1566302" y="812646"/>
                  <a:pt x="1584676" y="831030"/>
                  <a:pt x="1584676" y="854249"/>
                </a:cubicBezTo>
                <a:cubicBezTo>
                  <a:pt x="1584676" y="877468"/>
                  <a:pt x="1566302" y="895842"/>
                  <a:pt x="1543083" y="895842"/>
                </a:cubicBezTo>
                <a:cubicBezTo>
                  <a:pt x="1519864" y="895842"/>
                  <a:pt x="1501480" y="877468"/>
                  <a:pt x="1501480" y="854249"/>
                </a:cubicBezTo>
                <a:cubicBezTo>
                  <a:pt x="1501480" y="831030"/>
                  <a:pt x="1519864" y="812646"/>
                  <a:pt x="1543083" y="812646"/>
                </a:cubicBezTo>
                <a:close/>
                <a:moveTo>
                  <a:pt x="683979" y="787523"/>
                </a:moveTo>
                <a:cubicBezTo>
                  <a:pt x="684954" y="787523"/>
                  <a:pt x="685919" y="788487"/>
                  <a:pt x="685919" y="789453"/>
                </a:cubicBezTo>
                <a:cubicBezTo>
                  <a:pt x="685919" y="790427"/>
                  <a:pt x="685919" y="791393"/>
                  <a:pt x="683979" y="791393"/>
                </a:cubicBezTo>
                <a:cubicBezTo>
                  <a:pt x="683014" y="791393"/>
                  <a:pt x="682049" y="790427"/>
                  <a:pt x="682049" y="789453"/>
                </a:cubicBezTo>
                <a:cubicBezTo>
                  <a:pt x="682049" y="788487"/>
                  <a:pt x="683014" y="787523"/>
                  <a:pt x="683979" y="787523"/>
                </a:cubicBezTo>
                <a:close/>
                <a:moveTo>
                  <a:pt x="3378330" y="777817"/>
                </a:moveTo>
                <a:cubicBezTo>
                  <a:pt x="3397029" y="777817"/>
                  <a:pt x="3412193" y="792981"/>
                  <a:pt x="3412193" y="811680"/>
                </a:cubicBezTo>
                <a:cubicBezTo>
                  <a:pt x="3412193" y="830379"/>
                  <a:pt x="3397029" y="845543"/>
                  <a:pt x="3378330" y="845543"/>
                </a:cubicBezTo>
                <a:cubicBezTo>
                  <a:pt x="3359631" y="845543"/>
                  <a:pt x="3344467" y="830379"/>
                  <a:pt x="3344467" y="811680"/>
                </a:cubicBezTo>
                <a:cubicBezTo>
                  <a:pt x="3344467" y="792981"/>
                  <a:pt x="3359631" y="777817"/>
                  <a:pt x="3378330" y="777817"/>
                </a:cubicBezTo>
                <a:close/>
                <a:moveTo>
                  <a:pt x="4048769" y="772035"/>
                </a:moveTo>
                <a:cubicBezTo>
                  <a:pt x="4066189" y="772035"/>
                  <a:pt x="4079728" y="785574"/>
                  <a:pt x="4079728" y="802994"/>
                </a:cubicBezTo>
                <a:cubicBezTo>
                  <a:pt x="4079728" y="820413"/>
                  <a:pt x="4065214" y="833952"/>
                  <a:pt x="4048769" y="833952"/>
                </a:cubicBezTo>
                <a:cubicBezTo>
                  <a:pt x="4031350" y="833952"/>
                  <a:pt x="4017811" y="820413"/>
                  <a:pt x="4017811" y="802994"/>
                </a:cubicBezTo>
                <a:cubicBezTo>
                  <a:pt x="4017811" y="785574"/>
                  <a:pt x="4031350" y="772035"/>
                  <a:pt x="4048769" y="772035"/>
                </a:cubicBezTo>
                <a:close/>
                <a:moveTo>
                  <a:pt x="951004" y="766227"/>
                </a:moveTo>
                <a:cubicBezTo>
                  <a:pt x="971318" y="766227"/>
                  <a:pt x="987762" y="782671"/>
                  <a:pt x="987762" y="802995"/>
                </a:cubicBezTo>
                <a:cubicBezTo>
                  <a:pt x="987762" y="823309"/>
                  <a:pt x="971318" y="839753"/>
                  <a:pt x="951004" y="839753"/>
                </a:cubicBezTo>
                <a:cubicBezTo>
                  <a:pt x="930680" y="839753"/>
                  <a:pt x="914236" y="823309"/>
                  <a:pt x="914236" y="802995"/>
                </a:cubicBezTo>
                <a:cubicBezTo>
                  <a:pt x="914236" y="782671"/>
                  <a:pt x="930680" y="766227"/>
                  <a:pt x="951004" y="766227"/>
                </a:cubicBezTo>
                <a:close/>
                <a:moveTo>
                  <a:pt x="1295406" y="761381"/>
                </a:moveTo>
                <a:cubicBezTo>
                  <a:pt x="1306050" y="761381"/>
                  <a:pt x="1313790" y="770086"/>
                  <a:pt x="1313790" y="779766"/>
                </a:cubicBezTo>
                <a:cubicBezTo>
                  <a:pt x="1313790" y="789435"/>
                  <a:pt x="1306050" y="798139"/>
                  <a:pt x="1295406" y="798139"/>
                </a:cubicBezTo>
                <a:cubicBezTo>
                  <a:pt x="1284761" y="798139"/>
                  <a:pt x="1277022" y="789435"/>
                  <a:pt x="1277022" y="779766"/>
                </a:cubicBezTo>
                <a:cubicBezTo>
                  <a:pt x="1277022" y="770086"/>
                  <a:pt x="1285726" y="761381"/>
                  <a:pt x="1295406" y="761381"/>
                </a:cubicBezTo>
                <a:close/>
                <a:moveTo>
                  <a:pt x="1697864" y="743954"/>
                </a:moveTo>
                <a:cubicBezTo>
                  <a:pt x="1715283" y="743954"/>
                  <a:pt x="1728823" y="757504"/>
                  <a:pt x="1728823" y="774913"/>
                </a:cubicBezTo>
                <a:cubicBezTo>
                  <a:pt x="1728823" y="791357"/>
                  <a:pt x="1714308" y="805872"/>
                  <a:pt x="1697864" y="805872"/>
                </a:cubicBezTo>
                <a:cubicBezTo>
                  <a:pt x="1680455" y="805872"/>
                  <a:pt x="1666906" y="792333"/>
                  <a:pt x="1666906" y="774913"/>
                </a:cubicBezTo>
                <a:cubicBezTo>
                  <a:pt x="1666906" y="757504"/>
                  <a:pt x="1680455" y="743954"/>
                  <a:pt x="1697864" y="743954"/>
                </a:cubicBezTo>
                <a:close/>
                <a:moveTo>
                  <a:pt x="3627926" y="723647"/>
                </a:moveTo>
                <a:cubicBezTo>
                  <a:pt x="3631796" y="723647"/>
                  <a:pt x="3633726" y="726551"/>
                  <a:pt x="3633726" y="729456"/>
                </a:cubicBezTo>
                <a:cubicBezTo>
                  <a:pt x="3633726" y="732351"/>
                  <a:pt x="3631796" y="735255"/>
                  <a:pt x="3627926" y="735255"/>
                </a:cubicBezTo>
                <a:cubicBezTo>
                  <a:pt x="3624057" y="735255"/>
                  <a:pt x="3622117" y="732351"/>
                  <a:pt x="3622117" y="729456"/>
                </a:cubicBezTo>
                <a:cubicBezTo>
                  <a:pt x="3622117" y="725576"/>
                  <a:pt x="3625022" y="723647"/>
                  <a:pt x="3627926" y="723647"/>
                </a:cubicBezTo>
                <a:close/>
                <a:moveTo>
                  <a:pt x="4251929" y="710123"/>
                </a:moveTo>
                <a:cubicBezTo>
                  <a:pt x="4260634" y="710123"/>
                  <a:pt x="4267408" y="716898"/>
                  <a:pt x="4267408" y="725602"/>
                </a:cubicBezTo>
                <a:cubicBezTo>
                  <a:pt x="4267408" y="734307"/>
                  <a:pt x="4260634" y="741082"/>
                  <a:pt x="4251929" y="741082"/>
                </a:cubicBezTo>
                <a:cubicBezTo>
                  <a:pt x="4243225" y="741082"/>
                  <a:pt x="4236450" y="734307"/>
                  <a:pt x="4236450" y="725602"/>
                </a:cubicBezTo>
                <a:cubicBezTo>
                  <a:pt x="4236450" y="716898"/>
                  <a:pt x="4243225" y="710123"/>
                  <a:pt x="4251929" y="710123"/>
                </a:cubicBezTo>
                <a:close/>
                <a:moveTo>
                  <a:pt x="3220623" y="710101"/>
                </a:moveTo>
                <a:cubicBezTo>
                  <a:pt x="3237078" y="710101"/>
                  <a:pt x="3249652" y="723640"/>
                  <a:pt x="3249652" y="739129"/>
                </a:cubicBezTo>
                <a:cubicBezTo>
                  <a:pt x="3249652" y="754609"/>
                  <a:pt x="3237078" y="768148"/>
                  <a:pt x="3220623" y="768148"/>
                </a:cubicBezTo>
                <a:cubicBezTo>
                  <a:pt x="3204179" y="768148"/>
                  <a:pt x="3191605" y="754609"/>
                  <a:pt x="3191605" y="739129"/>
                </a:cubicBezTo>
                <a:cubicBezTo>
                  <a:pt x="3191605" y="723640"/>
                  <a:pt x="3205144" y="710101"/>
                  <a:pt x="3220623" y="710101"/>
                </a:cubicBezTo>
                <a:close/>
                <a:moveTo>
                  <a:pt x="1858456" y="687847"/>
                </a:moveTo>
                <a:cubicBezTo>
                  <a:pt x="1870075" y="687847"/>
                  <a:pt x="1879745" y="697517"/>
                  <a:pt x="1879745" y="709136"/>
                </a:cubicBezTo>
                <a:cubicBezTo>
                  <a:pt x="1879745" y="720746"/>
                  <a:pt x="1870075" y="730416"/>
                  <a:pt x="1858456" y="730416"/>
                </a:cubicBezTo>
                <a:cubicBezTo>
                  <a:pt x="1846856" y="730416"/>
                  <a:pt x="1837177" y="720746"/>
                  <a:pt x="1837177" y="709136"/>
                </a:cubicBezTo>
                <a:cubicBezTo>
                  <a:pt x="1837177" y="697517"/>
                  <a:pt x="1846856" y="687847"/>
                  <a:pt x="1858456" y="687847"/>
                </a:cubicBezTo>
                <a:close/>
                <a:moveTo>
                  <a:pt x="1444398" y="666575"/>
                </a:moveTo>
                <a:cubicBezTo>
                  <a:pt x="1454067" y="666575"/>
                  <a:pt x="1461807" y="674315"/>
                  <a:pt x="1461807" y="683985"/>
                </a:cubicBezTo>
                <a:cubicBezTo>
                  <a:pt x="1461807" y="693664"/>
                  <a:pt x="1454067" y="701404"/>
                  <a:pt x="1444398" y="701404"/>
                </a:cubicBezTo>
                <a:cubicBezTo>
                  <a:pt x="1434718" y="701404"/>
                  <a:pt x="1426979" y="693664"/>
                  <a:pt x="1426979" y="683985"/>
                </a:cubicBezTo>
                <a:cubicBezTo>
                  <a:pt x="1426979" y="674315"/>
                  <a:pt x="1434718" y="666575"/>
                  <a:pt x="1444398" y="666575"/>
                </a:cubicBezTo>
                <a:close/>
                <a:moveTo>
                  <a:pt x="812657" y="659816"/>
                </a:moveTo>
                <a:cubicBezTo>
                  <a:pt x="813622" y="659816"/>
                  <a:pt x="815562" y="660781"/>
                  <a:pt x="815562" y="662721"/>
                </a:cubicBezTo>
                <a:cubicBezTo>
                  <a:pt x="815562" y="664651"/>
                  <a:pt x="814587" y="665616"/>
                  <a:pt x="812657" y="665616"/>
                </a:cubicBezTo>
                <a:cubicBezTo>
                  <a:pt x="811692" y="665616"/>
                  <a:pt x="809752" y="664651"/>
                  <a:pt x="809752" y="662721"/>
                </a:cubicBezTo>
                <a:cubicBezTo>
                  <a:pt x="809752" y="661746"/>
                  <a:pt x="810717" y="659816"/>
                  <a:pt x="812657" y="659816"/>
                </a:cubicBezTo>
                <a:close/>
                <a:moveTo>
                  <a:pt x="3911386" y="659808"/>
                </a:moveTo>
                <a:cubicBezTo>
                  <a:pt x="3927841" y="659808"/>
                  <a:pt x="3940415" y="673348"/>
                  <a:pt x="3940415" y="688837"/>
                </a:cubicBezTo>
                <a:cubicBezTo>
                  <a:pt x="3940415" y="704317"/>
                  <a:pt x="3927841" y="717856"/>
                  <a:pt x="3911386" y="717856"/>
                </a:cubicBezTo>
                <a:cubicBezTo>
                  <a:pt x="3894942" y="717856"/>
                  <a:pt x="3882368" y="704317"/>
                  <a:pt x="3882368" y="688837"/>
                </a:cubicBezTo>
                <a:cubicBezTo>
                  <a:pt x="3882368" y="673348"/>
                  <a:pt x="3895907" y="659808"/>
                  <a:pt x="3911386" y="659808"/>
                </a:cubicBezTo>
                <a:close/>
                <a:moveTo>
                  <a:pt x="3056172" y="654958"/>
                </a:moveTo>
                <a:cubicBezTo>
                  <a:pt x="3069711" y="654958"/>
                  <a:pt x="3081321" y="666568"/>
                  <a:pt x="3081321" y="680107"/>
                </a:cubicBezTo>
                <a:cubicBezTo>
                  <a:pt x="3081321" y="693656"/>
                  <a:pt x="3069711" y="705266"/>
                  <a:pt x="3056172" y="705266"/>
                </a:cubicBezTo>
                <a:cubicBezTo>
                  <a:pt x="3042623" y="705266"/>
                  <a:pt x="3031014" y="693656"/>
                  <a:pt x="3031014" y="680107"/>
                </a:cubicBezTo>
                <a:cubicBezTo>
                  <a:pt x="3031014" y="666568"/>
                  <a:pt x="3042623" y="654958"/>
                  <a:pt x="3056172" y="654958"/>
                </a:cubicBezTo>
                <a:close/>
                <a:moveTo>
                  <a:pt x="1088377" y="652071"/>
                </a:moveTo>
                <a:cubicBezTo>
                  <a:pt x="1108691" y="652071"/>
                  <a:pt x="1125135" y="668515"/>
                  <a:pt x="1125135" y="688839"/>
                </a:cubicBezTo>
                <a:cubicBezTo>
                  <a:pt x="1125135" y="708179"/>
                  <a:pt x="1108691" y="725598"/>
                  <a:pt x="1088377" y="725598"/>
                </a:cubicBezTo>
                <a:cubicBezTo>
                  <a:pt x="1068053" y="725598"/>
                  <a:pt x="1051609" y="709154"/>
                  <a:pt x="1051609" y="688839"/>
                </a:cubicBezTo>
                <a:cubicBezTo>
                  <a:pt x="1051609" y="668515"/>
                  <a:pt x="1068053" y="652071"/>
                  <a:pt x="1088377" y="652071"/>
                </a:cubicBezTo>
                <a:close/>
                <a:moveTo>
                  <a:pt x="2024867" y="643339"/>
                </a:moveTo>
                <a:cubicBezTo>
                  <a:pt x="2032606" y="643339"/>
                  <a:pt x="2039371" y="650114"/>
                  <a:pt x="2039371" y="657853"/>
                </a:cubicBezTo>
                <a:cubicBezTo>
                  <a:pt x="2039371" y="665593"/>
                  <a:pt x="2032606" y="672367"/>
                  <a:pt x="2024867" y="672367"/>
                </a:cubicBezTo>
                <a:cubicBezTo>
                  <a:pt x="2017127" y="672367"/>
                  <a:pt x="2010353" y="665593"/>
                  <a:pt x="2010353" y="657853"/>
                </a:cubicBezTo>
                <a:cubicBezTo>
                  <a:pt x="2010353" y="650114"/>
                  <a:pt x="2017127" y="643339"/>
                  <a:pt x="2024867" y="643339"/>
                </a:cubicBezTo>
                <a:close/>
                <a:moveTo>
                  <a:pt x="3475074" y="633676"/>
                </a:moveTo>
                <a:cubicBezTo>
                  <a:pt x="3478812" y="633676"/>
                  <a:pt x="3481849" y="636713"/>
                  <a:pt x="3481849" y="640451"/>
                </a:cubicBezTo>
                <a:cubicBezTo>
                  <a:pt x="3481849" y="644188"/>
                  <a:pt x="3478812" y="647225"/>
                  <a:pt x="3475074" y="647225"/>
                </a:cubicBezTo>
                <a:cubicBezTo>
                  <a:pt x="3471337" y="647225"/>
                  <a:pt x="3468300" y="644188"/>
                  <a:pt x="3468300" y="640451"/>
                </a:cubicBezTo>
                <a:cubicBezTo>
                  <a:pt x="3468300" y="636713"/>
                  <a:pt x="3471337" y="633676"/>
                  <a:pt x="3475074" y="633676"/>
                </a:cubicBezTo>
                <a:close/>
                <a:moveTo>
                  <a:pt x="2887821" y="617224"/>
                </a:moveTo>
                <a:cubicBezTo>
                  <a:pt x="2899430" y="617224"/>
                  <a:pt x="2908145" y="625929"/>
                  <a:pt x="2908145" y="637538"/>
                </a:cubicBezTo>
                <a:cubicBezTo>
                  <a:pt x="2908145" y="649148"/>
                  <a:pt x="2899430" y="657863"/>
                  <a:pt x="2887821" y="657863"/>
                </a:cubicBezTo>
                <a:cubicBezTo>
                  <a:pt x="2876211" y="657863"/>
                  <a:pt x="2867507" y="649148"/>
                  <a:pt x="2867507" y="637538"/>
                </a:cubicBezTo>
                <a:cubicBezTo>
                  <a:pt x="2867507" y="625929"/>
                  <a:pt x="2876211" y="617224"/>
                  <a:pt x="2887821" y="617224"/>
                </a:cubicBezTo>
                <a:close/>
                <a:moveTo>
                  <a:pt x="2195138" y="609485"/>
                </a:moveTo>
                <a:cubicBezTo>
                  <a:pt x="2202086" y="609485"/>
                  <a:pt x="2207713" y="615113"/>
                  <a:pt x="2207713" y="622060"/>
                </a:cubicBezTo>
                <a:cubicBezTo>
                  <a:pt x="2207713" y="629008"/>
                  <a:pt x="2202086" y="634645"/>
                  <a:pt x="2195138" y="634645"/>
                </a:cubicBezTo>
                <a:cubicBezTo>
                  <a:pt x="2188191" y="634645"/>
                  <a:pt x="2182564" y="629008"/>
                  <a:pt x="2182564" y="622060"/>
                </a:cubicBezTo>
                <a:cubicBezTo>
                  <a:pt x="2182564" y="615113"/>
                  <a:pt x="2188191" y="609485"/>
                  <a:pt x="2195138" y="609485"/>
                </a:cubicBezTo>
                <a:close/>
                <a:moveTo>
                  <a:pt x="2715620" y="594006"/>
                </a:moveTo>
                <a:cubicBezTo>
                  <a:pt x="2724334" y="594006"/>
                  <a:pt x="2732074" y="601746"/>
                  <a:pt x="2732074" y="610450"/>
                </a:cubicBezTo>
                <a:cubicBezTo>
                  <a:pt x="2732074" y="620130"/>
                  <a:pt x="2725299" y="626894"/>
                  <a:pt x="2715620" y="626894"/>
                </a:cubicBezTo>
                <a:cubicBezTo>
                  <a:pt x="2706915" y="626894"/>
                  <a:pt x="2699176" y="619155"/>
                  <a:pt x="2699176" y="610450"/>
                </a:cubicBezTo>
                <a:cubicBezTo>
                  <a:pt x="2699176" y="601746"/>
                  <a:pt x="2706915" y="594006"/>
                  <a:pt x="2715620" y="594006"/>
                </a:cubicBezTo>
                <a:close/>
                <a:moveTo>
                  <a:pt x="2368304" y="590137"/>
                </a:moveTo>
                <a:cubicBezTo>
                  <a:pt x="2375079" y="590137"/>
                  <a:pt x="2380889" y="595936"/>
                  <a:pt x="2380889" y="602711"/>
                </a:cubicBezTo>
                <a:cubicBezTo>
                  <a:pt x="2380889" y="609486"/>
                  <a:pt x="2375079" y="615286"/>
                  <a:pt x="2368304" y="615286"/>
                </a:cubicBezTo>
                <a:cubicBezTo>
                  <a:pt x="2361529" y="615286"/>
                  <a:pt x="2355730" y="609486"/>
                  <a:pt x="2355730" y="602711"/>
                </a:cubicBezTo>
                <a:cubicBezTo>
                  <a:pt x="2355730" y="595936"/>
                  <a:pt x="2361529" y="590137"/>
                  <a:pt x="2368304" y="590137"/>
                </a:cubicBezTo>
                <a:close/>
                <a:moveTo>
                  <a:pt x="4119391" y="589183"/>
                </a:moveTo>
                <a:cubicBezTo>
                  <a:pt x="4127130" y="589183"/>
                  <a:pt x="4133895" y="595957"/>
                  <a:pt x="4133895" y="603697"/>
                </a:cubicBezTo>
                <a:cubicBezTo>
                  <a:pt x="4133895" y="612401"/>
                  <a:pt x="4127130" y="618211"/>
                  <a:pt x="4119391" y="618211"/>
                </a:cubicBezTo>
                <a:cubicBezTo>
                  <a:pt x="4111651" y="618211"/>
                  <a:pt x="4104877" y="611436"/>
                  <a:pt x="4104877" y="603697"/>
                </a:cubicBezTo>
                <a:cubicBezTo>
                  <a:pt x="4104877" y="595957"/>
                  <a:pt x="4111651" y="589183"/>
                  <a:pt x="4119391" y="589183"/>
                </a:cubicBezTo>
                <a:close/>
                <a:moveTo>
                  <a:pt x="1601119" y="587239"/>
                </a:moveTo>
                <a:cubicBezTo>
                  <a:pt x="1609823" y="587239"/>
                  <a:pt x="1616598" y="594014"/>
                  <a:pt x="1616598" y="602718"/>
                </a:cubicBezTo>
                <a:cubicBezTo>
                  <a:pt x="1616598" y="611422"/>
                  <a:pt x="1609823" y="618197"/>
                  <a:pt x="1601119" y="618197"/>
                </a:cubicBezTo>
                <a:cubicBezTo>
                  <a:pt x="1592414" y="618197"/>
                  <a:pt x="1585640" y="611422"/>
                  <a:pt x="1585640" y="602718"/>
                </a:cubicBezTo>
                <a:cubicBezTo>
                  <a:pt x="1585640" y="594014"/>
                  <a:pt x="1592414" y="587239"/>
                  <a:pt x="1601119" y="587239"/>
                </a:cubicBezTo>
                <a:close/>
                <a:moveTo>
                  <a:pt x="2542454" y="585291"/>
                </a:moveTo>
                <a:cubicBezTo>
                  <a:pt x="2550194" y="585291"/>
                  <a:pt x="2555994" y="591091"/>
                  <a:pt x="2555994" y="598831"/>
                </a:cubicBezTo>
                <a:cubicBezTo>
                  <a:pt x="2555994" y="606581"/>
                  <a:pt x="2550194" y="612380"/>
                  <a:pt x="2542454" y="612380"/>
                </a:cubicBezTo>
                <a:cubicBezTo>
                  <a:pt x="2534715" y="612380"/>
                  <a:pt x="2528905" y="606581"/>
                  <a:pt x="2528905" y="598831"/>
                </a:cubicBezTo>
                <a:cubicBezTo>
                  <a:pt x="2528905" y="591091"/>
                  <a:pt x="2534715" y="585291"/>
                  <a:pt x="2542454" y="585291"/>
                </a:cubicBezTo>
                <a:close/>
                <a:moveTo>
                  <a:pt x="3766275" y="561122"/>
                </a:moveTo>
                <a:cubicBezTo>
                  <a:pt x="3779093" y="561122"/>
                  <a:pt x="3789494" y="571513"/>
                  <a:pt x="3789494" y="584342"/>
                </a:cubicBezTo>
                <a:cubicBezTo>
                  <a:pt x="3789494" y="597170"/>
                  <a:pt x="3779093" y="607561"/>
                  <a:pt x="3766275" y="607561"/>
                </a:cubicBezTo>
                <a:cubicBezTo>
                  <a:pt x="3753446" y="607561"/>
                  <a:pt x="3743056" y="597170"/>
                  <a:pt x="3743056" y="584342"/>
                </a:cubicBezTo>
                <a:cubicBezTo>
                  <a:pt x="3743056" y="571513"/>
                  <a:pt x="3753446" y="561122"/>
                  <a:pt x="3766275" y="561122"/>
                </a:cubicBezTo>
                <a:close/>
                <a:moveTo>
                  <a:pt x="3315438" y="558220"/>
                </a:moveTo>
                <a:cubicBezTo>
                  <a:pt x="3319714" y="558220"/>
                  <a:pt x="3323178" y="561683"/>
                  <a:pt x="3323178" y="565959"/>
                </a:cubicBezTo>
                <a:cubicBezTo>
                  <a:pt x="3323178" y="570235"/>
                  <a:pt x="3319714" y="573699"/>
                  <a:pt x="3315438" y="573699"/>
                </a:cubicBezTo>
                <a:cubicBezTo>
                  <a:pt x="3311162" y="573699"/>
                  <a:pt x="3307699" y="570235"/>
                  <a:pt x="3307699" y="565959"/>
                </a:cubicBezTo>
                <a:cubicBezTo>
                  <a:pt x="3307699" y="561683"/>
                  <a:pt x="3311162" y="558220"/>
                  <a:pt x="3315438" y="558220"/>
                </a:cubicBezTo>
                <a:close/>
                <a:moveTo>
                  <a:pt x="1233489" y="546610"/>
                </a:moveTo>
                <a:cubicBezTo>
                  <a:pt x="1254768" y="546610"/>
                  <a:pt x="1271222" y="563054"/>
                  <a:pt x="1271222" y="584343"/>
                </a:cubicBezTo>
                <a:cubicBezTo>
                  <a:pt x="1271222" y="604657"/>
                  <a:pt x="1254768" y="622077"/>
                  <a:pt x="1233489" y="622077"/>
                </a:cubicBezTo>
                <a:cubicBezTo>
                  <a:pt x="1212200" y="622077"/>
                  <a:pt x="1195756" y="605622"/>
                  <a:pt x="1195756" y="584343"/>
                </a:cubicBezTo>
                <a:cubicBezTo>
                  <a:pt x="1195756" y="563054"/>
                  <a:pt x="1212200" y="546610"/>
                  <a:pt x="1233489" y="546610"/>
                </a:cubicBezTo>
                <a:close/>
                <a:moveTo>
                  <a:pt x="951005" y="543721"/>
                </a:moveTo>
                <a:cubicBezTo>
                  <a:pt x="952610" y="543721"/>
                  <a:pt x="953900" y="545020"/>
                  <a:pt x="953900" y="546625"/>
                </a:cubicBezTo>
                <a:cubicBezTo>
                  <a:pt x="953900" y="548230"/>
                  <a:pt x="952610" y="549531"/>
                  <a:pt x="951005" y="549531"/>
                </a:cubicBezTo>
                <a:cubicBezTo>
                  <a:pt x="949400" y="549531"/>
                  <a:pt x="948100" y="548230"/>
                  <a:pt x="948100" y="546625"/>
                </a:cubicBezTo>
                <a:cubicBezTo>
                  <a:pt x="948100" y="545020"/>
                  <a:pt x="949400" y="543721"/>
                  <a:pt x="951005" y="543721"/>
                </a:cubicBezTo>
                <a:close/>
                <a:moveTo>
                  <a:pt x="1763651" y="519522"/>
                </a:moveTo>
                <a:cubicBezTo>
                  <a:pt x="1771390" y="519522"/>
                  <a:pt x="1778155" y="526297"/>
                  <a:pt x="1778155" y="534036"/>
                </a:cubicBezTo>
                <a:cubicBezTo>
                  <a:pt x="1778155" y="541776"/>
                  <a:pt x="1771390" y="548540"/>
                  <a:pt x="1763651" y="548540"/>
                </a:cubicBezTo>
                <a:cubicBezTo>
                  <a:pt x="1755911" y="548540"/>
                  <a:pt x="1749137" y="541776"/>
                  <a:pt x="1749137" y="534036"/>
                </a:cubicBezTo>
                <a:cubicBezTo>
                  <a:pt x="1749137" y="526297"/>
                  <a:pt x="1755911" y="519522"/>
                  <a:pt x="1763651" y="519522"/>
                </a:cubicBezTo>
                <a:close/>
                <a:moveTo>
                  <a:pt x="3150002" y="496292"/>
                </a:moveTo>
                <a:cubicBezTo>
                  <a:pt x="3154837" y="496292"/>
                  <a:pt x="3157742" y="500162"/>
                  <a:pt x="3157742" y="504032"/>
                </a:cubicBezTo>
                <a:cubicBezTo>
                  <a:pt x="3157742" y="507901"/>
                  <a:pt x="3153872" y="511771"/>
                  <a:pt x="3150002" y="511771"/>
                </a:cubicBezTo>
                <a:cubicBezTo>
                  <a:pt x="3145168" y="511771"/>
                  <a:pt x="3142263" y="507901"/>
                  <a:pt x="3142263" y="504032"/>
                </a:cubicBezTo>
                <a:cubicBezTo>
                  <a:pt x="3142263" y="500162"/>
                  <a:pt x="3146133" y="496292"/>
                  <a:pt x="3150002" y="496292"/>
                </a:cubicBezTo>
                <a:close/>
                <a:moveTo>
                  <a:pt x="3977173" y="476967"/>
                </a:moveTo>
                <a:cubicBezTo>
                  <a:pt x="3984912" y="476967"/>
                  <a:pt x="3991677" y="483742"/>
                  <a:pt x="3991677" y="491481"/>
                </a:cubicBezTo>
                <a:cubicBezTo>
                  <a:pt x="3991677" y="499221"/>
                  <a:pt x="3984912" y="505985"/>
                  <a:pt x="3977173" y="505985"/>
                </a:cubicBezTo>
                <a:cubicBezTo>
                  <a:pt x="3969433" y="505985"/>
                  <a:pt x="3962659" y="499221"/>
                  <a:pt x="3962659" y="491481"/>
                </a:cubicBezTo>
                <a:cubicBezTo>
                  <a:pt x="3962659" y="483742"/>
                  <a:pt x="3969433" y="476967"/>
                  <a:pt x="3977173" y="476967"/>
                </a:cubicBezTo>
                <a:close/>
                <a:moveTo>
                  <a:pt x="3613412" y="476962"/>
                </a:moveTo>
                <a:cubicBezTo>
                  <a:pt x="3622116" y="476962"/>
                  <a:pt x="3628891" y="483736"/>
                  <a:pt x="3628891" y="492441"/>
                </a:cubicBezTo>
                <a:cubicBezTo>
                  <a:pt x="3628891" y="501145"/>
                  <a:pt x="3622116" y="507921"/>
                  <a:pt x="3613412" y="507921"/>
                </a:cubicBezTo>
                <a:cubicBezTo>
                  <a:pt x="3604707" y="507921"/>
                  <a:pt x="3597933" y="501145"/>
                  <a:pt x="3597933" y="492441"/>
                </a:cubicBezTo>
                <a:cubicBezTo>
                  <a:pt x="3597933" y="483736"/>
                  <a:pt x="3604707" y="476962"/>
                  <a:pt x="3613412" y="476962"/>
                </a:cubicBezTo>
                <a:close/>
                <a:moveTo>
                  <a:pt x="1931017" y="465344"/>
                </a:moveTo>
                <a:cubicBezTo>
                  <a:pt x="1938767" y="465344"/>
                  <a:pt x="1944567" y="471143"/>
                  <a:pt x="1944567" y="478883"/>
                </a:cubicBezTo>
                <a:cubicBezTo>
                  <a:pt x="1944567" y="486622"/>
                  <a:pt x="1938767" y="492432"/>
                  <a:pt x="1931017" y="492432"/>
                </a:cubicBezTo>
                <a:cubicBezTo>
                  <a:pt x="1923277" y="492432"/>
                  <a:pt x="1917478" y="486622"/>
                  <a:pt x="1917478" y="478883"/>
                </a:cubicBezTo>
                <a:cubicBezTo>
                  <a:pt x="1917478" y="471143"/>
                  <a:pt x="1923277" y="465344"/>
                  <a:pt x="1931017" y="465344"/>
                </a:cubicBezTo>
                <a:close/>
                <a:moveTo>
                  <a:pt x="1386351" y="452769"/>
                </a:moveTo>
                <a:cubicBezTo>
                  <a:pt x="1407630" y="452769"/>
                  <a:pt x="1425049" y="470178"/>
                  <a:pt x="1425049" y="491467"/>
                </a:cubicBezTo>
                <a:cubicBezTo>
                  <a:pt x="1425049" y="512746"/>
                  <a:pt x="1407630" y="530165"/>
                  <a:pt x="1386351" y="530165"/>
                </a:cubicBezTo>
                <a:cubicBezTo>
                  <a:pt x="1365062" y="530165"/>
                  <a:pt x="1347653" y="512746"/>
                  <a:pt x="1347653" y="491467"/>
                </a:cubicBezTo>
                <a:cubicBezTo>
                  <a:pt x="1347653" y="470178"/>
                  <a:pt x="1365062" y="452769"/>
                  <a:pt x="1386351" y="452769"/>
                </a:cubicBezTo>
                <a:close/>
                <a:moveTo>
                  <a:pt x="2979731" y="447924"/>
                </a:moveTo>
                <a:cubicBezTo>
                  <a:pt x="2984576" y="447924"/>
                  <a:pt x="2988446" y="451794"/>
                  <a:pt x="2988446" y="456629"/>
                </a:cubicBezTo>
                <a:cubicBezTo>
                  <a:pt x="2988446" y="461474"/>
                  <a:pt x="2984576" y="465343"/>
                  <a:pt x="2979731" y="465343"/>
                </a:cubicBezTo>
                <a:cubicBezTo>
                  <a:pt x="2974897" y="465343"/>
                  <a:pt x="2971027" y="461474"/>
                  <a:pt x="2971027" y="456629"/>
                </a:cubicBezTo>
                <a:cubicBezTo>
                  <a:pt x="2971027" y="451794"/>
                  <a:pt x="2974897" y="447924"/>
                  <a:pt x="2979731" y="447924"/>
                </a:cubicBezTo>
                <a:close/>
                <a:moveTo>
                  <a:pt x="1096116" y="435365"/>
                </a:moveTo>
                <a:cubicBezTo>
                  <a:pt x="1098056" y="435365"/>
                  <a:pt x="1099986" y="437305"/>
                  <a:pt x="1099986" y="439235"/>
                </a:cubicBezTo>
                <a:cubicBezTo>
                  <a:pt x="1099986" y="441175"/>
                  <a:pt x="1098056" y="443105"/>
                  <a:pt x="1096116" y="443105"/>
                </a:cubicBezTo>
                <a:cubicBezTo>
                  <a:pt x="1094187" y="443105"/>
                  <a:pt x="1092247" y="441175"/>
                  <a:pt x="1092247" y="439235"/>
                </a:cubicBezTo>
                <a:cubicBezTo>
                  <a:pt x="1092247" y="437305"/>
                  <a:pt x="1094187" y="435365"/>
                  <a:pt x="1096116" y="435365"/>
                </a:cubicBezTo>
                <a:close/>
                <a:moveTo>
                  <a:pt x="2103228" y="426645"/>
                </a:moveTo>
                <a:cubicBezTo>
                  <a:pt x="2110176" y="426645"/>
                  <a:pt x="2115813" y="432272"/>
                  <a:pt x="2115813" y="439220"/>
                </a:cubicBezTo>
                <a:cubicBezTo>
                  <a:pt x="2115813" y="446167"/>
                  <a:pt x="2110176" y="451804"/>
                  <a:pt x="2103228" y="451804"/>
                </a:cubicBezTo>
                <a:cubicBezTo>
                  <a:pt x="2096281" y="451804"/>
                  <a:pt x="2090654" y="446167"/>
                  <a:pt x="2090654" y="439220"/>
                </a:cubicBezTo>
                <a:cubicBezTo>
                  <a:pt x="2090654" y="432272"/>
                  <a:pt x="2096281" y="426645"/>
                  <a:pt x="2103228" y="426645"/>
                </a:cubicBezTo>
                <a:close/>
                <a:moveTo>
                  <a:pt x="2806565" y="415036"/>
                </a:moveTo>
                <a:cubicBezTo>
                  <a:pt x="2811400" y="415036"/>
                  <a:pt x="2816235" y="418905"/>
                  <a:pt x="2816235" y="424705"/>
                </a:cubicBezTo>
                <a:cubicBezTo>
                  <a:pt x="2815270" y="429550"/>
                  <a:pt x="2811400" y="433420"/>
                  <a:pt x="2806565" y="433420"/>
                </a:cubicBezTo>
                <a:cubicBezTo>
                  <a:pt x="2801720" y="433420"/>
                  <a:pt x="2796886" y="429550"/>
                  <a:pt x="2796886" y="424705"/>
                </a:cubicBezTo>
                <a:cubicBezTo>
                  <a:pt x="2796886" y="419870"/>
                  <a:pt x="2800756" y="415036"/>
                  <a:pt x="2806565" y="415036"/>
                </a:cubicBezTo>
                <a:close/>
                <a:moveTo>
                  <a:pt x="3453786" y="402459"/>
                </a:moveTo>
                <a:cubicBezTo>
                  <a:pt x="3458621" y="402459"/>
                  <a:pt x="3463456" y="407294"/>
                  <a:pt x="3463456" y="412128"/>
                </a:cubicBezTo>
                <a:cubicBezTo>
                  <a:pt x="3463456" y="416973"/>
                  <a:pt x="3459586" y="421808"/>
                  <a:pt x="3453786" y="421808"/>
                </a:cubicBezTo>
                <a:cubicBezTo>
                  <a:pt x="3447977" y="421808"/>
                  <a:pt x="3444107" y="416973"/>
                  <a:pt x="3444107" y="412128"/>
                </a:cubicBezTo>
                <a:cubicBezTo>
                  <a:pt x="3444107" y="406329"/>
                  <a:pt x="3448941" y="402459"/>
                  <a:pt x="3453786" y="402459"/>
                </a:cubicBezTo>
                <a:close/>
                <a:moveTo>
                  <a:pt x="2277368" y="401487"/>
                </a:moveTo>
                <a:cubicBezTo>
                  <a:pt x="2284143" y="401487"/>
                  <a:pt x="2288978" y="406322"/>
                  <a:pt x="2288978" y="413096"/>
                </a:cubicBezTo>
                <a:cubicBezTo>
                  <a:pt x="2288978" y="419871"/>
                  <a:pt x="2284143" y="424706"/>
                  <a:pt x="2277368" y="424706"/>
                </a:cubicBezTo>
                <a:cubicBezTo>
                  <a:pt x="2270594" y="424706"/>
                  <a:pt x="2265759" y="419871"/>
                  <a:pt x="2265759" y="413096"/>
                </a:cubicBezTo>
                <a:cubicBezTo>
                  <a:pt x="2265759" y="406322"/>
                  <a:pt x="2270594" y="401487"/>
                  <a:pt x="2277368" y="401487"/>
                </a:cubicBezTo>
                <a:close/>
                <a:moveTo>
                  <a:pt x="2630494" y="396652"/>
                </a:moveTo>
                <a:cubicBezTo>
                  <a:pt x="2635837" y="396652"/>
                  <a:pt x="2640164" y="400979"/>
                  <a:pt x="2640164" y="406331"/>
                </a:cubicBezTo>
                <a:cubicBezTo>
                  <a:pt x="2640164" y="411674"/>
                  <a:pt x="2635837" y="416001"/>
                  <a:pt x="2630494" y="416001"/>
                </a:cubicBezTo>
                <a:cubicBezTo>
                  <a:pt x="2625142" y="416001"/>
                  <a:pt x="2620815" y="411674"/>
                  <a:pt x="2620815" y="406331"/>
                </a:cubicBezTo>
                <a:cubicBezTo>
                  <a:pt x="2620815" y="400979"/>
                  <a:pt x="2625142" y="396652"/>
                  <a:pt x="2630494" y="396652"/>
                </a:cubicBezTo>
                <a:close/>
                <a:moveTo>
                  <a:pt x="2454414" y="391807"/>
                </a:moveTo>
                <a:cubicBezTo>
                  <a:pt x="2460214" y="391807"/>
                  <a:pt x="2465049" y="396641"/>
                  <a:pt x="2465049" y="402451"/>
                </a:cubicBezTo>
                <a:cubicBezTo>
                  <a:pt x="2465049" y="408251"/>
                  <a:pt x="2460214" y="413096"/>
                  <a:pt x="2454414" y="413096"/>
                </a:cubicBezTo>
                <a:cubicBezTo>
                  <a:pt x="2448605" y="413096"/>
                  <a:pt x="2443770" y="408251"/>
                  <a:pt x="2443770" y="402451"/>
                </a:cubicBezTo>
                <a:cubicBezTo>
                  <a:pt x="2443770" y="396641"/>
                  <a:pt x="2448605" y="391807"/>
                  <a:pt x="2454414" y="391807"/>
                </a:cubicBezTo>
                <a:close/>
                <a:moveTo>
                  <a:pt x="3828181" y="377315"/>
                </a:moveTo>
                <a:cubicBezTo>
                  <a:pt x="3835930" y="377315"/>
                  <a:pt x="3841730" y="383115"/>
                  <a:pt x="3841730" y="390865"/>
                </a:cubicBezTo>
                <a:cubicBezTo>
                  <a:pt x="3841730" y="397629"/>
                  <a:pt x="3834955" y="404404"/>
                  <a:pt x="3828181" y="404404"/>
                </a:cubicBezTo>
                <a:cubicBezTo>
                  <a:pt x="3820451" y="404404"/>
                  <a:pt x="3814642" y="398605"/>
                  <a:pt x="3814642" y="390865"/>
                </a:cubicBezTo>
                <a:cubicBezTo>
                  <a:pt x="3814642" y="383115"/>
                  <a:pt x="3820451" y="377315"/>
                  <a:pt x="3828181" y="377315"/>
                </a:cubicBezTo>
                <a:close/>
                <a:moveTo>
                  <a:pt x="1545977" y="362796"/>
                </a:moveTo>
                <a:cubicBezTo>
                  <a:pt x="1573066" y="362796"/>
                  <a:pt x="1594345" y="384085"/>
                  <a:pt x="1594345" y="411164"/>
                </a:cubicBezTo>
                <a:cubicBezTo>
                  <a:pt x="1594345" y="438253"/>
                  <a:pt x="1573066" y="459542"/>
                  <a:pt x="1545977" y="459542"/>
                </a:cubicBezTo>
                <a:cubicBezTo>
                  <a:pt x="1518889" y="459542"/>
                  <a:pt x="1497600" y="438253"/>
                  <a:pt x="1497600" y="411164"/>
                </a:cubicBezTo>
                <a:cubicBezTo>
                  <a:pt x="1497600" y="384085"/>
                  <a:pt x="1518889" y="362796"/>
                  <a:pt x="1545977" y="362796"/>
                </a:cubicBezTo>
                <a:close/>
                <a:moveTo>
                  <a:pt x="1248968" y="339583"/>
                </a:moveTo>
                <a:cubicBezTo>
                  <a:pt x="1251101" y="339583"/>
                  <a:pt x="1252838" y="341320"/>
                  <a:pt x="1252838" y="343453"/>
                </a:cubicBezTo>
                <a:cubicBezTo>
                  <a:pt x="1252838" y="345587"/>
                  <a:pt x="1251101" y="347324"/>
                  <a:pt x="1248968" y="347324"/>
                </a:cubicBezTo>
                <a:cubicBezTo>
                  <a:pt x="1246835" y="347324"/>
                  <a:pt x="1245099" y="345587"/>
                  <a:pt x="1245099" y="343453"/>
                </a:cubicBezTo>
                <a:cubicBezTo>
                  <a:pt x="1245099" y="341320"/>
                  <a:pt x="1246835" y="339583"/>
                  <a:pt x="1248968" y="339583"/>
                </a:cubicBezTo>
                <a:close/>
                <a:moveTo>
                  <a:pt x="3288349" y="334742"/>
                </a:moveTo>
                <a:cubicBezTo>
                  <a:pt x="3293184" y="334742"/>
                  <a:pt x="3297064" y="338612"/>
                  <a:pt x="3297064" y="343447"/>
                </a:cubicBezTo>
                <a:cubicBezTo>
                  <a:pt x="3297064" y="348281"/>
                  <a:pt x="3293184" y="352162"/>
                  <a:pt x="3288349" y="352162"/>
                </a:cubicBezTo>
                <a:cubicBezTo>
                  <a:pt x="3283515" y="352162"/>
                  <a:pt x="3279645" y="348281"/>
                  <a:pt x="3279645" y="343447"/>
                </a:cubicBezTo>
                <a:cubicBezTo>
                  <a:pt x="3279645" y="338612"/>
                  <a:pt x="3283515" y="334742"/>
                  <a:pt x="3288349" y="334742"/>
                </a:cubicBezTo>
                <a:close/>
                <a:moveTo>
                  <a:pt x="3671459" y="287344"/>
                </a:moveTo>
                <a:cubicBezTo>
                  <a:pt x="3678234" y="287344"/>
                  <a:pt x="3684044" y="293144"/>
                  <a:pt x="3684044" y="299919"/>
                </a:cubicBezTo>
                <a:cubicBezTo>
                  <a:pt x="3684044" y="306693"/>
                  <a:pt x="3679199" y="312503"/>
                  <a:pt x="3671459" y="312503"/>
                </a:cubicBezTo>
                <a:cubicBezTo>
                  <a:pt x="3664695" y="312503"/>
                  <a:pt x="3658885" y="306693"/>
                  <a:pt x="3658885" y="299919"/>
                </a:cubicBezTo>
                <a:cubicBezTo>
                  <a:pt x="3658885" y="293144"/>
                  <a:pt x="3664695" y="287344"/>
                  <a:pt x="3671459" y="287344"/>
                </a:cubicBezTo>
                <a:close/>
                <a:moveTo>
                  <a:pt x="1711414" y="287339"/>
                </a:moveTo>
                <a:cubicBezTo>
                  <a:pt x="1743337" y="287339"/>
                  <a:pt x="1768496" y="313464"/>
                  <a:pt x="1768496" y="344422"/>
                </a:cubicBezTo>
                <a:cubicBezTo>
                  <a:pt x="1768496" y="375381"/>
                  <a:pt x="1743337" y="401495"/>
                  <a:pt x="1711414" y="401495"/>
                </a:cubicBezTo>
                <a:cubicBezTo>
                  <a:pt x="1679491" y="401495"/>
                  <a:pt x="1654332" y="375381"/>
                  <a:pt x="1654332" y="344422"/>
                </a:cubicBezTo>
                <a:cubicBezTo>
                  <a:pt x="1654332" y="313464"/>
                  <a:pt x="1680455" y="287339"/>
                  <a:pt x="1711414" y="287339"/>
                </a:cubicBezTo>
                <a:close/>
                <a:moveTo>
                  <a:pt x="3118078" y="279599"/>
                </a:moveTo>
                <a:cubicBezTo>
                  <a:pt x="3123888" y="279599"/>
                  <a:pt x="3127758" y="284434"/>
                  <a:pt x="3127758" y="289269"/>
                </a:cubicBezTo>
                <a:cubicBezTo>
                  <a:pt x="3128723" y="295079"/>
                  <a:pt x="3123888" y="298949"/>
                  <a:pt x="3118078" y="298949"/>
                </a:cubicBezTo>
                <a:cubicBezTo>
                  <a:pt x="3112279" y="298949"/>
                  <a:pt x="3108409" y="294114"/>
                  <a:pt x="3108409" y="289269"/>
                </a:cubicBezTo>
                <a:cubicBezTo>
                  <a:pt x="3108409" y="283469"/>
                  <a:pt x="3113243" y="279599"/>
                  <a:pt x="3118078" y="279599"/>
                </a:cubicBezTo>
                <a:close/>
                <a:moveTo>
                  <a:pt x="1408594" y="253481"/>
                </a:moveTo>
                <a:cubicBezTo>
                  <a:pt x="1411499" y="253481"/>
                  <a:pt x="1413429" y="255421"/>
                  <a:pt x="1413429" y="258316"/>
                </a:cubicBezTo>
                <a:cubicBezTo>
                  <a:pt x="1413429" y="261220"/>
                  <a:pt x="1411499" y="263161"/>
                  <a:pt x="1408594" y="263161"/>
                </a:cubicBezTo>
                <a:cubicBezTo>
                  <a:pt x="1405689" y="263161"/>
                  <a:pt x="1403760" y="261220"/>
                  <a:pt x="1403760" y="258316"/>
                </a:cubicBezTo>
                <a:cubicBezTo>
                  <a:pt x="1403760" y="255421"/>
                  <a:pt x="1405689" y="253481"/>
                  <a:pt x="1408594" y="253481"/>
                </a:cubicBezTo>
                <a:close/>
                <a:moveTo>
                  <a:pt x="1881684" y="237031"/>
                </a:moveTo>
                <a:cubicBezTo>
                  <a:pt x="1910703" y="237031"/>
                  <a:pt x="1933921" y="260251"/>
                  <a:pt x="1933921" y="289270"/>
                </a:cubicBezTo>
                <a:cubicBezTo>
                  <a:pt x="1934886" y="318299"/>
                  <a:pt x="1910703" y="341518"/>
                  <a:pt x="1881684" y="341518"/>
                </a:cubicBezTo>
                <a:cubicBezTo>
                  <a:pt x="1852656" y="341518"/>
                  <a:pt x="1829437" y="318299"/>
                  <a:pt x="1829437" y="289270"/>
                </a:cubicBezTo>
                <a:cubicBezTo>
                  <a:pt x="1829437" y="260251"/>
                  <a:pt x="1852656" y="237031"/>
                  <a:pt x="1881684" y="237031"/>
                </a:cubicBezTo>
                <a:close/>
                <a:moveTo>
                  <a:pt x="2943948" y="235091"/>
                </a:moveTo>
                <a:cubicBezTo>
                  <a:pt x="2951424" y="235091"/>
                  <a:pt x="2957488" y="241155"/>
                  <a:pt x="2957488" y="248630"/>
                </a:cubicBezTo>
                <a:cubicBezTo>
                  <a:pt x="2957488" y="256117"/>
                  <a:pt x="2951424" y="262180"/>
                  <a:pt x="2943948" y="262180"/>
                </a:cubicBezTo>
                <a:cubicBezTo>
                  <a:pt x="2936463" y="262180"/>
                  <a:pt x="2930399" y="256117"/>
                  <a:pt x="2930399" y="248630"/>
                </a:cubicBezTo>
                <a:cubicBezTo>
                  <a:pt x="2930399" y="241155"/>
                  <a:pt x="2936463" y="235091"/>
                  <a:pt x="2943948" y="235091"/>
                </a:cubicBezTo>
                <a:close/>
                <a:moveTo>
                  <a:pt x="3508928" y="208006"/>
                </a:moveTo>
                <a:cubicBezTo>
                  <a:pt x="3515703" y="208006"/>
                  <a:pt x="3521513" y="213806"/>
                  <a:pt x="3521513" y="220581"/>
                </a:cubicBezTo>
                <a:cubicBezTo>
                  <a:pt x="3521513" y="227356"/>
                  <a:pt x="3515703" y="233166"/>
                  <a:pt x="3508928" y="233166"/>
                </a:cubicBezTo>
                <a:cubicBezTo>
                  <a:pt x="3502164" y="233166"/>
                  <a:pt x="3496354" y="227356"/>
                  <a:pt x="3496354" y="220581"/>
                </a:cubicBezTo>
                <a:cubicBezTo>
                  <a:pt x="3496354" y="213806"/>
                  <a:pt x="3502164" y="208006"/>
                  <a:pt x="3508928" y="208006"/>
                </a:cubicBezTo>
                <a:close/>
                <a:moveTo>
                  <a:pt x="2767868" y="203168"/>
                </a:moveTo>
                <a:cubicBezTo>
                  <a:pt x="2777537" y="203168"/>
                  <a:pt x="2786242" y="211872"/>
                  <a:pt x="2786242" y="221552"/>
                </a:cubicBezTo>
                <a:cubicBezTo>
                  <a:pt x="2786242" y="231222"/>
                  <a:pt x="2778502" y="239936"/>
                  <a:pt x="2767868" y="239936"/>
                </a:cubicBezTo>
                <a:cubicBezTo>
                  <a:pt x="2757223" y="239936"/>
                  <a:pt x="2749484" y="231222"/>
                  <a:pt x="2749484" y="221552"/>
                </a:cubicBezTo>
                <a:cubicBezTo>
                  <a:pt x="2749484" y="210907"/>
                  <a:pt x="2758188" y="203168"/>
                  <a:pt x="2767868" y="203168"/>
                </a:cubicBezTo>
                <a:close/>
                <a:moveTo>
                  <a:pt x="2055815" y="203168"/>
                </a:moveTo>
                <a:cubicBezTo>
                  <a:pt x="2080009" y="203168"/>
                  <a:pt x="2100323" y="222517"/>
                  <a:pt x="2100323" y="247676"/>
                </a:cubicBezTo>
                <a:cubicBezTo>
                  <a:pt x="2100323" y="272825"/>
                  <a:pt x="2080009" y="292174"/>
                  <a:pt x="2055815" y="292174"/>
                </a:cubicBezTo>
                <a:cubicBezTo>
                  <a:pt x="2031632" y="292174"/>
                  <a:pt x="2011318" y="272825"/>
                  <a:pt x="2011318" y="247676"/>
                </a:cubicBezTo>
                <a:cubicBezTo>
                  <a:pt x="2011318" y="223482"/>
                  <a:pt x="2030667" y="203168"/>
                  <a:pt x="2055815" y="203168"/>
                </a:cubicBezTo>
                <a:close/>
                <a:moveTo>
                  <a:pt x="2232871" y="182844"/>
                </a:moveTo>
                <a:cubicBezTo>
                  <a:pt x="2253185" y="182844"/>
                  <a:pt x="2270594" y="200253"/>
                  <a:pt x="2270594" y="220577"/>
                </a:cubicBezTo>
                <a:cubicBezTo>
                  <a:pt x="2270594" y="241856"/>
                  <a:pt x="2253185" y="258311"/>
                  <a:pt x="2232871" y="258311"/>
                </a:cubicBezTo>
                <a:cubicBezTo>
                  <a:pt x="2211582" y="258311"/>
                  <a:pt x="2195138" y="240891"/>
                  <a:pt x="2195138" y="220577"/>
                </a:cubicBezTo>
                <a:cubicBezTo>
                  <a:pt x="2195138" y="199288"/>
                  <a:pt x="2212557" y="182844"/>
                  <a:pt x="2232871" y="182844"/>
                </a:cubicBezTo>
                <a:close/>
                <a:moveTo>
                  <a:pt x="2589856" y="181878"/>
                </a:moveTo>
                <a:cubicBezTo>
                  <a:pt x="2603395" y="181878"/>
                  <a:pt x="2615005" y="193488"/>
                  <a:pt x="2615005" y="207037"/>
                </a:cubicBezTo>
                <a:cubicBezTo>
                  <a:pt x="2615005" y="220576"/>
                  <a:pt x="2603395" y="232186"/>
                  <a:pt x="2589856" y="232186"/>
                </a:cubicBezTo>
                <a:cubicBezTo>
                  <a:pt x="2576307" y="232186"/>
                  <a:pt x="2564698" y="220576"/>
                  <a:pt x="2564698" y="207037"/>
                </a:cubicBezTo>
                <a:cubicBezTo>
                  <a:pt x="2564698" y="193488"/>
                  <a:pt x="2575342" y="181878"/>
                  <a:pt x="2589856" y="181878"/>
                </a:cubicBezTo>
                <a:close/>
                <a:moveTo>
                  <a:pt x="1574041" y="179955"/>
                </a:moveTo>
                <a:cubicBezTo>
                  <a:pt x="1576936" y="179955"/>
                  <a:pt x="1579841" y="182858"/>
                  <a:pt x="1579841" y="185753"/>
                </a:cubicBezTo>
                <a:cubicBezTo>
                  <a:pt x="1579841" y="188658"/>
                  <a:pt x="1576936" y="191563"/>
                  <a:pt x="1574041" y="191563"/>
                </a:cubicBezTo>
                <a:cubicBezTo>
                  <a:pt x="1571137" y="191563"/>
                  <a:pt x="1568232" y="188658"/>
                  <a:pt x="1568232" y="185753"/>
                </a:cubicBezTo>
                <a:cubicBezTo>
                  <a:pt x="1568232" y="182858"/>
                  <a:pt x="1571137" y="179955"/>
                  <a:pt x="1574041" y="179955"/>
                </a:cubicBezTo>
                <a:close/>
                <a:moveTo>
                  <a:pt x="2410871" y="175104"/>
                </a:moveTo>
                <a:cubicBezTo>
                  <a:pt x="2428291" y="175104"/>
                  <a:pt x="2442795" y="189618"/>
                  <a:pt x="2442795" y="207027"/>
                </a:cubicBezTo>
                <a:cubicBezTo>
                  <a:pt x="2442795" y="224447"/>
                  <a:pt x="2428291" y="238961"/>
                  <a:pt x="2410871" y="238961"/>
                </a:cubicBezTo>
                <a:cubicBezTo>
                  <a:pt x="2393462" y="238961"/>
                  <a:pt x="2378948" y="224447"/>
                  <a:pt x="2378948" y="207027"/>
                </a:cubicBezTo>
                <a:cubicBezTo>
                  <a:pt x="2378948" y="189618"/>
                  <a:pt x="2393462" y="175104"/>
                  <a:pt x="2410871" y="175104"/>
                </a:cubicBezTo>
                <a:close/>
                <a:moveTo>
                  <a:pt x="3341562" y="142220"/>
                </a:moveTo>
                <a:cubicBezTo>
                  <a:pt x="3348337" y="142220"/>
                  <a:pt x="3353172" y="147054"/>
                  <a:pt x="3353172" y="153829"/>
                </a:cubicBezTo>
                <a:cubicBezTo>
                  <a:pt x="3353172" y="160604"/>
                  <a:pt x="3348337" y="165439"/>
                  <a:pt x="3341562" y="165439"/>
                </a:cubicBezTo>
                <a:cubicBezTo>
                  <a:pt x="3334788" y="165439"/>
                  <a:pt x="3329953" y="160604"/>
                  <a:pt x="3329953" y="153829"/>
                </a:cubicBezTo>
                <a:cubicBezTo>
                  <a:pt x="3329953" y="147054"/>
                  <a:pt x="3334788" y="142220"/>
                  <a:pt x="3341562" y="142220"/>
                </a:cubicBezTo>
                <a:close/>
                <a:moveTo>
                  <a:pt x="1744312" y="119965"/>
                </a:moveTo>
                <a:cubicBezTo>
                  <a:pt x="1747207" y="119965"/>
                  <a:pt x="1750112" y="122870"/>
                  <a:pt x="1750112" y="125764"/>
                </a:cubicBezTo>
                <a:cubicBezTo>
                  <a:pt x="1750112" y="128669"/>
                  <a:pt x="1747207" y="131576"/>
                  <a:pt x="1744312" y="131576"/>
                </a:cubicBezTo>
                <a:cubicBezTo>
                  <a:pt x="1741408" y="131576"/>
                  <a:pt x="1738503" y="128669"/>
                  <a:pt x="1738503" y="125764"/>
                </a:cubicBezTo>
                <a:cubicBezTo>
                  <a:pt x="1738503" y="122870"/>
                  <a:pt x="1741408" y="119965"/>
                  <a:pt x="1744312" y="119965"/>
                </a:cubicBezTo>
                <a:close/>
                <a:moveTo>
                  <a:pt x="3169361" y="89005"/>
                </a:moveTo>
                <a:cubicBezTo>
                  <a:pt x="3175161" y="89005"/>
                  <a:pt x="3179996" y="93840"/>
                  <a:pt x="3179996" y="99650"/>
                </a:cubicBezTo>
                <a:cubicBezTo>
                  <a:pt x="3179996" y="105450"/>
                  <a:pt x="3175161" y="110284"/>
                  <a:pt x="3169361" y="110284"/>
                </a:cubicBezTo>
                <a:cubicBezTo>
                  <a:pt x="3163552" y="110284"/>
                  <a:pt x="3158717" y="105450"/>
                  <a:pt x="3158717" y="99650"/>
                </a:cubicBezTo>
                <a:cubicBezTo>
                  <a:pt x="3158717" y="93840"/>
                  <a:pt x="3163552" y="89005"/>
                  <a:pt x="3169361" y="89005"/>
                </a:cubicBezTo>
                <a:close/>
                <a:moveTo>
                  <a:pt x="1918452" y="69657"/>
                </a:moveTo>
                <a:cubicBezTo>
                  <a:pt x="1922322" y="69657"/>
                  <a:pt x="1925217" y="72562"/>
                  <a:pt x="1925217" y="76432"/>
                </a:cubicBezTo>
                <a:cubicBezTo>
                  <a:pt x="1924252" y="80301"/>
                  <a:pt x="1921357" y="83205"/>
                  <a:pt x="1918452" y="83205"/>
                </a:cubicBezTo>
                <a:cubicBezTo>
                  <a:pt x="1914583" y="83205"/>
                  <a:pt x="1911678" y="80301"/>
                  <a:pt x="1911678" y="76432"/>
                </a:cubicBezTo>
                <a:cubicBezTo>
                  <a:pt x="1911678" y="72562"/>
                  <a:pt x="1914583" y="69657"/>
                  <a:pt x="1918452" y="69657"/>
                </a:cubicBezTo>
                <a:close/>
                <a:moveTo>
                  <a:pt x="2993280" y="46438"/>
                </a:moveTo>
                <a:cubicBezTo>
                  <a:pt x="2999080" y="46438"/>
                  <a:pt x="3003915" y="51273"/>
                  <a:pt x="3003915" y="57083"/>
                </a:cubicBezTo>
                <a:cubicBezTo>
                  <a:pt x="3003915" y="63847"/>
                  <a:pt x="2999080" y="67727"/>
                  <a:pt x="2993280" y="67727"/>
                </a:cubicBezTo>
                <a:cubicBezTo>
                  <a:pt x="2987471" y="67727"/>
                  <a:pt x="2982636" y="62882"/>
                  <a:pt x="2982636" y="57083"/>
                </a:cubicBezTo>
                <a:cubicBezTo>
                  <a:pt x="2982636" y="51273"/>
                  <a:pt x="2987471" y="46438"/>
                  <a:pt x="2993280" y="46438"/>
                </a:cubicBezTo>
                <a:close/>
                <a:moveTo>
                  <a:pt x="2095488" y="34828"/>
                </a:moveTo>
                <a:cubicBezTo>
                  <a:pt x="2099358" y="34828"/>
                  <a:pt x="2102253" y="37733"/>
                  <a:pt x="2102253" y="41603"/>
                </a:cubicBezTo>
                <a:cubicBezTo>
                  <a:pt x="2102253" y="45472"/>
                  <a:pt x="2099358" y="48378"/>
                  <a:pt x="2095488" y="48378"/>
                </a:cubicBezTo>
                <a:cubicBezTo>
                  <a:pt x="2091619" y="48378"/>
                  <a:pt x="2088714" y="45472"/>
                  <a:pt x="2088714" y="41603"/>
                </a:cubicBezTo>
                <a:cubicBezTo>
                  <a:pt x="2088714" y="37733"/>
                  <a:pt x="2091619" y="34828"/>
                  <a:pt x="2095488" y="34828"/>
                </a:cubicBezTo>
                <a:close/>
                <a:moveTo>
                  <a:pt x="2815280" y="19349"/>
                </a:moveTo>
                <a:cubicBezTo>
                  <a:pt x="2821080" y="19349"/>
                  <a:pt x="2824950" y="23219"/>
                  <a:pt x="2824950" y="29018"/>
                </a:cubicBezTo>
                <a:cubicBezTo>
                  <a:pt x="2824950" y="34828"/>
                  <a:pt x="2821080" y="38698"/>
                  <a:pt x="2815280" y="38698"/>
                </a:cubicBezTo>
                <a:cubicBezTo>
                  <a:pt x="2809471" y="38698"/>
                  <a:pt x="2805601" y="34828"/>
                  <a:pt x="2805601" y="29018"/>
                </a:cubicBezTo>
                <a:cubicBezTo>
                  <a:pt x="2805601" y="23219"/>
                  <a:pt x="2809471" y="19349"/>
                  <a:pt x="2815280" y="19349"/>
                </a:cubicBezTo>
                <a:close/>
                <a:moveTo>
                  <a:pt x="2274463" y="11609"/>
                </a:moveTo>
                <a:cubicBezTo>
                  <a:pt x="2278333" y="11609"/>
                  <a:pt x="2282203" y="15478"/>
                  <a:pt x="2282203" y="19348"/>
                </a:cubicBezTo>
                <a:cubicBezTo>
                  <a:pt x="2282203" y="23218"/>
                  <a:pt x="2278333" y="27088"/>
                  <a:pt x="2274463" y="27088"/>
                </a:cubicBezTo>
                <a:cubicBezTo>
                  <a:pt x="2270594" y="27088"/>
                  <a:pt x="2266724" y="23218"/>
                  <a:pt x="2266724" y="19348"/>
                </a:cubicBezTo>
                <a:cubicBezTo>
                  <a:pt x="2266724" y="15478"/>
                  <a:pt x="2270594" y="11609"/>
                  <a:pt x="2274463" y="11609"/>
                </a:cubicBezTo>
                <a:close/>
                <a:moveTo>
                  <a:pt x="2635319" y="3870"/>
                </a:moveTo>
                <a:cubicBezTo>
                  <a:pt x="2640164" y="3870"/>
                  <a:pt x="2644034" y="7740"/>
                  <a:pt x="2644034" y="12574"/>
                </a:cubicBezTo>
                <a:cubicBezTo>
                  <a:pt x="2644034" y="17419"/>
                  <a:pt x="2640164" y="21289"/>
                  <a:pt x="2635319" y="21289"/>
                </a:cubicBezTo>
                <a:cubicBezTo>
                  <a:pt x="2630485" y="21289"/>
                  <a:pt x="2626615" y="17419"/>
                  <a:pt x="2626615" y="12574"/>
                </a:cubicBezTo>
                <a:cubicBezTo>
                  <a:pt x="2626615" y="7740"/>
                  <a:pt x="2630485" y="3870"/>
                  <a:pt x="2635319" y="3870"/>
                </a:cubicBezTo>
                <a:close/>
                <a:moveTo>
                  <a:pt x="2454414" y="0"/>
                </a:moveTo>
                <a:cubicBezTo>
                  <a:pt x="2459249" y="0"/>
                  <a:pt x="2463119" y="3870"/>
                  <a:pt x="2463119" y="8705"/>
                </a:cubicBezTo>
                <a:cubicBezTo>
                  <a:pt x="2463119" y="13549"/>
                  <a:pt x="2459249" y="17419"/>
                  <a:pt x="2454414" y="17419"/>
                </a:cubicBezTo>
                <a:cubicBezTo>
                  <a:pt x="2449580" y="17419"/>
                  <a:pt x="2445710" y="13549"/>
                  <a:pt x="2445710" y="8705"/>
                </a:cubicBezTo>
                <a:cubicBezTo>
                  <a:pt x="2445710" y="3870"/>
                  <a:pt x="2449580" y="0"/>
                  <a:pt x="2454414" y="0"/>
                </a:cubicBezTo>
                <a:close/>
              </a:path>
            </a:pathLst>
          </a:custGeom>
          <a:gradFill flip="none" rotWithShape="1">
            <a:gsLst>
              <a:gs pos="74000">
                <a:srgbClr val="14319C">
                  <a:alpha val="0"/>
                  <a:lumMod val="0"/>
                  <a:lumOff val="100000"/>
                </a:srgbClr>
              </a:gs>
              <a:gs pos="1000">
                <a:srgbClr val="146DB4">
                  <a:lumMod val="0"/>
                  <a:lumOff val="100000"/>
                  <a:alpha val="49000"/>
                </a:srgbClr>
              </a:gs>
            </a:gsLst>
            <a:lin ang="5400000" scaled="0"/>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19" name="图片 18" descr="草地上的建筑&#10;&#10;描述已自动生成">
            <a:extLst>
              <a:ext uri="{FF2B5EF4-FFF2-40B4-BE49-F238E27FC236}">
                <a16:creationId xmlns:a16="http://schemas.microsoft.com/office/drawing/2014/main" id="{C8AF7336-7D9B-B7FA-65D3-D422383E571E}"/>
              </a:ext>
            </a:extLst>
          </p:cNvPr>
          <p:cNvPicPr>
            <a:picLocks noChangeAspect="1"/>
          </p:cNvPicPr>
          <p:nvPr/>
        </p:nvPicPr>
        <p:blipFill>
          <a:blip r:embed="rId9" cstate="email">
            <a:extLst>
              <a:ext uri="{BEBA8EAE-BF5A-486C-A8C5-ECC9F3942E4B}">
                <a14:imgProps xmlns:a14="http://schemas.microsoft.com/office/drawing/2010/main">
                  <a14:imgLayer r:embed="rId10">
                    <a14:imgEffect>
                      <a14:backgroundRemoval t="9986" b="89877" l="0" r="100000">
                        <a14:foregroundMark x1="47619" y1="61423" x2="62637" y2="53488"/>
                        <a14:foregroundMark x1="62637" y1="53488" x2="72527" y2="42134"/>
                        <a14:foregroundMark x1="72527" y1="42134" x2="59707" y2="32969"/>
                        <a14:foregroundMark x1="59707" y1="32969" x2="42125" y2="29549"/>
                        <a14:foregroundMark x1="42125" y1="29549" x2="21612" y2="31601"/>
                        <a14:foregroundMark x1="21612" y1="31601" x2="19048" y2="38714"/>
                        <a14:foregroundMark x1="19048" y1="38714" x2="36264" y2="44596"/>
                        <a14:foregroundMark x1="36264" y1="44596" x2="56410" y2="37756"/>
                        <a14:foregroundMark x1="56410" y1="37756" x2="89011" y2="14774"/>
                        <a14:foregroundMark x1="86813" y1="15185" x2="76557" y2="24077"/>
                        <a14:foregroundMark x1="43223" y1="34747" x2="24542" y2="38988"/>
                        <a14:foregroundMark x1="24542" y1="38988" x2="24908" y2="38988"/>
                        <a14:foregroundMark x1="76557" y1="22161" x2="89377" y2="13680"/>
                        <a14:foregroundMark x1="89377" y1="13680" x2="77289" y2="26676"/>
                        <a14:backgroundMark x1="0" y1="92476" x2="8791" y2="92750"/>
                        <a14:backgroundMark x1="9158" y1="92750" x2="99634" y2="89877"/>
                        <a14:backgroundMark x1="0" y1="12449" x2="90842" y2="11765"/>
                        <a14:backgroundMark x1="91209" y1="11628" x2="99634" y2="11628"/>
                        <a14:backgroundMark x1="0" y1="82627" x2="90110" y2="86047"/>
                        <a14:backgroundMark x1="90476" y1="86047" x2="99634" y2="84952"/>
                        <a14:backgroundMark x1="99634" y1="69631" x2="94505" y2="71409"/>
                        <a14:backgroundMark x1="94505" y1="71546" x2="93773" y2="62517"/>
                        <a14:backgroundMark x1="93773" y1="62380" x2="99634" y2="61970"/>
                        <a14:backgroundMark x1="72161" y1="61833" x2="76557" y2="82216"/>
                        <a14:backgroundMark x1="76557" y1="82079" x2="99634" y2="79891"/>
                        <a14:backgroundMark x1="84982" y1="82763" x2="25641" y2="82490"/>
                        <a14:backgroundMark x1="38095" y1="81943" x2="62637" y2="81259"/>
                        <a14:backgroundMark x1="62637" y1="81259" x2="65201" y2="81259"/>
                        <a14:backgroundMark x1="47619" y1="81122" x2="60806" y2="80575"/>
                        <a14:backgroundMark x1="14286" y1="57729" x2="15751" y2="72640"/>
                        <a14:backgroundMark x1="15751" y1="72640" x2="15385" y2="73051"/>
                      </a14:backgroundRemoval>
                    </a14:imgEffect>
                    <a14:imgEffect>
                      <a14:colorTemperature colorTemp="5524"/>
                    </a14:imgEffect>
                    <a14:imgEffect>
                      <a14:brightnessContrast bright="14000"/>
                    </a14:imgEffect>
                  </a14:imgLayer>
                </a14:imgProps>
              </a:ext>
              <a:ext uri="{28A0092B-C50C-407E-A947-70E740481C1C}">
                <a14:useLocalDpi xmlns:a14="http://schemas.microsoft.com/office/drawing/2010/main"/>
              </a:ext>
            </a:extLst>
          </a:blip>
          <a:srcRect/>
          <a:stretch>
            <a:fillRect/>
          </a:stretch>
        </p:blipFill>
        <p:spPr>
          <a:xfrm>
            <a:off x="481062" y="-1733550"/>
            <a:ext cx="4507922" cy="12075559"/>
          </a:xfrm>
          <a:custGeom>
            <a:avLst/>
            <a:gdLst>
              <a:gd name="connsiteX0" fmla="*/ 0 w 4019169"/>
              <a:gd name="connsiteY0" fmla="*/ 9300902 h 10766317"/>
              <a:gd name="connsiteX1" fmla="*/ 4019169 w 4019169"/>
              <a:gd name="connsiteY1" fmla="*/ 9300902 h 10766317"/>
              <a:gd name="connsiteX2" fmla="*/ 4019169 w 4019169"/>
              <a:gd name="connsiteY2" fmla="*/ 10766317 h 10766317"/>
              <a:gd name="connsiteX3" fmla="*/ 0 w 4019169"/>
              <a:gd name="connsiteY3" fmla="*/ 10766317 h 10766317"/>
              <a:gd name="connsiteX4" fmla="*/ 1655548 w 4019169"/>
              <a:gd name="connsiteY4" fmla="*/ 4014940 h 10766317"/>
              <a:gd name="connsiteX5" fmla="*/ 1591997 w 4019169"/>
              <a:gd name="connsiteY5" fmla="*/ 4074753 h 10766317"/>
              <a:gd name="connsiteX6" fmla="*/ 1446203 w 4019169"/>
              <a:gd name="connsiteY6" fmla="*/ 4220547 h 10766317"/>
              <a:gd name="connsiteX7" fmla="*/ 1274243 w 4019169"/>
              <a:gd name="connsiteY7" fmla="*/ 4407462 h 10766317"/>
              <a:gd name="connsiteX8" fmla="*/ 1528448 w 4019169"/>
              <a:gd name="connsiteY8" fmla="*/ 4489704 h 10766317"/>
              <a:gd name="connsiteX9" fmla="*/ 1685456 w 4019169"/>
              <a:gd name="connsiteY9" fmla="*/ 4474750 h 10766317"/>
              <a:gd name="connsiteX10" fmla="*/ 1827512 w 4019169"/>
              <a:gd name="connsiteY10" fmla="*/ 4377556 h 10766317"/>
              <a:gd name="connsiteX11" fmla="*/ 1962090 w 4019169"/>
              <a:gd name="connsiteY11" fmla="*/ 4257929 h 10766317"/>
              <a:gd name="connsiteX12" fmla="*/ 1958351 w 4019169"/>
              <a:gd name="connsiteY12" fmla="*/ 4239239 h 10766317"/>
              <a:gd name="connsiteX13" fmla="*/ 1853678 w 4019169"/>
              <a:gd name="connsiteY13" fmla="*/ 4153257 h 10766317"/>
              <a:gd name="connsiteX14" fmla="*/ 1722838 w 4019169"/>
              <a:gd name="connsiteY14" fmla="*/ 4063538 h 10766317"/>
              <a:gd name="connsiteX15" fmla="*/ 1655548 w 4019169"/>
              <a:gd name="connsiteY15" fmla="*/ 4014940 h 10766317"/>
              <a:gd name="connsiteX16" fmla="*/ 3535917 w 4019169"/>
              <a:gd name="connsiteY16" fmla="*/ 1319621 h 10766317"/>
              <a:gd name="connsiteX17" fmla="*/ 3251806 w 4019169"/>
              <a:gd name="connsiteY17" fmla="*/ 1484107 h 10766317"/>
              <a:gd name="connsiteX18" fmla="*/ 3233114 w 4019169"/>
              <a:gd name="connsiteY18" fmla="*/ 1510275 h 10766317"/>
              <a:gd name="connsiteX19" fmla="*/ 3229374 w 4019169"/>
              <a:gd name="connsiteY19" fmla="*/ 1671023 h 10766317"/>
              <a:gd name="connsiteX20" fmla="*/ 3319093 w 4019169"/>
              <a:gd name="connsiteY20" fmla="*/ 1723358 h 10766317"/>
              <a:gd name="connsiteX21" fmla="*/ 3390122 w 4019169"/>
              <a:gd name="connsiteY21" fmla="*/ 1727098 h 10766317"/>
              <a:gd name="connsiteX22" fmla="*/ 3442459 w 4019169"/>
              <a:gd name="connsiteY22" fmla="*/ 1652332 h 10766317"/>
              <a:gd name="connsiteX23" fmla="*/ 3548637 w 4019169"/>
              <a:gd name="connsiteY23" fmla="*/ 1513839 h 10766317"/>
              <a:gd name="connsiteX24" fmla="*/ 3053675 w 4019169"/>
              <a:gd name="connsiteY24" fmla="*/ 2908402 h 10766317"/>
              <a:gd name="connsiteX25" fmla="*/ 3195730 w 4019169"/>
              <a:gd name="connsiteY25" fmla="*/ 3039242 h 10766317"/>
              <a:gd name="connsiteX26" fmla="*/ 3311618 w 4019169"/>
              <a:gd name="connsiteY26" fmla="*/ 3110269 h 10766317"/>
              <a:gd name="connsiteX27" fmla="*/ 3457413 w 4019169"/>
              <a:gd name="connsiteY27" fmla="*/ 2930832 h 10766317"/>
              <a:gd name="connsiteX28" fmla="*/ 3528439 w 4019169"/>
              <a:gd name="connsiteY28" fmla="*/ 2792514 h 10766317"/>
              <a:gd name="connsiteX29" fmla="*/ 3588251 w 4019169"/>
              <a:gd name="connsiteY29" fmla="*/ 2355133 h 10766317"/>
              <a:gd name="connsiteX30" fmla="*/ 3591991 w 4019169"/>
              <a:gd name="connsiteY30" fmla="*/ 2332702 h 10766317"/>
              <a:gd name="connsiteX31" fmla="*/ 3595729 w 4019169"/>
              <a:gd name="connsiteY31" fmla="*/ 2287842 h 10766317"/>
              <a:gd name="connsiteX32" fmla="*/ 3771430 w 4019169"/>
              <a:gd name="connsiteY32" fmla="*/ 1708405 h 10766317"/>
              <a:gd name="connsiteX33" fmla="*/ 3767690 w 4019169"/>
              <a:gd name="connsiteY33" fmla="*/ 1319621 h 10766317"/>
              <a:gd name="connsiteX34" fmla="*/ 3610497 w 4019169"/>
              <a:gd name="connsiteY34" fmla="*/ 1433151 h 10766317"/>
              <a:gd name="connsiteX35" fmla="*/ 3614421 w 4019169"/>
              <a:gd name="connsiteY35" fmla="*/ 1428033 h 10766317"/>
              <a:gd name="connsiteX36" fmla="*/ 0 w 4019169"/>
              <a:gd name="connsiteY36" fmla="*/ 0 h 10766317"/>
              <a:gd name="connsiteX37" fmla="*/ 4019169 w 4019169"/>
              <a:gd name="connsiteY37" fmla="*/ 0 h 10766317"/>
              <a:gd name="connsiteX38" fmla="*/ 4019169 w 4019169"/>
              <a:gd name="connsiteY38" fmla="*/ 6041100 h 10766317"/>
              <a:gd name="connsiteX39" fmla="*/ 2692306 w 4019169"/>
              <a:gd name="connsiteY39" fmla="*/ 6041100 h 10766317"/>
              <a:gd name="connsiteX40" fmla="*/ 2692306 w 4019169"/>
              <a:gd name="connsiteY40" fmla="*/ 8443584 h 10766317"/>
              <a:gd name="connsiteX41" fmla="*/ 0 w 4019169"/>
              <a:gd name="connsiteY41" fmla="*/ 8443584 h 1076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019169" h="10766317">
                <a:moveTo>
                  <a:pt x="0" y="9300902"/>
                </a:moveTo>
                <a:lnTo>
                  <a:pt x="4019169" y="9300902"/>
                </a:lnTo>
                <a:lnTo>
                  <a:pt x="4019169" y="10766317"/>
                </a:lnTo>
                <a:lnTo>
                  <a:pt x="0" y="10766317"/>
                </a:lnTo>
                <a:close/>
                <a:moveTo>
                  <a:pt x="1655548" y="4014940"/>
                </a:moveTo>
                <a:cubicBezTo>
                  <a:pt x="1633741" y="4016810"/>
                  <a:pt x="1626888" y="4040486"/>
                  <a:pt x="1591997" y="4074753"/>
                </a:cubicBezTo>
                <a:cubicBezTo>
                  <a:pt x="1557108" y="4109021"/>
                  <a:pt x="1499162" y="4165094"/>
                  <a:pt x="1446203" y="4220547"/>
                </a:cubicBezTo>
                <a:cubicBezTo>
                  <a:pt x="1393244" y="4275997"/>
                  <a:pt x="1260536" y="4362602"/>
                  <a:pt x="1274243" y="4407462"/>
                </a:cubicBezTo>
                <a:cubicBezTo>
                  <a:pt x="1287949" y="4452322"/>
                  <a:pt x="1466764" y="4483473"/>
                  <a:pt x="1528448" y="4489704"/>
                </a:cubicBezTo>
                <a:cubicBezTo>
                  <a:pt x="1590129" y="4495935"/>
                  <a:pt x="1635612" y="4493441"/>
                  <a:pt x="1685456" y="4474750"/>
                </a:cubicBezTo>
                <a:cubicBezTo>
                  <a:pt x="1735301" y="4456060"/>
                  <a:pt x="1781405" y="4413694"/>
                  <a:pt x="1827512" y="4377556"/>
                </a:cubicBezTo>
                <a:cubicBezTo>
                  <a:pt x="1873617" y="4341418"/>
                  <a:pt x="1940284" y="4280982"/>
                  <a:pt x="1962090" y="4257929"/>
                </a:cubicBezTo>
                <a:cubicBezTo>
                  <a:pt x="1983898" y="4234877"/>
                  <a:pt x="1976421" y="4256683"/>
                  <a:pt x="1958351" y="4239239"/>
                </a:cubicBezTo>
                <a:cubicBezTo>
                  <a:pt x="1940283" y="4221795"/>
                  <a:pt x="1892930" y="4182540"/>
                  <a:pt x="1853678" y="4153257"/>
                </a:cubicBezTo>
                <a:cubicBezTo>
                  <a:pt x="1814426" y="4123975"/>
                  <a:pt x="1755861" y="4086590"/>
                  <a:pt x="1722838" y="4063538"/>
                </a:cubicBezTo>
                <a:cubicBezTo>
                  <a:pt x="1689818" y="4040486"/>
                  <a:pt x="1677357" y="4013071"/>
                  <a:pt x="1655548" y="4014940"/>
                </a:cubicBezTo>
                <a:close/>
                <a:moveTo>
                  <a:pt x="3535917" y="1319621"/>
                </a:moveTo>
                <a:lnTo>
                  <a:pt x="3251806" y="1484107"/>
                </a:lnTo>
                <a:lnTo>
                  <a:pt x="3233114" y="1510275"/>
                </a:lnTo>
                <a:lnTo>
                  <a:pt x="3229374" y="1671023"/>
                </a:lnTo>
                <a:lnTo>
                  <a:pt x="3319093" y="1723358"/>
                </a:lnTo>
                <a:lnTo>
                  <a:pt x="3390122" y="1727098"/>
                </a:lnTo>
                <a:lnTo>
                  <a:pt x="3442459" y="1652332"/>
                </a:lnTo>
                <a:lnTo>
                  <a:pt x="3548637" y="1513839"/>
                </a:lnTo>
                <a:lnTo>
                  <a:pt x="3053675" y="2908402"/>
                </a:lnTo>
                <a:lnTo>
                  <a:pt x="3195730" y="3039242"/>
                </a:lnTo>
                <a:lnTo>
                  <a:pt x="3311618" y="3110269"/>
                </a:lnTo>
                <a:lnTo>
                  <a:pt x="3457413" y="2930832"/>
                </a:lnTo>
                <a:cubicBezTo>
                  <a:pt x="3511928" y="2841622"/>
                  <a:pt x="3488331" y="2887769"/>
                  <a:pt x="3528439" y="2792514"/>
                </a:cubicBezTo>
                <a:lnTo>
                  <a:pt x="3588251" y="2355133"/>
                </a:lnTo>
                <a:cubicBezTo>
                  <a:pt x="3588251" y="2318964"/>
                  <a:pt x="3587069" y="2369613"/>
                  <a:pt x="3591991" y="2332702"/>
                </a:cubicBezTo>
                <a:cubicBezTo>
                  <a:pt x="3593973" y="2317829"/>
                  <a:pt x="3594483" y="2302796"/>
                  <a:pt x="3595729" y="2287842"/>
                </a:cubicBezTo>
                <a:lnTo>
                  <a:pt x="3771430" y="1708405"/>
                </a:lnTo>
                <a:lnTo>
                  <a:pt x="3767690" y="1319621"/>
                </a:lnTo>
                <a:lnTo>
                  <a:pt x="3610497" y="1433151"/>
                </a:lnTo>
                <a:lnTo>
                  <a:pt x="3614421" y="1428033"/>
                </a:lnTo>
                <a:close/>
                <a:moveTo>
                  <a:pt x="0" y="0"/>
                </a:moveTo>
                <a:lnTo>
                  <a:pt x="4019169" y="0"/>
                </a:lnTo>
                <a:lnTo>
                  <a:pt x="4019169" y="6041100"/>
                </a:lnTo>
                <a:lnTo>
                  <a:pt x="2692306" y="6041100"/>
                </a:lnTo>
                <a:lnTo>
                  <a:pt x="2692306" y="8443584"/>
                </a:lnTo>
                <a:lnTo>
                  <a:pt x="0" y="8443584"/>
                </a:lnTo>
                <a:close/>
              </a:path>
            </a:pathLst>
          </a:custGeom>
        </p:spPr>
      </p:pic>
      <p:sp>
        <p:nvSpPr>
          <p:cNvPr id="4" name="文本框 3">
            <a:extLst>
              <a:ext uri="{FF2B5EF4-FFF2-40B4-BE49-F238E27FC236}">
                <a16:creationId xmlns:a16="http://schemas.microsoft.com/office/drawing/2014/main" id="{3DA975D7-E8BE-D67E-390A-17E2C8DC787A}"/>
              </a:ext>
            </a:extLst>
          </p:cNvPr>
          <p:cNvSpPr txBox="1"/>
          <p:nvPr/>
        </p:nvSpPr>
        <p:spPr>
          <a:xfrm>
            <a:off x="7908597" y="3855589"/>
            <a:ext cx="3259226" cy="2194550"/>
          </a:xfrm>
          <a:custGeom>
            <a:avLst/>
            <a:gdLst/>
            <a:ahLst/>
            <a:cxnLst/>
            <a:rect l="l" t="t" r="r" b="b"/>
            <a:pathLst>
              <a:path w="3259226" h="2194550">
                <a:moveTo>
                  <a:pt x="2255253" y="1876568"/>
                </a:moveTo>
                <a:lnTo>
                  <a:pt x="2311307" y="1972370"/>
                </a:lnTo>
                <a:cubicBezTo>
                  <a:pt x="2246760" y="2030803"/>
                  <a:pt x="2159790" y="2081082"/>
                  <a:pt x="2050399" y="2123208"/>
                </a:cubicBezTo>
                <a:cubicBezTo>
                  <a:pt x="1941687" y="2165334"/>
                  <a:pt x="1833315" y="2189115"/>
                  <a:pt x="1725282" y="2194550"/>
                </a:cubicBezTo>
                <a:lnTo>
                  <a:pt x="1722224" y="2180282"/>
                </a:lnTo>
                <a:cubicBezTo>
                  <a:pt x="1822783" y="2155142"/>
                  <a:pt x="1923341" y="2114036"/>
                  <a:pt x="2023900" y="2056962"/>
                </a:cubicBezTo>
                <a:cubicBezTo>
                  <a:pt x="2125138" y="1999208"/>
                  <a:pt x="2202256" y="1939077"/>
                  <a:pt x="2255253" y="1876568"/>
                </a:cubicBezTo>
                <a:close/>
                <a:moveTo>
                  <a:pt x="1358960" y="1824590"/>
                </a:moveTo>
                <a:lnTo>
                  <a:pt x="1358960" y="1854146"/>
                </a:lnTo>
                <a:lnTo>
                  <a:pt x="833066" y="1880644"/>
                </a:lnTo>
                <a:lnTo>
                  <a:pt x="826951" y="1852108"/>
                </a:lnTo>
                <a:close/>
                <a:moveTo>
                  <a:pt x="2149259" y="1757324"/>
                </a:moveTo>
                <a:lnTo>
                  <a:pt x="2206333" y="1838858"/>
                </a:lnTo>
                <a:cubicBezTo>
                  <a:pt x="2157412" y="1887779"/>
                  <a:pt x="2090147" y="1933302"/>
                  <a:pt x="2004536" y="1975428"/>
                </a:cubicBezTo>
                <a:cubicBezTo>
                  <a:pt x="1919605" y="2017554"/>
                  <a:pt x="1836032" y="2047789"/>
                  <a:pt x="1753819" y="2066134"/>
                </a:cubicBezTo>
                <a:lnTo>
                  <a:pt x="1749742" y="2049827"/>
                </a:lnTo>
                <a:cubicBezTo>
                  <a:pt x="1823123" y="2018573"/>
                  <a:pt x="1897862" y="1975088"/>
                  <a:pt x="1973961" y="1919373"/>
                </a:cubicBezTo>
                <a:cubicBezTo>
                  <a:pt x="2050739" y="1863658"/>
                  <a:pt x="2109171" y="1809642"/>
                  <a:pt x="2149259" y="1757324"/>
                </a:cubicBezTo>
                <a:close/>
                <a:moveTo>
                  <a:pt x="2055495" y="1639100"/>
                </a:moveTo>
                <a:lnTo>
                  <a:pt x="2115626" y="1713500"/>
                </a:lnTo>
                <a:cubicBezTo>
                  <a:pt x="2074859" y="1760382"/>
                  <a:pt x="2019823" y="1805905"/>
                  <a:pt x="1950519" y="1850069"/>
                </a:cubicBezTo>
                <a:cubicBezTo>
                  <a:pt x="1881895" y="1893554"/>
                  <a:pt x="1814290" y="1926847"/>
                  <a:pt x="1747704" y="1949948"/>
                </a:cubicBezTo>
                <a:lnTo>
                  <a:pt x="1741589" y="1936699"/>
                </a:lnTo>
                <a:cubicBezTo>
                  <a:pt x="1800021" y="1901368"/>
                  <a:pt x="1858794" y="1855845"/>
                  <a:pt x="1917906" y="1800130"/>
                </a:cubicBezTo>
                <a:cubicBezTo>
                  <a:pt x="1977697" y="1743735"/>
                  <a:pt x="2023560" y="1690059"/>
                  <a:pt x="2055495" y="1639100"/>
                </a:cubicBezTo>
                <a:close/>
                <a:moveTo>
                  <a:pt x="2983029" y="1393479"/>
                </a:moveTo>
                <a:lnTo>
                  <a:pt x="2850537" y="1399594"/>
                </a:lnTo>
                <a:lnTo>
                  <a:pt x="2850537" y="1536163"/>
                </a:lnTo>
                <a:lnTo>
                  <a:pt x="2864805" y="1536163"/>
                </a:lnTo>
                <a:cubicBezTo>
                  <a:pt x="2908969" y="1487243"/>
                  <a:pt x="2948377" y="1439681"/>
                  <a:pt x="2983029" y="1393479"/>
                </a:cubicBezTo>
                <a:close/>
                <a:moveTo>
                  <a:pt x="2751677" y="1231430"/>
                </a:moveTo>
                <a:lnTo>
                  <a:pt x="2850537" y="1238564"/>
                </a:lnTo>
                <a:lnTo>
                  <a:pt x="2850537" y="1371057"/>
                </a:lnTo>
                <a:lnTo>
                  <a:pt x="2890284" y="1369019"/>
                </a:lnTo>
                <a:lnTo>
                  <a:pt x="3003413" y="1363923"/>
                </a:lnTo>
                <a:cubicBezTo>
                  <a:pt x="3036027" y="1318400"/>
                  <a:pt x="3062865" y="1275934"/>
                  <a:pt x="3083928" y="1236526"/>
                </a:cubicBezTo>
                <a:lnTo>
                  <a:pt x="3162404" y="1317041"/>
                </a:lnTo>
                <a:cubicBezTo>
                  <a:pt x="3118919" y="1388383"/>
                  <a:pt x="3061846" y="1459385"/>
                  <a:pt x="2991183" y="1530048"/>
                </a:cubicBezTo>
                <a:lnTo>
                  <a:pt x="3245977" y="1516799"/>
                </a:lnTo>
                <a:lnTo>
                  <a:pt x="3245977" y="1545336"/>
                </a:lnTo>
                <a:lnTo>
                  <a:pt x="2960608" y="1559604"/>
                </a:lnTo>
                <a:cubicBezTo>
                  <a:pt x="2907610" y="1609884"/>
                  <a:pt x="2847139" y="1658804"/>
                  <a:pt x="2779195" y="1706366"/>
                </a:cubicBezTo>
                <a:lnTo>
                  <a:pt x="3175653" y="1685982"/>
                </a:lnTo>
                <a:lnTo>
                  <a:pt x="3175653" y="1715538"/>
                </a:lnTo>
                <a:lnTo>
                  <a:pt x="2872959" y="1730826"/>
                </a:lnTo>
                <a:cubicBezTo>
                  <a:pt x="2862767" y="1774311"/>
                  <a:pt x="2851896" y="1816436"/>
                  <a:pt x="2840345" y="1857203"/>
                </a:cubicBezTo>
                <a:lnTo>
                  <a:pt x="3016662" y="1848031"/>
                </a:lnTo>
                <a:lnTo>
                  <a:pt x="3116541" y="1842935"/>
                </a:lnTo>
                <a:lnTo>
                  <a:pt x="3116541" y="1890836"/>
                </a:lnTo>
                <a:cubicBezTo>
                  <a:pt x="3102953" y="2024688"/>
                  <a:pt x="3076454" y="2107920"/>
                  <a:pt x="3037046" y="2140534"/>
                </a:cubicBezTo>
                <a:cubicBezTo>
                  <a:pt x="3011227" y="2162277"/>
                  <a:pt x="2975895" y="2174167"/>
                  <a:pt x="2931051" y="2176205"/>
                </a:cubicBezTo>
                <a:cubicBezTo>
                  <a:pt x="2931051" y="2139515"/>
                  <a:pt x="2924936" y="2115055"/>
                  <a:pt x="2912706" y="2102825"/>
                </a:cubicBezTo>
                <a:cubicBezTo>
                  <a:pt x="2897759" y="2086518"/>
                  <a:pt x="2868203" y="2074288"/>
                  <a:pt x="2824038" y="2066134"/>
                </a:cubicBezTo>
                <a:lnTo>
                  <a:pt x="2824038" y="2052885"/>
                </a:lnTo>
                <a:cubicBezTo>
                  <a:pt x="2885189" y="2055603"/>
                  <a:pt x="2927315" y="2056622"/>
                  <a:pt x="2950416" y="2055943"/>
                </a:cubicBezTo>
                <a:cubicBezTo>
                  <a:pt x="2963325" y="2055263"/>
                  <a:pt x="2972838" y="2051866"/>
                  <a:pt x="2978953" y="2045751"/>
                </a:cubicBezTo>
                <a:cubicBezTo>
                  <a:pt x="2997977" y="2030123"/>
                  <a:pt x="3012585" y="1974069"/>
                  <a:pt x="3022777" y="1877587"/>
                </a:cubicBezTo>
                <a:lnTo>
                  <a:pt x="2839326" y="1886760"/>
                </a:lnTo>
                <a:lnTo>
                  <a:pt x="2746581" y="1891855"/>
                </a:lnTo>
                <a:lnTo>
                  <a:pt x="2746581" y="1850069"/>
                </a:lnTo>
                <a:cubicBezTo>
                  <a:pt x="2758132" y="1810661"/>
                  <a:pt x="2767644" y="1772612"/>
                  <a:pt x="2775118" y="1735922"/>
                </a:cubicBezTo>
                <a:lnTo>
                  <a:pt x="2731293" y="1737960"/>
                </a:lnTo>
                <a:cubicBezTo>
                  <a:pt x="2647721" y="1791637"/>
                  <a:pt x="2563469" y="1835461"/>
                  <a:pt x="2478538" y="1869434"/>
                </a:cubicBezTo>
                <a:lnTo>
                  <a:pt x="2473442" y="1855165"/>
                </a:lnTo>
                <a:cubicBezTo>
                  <a:pt x="2597781" y="1783823"/>
                  <a:pt x="2718723" y="1687341"/>
                  <a:pt x="2836268" y="1565719"/>
                </a:cubicBezTo>
                <a:lnTo>
                  <a:pt x="2499941" y="1583045"/>
                </a:lnTo>
                <a:lnTo>
                  <a:pt x="2493825" y="1554508"/>
                </a:lnTo>
                <a:lnTo>
                  <a:pt x="2751677" y="1541259"/>
                </a:lnTo>
                <a:lnTo>
                  <a:pt x="2751677" y="1404690"/>
                </a:lnTo>
                <a:lnTo>
                  <a:pt x="2565168" y="1413862"/>
                </a:lnTo>
                <a:lnTo>
                  <a:pt x="2559053" y="1386345"/>
                </a:lnTo>
                <a:lnTo>
                  <a:pt x="2751677" y="1376153"/>
                </a:lnTo>
                <a:close/>
                <a:moveTo>
                  <a:pt x="999191" y="1231430"/>
                </a:moveTo>
                <a:lnTo>
                  <a:pt x="1092955" y="1258948"/>
                </a:lnTo>
                <a:cubicBezTo>
                  <a:pt x="1090237" y="1305830"/>
                  <a:pt x="1084802" y="1360526"/>
                  <a:pt x="1076648" y="1423035"/>
                </a:cubicBezTo>
                <a:lnTo>
                  <a:pt x="1567891" y="1398575"/>
                </a:lnTo>
                <a:lnTo>
                  <a:pt x="1567891" y="1428131"/>
                </a:lnTo>
                <a:lnTo>
                  <a:pt x="1073591" y="1452591"/>
                </a:lnTo>
                <a:cubicBezTo>
                  <a:pt x="1062040" y="1542958"/>
                  <a:pt x="1054227" y="1602749"/>
                  <a:pt x="1050150" y="1631966"/>
                </a:cubicBezTo>
                <a:lnTo>
                  <a:pt x="1398708" y="1614640"/>
                </a:lnTo>
                <a:lnTo>
                  <a:pt x="1504702" y="1608525"/>
                </a:lnTo>
                <a:lnTo>
                  <a:pt x="1504702" y="1658464"/>
                </a:lnTo>
                <a:cubicBezTo>
                  <a:pt x="1487715" y="1919373"/>
                  <a:pt x="1453743" y="2074967"/>
                  <a:pt x="1402785" y="2125247"/>
                </a:cubicBezTo>
                <a:cubicBezTo>
                  <a:pt x="1374247" y="2157181"/>
                  <a:pt x="1332461" y="2174507"/>
                  <a:pt x="1277426" y="2177224"/>
                </a:cubicBezTo>
                <a:cubicBezTo>
                  <a:pt x="1277426" y="2136457"/>
                  <a:pt x="1270631" y="2108940"/>
                  <a:pt x="1257042" y="2094671"/>
                </a:cubicBezTo>
                <a:cubicBezTo>
                  <a:pt x="1240736" y="2075647"/>
                  <a:pt x="1207782" y="2061378"/>
                  <a:pt x="1158182" y="2051866"/>
                </a:cubicBezTo>
                <a:lnTo>
                  <a:pt x="1159202" y="2038617"/>
                </a:lnTo>
                <a:cubicBezTo>
                  <a:pt x="1233941" y="2043373"/>
                  <a:pt x="1281163" y="2045071"/>
                  <a:pt x="1300867" y="2043712"/>
                </a:cubicBezTo>
                <a:cubicBezTo>
                  <a:pt x="1314456" y="2043033"/>
                  <a:pt x="1325667" y="2038277"/>
                  <a:pt x="1334500" y="2029444"/>
                </a:cubicBezTo>
                <a:cubicBezTo>
                  <a:pt x="1350127" y="2013817"/>
                  <a:pt x="1364056" y="1971691"/>
                  <a:pt x="1376286" y="1903066"/>
                </a:cubicBezTo>
                <a:cubicBezTo>
                  <a:pt x="1388516" y="1833762"/>
                  <a:pt x="1398368" y="1746793"/>
                  <a:pt x="1405842" y="1642158"/>
                </a:cubicBezTo>
                <a:lnTo>
                  <a:pt x="1052188" y="1660503"/>
                </a:lnTo>
                <a:lnTo>
                  <a:pt x="953328" y="1664579"/>
                </a:lnTo>
                <a:lnTo>
                  <a:pt x="953328" y="1627889"/>
                </a:lnTo>
                <a:cubicBezTo>
                  <a:pt x="962161" y="1574213"/>
                  <a:pt x="971334" y="1505588"/>
                  <a:pt x="980846" y="1422016"/>
                </a:cubicBezTo>
                <a:cubicBezTo>
                  <a:pt x="990358" y="1337764"/>
                  <a:pt x="996473" y="1274235"/>
                  <a:pt x="999191" y="1231430"/>
                </a:cubicBezTo>
                <a:close/>
                <a:moveTo>
                  <a:pt x="1969884" y="1226334"/>
                </a:moveTo>
                <a:lnTo>
                  <a:pt x="2051418" y="1280350"/>
                </a:lnTo>
                <a:cubicBezTo>
                  <a:pt x="1998421" y="1340821"/>
                  <a:pt x="1931155" y="1393139"/>
                  <a:pt x="1849621" y="1437303"/>
                </a:cubicBezTo>
                <a:cubicBezTo>
                  <a:pt x="1958333" y="1431868"/>
                  <a:pt x="2075538" y="1423714"/>
                  <a:pt x="2201237" y="1412843"/>
                </a:cubicBezTo>
                <a:cubicBezTo>
                  <a:pt x="2174738" y="1376153"/>
                  <a:pt x="2146881" y="1345238"/>
                  <a:pt x="2117664" y="1320098"/>
                </a:cubicBezTo>
                <a:lnTo>
                  <a:pt x="2124799" y="1311945"/>
                </a:lnTo>
                <a:cubicBezTo>
                  <a:pt x="2213127" y="1317380"/>
                  <a:pt x="2271559" y="1345578"/>
                  <a:pt x="2300097" y="1396536"/>
                </a:cubicBezTo>
                <a:cubicBezTo>
                  <a:pt x="2317083" y="1425753"/>
                  <a:pt x="2319801" y="1452591"/>
                  <a:pt x="2308250" y="1477051"/>
                </a:cubicBezTo>
                <a:cubicBezTo>
                  <a:pt x="2297379" y="1500152"/>
                  <a:pt x="2280393" y="1507626"/>
                  <a:pt x="2257291" y="1499473"/>
                </a:cubicBezTo>
                <a:cubicBezTo>
                  <a:pt x="2253894" y="1498794"/>
                  <a:pt x="2250497" y="1497435"/>
                  <a:pt x="2247099" y="1495396"/>
                </a:cubicBezTo>
                <a:cubicBezTo>
                  <a:pt x="2238946" y="1474333"/>
                  <a:pt x="2228754" y="1454290"/>
                  <a:pt x="2216524" y="1435265"/>
                </a:cubicBezTo>
                <a:cubicBezTo>
                  <a:pt x="2141785" y="1459046"/>
                  <a:pt x="2078256" y="1477731"/>
                  <a:pt x="2025939" y="1491320"/>
                </a:cubicBezTo>
                <a:lnTo>
                  <a:pt x="2049379" y="1523933"/>
                </a:lnTo>
                <a:cubicBezTo>
                  <a:pt x="2034431" y="1559265"/>
                  <a:pt x="2025939" y="1578289"/>
                  <a:pt x="2023900" y="1581007"/>
                </a:cubicBezTo>
                <a:lnTo>
                  <a:pt x="2418321" y="1560624"/>
                </a:lnTo>
                <a:lnTo>
                  <a:pt x="2418321" y="1590180"/>
                </a:lnTo>
                <a:lnTo>
                  <a:pt x="2161489" y="1603429"/>
                </a:lnTo>
                <a:cubicBezTo>
                  <a:pt x="2191385" y="1634684"/>
                  <a:pt x="2230793" y="1660842"/>
                  <a:pt x="2279713" y="1681905"/>
                </a:cubicBezTo>
                <a:cubicBezTo>
                  <a:pt x="2328633" y="1703648"/>
                  <a:pt x="2377893" y="1717916"/>
                  <a:pt x="2427493" y="1724711"/>
                </a:cubicBezTo>
                <a:lnTo>
                  <a:pt x="2426474" y="1735922"/>
                </a:lnTo>
                <a:cubicBezTo>
                  <a:pt x="2391143" y="1749511"/>
                  <a:pt x="2368381" y="1784842"/>
                  <a:pt x="2358189" y="1841916"/>
                </a:cubicBezTo>
                <a:cubicBezTo>
                  <a:pt x="2258311" y="1796393"/>
                  <a:pt x="2184930" y="1717237"/>
                  <a:pt x="2138048" y="1604448"/>
                </a:cubicBezTo>
                <a:lnTo>
                  <a:pt x="2004536" y="1611582"/>
                </a:lnTo>
                <a:cubicBezTo>
                  <a:pt x="1915528" y="1742037"/>
                  <a:pt x="1800701" y="1834442"/>
                  <a:pt x="1660055" y="1888798"/>
                </a:cubicBezTo>
                <a:lnTo>
                  <a:pt x="1654959" y="1875549"/>
                </a:lnTo>
                <a:cubicBezTo>
                  <a:pt x="1749402" y="1811680"/>
                  <a:pt x="1827879" y="1725390"/>
                  <a:pt x="1890389" y="1616678"/>
                </a:cubicBezTo>
                <a:lnTo>
                  <a:pt x="1673304" y="1627889"/>
                </a:lnTo>
                <a:lnTo>
                  <a:pt x="1666170" y="1598333"/>
                </a:lnTo>
                <a:lnTo>
                  <a:pt x="1907714" y="1587122"/>
                </a:lnTo>
                <a:cubicBezTo>
                  <a:pt x="1920624" y="1564021"/>
                  <a:pt x="1932514" y="1539221"/>
                  <a:pt x="1943385" y="1512722"/>
                </a:cubicBezTo>
                <a:cubicBezTo>
                  <a:pt x="1933873" y="1515440"/>
                  <a:pt x="1890389" y="1526311"/>
                  <a:pt x="1812931" y="1545336"/>
                </a:cubicBezTo>
                <a:cubicBezTo>
                  <a:pt x="1807495" y="1554848"/>
                  <a:pt x="1801380" y="1561643"/>
                  <a:pt x="1794586" y="1565719"/>
                </a:cubicBezTo>
                <a:lnTo>
                  <a:pt x="1750761" y="1443418"/>
                </a:lnTo>
                <a:cubicBezTo>
                  <a:pt x="1762991" y="1440021"/>
                  <a:pt x="1772164" y="1436624"/>
                  <a:pt x="1778279" y="1433227"/>
                </a:cubicBezTo>
                <a:cubicBezTo>
                  <a:pt x="1810213" y="1416920"/>
                  <a:pt x="1845545" y="1386684"/>
                  <a:pt x="1884273" y="1342520"/>
                </a:cubicBezTo>
                <a:cubicBezTo>
                  <a:pt x="1923002" y="1298356"/>
                  <a:pt x="1951539" y="1259627"/>
                  <a:pt x="1969884" y="1226334"/>
                </a:cubicBezTo>
                <a:close/>
                <a:moveTo>
                  <a:pt x="1984505" y="689981"/>
                </a:moveTo>
                <a:lnTo>
                  <a:pt x="1985524" y="700173"/>
                </a:lnTo>
                <a:cubicBezTo>
                  <a:pt x="1913502" y="768118"/>
                  <a:pt x="1828231" y="837762"/>
                  <a:pt x="1729711" y="909104"/>
                </a:cubicBezTo>
                <a:cubicBezTo>
                  <a:pt x="1725634" y="924052"/>
                  <a:pt x="1718160" y="933904"/>
                  <a:pt x="1707289" y="938660"/>
                </a:cubicBezTo>
                <a:lnTo>
                  <a:pt x="1662445" y="795976"/>
                </a:lnTo>
                <a:cubicBezTo>
                  <a:pt x="1734467" y="776951"/>
                  <a:pt x="1841820" y="741620"/>
                  <a:pt x="1984505" y="689981"/>
                </a:cubicBezTo>
                <a:close/>
                <a:moveTo>
                  <a:pt x="2275989" y="582968"/>
                </a:moveTo>
                <a:lnTo>
                  <a:pt x="2094576" y="592141"/>
                </a:lnTo>
                <a:lnTo>
                  <a:pt x="2094576" y="842858"/>
                </a:lnTo>
                <a:lnTo>
                  <a:pt x="2275989" y="833685"/>
                </a:lnTo>
                <a:close/>
                <a:moveTo>
                  <a:pt x="2368733" y="548316"/>
                </a:moveTo>
                <a:lnTo>
                  <a:pt x="2368733" y="586026"/>
                </a:lnTo>
                <a:lnTo>
                  <a:pt x="2368733" y="912162"/>
                </a:lnTo>
                <a:cubicBezTo>
                  <a:pt x="2368733" y="914200"/>
                  <a:pt x="2365846" y="917427"/>
                  <a:pt x="2360071" y="921844"/>
                </a:cubicBezTo>
                <a:cubicBezTo>
                  <a:pt x="2354295" y="926260"/>
                  <a:pt x="2344953" y="930507"/>
                  <a:pt x="2332043" y="934583"/>
                </a:cubicBezTo>
                <a:cubicBezTo>
                  <a:pt x="2319813" y="939340"/>
                  <a:pt x="2306564" y="942057"/>
                  <a:pt x="2292295" y="942737"/>
                </a:cubicBezTo>
                <a:lnTo>
                  <a:pt x="2275989" y="943756"/>
                </a:lnTo>
                <a:lnTo>
                  <a:pt x="2275989" y="863241"/>
                </a:lnTo>
                <a:lnTo>
                  <a:pt x="2094576" y="872414"/>
                </a:lnTo>
                <a:lnTo>
                  <a:pt x="2094576" y="932545"/>
                </a:lnTo>
                <a:cubicBezTo>
                  <a:pt x="2094576" y="935263"/>
                  <a:pt x="2091518" y="938660"/>
                  <a:pt x="2085403" y="942737"/>
                </a:cubicBezTo>
                <a:cubicBezTo>
                  <a:pt x="2079967" y="947493"/>
                  <a:pt x="2071135" y="951909"/>
                  <a:pt x="2058905" y="955986"/>
                </a:cubicBezTo>
                <a:cubicBezTo>
                  <a:pt x="2047354" y="960063"/>
                  <a:pt x="2034784" y="962441"/>
                  <a:pt x="2021195" y="963120"/>
                </a:cubicBezTo>
                <a:lnTo>
                  <a:pt x="2004888" y="964139"/>
                </a:lnTo>
                <a:lnTo>
                  <a:pt x="2004888" y="566661"/>
                </a:lnTo>
                <a:lnTo>
                  <a:pt x="2102729" y="561565"/>
                </a:lnTo>
                <a:lnTo>
                  <a:pt x="2272931" y="553412"/>
                </a:lnTo>
                <a:close/>
                <a:moveTo>
                  <a:pt x="228295" y="427319"/>
                </a:moveTo>
                <a:lnTo>
                  <a:pt x="164514" y="430092"/>
                </a:lnTo>
                <a:lnTo>
                  <a:pt x="164514" y="755943"/>
                </a:lnTo>
                <a:lnTo>
                  <a:pt x="228295" y="753170"/>
                </a:lnTo>
                <a:close/>
                <a:moveTo>
                  <a:pt x="1105890" y="374037"/>
                </a:moveTo>
                <a:lnTo>
                  <a:pt x="1207808" y="382191"/>
                </a:lnTo>
                <a:cubicBezTo>
                  <a:pt x="1205769" y="450815"/>
                  <a:pt x="1203731" y="497697"/>
                  <a:pt x="1201693" y="522837"/>
                </a:cubicBezTo>
                <a:lnTo>
                  <a:pt x="1303610" y="517741"/>
                </a:lnTo>
                <a:lnTo>
                  <a:pt x="1410623" y="512645"/>
                </a:lnTo>
                <a:lnTo>
                  <a:pt x="1410623" y="552393"/>
                </a:lnTo>
                <a:lnTo>
                  <a:pt x="1410623" y="792918"/>
                </a:lnTo>
                <a:cubicBezTo>
                  <a:pt x="1410623" y="799713"/>
                  <a:pt x="1411643" y="804129"/>
                  <a:pt x="1413681" y="806167"/>
                </a:cubicBezTo>
                <a:cubicBezTo>
                  <a:pt x="1416399" y="808206"/>
                  <a:pt x="1422174" y="808885"/>
                  <a:pt x="1431007" y="808206"/>
                </a:cubicBezTo>
                <a:lnTo>
                  <a:pt x="1474831" y="806167"/>
                </a:lnTo>
                <a:cubicBezTo>
                  <a:pt x="1494536" y="804808"/>
                  <a:pt x="1506426" y="803789"/>
                  <a:pt x="1510503" y="803110"/>
                </a:cubicBezTo>
                <a:cubicBezTo>
                  <a:pt x="1517977" y="802430"/>
                  <a:pt x="1523752" y="798014"/>
                  <a:pt x="1527829" y="789861"/>
                </a:cubicBezTo>
                <a:cubicBezTo>
                  <a:pt x="1533944" y="778310"/>
                  <a:pt x="1545834" y="739242"/>
                  <a:pt x="1563500" y="672655"/>
                </a:cubicBezTo>
                <a:lnTo>
                  <a:pt x="1571653" y="672655"/>
                </a:lnTo>
                <a:lnTo>
                  <a:pt x="1574711" y="792918"/>
                </a:lnTo>
                <a:cubicBezTo>
                  <a:pt x="1585582" y="798354"/>
                  <a:pt x="1593056" y="804808"/>
                  <a:pt x="1597133" y="812282"/>
                </a:cubicBezTo>
                <a:cubicBezTo>
                  <a:pt x="1601209" y="818397"/>
                  <a:pt x="1603247" y="827230"/>
                  <a:pt x="1603247" y="838781"/>
                </a:cubicBezTo>
                <a:cubicBezTo>
                  <a:pt x="1603247" y="863241"/>
                  <a:pt x="1592716" y="880907"/>
                  <a:pt x="1571653" y="891778"/>
                </a:cubicBezTo>
                <a:cubicBezTo>
                  <a:pt x="1551270" y="903329"/>
                  <a:pt x="1514919" y="910123"/>
                  <a:pt x="1462601" y="912162"/>
                </a:cubicBezTo>
                <a:lnTo>
                  <a:pt x="1401451" y="915219"/>
                </a:lnTo>
                <a:cubicBezTo>
                  <a:pt x="1364761" y="917257"/>
                  <a:pt x="1340640" y="911822"/>
                  <a:pt x="1329089" y="898912"/>
                </a:cubicBezTo>
                <a:cubicBezTo>
                  <a:pt x="1318218" y="886003"/>
                  <a:pt x="1312783" y="860184"/>
                  <a:pt x="1312783" y="821455"/>
                </a:cubicBezTo>
                <a:lnTo>
                  <a:pt x="1312783" y="547297"/>
                </a:lnTo>
                <a:lnTo>
                  <a:pt x="1199654" y="552393"/>
                </a:lnTo>
                <a:cubicBezTo>
                  <a:pt x="1194898" y="589083"/>
                  <a:pt x="1188443" y="622036"/>
                  <a:pt x="1180290" y="651253"/>
                </a:cubicBezTo>
                <a:cubicBezTo>
                  <a:pt x="1172816" y="680469"/>
                  <a:pt x="1160586" y="711044"/>
                  <a:pt x="1143600" y="742978"/>
                </a:cubicBezTo>
                <a:cubicBezTo>
                  <a:pt x="1127293" y="774233"/>
                  <a:pt x="1106570" y="802770"/>
                  <a:pt x="1081430" y="828589"/>
                </a:cubicBezTo>
                <a:cubicBezTo>
                  <a:pt x="1056970" y="854408"/>
                  <a:pt x="1025035" y="880227"/>
                  <a:pt x="985627" y="906046"/>
                </a:cubicBezTo>
                <a:cubicBezTo>
                  <a:pt x="946219" y="931866"/>
                  <a:pt x="900696" y="955307"/>
                  <a:pt x="849058" y="976370"/>
                </a:cubicBezTo>
                <a:lnTo>
                  <a:pt x="840905" y="964139"/>
                </a:lnTo>
                <a:cubicBezTo>
                  <a:pt x="887787" y="934244"/>
                  <a:pt x="927535" y="903668"/>
                  <a:pt x="960148" y="872414"/>
                </a:cubicBezTo>
                <a:cubicBezTo>
                  <a:pt x="992762" y="840480"/>
                  <a:pt x="1018241" y="806847"/>
                  <a:pt x="1036586" y="771515"/>
                </a:cubicBezTo>
                <a:cubicBezTo>
                  <a:pt x="1055611" y="736863"/>
                  <a:pt x="1069879" y="702891"/>
                  <a:pt x="1079391" y="669598"/>
                </a:cubicBezTo>
                <a:cubicBezTo>
                  <a:pt x="1088904" y="635625"/>
                  <a:pt x="1095698" y="598256"/>
                  <a:pt x="1099775" y="557489"/>
                </a:cubicBezTo>
                <a:lnTo>
                  <a:pt x="930592" y="565642"/>
                </a:lnTo>
                <a:lnTo>
                  <a:pt x="922439" y="537105"/>
                </a:lnTo>
                <a:lnTo>
                  <a:pt x="1101813" y="527933"/>
                </a:lnTo>
                <a:cubicBezTo>
                  <a:pt x="1103852" y="505511"/>
                  <a:pt x="1105211" y="454212"/>
                  <a:pt x="1105890" y="374037"/>
                </a:cubicBezTo>
                <a:close/>
                <a:moveTo>
                  <a:pt x="2684411" y="296580"/>
                </a:moveTo>
                <a:lnTo>
                  <a:pt x="2684411" y="344481"/>
                </a:lnTo>
                <a:lnTo>
                  <a:pt x="2684411" y="754189"/>
                </a:lnTo>
                <a:cubicBezTo>
                  <a:pt x="2714987" y="733126"/>
                  <a:pt x="2750658" y="706968"/>
                  <a:pt x="2791425" y="675713"/>
                </a:cubicBezTo>
                <a:lnTo>
                  <a:pt x="2796521" y="684886"/>
                </a:lnTo>
                <a:cubicBezTo>
                  <a:pt x="2743523" y="771855"/>
                  <a:pt x="2693244" y="847614"/>
                  <a:pt x="2645683" y="912162"/>
                </a:cubicBezTo>
                <a:cubicBezTo>
                  <a:pt x="2639568" y="929827"/>
                  <a:pt x="2630735" y="944096"/>
                  <a:pt x="2619184" y="954967"/>
                </a:cubicBezTo>
                <a:lnTo>
                  <a:pt x="2553957" y="830628"/>
                </a:lnTo>
                <a:cubicBezTo>
                  <a:pt x="2570943" y="817718"/>
                  <a:pt x="2581815" y="807866"/>
                  <a:pt x="2586570" y="801071"/>
                </a:cubicBezTo>
                <a:cubicBezTo>
                  <a:pt x="2592006" y="792918"/>
                  <a:pt x="2594724" y="783066"/>
                  <a:pt x="2594724" y="771515"/>
                </a:cubicBezTo>
                <a:lnTo>
                  <a:pt x="2594724" y="330213"/>
                </a:lnTo>
                <a:lnTo>
                  <a:pt x="2492806" y="335308"/>
                </a:lnTo>
                <a:lnTo>
                  <a:pt x="2485672" y="306772"/>
                </a:lnTo>
                <a:lnTo>
                  <a:pt x="2594724" y="300656"/>
                </a:lnTo>
                <a:close/>
                <a:moveTo>
                  <a:pt x="1097737" y="203835"/>
                </a:moveTo>
                <a:lnTo>
                  <a:pt x="1202712" y="292503"/>
                </a:lnTo>
                <a:cubicBezTo>
                  <a:pt x="1195917" y="307451"/>
                  <a:pt x="1180969" y="313226"/>
                  <a:pt x="1157868" y="309829"/>
                </a:cubicBezTo>
                <a:cubicBezTo>
                  <a:pt x="1066142" y="383889"/>
                  <a:pt x="970000" y="445040"/>
                  <a:pt x="869441" y="493281"/>
                </a:cubicBezTo>
                <a:lnTo>
                  <a:pt x="864346" y="484108"/>
                </a:lnTo>
                <a:cubicBezTo>
                  <a:pt x="896280" y="454892"/>
                  <a:pt x="937047" y="410388"/>
                  <a:pt x="986647" y="350596"/>
                </a:cubicBezTo>
                <a:cubicBezTo>
                  <a:pt x="1036247" y="290125"/>
                  <a:pt x="1073277" y="241205"/>
                  <a:pt x="1097737" y="203835"/>
                </a:cubicBezTo>
                <a:close/>
                <a:moveTo>
                  <a:pt x="406651" y="127666"/>
                </a:moveTo>
                <a:lnTo>
                  <a:pt x="215473" y="135550"/>
                </a:lnTo>
                <a:cubicBezTo>
                  <a:pt x="203242" y="232032"/>
                  <a:pt x="185237" y="317982"/>
                  <a:pt x="161456" y="393402"/>
                </a:cubicBezTo>
                <a:lnTo>
                  <a:pt x="223658" y="397289"/>
                </a:lnTo>
                <a:lnTo>
                  <a:pt x="314925" y="392382"/>
                </a:lnTo>
                <a:lnTo>
                  <a:pt x="314925" y="392734"/>
                </a:lnTo>
                <a:lnTo>
                  <a:pt x="321467" y="392382"/>
                </a:lnTo>
                <a:lnTo>
                  <a:pt x="321467" y="435188"/>
                </a:lnTo>
                <a:lnTo>
                  <a:pt x="321467" y="445359"/>
                </a:lnTo>
                <a:lnTo>
                  <a:pt x="406651" y="441303"/>
                </a:lnTo>
                <a:close/>
                <a:moveTo>
                  <a:pt x="576853" y="118555"/>
                </a:moveTo>
                <a:lnTo>
                  <a:pt x="502880" y="122301"/>
                </a:lnTo>
                <a:lnTo>
                  <a:pt x="502880" y="435876"/>
                </a:lnTo>
                <a:lnTo>
                  <a:pt x="576853" y="432130"/>
                </a:lnTo>
                <a:close/>
                <a:moveTo>
                  <a:pt x="769477" y="79495"/>
                </a:moveTo>
                <a:lnTo>
                  <a:pt x="769477" y="79816"/>
                </a:lnTo>
                <a:lnTo>
                  <a:pt x="776019" y="79495"/>
                </a:lnTo>
                <a:lnTo>
                  <a:pt x="776019" y="109052"/>
                </a:lnTo>
                <a:lnTo>
                  <a:pt x="676139" y="114147"/>
                </a:lnTo>
                <a:lnTo>
                  <a:pt x="676139" y="427720"/>
                </a:lnTo>
                <a:lnTo>
                  <a:pt x="769477" y="422958"/>
                </a:lnTo>
                <a:lnTo>
                  <a:pt x="769477" y="423292"/>
                </a:lnTo>
                <a:lnTo>
                  <a:pt x="776019" y="422958"/>
                </a:lnTo>
                <a:lnTo>
                  <a:pt x="776019" y="452514"/>
                </a:lnTo>
                <a:lnTo>
                  <a:pt x="676139" y="457610"/>
                </a:lnTo>
                <a:lnTo>
                  <a:pt x="676139" y="912162"/>
                </a:lnTo>
                <a:cubicBezTo>
                  <a:pt x="676139" y="915559"/>
                  <a:pt x="673082" y="919635"/>
                  <a:pt x="666967" y="924392"/>
                </a:cubicBezTo>
                <a:cubicBezTo>
                  <a:pt x="661531" y="929827"/>
                  <a:pt x="652699" y="934923"/>
                  <a:pt x="640468" y="939679"/>
                </a:cubicBezTo>
                <a:cubicBezTo>
                  <a:pt x="628238" y="945115"/>
                  <a:pt x="614989" y="948172"/>
                  <a:pt x="600721" y="948852"/>
                </a:cubicBezTo>
                <a:lnTo>
                  <a:pt x="594179" y="948852"/>
                </a:lnTo>
                <a:lnTo>
                  <a:pt x="583395" y="948852"/>
                </a:lnTo>
                <a:lnTo>
                  <a:pt x="576853" y="948852"/>
                </a:lnTo>
                <a:lnTo>
                  <a:pt x="576853" y="462018"/>
                </a:lnTo>
                <a:lnTo>
                  <a:pt x="502880" y="465763"/>
                </a:lnTo>
                <a:cubicBezTo>
                  <a:pt x="502200" y="508568"/>
                  <a:pt x="500162" y="546618"/>
                  <a:pt x="496765" y="579911"/>
                </a:cubicBezTo>
                <a:cubicBezTo>
                  <a:pt x="494047" y="612524"/>
                  <a:pt x="487762" y="648365"/>
                  <a:pt x="477910" y="687433"/>
                </a:cubicBezTo>
                <a:cubicBezTo>
                  <a:pt x="468058" y="726502"/>
                  <a:pt x="454639" y="761663"/>
                  <a:pt x="437653" y="792918"/>
                </a:cubicBezTo>
                <a:cubicBezTo>
                  <a:pt x="421346" y="823493"/>
                  <a:pt x="398584" y="854408"/>
                  <a:pt x="369368" y="885663"/>
                </a:cubicBezTo>
                <a:cubicBezTo>
                  <a:pt x="340831" y="916918"/>
                  <a:pt x="306519" y="944775"/>
                  <a:pt x="266431" y="969235"/>
                </a:cubicBezTo>
                <a:lnTo>
                  <a:pt x="263899" y="965980"/>
                </a:lnTo>
                <a:lnTo>
                  <a:pt x="259889" y="969235"/>
                </a:lnTo>
                <a:lnTo>
                  <a:pt x="252755" y="960063"/>
                </a:lnTo>
                <a:cubicBezTo>
                  <a:pt x="284689" y="926770"/>
                  <a:pt x="310848" y="891438"/>
                  <a:pt x="331232" y="854069"/>
                </a:cubicBezTo>
                <a:cubicBezTo>
                  <a:pt x="351615" y="815340"/>
                  <a:pt x="367242" y="774573"/>
                  <a:pt x="378114" y="731768"/>
                </a:cubicBezTo>
                <a:cubicBezTo>
                  <a:pt x="388305" y="688283"/>
                  <a:pt x="395100" y="646836"/>
                  <a:pt x="398497" y="607428"/>
                </a:cubicBezTo>
                <a:cubicBezTo>
                  <a:pt x="400875" y="587724"/>
                  <a:pt x="402744" y="566492"/>
                  <a:pt x="404103" y="543730"/>
                </a:cubicBezTo>
                <a:lnTo>
                  <a:pt x="406639" y="471199"/>
                </a:lnTo>
                <a:lnTo>
                  <a:pt x="334716" y="474935"/>
                </a:lnTo>
                <a:lnTo>
                  <a:pt x="334635" y="474600"/>
                </a:lnTo>
                <a:lnTo>
                  <a:pt x="328174" y="474935"/>
                </a:lnTo>
                <a:lnTo>
                  <a:pt x="321467" y="447146"/>
                </a:lnTo>
                <a:lnTo>
                  <a:pt x="321467" y="821455"/>
                </a:lnTo>
                <a:cubicBezTo>
                  <a:pt x="320787" y="825532"/>
                  <a:pt x="311954" y="831987"/>
                  <a:pt x="294968" y="840819"/>
                </a:cubicBezTo>
                <a:cubicBezTo>
                  <a:pt x="277982" y="848973"/>
                  <a:pt x="263034" y="853389"/>
                  <a:pt x="250125" y="854069"/>
                </a:cubicBezTo>
                <a:lnTo>
                  <a:pt x="234837" y="855088"/>
                </a:lnTo>
                <a:lnTo>
                  <a:pt x="234837" y="854652"/>
                </a:lnTo>
                <a:lnTo>
                  <a:pt x="228295" y="855088"/>
                </a:lnTo>
                <a:lnTo>
                  <a:pt x="228295" y="781992"/>
                </a:lnTo>
                <a:lnTo>
                  <a:pt x="164514" y="784765"/>
                </a:lnTo>
                <a:lnTo>
                  <a:pt x="164514" y="879548"/>
                </a:lnTo>
                <a:cubicBezTo>
                  <a:pt x="164514" y="882945"/>
                  <a:pt x="161796" y="887022"/>
                  <a:pt x="156360" y="891778"/>
                </a:cubicBezTo>
                <a:cubicBezTo>
                  <a:pt x="151604" y="897214"/>
                  <a:pt x="143451" y="902310"/>
                  <a:pt x="131900" y="907066"/>
                </a:cubicBezTo>
                <a:cubicBezTo>
                  <a:pt x="121029" y="911822"/>
                  <a:pt x="108799" y="914540"/>
                  <a:pt x="95210" y="915219"/>
                </a:cubicBezTo>
                <a:lnTo>
                  <a:pt x="81961" y="916238"/>
                </a:lnTo>
                <a:lnTo>
                  <a:pt x="81961" y="915735"/>
                </a:lnTo>
                <a:lnTo>
                  <a:pt x="75419" y="916238"/>
                </a:lnTo>
                <a:lnTo>
                  <a:pt x="75419" y="592229"/>
                </a:lnTo>
                <a:lnTo>
                  <a:pt x="17753" y="682847"/>
                </a:lnTo>
                <a:lnTo>
                  <a:pt x="13451" y="679327"/>
                </a:lnTo>
                <a:lnTo>
                  <a:pt x="11211" y="682847"/>
                </a:lnTo>
                <a:lnTo>
                  <a:pt x="0" y="673675"/>
                </a:lnTo>
                <a:cubicBezTo>
                  <a:pt x="40767" y="578382"/>
                  <a:pt x="71788" y="454425"/>
                  <a:pt x="93063" y="301803"/>
                </a:cubicBezTo>
                <a:lnTo>
                  <a:pt x="111050" y="139985"/>
                </a:lnTo>
                <a:lnTo>
                  <a:pt x="23868" y="144723"/>
                </a:lnTo>
                <a:lnTo>
                  <a:pt x="23795" y="144371"/>
                </a:lnTo>
                <a:lnTo>
                  <a:pt x="17326" y="144723"/>
                </a:lnTo>
                <a:lnTo>
                  <a:pt x="11211" y="115167"/>
                </a:lnTo>
                <a:lnTo>
                  <a:pt x="226257" y="104975"/>
                </a:lnTo>
                <a:lnTo>
                  <a:pt x="353653" y="97841"/>
                </a:lnTo>
                <a:lnTo>
                  <a:pt x="353653" y="98207"/>
                </a:lnTo>
                <a:lnTo>
                  <a:pt x="360195" y="97841"/>
                </a:lnTo>
                <a:lnTo>
                  <a:pt x="360195" y="99558"/>
                </a:lnTo>
                <a:close/>
                <a:moveTo>
                  <a:pt x="2559053" y="27518"/>
                </a:moveTo>
                <a:cubicBezTo>
                  <a:pt x="2637189" y="38389"/>
                  <a:pt x="2686450" y="68285"/>
                  <a:pt x="2706833" y="117205"/>
                </a:cubicBezTo>
                <a:cubicBezTo>
                  <a:pt x="2719063" y="146421"/>
                  <a:pt x="2718384" y="172920"/>
                  <a:pt x="2704795" y="196701"/>
                </a:cubicBezTo>
                <a:cubicBezTo>
                  <a:pt x="2691206" y="219802"/>
                  <a:pt x="2672181" y="226257"/>
                  <a:pt x="2647721" y="216065"/>
                </a:cubicBezTo>
                <a:cubicBezTo>
                  <a:pt x="2642965" y="214027"/>
                  <a:pt x="2638209" y="210969"/>
                  <a:pt x="2633452" y="206892"/>
                </a:cubicBezTo>
                <a:cubicBezTo>
                  <a:pt x="2621222" y="151857"/>
                  <a:pt x="2594045" y="94104"/>
                  <a:pt x="2551918" y="33633"/>
                </a:cubicBezTo>
                <a:close/>
                <a:moveTo>
                  <a:pt x="1805130" y="22422"/>
                </a:moveTo>
                <a:lnTo>
                  <a:pt x="1898894" y="80515"/>
                </a:lnTo>
                <a:cubicBezTo>
                  <a:pt x="1877151" y="127397"/>
                  <a:pt x="1849973" y="171221"/>
                  <a:pt x="1817360" y="211988"/>
                </a:cubicBezTo>
                <a:cubicBezTo>
                  <a:pt x="1785426" y="253435"/>
                  <a:pt x="1754171" y="288426"/>
                  <a:pt x="1723596" y="316963"/>
                </a:cubicBezTo>
                <a:cubicBezTo>
                  <a:pt x="1761645" y="313566"/>
                  <a:pt x="1802752" y="309489"/>
                  <a:pt x="1846916" y="304733"/>
                </a:cubicBezTo>
                <a:cubicBezTo>
                  <a:pt x="1864582" y="266005"/>
                  <a:pt x="1877831" y="232032"/>
                  <a:pt x="1886664" y="202816"/>
                </a:cubicBezTo>
                <a:lnTo>
                  <a:pt x="1968198" y="276196"/>
                </a:lnTo>
                <a:cubicBezTo>
                  <a:pt x="1943058" y="327155"/>
                  <a:pt x="1908746" y="378454"/>
                  <a:pt x="1865261" y="430092"/>
                </a:cubicBezTo>
                <a:cubicBezTo>
                  <a:pt x="1822456" y="481051"/>
                  <a:pt x="1779990" y="525554"/>
                  <a:pt x="1737864" y="563604"/>
                </a:cubicBezTo>
                <a:cubicBezTo>
                  <a:pt x="1797656" y="553412"/>
                  <a:pt x="1872395" y="538804"/>
                  <a:pt x="1962083" y="519779"/>
                </a:cubicBezTo>
                <a:lnTo>
                  <a:pt x="1964121" y="533028"/>
                </a:lnTo>
                <a:cubicBezTo>
                  <a:pt x="1885305" y="586705"/>
                  <a:pt x="1804450" y="636305"/>
                  <a:pt x="1721557" y="681828"/>
                </a:cubicBezTo>
                <a:cubicBezTo>
                  <a:pt x="1714763" y="691340"/>
                  <a:pt x="1708648" y="697795"/>
                  <a:pt x="1703212" y="701192"/>
                </a:cubicBezTo>
                <a:lnTo>
                  <a:pt x="1660407" y="569719"/>
                </a:lnTo>
                <a:cubicBezTo>
                  <a:pt x="1674675" y="564963"/>
                  <a:pt x="1684867" y="559527"/>
                  <a:pt x="1690982" y="553412"/>
                </a:cubicBezTo>
                <a:cubicBezTo>
                  <a:pt x="1726313" y="520119"/>
                  <a:pt x="1767081" y="459988"/>
                  <a:pt x="1813283" y="373018"/>
                </a:cubicBezTo>
                <a:cubicBezTo>
                  <a:pt x="1796297" y="383889"/>
                  <a:pt x="1764363" y="402234"/>
                  <a:pt x="1717481" y="428053"/>
                </a:cubicBezTo>
                <a:cubicBezTo>
                  <a:pt x="1713404" y="435527"/>
                  <a:pt x="1707969" y="441303"/>
                  <a:pt x="1701174" y="445379"/>
                </a:cubicBezTo>
                <a:lnTo>
                  <a:pt x="1658369" y="314925"/>
                </a:lnTo>
                <a:cubicBezTo>
                  <a:pt x="1671278" y="310848"/>
                  <a:pt x="1680111" y="306432"/>
                  <a:pt x="1684867" y="301676"/>
                </a:cubicBezTo>
                <a:cubicBezTo>
                  <a:pt x="1705251" y="277215"/>
                  <a:pt x="1728012" y="235090"/>
                  <a:pt x="1753152" y="175298"/>
                </a:cubicBezTo>
                <a:cubicBezTo>
                  <a:pt x="1778971" y="114827"/>
                  <a:pt x="1796297" y="63868"/>
                  <a:pt x="1805130" y="22422"/>
                </a:cubicBezTo>
                <a:close/>
                <a:moveTo>
                  <a:pt x="2135343" y="2038"/>
                </a:moveTo>
                <a:lnTo>
                  <a:pt x="2229107" y="10192"/>
                </a:lnTo>
                <a:lnTo>
                  <a:pt x="2229107" y="198739"/>
                </a:lnTo>
                <a:lnTo>
                  <a:pt x="2442114" y="188547"/>
                </a:lnTo>
                <a:lnTo>
                  <a:pt x="2442114" y="217084"/>
                </a:lnTo>
                <a:lnTo>
                  <a:pt x="2229107" y="227276"/>
                </a:lnTo>
                <a:lnTo>
                  <a:pt x="2229107" y="410727"/>
                </a:lnTo>
                <a:lnTo>
                  <a:pt x="2419693" y="401555"/>
                </a:lnTo>
                <a:lnTo>
                  <a:pt x="2419693" y="431111"/>
                </a:lnTo>
                <a:lnTo>
                  <a:pt x="1992658" y="452514"/>
                </a:lnTo>
                <a:lnTo>
                  <a:pt x="1986543" y="422958"/>
                </a:lnTo>
                <a:lnTo>
                  <a:pt x="2135343" y="415823"/>
                </a:lnTo>
                <a:lnTo>
                  <a:pt x="2135343" y="232372"/>
                </a:lnTo>
                <a:lnTo>
                  <a:pt x="1962083" y="240525"/>
                </a:lnTo>
                <a:lnTo>
                  <a:pt x="1955968" y="211988"/>
                </a:lnTo>
                <a:lnTo>
                  <a:pt x="2135343" y="203835"/>
                </a:lnTo>
                <a:close/>
                <a:moveTo>
                  <a:pt x="1147676" y="2038"/>
                </a:moveTo>
                <a:cubicBezTo>
                  <a:pt x="1218339" y="2038"/>
                  <a:pt x="1261484" y="21063"/>
                  <a:pt x="1277112" y="59112"/>
                </a:cubicBezTo>
                <a:cubicBezTo>
                  <a:pt x="1285944" y="83572"/>
                  <a:pt x="1282207" y="106334"/>
                  <a:pt x="1265901" y="127397"/>
                </a:cubicBezTo>
                <a:cubicBezTo>
                  <a:pt x="1259786" y="134871"/>
                  <a:pt x="1252312" y="140646"/>
                  <a:pt x="1243479" y="144723"/>
                </a:cubicBezTo>
                <a:lnTo>
                  <a:pt x="1468717" y="133512"/>
                </a:lnTo>
                <a:lnTo>
                  <a:pt x="1571653" y="128416"/>
                </a:lnTo>
                <a:lnTo>
                  <a:pt x="1571653" y="180394"/>
                </a:lnTo>
                <a:cubicBezTo>
                  <a:pt x="1543116" y="219802"/>
                  <a:pt x="1511862" y="255473"/>
                  <a:pt x="1477889" y="287407"/>
                </a:cubicBezTo>
                <a:cubicBezTo>
                  <a:pt x="1515259" y="319341"/>
                  <a:pt x="1533944" y="354673"/>
                  <a:pt x="1533944" y="393401"/>
                </a:cubicBezTo>
                <a:cubicBezTo>
                  <a:pt x="1533264" y="421259"/>
                  <a:pt x="1523412" y="438925"/>
                  <a:pt x="1504387" y="446399"/>
                </a:cubicBezTo>
                <a:cubicBezTo>
                  <a:pt x="1492837" y="451834"/>
                  <a:pt x="1479927" y="451494"/>
                  <a:pt x="1465659" y="445379"/>
                </a:cubicBezTo>
                <a:cubicBezTo>
                  <a:pt x="1445275" y="407330"/>
                  <a:pt x="1414361" y="367582"/>
                  <a:pt x="1372914" y="326136"/>
                </a:cubicBezTo>
                <a:cubicBezTo>
                  <a:pt x="1332147" y="284689"/>
                  <a:pt x="1292059" y="251396"/>
                  <a:pt x="1252651" y="226257"/>
                </a:cubicBezTo>
                <a:lnTo>
                  <a:pt x="1257747" y="215046"/>
                </a:lnTo>
                <a:cubicBezTo>
                  <a:pt x="1341320" y="219122"/>
                  <a:pt x="1408585" y="238487"/>
                  <a:pt x="1459544" y="273139"/>
                </a:cubicBezTo>
                <a:cubicBezTo>
                  <a:pt x="1464300" y="243243"/>
                  <a:pt x="1469396" y="206213"/>
                  <a:pt x="1474831" y="162049"/>
                </a:cubicBezTo>
                <a:lnTo>
                  <a:pt x="955052" y="187528"/>
                </a:lnTo>
                <a:cubicBezTo>
                  <a:pt x="959129" y="222859"/>
                  <a:pt x="957430" y="254114"/>
                  <a:pt x="949956" y="281292"/>
                </a:cubicBezTo>
                <a:cubicBezTo>
                  <a:pt x="942482" y="307111"/>
                  <a:pt x="931611" y="326136"/>
                  <a:pt x="917343" y="338366"/>
                </a:cubicBezTo>
                <a:cubicBezTo>
                  <a:pt x="903754" y="349917"/>
                  <a:pt x="889146" y="353993"/>
                  <a:pt x="873518" y="350596"/>
                </a:cubicBezTo>
                <a:cubicBezTo>
                  <a:pt x="858570" y="346519"/>
                  <a:pt x="848379" y="335648"/>
                  <a:pt x="842943" y="317982"/>
                </a:cubicBezTo>
                <a:cubicBezTo>
                  <a:pt x="834110" y="284010"/>
                  <a:pt x="845321" y="256492"/>
                  <a:pt x="876576" y="235429"/>
                </a:cubicBezTo>
                <a:cubicBezTo>
                  <a:pt x="890844" y="222520"/>
                  <a:pt x="902055" y="202816"/>
                  <a:pt x="910209" y="176317"/>
                </a:cubicBezTo>
                <a:cubicBezTo>
                  <a:pt x="919041" y="149819"/>
                  <a:pt x="921759" y="122641"/>
                  <a:pt x="918362" y="94783"/>
                </a:cubicBezTo>
                <a:lnTo>
                  <a:pt x="929573" y="93764"/>
                </a:lnTo>
                <a:cubicBezTo>
                  <a:pt x="937726" y="114827"/>
                  <a:pt x="944521" y="136909"/>
                  <a:pt x="949956" y="160010"/>
                </a:cubicBezTo>
                <a:lnTo>
                  <a:pt x="1207808" y="146761"/>
                </a:lnTo>
                <a:cubicBezTo>
                  <a:pt x="1199654" y="144043"/>
                  <a:pt x="1190821" y="138608"/>
                  <a:pt x="1181309" y="130454"/>
                </a:cubicBezTo>
                <a:cubicBezTo>
                  <a:pt x="1181309" y="83572"/>
                  <a:pt x="1168400" y="42465"/>
                  <a:pt x="1142580" y="7134"/>
                </a:cubicBezTo>
                <a:close/>
                <a:moveTo>
                  <a:pt x="2920860" y="0"/>
                </a:moveTo>
                <a:lnTo>
                  <a:pt x="3047237" y="52997"/>
                </a:lnTo>
                <a:cubicBezTo>
                  <a:pt x="3043840" y="66586"/>
                  <a:pt x="3031610" y="74400"/>
                  <a:pt x="3010547" y="76438"/>
                </a:cubicBezTo>
                <a:cubicBezTo>
                  <a:pt x="3032969" y="132832"/>
                  <a:pt x="3066942" y="183112"/>
                  <a:pt x="3112465" y="227276"/>
                </a:cubicBezTo>
                <a:cubicBezTo>
                  <a:pt x="3157988" y="270081"/>
                  <a:pt x="3206908" y="304394"/>
                  <a:pt x="3259226" y="330213"/>
                </a:cubicBezTo>
                <a:lnTo>
                  <a:pt x="3257187" y="343462"/>
                </a:lnTo>
                <a:cubicBezTo>
                  <a:pt x="3215062" y="373358"/>
                  <a:pt x="3191281" y="411067"/>
                  <a:pt x="3185845" y="456590"/>
                </a:cubicBezTo>
                <a:cubicBezTo>
                  <a:pt x="3104311" y="378454"/>
                  <a:pt x="3042481" y="260229"/>
                  <a:pt x="3000355" y="101917"/>
                </a:cubicBezTo>
                <a:cubicBezTo>
                  <a:pt x="2960947" y="192964"/>
                  <a:pt x="2930372" y="275857"/>
                  <a:pt x="2908630" y="350596"/>
                </a:cubicBezTo>
                <a:lnTo>
                  <a:pt x="2908630" y="387286"/>
                </a:lnTo>
                <a:lnTo>
                  <a:pt x="2908630" y="597237"/>
                </a:lnTo>
                <a:cubicBezTo>
                  <a:pt x="2962986" y="539483"/>
                  <a:pt x="3013605" y="470179"/>
                  <a:pt x="3060487" y="389325"/>
                </a:cubicBezTo>
                <a:lnTo>
                  <a:pt x="3122657" y="496338"/>
                </a:lnTo>
                <a:cubicBezTo>
                  <a:pt x="3058109" y="553412"/>
                  <a:pt x="2986767" y="596897"/>
                  <a:pt x="2908630" y="626793"/>
                </a:cubicBezTo>
                <a:lnTo>
                  <a:pt x="2908630" y="787822"/>
                </a:lnTo>
                <a:cubicBezTo>
                  <a:pt x="2908630" y="798014"/>
                  <a:pt x="2911347" y="804808"/>
                  <a:pt x="2916783" y="808206"/>
                </a:cubicBezTo>
                <a:cubicBezTo>
                  <a:pt x="2922219" y="811603"/>
                  <a:pt x="2933090" y="812962"/>
                  <a:pt x="2949397" y="812282"/>
                </a:cubicBezTo>
                <a:lnTo>
                  <a:pt x="3043161" y="807187"/>
                </a:lnTo>
                <a:cubicBezTo>
                  <a:pt x="3085966" y="805148"/>
                  <a:pt x="3111785" y="803450"/>
                  <a:pt x="3120618" y="802091"/>
                </a:cubicBezTo>
                <a:cubicBezTo>
                  <a:pt x="3131489" y="801411"/>
                  <a:pt x="3139643" y="795976"/>
                  <a:pt x="3145078" y="785784"/>
                </a:cubicBezTo>
                <a:cubicBezTo>
                  <a:pt x="3152552" y="771515"/>
                  <a:pt x="3166141" y="724633"/>
                  <a:pt x="3185845" y="645138"/>
                </a:cubicBezTo>
                <a:lnTo>
                  <a:pt x="3193999" y="645138"/>
                </a:lnTo>
                <a:lnTo>
                  <a:pt x="3197056" y="788841"/>
                </a:lnTo>
                <a:cubicBezTo>
                  <a:pt x="3220157" y="798354"/>
                  <a:pt x="3231708" y="813641"/>
                  <a:pt x="3231708" y="834704"/>
                </a:cubicBezTo>
                <a:cubicBezTo>
                  <a:pt x="3231708" y="853049"/>
                  <a:pt x="3226273" y="867318"/>
                  <a:pt x="3215401" y="877510"/>
                </a:cubicBezTo>
                <a:cubicBezTo>
                  <a:pt x="3204530" y="888381"/>
                  <a:pt x="3184826" y="896874"/>
                  <a:pt x="3156289" y="902989"/>
                </a:cubicBezTo>
                <a:cubicBezTo>
                  <a:pt x="3127073" y="909783"/>
                  <a:pt x="3086306" y="914540"/>
                  <a:pt x="3033988" y="917257"/>
                </a:cubicBezTo>
                <a:lnTo>
                  <a:pt x="2933090" y="922353"/>
                </a:lnTo>
                <a:cubicBezTo>
                  <a:pt x="2886887" y="924392"/>
                  <a:pt x="2855973" y="918616"/>
                  <a:pt x="2840345" y="905027"/>
                </a:cubicBezTo>
                <a:cubicBezTo>
                  <a:pt x="2824718" y="892118"/>
                  <a:pt x="2816904" y="863921"/>
                  <a:pt x="2816904" y="820436"/>
                </a:cubicBezTo>
                <a:lnTo>
                  <a:pt x="2816904" y="396459"/>
                </a:lnTo>
                <a:cubicBezTo>
                  <a:pt x="2779534" y="439944"/>
                  <a:pt x="2742504" y="475615"/>
                  <a:pt x="2705814" y="503472"/>
                </a:cubicBezTo>
                <a:lnTo>
                  <a:pt x="2699699" y="494300"/>
                </a:lnTo>
                <a:cubicBezTo>
                  <a:pt x="2747940" y="432470"/>
                  <a:pt x="2792783" y="353993"/>
                  <a:pt x="2834230" y="258870"/>
                </a:cubicBezTo>
                <a:cubicBezTo>
                  <a:pt x="2875677" y="163747"/>
                  <a:pt x="2904553" y="77457"/>
                  <a:pt x="2920860" y="0"/>
                </a:cubicBezTo>
                <a:close/>
              </a:path>
            </a:pathLst>
          </a:custGeom>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ln>
            <a:noFill/>
          </a:ln>
          <a:effectLst>
            <a:outerShdw blurRad="127000" dist="114300" dir="2700000" algn="tl" rotWithShape="0">
              <a:srgbClr val="0A4FB6">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8800"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latin typeface="草檀斋毛泽东字体" panose="02010601030101010101" pitchFamily="2" charset="-122"/>
                <a:ea typeface="草檀斋毛泽东字体" panose="02010601030101010101" pitchFamily="2"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8000" b="1" i="0" u="none" strike="noStrike" kern="1200" cap="none" spc="0" normalizeH="0" baseline="0" noProof="0" dirty="0">
              <a:ln>
                <a:noFill/>
              </a:ln>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uLnTx/>
              <a:uFillTx/>
              <a:latin typeface="+mn-lt"/>
              <a:ea typeface="+mn-ea"/>
              <a:cs typeface="+mn-ea"/>
              <a:sym typeface="+mn-lt"/>
            </a:endParaRPr>
          </a:p>
        </p:txBody>
      </p:sp>
    </p:spTree>
    <p:extLst>
      <p:ext uri="{BB962C8B-B14F-4D97-AF65-F5344CB8AC3E}">
        <p14:creationId xmlns:p14="http://schemas.microsoft.com/office/powerpoint/2010/main" val="2808948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6736"/>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5" cstate="email">
            <a:duotone>
              <a:prstClr val="black"/>
              <a:srgbClr val="0A4FB6">
                <a:tint val="45000"/>
                <a:satMod val="400000"/>
              </a:srgbClr>
            </a:duotone>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30861" y="165784"/>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04</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
        <p:nvSpPr>
          <p:cNvPr id="2" name="文本框 1">
            <a:extLst>
              <a:ext uri="{FF2B5EF4-FFF2-40B4-BE49-F238E27FC236}">
                <a16:creationId xmlns:a16="http://schemas.microsoft.com/office/drawing/2014/main" id="{DEA5096E-F60A-829B-467C-8DF7F854EA1F}"/>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研究结论与参考</a:t>
            </a:r>
          </a:p>
        </p:txBody>
      </p:sp>
      <p:sp>
        <p:nvSpPr>
          <p:cNvPr id="21" name="椭圆 20">
            <a:extLst>
              <a:ext uri="{FF2B5EF4-FFF2-40B4-BE49-F238E27FC236}">
                <a16:creationId xmlns:a16="http://schemas.microsoft.com/office/drawing/2014/main" id="{9D3E95F3-8645-A43D-FD4F-783976D9C4EC}"/>
              </a:ext>
            </a:extLst>
          </p:cNvPr>
          <p:cNvSpPr/>
          <p:nvPr/>
        </p:nvSpPr>
        <p:spPr>
          <a:xfrm>
            <a:off x="3615687" y="1374570"/>
            <a:ext cx="4887602" cy="4887602"/>
          </a:xfrm>
          <a:prstGeom prst="ellipse">
            <a:avLst/>
          </a:prstGeom>
          <a:solidFill>
            <a:schemeClr val="bg1">
              <a:alpha val="71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3" name="椭圆 2">
            <a:extLst>
              <a:ext uri="{FF2B5EF4-FFF2-40B4-BE49-F238E27FC236}">
                <a16:creationId xmlns:a16="http://schemas.microsoft.com/office/drawing/2014/main" id="{EDB432AE-CD52-6D70-B4D9-6F8E117387A5}"/>
              </a:ext>
            </a:extLst>
          </p:cNvPr>
          <p:cNvSpPr/>
          <p:nvPr/>
        </p:nvSpPr>
        <p:spPr>
          <a:xfrm>
            <a:off x="3908849" y="1721075"/>
            <a:ext cx="4301278" cy="4301278"/>
          </a:xfrm>
          <a:prstGeom prst="ellipse">
            <a:avLst/>
          </a:prstGeom>
          <a:solidFill>
            <a:srgbClr val="1E6BDC"/>
          </a:solidFill>
          <a:ln w="12700" cap="flat" cmpd="sng" algn="ctr">
            <a:gradFill>
              <a:gsLst>
                <a:gs pos="0">
                  <a:srgbClr val="1E6BDC">
                    <a:alpha val="10000"/>
                  </a:srgbClr>
                </a:gs>
                <a:gs pos="68000">
                  <a:srgbClr val="0A4F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aphicFrame>
        <p:nvGraphicFramePr>
          <p:cNvPr id="6" name="图表 5">
            <a:extLst>
              <a:ext uri="{FF2B5EF4-FFF2-40B4-BE49-F238E27FC236}">
                <a16:creationId xmlns:a16="http://schemas.microsoft.com/office/drawing/2014/main" id="{9A74D66F-D63D-8ED1-4603-02AE7D8322CD}"/>
              </a:ext>
            </a:extLst>
          </p:cNvPr>
          <p:cNvGraphicFramePr/>
          <p:nvPr>
            <p:extLst>
              <p:ext uri="{D42A27DB-BD31-4B8C-83A1-F6EECF244321}">
                <p14:modId xmlns:p14="http://schemas.microsoft.com/office/powerpoint/2010/main" val="808018555"/>
              </p:ext>
            </p:extLst>
          </p:nvPr>
        </p:nvGraphicFramePr>
        <p:xfrm>
          <a:off x="2760663" y="1660487"/>
          <a:ext cx="6597650" cy="4398434"/>
        </p:xfrm>
        <a:graphic>
          <a:graphicData uri="http://schemas.openxmlformats.org/drawingml/2006/chart">
            <c:chart xmlns:c="http://schemas.openxmlformats.org/drawingml/2006/chart" xmlns:r="http://schemas.openxmlformats.org/officeDocument/2006/relationships" r:id="rId7"/>
          </a:graphicData>
        </a:graphic>
      </p:graphicFrame>
      <p:sp>
        <p:nvSpPr>
          <p:cNvPr id="7" name="椭圆 6">
            <a:extLst>
              <a:ext uri="{FF2B5EF4-FFF2-40B4-BE49-F238E27FC236}">
                <a16:creationId xmlns:a16="http://schemas.microsoft.com/office/drawing/2014/main" id="{60BD9A76-5FBF-2A25-824D-CDFA0309A64A}"/>
              </a:ext>
            </a:extLst>
          </p:cNvPr>
          <p:cNvSpPr/>
          <p:nvPr/>
        </p:nvSpPr>
        <p:spPr>
          <a:xfrm>
            <a:off x="5422608" y="3141969"/>
            <a:ext cx="1423448" cy="1423448"/>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1" name="椭圆 10">
            <a:extLst>
              <a:ext uri="{FF2B5EF4-FFF2-40B4-BE49-F238E27FC236}">
                <a16:creationId xmlns:a16="http://schemas.microsoft.com/office/drawing/2014/main" id="{CC70E388-D374-9756-7B6F-8D546A6A6404}"/>
              </a:ext>
            </a:extLst>
          </p:cNvPr>
          <p:cNvSpPr/>
          <p:nvPr/>
        </p:nvSpPr>
        <p:spPr>
          <a:xfrm>
            <a:off x="5487542" y="3206903"/>
            <a:ext cx="1293579" cy="1293579"/>
          </a:xfrm>
          <a:prstGeom prst="ellipse">
            <a:avLst/>
          </a:prstGeom>
          <a:gradFill>
            <a:gsLst>
              <a:gs pos="0">
                <a:srgbClr val="FEDE9D"/>
              </a:gs>
              <a:gs pos="99000">
                <a:srgbClr val="FEDE9D">
                  <a:lumMod val="0"/>
                  <a:lumOff val="100000"/>
                </a:srgbClr>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2" name="文本框 11">
            <a:extLst>
              <a:ext uri="{FF2B5EF4-FFF2-40B4-BE49-F238E27FC236}">
                <a16:creationId xmlns:a16="http://schemas.microsoft.com/office/drawing/2014/main" id="{56684127-9EFF-5328-CA64-0C83C03A1AEF}"/>
              </a:ext>
            </a:extLst>
          </p:cNvPr>
          <p:cNvSpPr txBox="1"/>
          <p:nvPr/>
        </p:nvSpPr>
        <p:spPr>
          <a:xfrm>
            <a:off x="5642252" y="3315083"/>
            <a:ext cx="984158" cy="2062103"/>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zh-CN" altLang="en-US" sz="3200" dirty="0">
                <a:gradFill>
                  <a:gsLst>
                    <a:gs pos="0">
                      <a:srgbClr val="FEDE9D"/>
                    </a:gs>
                    <a:gs pos="39000">
                      <a:srgbClr val="884110"/>
                    </a:gs>
                  </a:gsLst>
                  <a:lin ang="6000000" scaled="0"/>
                </a:gradFill>
                <a:effectLst>
                  <a:outerShdw blurRad="127000" dist="114300" dir="2700000" algn="tl" rotWithShape="0">
                    <a:srgbClr val="884110">
                      <a:alpha val="40000"/>
                    </a:srgbClr>
                  </a:outerShdw>
                </a:effectLst>
                <a:latin typeface="+mn-lt"/>
                <a:ea typeface="+mn-ea"/>
                <a:cs typeface="+mn-ea"/>
                <a:sym typeface="+mn-lt"/>
              </a:rPr>
              <a:t>网络占比</a:t>
            </a:r>
          </a:p>
        </p:txBody>
      </p:sp>
      <p:sp>
        <p:nvSpPr>
          <p:cNvPr id="13" name="文本框 12">
            <a:extLst>
              <a:ext uri="{FF2B5EF4-FFF2-40B4-BE49-F238E27FC236}">
                <a16:creationId xmlns:a16="http://schemas.microsoft.com/office/drawing/2014/main" id="{3F041D73-3A1E-E384-41B7-C1EB370B52BF}"/>
              </a:ext>
            </a:extLst>
          </p:cNvPr>
          <p:cNvSpPr txBox="1"/>
          <p:nvPr/>
        </p:nvSpPr>
        <p:spPr>
          <a:xfrm>
            <a:off x="6794001" y="3752767"/>
            <a:ext cx="1182914"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zh-CN" altLang="en-US" sz="2000" dirty="0">
                <a:solidFill>
                  <a:schemeClr val="bg1"/>
                </a:solidFill>
                <a:effectLst>
                  <a:outerShdw blurRad="127000" dist="114300" dir="2700000" algn="tl" rotWithShape="0">
                    <a:srgbClr val="884110">
                      <a:alpha val="40000"/>
                    </a:srgbClr>
                  </a:outerShdw>
                </a:effectLst>
                <a:latin typeface="+mn-lt"/>
                <a:ea typeface="+mn-ea"/>
                <a:cs typeface="+mn-ea"/>
                <a:sym typeface="+mn-lt"/>
              </a:rPr>
              <a:t>现状趋势</a:t>
            </a:r>
          </a:p>
        </p:txBody>
      </p:sp>
      <p:sp>
        <p:nvSpPr>
          <p:cNvPr id="14" name="文本框 13">
            <a:extLst>
              <a:ext uri="{FF2B5EF4-FFF2-40B4-BE49-F238E27FC236}">
                <a16:creationId xmlns:a16="http://schemas.microsoft.com/office/drawing/2014/main" id="{F2A11A90-8E37-FF81-FE5D-6D635E93348A}"/>
              </a:ext>
            </a:extLst>
          </p:cNvPr>
          <p:cNvSpPr txBox="1"/>
          <p:nvPr/>
        </p:nvSpPr>
        <p:spPr>
          <a:xfrm>
            <a:off x="6812318" y="4095716"/>
            <a:ext cx="1182914" cy="400110"/>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en-US" altLang="zh-CN" sz="2000" dirty="0">
                <a:solidFill>
                  <a:schemeClr val="bg1"/>
                </a:solidFill>
                <a:effectLst>
                  <a:outerShdw blurRad="127000" dist="114300" dir="2700000" algn="tl" rotWithShape="0">
                    <a:srgbClr val="884110">
                      <a:alpha val="40000"/>
                    </a:srgbClr>
                  </a:outerShdw>
                </a:effectLst>
                <a:latin typeface="+mn-lt"/>
                <a:ea typeface="+mn-ea"/>
                <a:cs typeface="+mn-ea"/>
                <a:sym typeface="+mn-lt"/>
              </a:rPr>
              <a:t>60%</a:t>
            </a:r>
            <a:endParaRPr lang="zh-CN" altLang="en-US" sz="2000" dirty="0">
              <a:solidFill>
                <a:schemeClr val="bg1"/>
              </a:solidFill>
              <a:effectLst>
                <a:outerShdw blurRad="127000" dist="114300" dir="2700000" algn="tl" rotWithShape="0">
                  <a:srgbClr val="884110">
                    <a:alpha val="40000"/>
                  </a:srgbClr>
                </a:outerShdw>
              </a:effectLst>
              <a:latin typeface="+mn-lt"/>
              <a:ea typeface="+mn-ea"/>
              <a:cs typeface="+mn-ea"/>
              <a:sym typeface="+mn-lt"/>
            </a:endParaRPr>
          </a:p>
        </p:txBody>
      </p:sp>
      <p:sp>
        <p:nvSpPr>
          <p:cNvPr id="15" name="文本框 14">
            <a:extLst>
              <a:ext uri="{FF2B5EF4-FFF2-40B4-BE49-F238E27FC236}">
                <a16:creationId xmlns:a16="http://schemas.microsoft.com/office/drawing/2014/main" id="{3CF09C3F-0667-8526-8156-D6239E8F813F}"/>
              </a:ext>
            </a:extLst>
          </p:cNvPr>
          <p:cNvSpPr txBox="1"/>
          <p:nvPr/>
        </p:nvSpPr>
        <p:spPr>
          <a:xfrm>
            <a:off x="5051707" y="2077095"/>
            <a:ext cx="1182914" cy="338554"/>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zh-CN" altLang="en-US" sz="1600" dirty="0">
                <a:solidFill>
                  <a:schemeClr val="bg1"/>
                </a:solidFill>
                <a:effectLst>
                  <a:outerShdw blurRad="127000" dist="114300" dir="2700000" algn="tl" rotWithShape="0">
                    <a:srgbClr val="884110">
                      <a:alpha val="40000"/>
                    </a:srgbClr>
                  </a:outerShdw>
                </a:effectLst>
                <a:latin typeface="+mn-lt"/>
                <a:ea typeface="+mn-ea"/>
                <a:cs typeface="+mn-ea"/>
                <a:sym typeface="+mn-lt"/>
              </a:rPr>
              <a:t>意义价值</a:t>
            </a:r>
          </a:p>
        </p:txBody>
      </p:sp>
      <p:sp>
        <p:nvSpPr>
          <p:cNvPr id="16" name="文本框 15">
            <a:extLst>
              <a:ext uri="{FF2B5EF4-FFF2-40B4-BE49-F238E27FC236}">
                <a16:creationId xmlns:a16="http://schemas.microsoft.com/office/drawing/2014/main" id="{4416A2F8-828F-53BA-FB4F-05DF29D19C89}"/>
              </a:ext>
            </a:extLst>
          </p:cNvPr>
          <p:cNvSpPr txBox="1"/>
          <p:nvPr/>
        </p:nvSpPr>
        <p:spPr>
          <a:xfrm>
            <a:off x="5051707" y="2298517"/>
            <a:ext cx="1182914" cy="338554"/>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en-US" altLang="zh-CN" sz="1600" dirty="0">
                <a:solidFill>
                  <a:schemeClr val="bg1"/>
                </a:solidFill>
                <a:effectLst>
                  <a:outerShdw blurRad="127000" dist="114300" dir="2700000" algn="tl" rotWithShape="0">
                    <a:srgbClr val="884110">
                      <a:alpha val="40000"/>
                    </a:srgbClr>
                  </a:outerShdw>
                </a:effectLst>
                <a:latin typeface="+mn-lt"/>
                <a:ea typeface="+mn-ea"/>
                <a:cs typeface="+mn-ea"/>
                <a:sym typeface="+mn-lt"/>
              </a:rPr>
              <a:t>10%</a:t>
            </a:r>
            <a:endParaRPr lang="zh-CN" altLang="en-US" sz="1600" dirty="0">
              <a:solidFill>
                <a:schemeClr val="bg1"/>
              </a:solidFill>
              <a:effectLst>
                <a:outerShdw blurRad="127000" dist="114300" dir="2700000" algn="tl" rotWithShape="0">
                  <a:srgbClr val="884110">
                    <a:alpha val="40000"/>
                  </a:srgbClr>
                </a:outerShdw>
              </a:effectLst>
              <a:latin typeface="+mn-lt"/>
              <a:ea typeface="+mn-ea"/>
              <a:cs typeface="+mn-ea"/>
              <a:sym typeface="+mn-lt"/>
            </a:endParaRPr>
          </a:p>
        </p:txBody>
      </p:sp>
      <p:sp>
        <p:nvSpPr>
          <p:cNvPr id="17" name="文本框 16">
            <a:extLst>
              <a:ext uri="{FF2B5EF4-FFF2-40B4-BE49-F238E27FC236}">
                <a16:creationId xmlns:a16="http://schemas.microsoft.com/office/drawing/2014/main" id="{3DACF4AE-01D0-DAB0-E657-1B08E5B5CD6D}"/>
              </a:ext>
            </a:extLst>
          </p:cNvPr>
          <p:cNvSpPr txBox="1"/>
          <p:nvPr/>
        </p:nvSpPr>
        <p:spPr>
          <a:xfrm>
            <a:off x="4282640" y="2551694"/>
            <a:ext cx="1182914" cy="338554"/>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zh-CN" altLang="en-US" sz="1600" dirty="0">
                <a:solidFill>
                  <a:schemeClr val="bg1"/>
                </a:solidFill>
                <a:effectLst>
                  <a:outerShdw blurRad="127000" dist="114300" dir="2700000" algn="tl" rotWithShape="0">
                    <a:srgbClr val="884110">
                      <a:alpha val="40000"/>
                    </a:srgbClr>
                  </a:outerShdw>
                </a:effectLst>
                <a:latin typeface="+mn-lt"/>
                <a:ea typeface="+mn-ea"/>
                <a:cs typeface="+mn-ea"/>
                <a:sym typeface="+mn-lt"/>
              </a:rPr>
              <a:t>不足问题</a:t>
            </a:r>
          </a:p>
        </p:txBody>
      </p:sp>
      <p:sp>
        <p:nvSpPr>
          <p:cNvPr id="18" name="文本框 17">
            <a:extLst>
              <a:ext uri="{FF2B5EF4-FFF2-40B4-BE49-F238E27FC236}">
                <a16:creationId xmlns:a16="http://schemas.microsoft.com/office/drawing/2014/main" id="{56A52578-C021-DD3A-DD64-2D9BD5DB1896}"/>
              </a:ext>
            </a:extLst>
          </p:cNvPr>
          <p:cNvSpPr txBox="1"/>
          <p:nvPr/>
        </p:nvSpPr>
        <p:spPr>
          <a:xfrm>
            <a:off x="4280605" y="2815520"/>
            <a:ext cx="1182914" cy="338554"/>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en-US" altLang="zh-CN" sz="1600" dirty="0">
                <a:solidFill>
                  <a:schemeClr val="bg1"/>
                </a:solidFill>
                <a:effectLst>
                  <a:outerShdw blurRad="127000" dist="114300" dir="2700000" algn="tl" rotWithShape="0">
                    <a:srgbClr val="884110">
                      <a:alpha val="40000"/>
                    </a:srgbClr>
                  </a:outerShdw>
                </a:effectLst>
                <a:latin typeface="+mn-lt"/>
                <a:ea typeface="+mn-ea"/>
                <a:cs typeface="+mn-ea"/>
                <a:sym typeface="+mn-lt"/>
              </a:rPr>
              <a:t>10%</a:t>
            </a:r>
            <a:endParaRPr lang="zh-CN" altLang="en-US" sz="1600" dirty="0">
              <a:solidFill>
                <a:schemeClr val="bg1"/>
              </a:solidFill>
              <a:effectLst>
                <a:outerShdw blurRad="127000" dist="114300" dir="2700000" algn="tl" rotWithShape="0">
                  <a:srgbClr val="884110">
                    <a:alpha val="40000"/>
                  </a:srgbClr>
                </a:outerShdw>
              </a:effectLst>
              <a:latin typeface="+mn-lt"/>
              <a:ea typeface="+mn-ea"/>
              <a:cs typeface="+mn-ea"/>
              <a:sym typeface="+mn-lt"/>
            </a:endParaRPr>
          </a:p>
        </p:txBody>
      </p:sp>
      <p:sp>
        <p:nvSpPr>
          <p:cNvPr id="19" name="文本框 18">
            <a:extLst>
              <a:ext uri="{FF2B5EF4-FFF2-40B4-BE49-F238E27FC236}">
                <a16:creationId xmlns:a16="http://schemas.microsoft.com/office/drawing/2014/main" id="{2FC6CD72-2F3E-2E17-CE4D-815F8BBA15F5}"/>
              </a:ext>
            </a:extLst>
          </p:cNvPr>
          <p:cNvSpPr txBox="1"/>
          <p:nvPr/>
        </p:nvSpPr>
        <p:spPr>
          <a:xfrm>
            <a:off x="4163357" y="3950249"/>
            <a:ext cx="1182914" cy="338554"/>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zh-CN" altLang="en-US" sz="1600" dirty="0">
                <a:solidFill>
                  <a:schemeClr val="bg1"/>
                </a:solidFill>
                <a:effectLst>
                  <a:outerShdw blurRad="127000" dist="114300" dir="2700000" algn="tl" rotWithShape="0">
                    <a:srgbClr val="884110">
                      <a:alpha val="40000"/>
                    </a:srgbClr>
                  </a:outerShdw>
                </a:effectLst>
                <a:latin typeface="+mn-lt"/>
                <a:ea typeface="+mn-ea"/>
                <a:cs typeface="+mn-ea"/>
                <a:sym typeface="+mn-lt"/>
              </a:rPr>
              <a:t>目的方法</a:t>
            </a:r>
          </a:p>
        </p:txBody>
      </p:sp>
      <p:sp>
        <p:nvSpPr>
          <p:cNvPr id="20" name="文本框 19">
            <a:extLst>
              <a:ext uri="{FF2B5EF4-FFF2-40B4-BE49-F238E27FC236}">
                <a16:creationId xmlns:a16="http://schemas.microsoft.com/office/drawing/2014/main" id="{4CDE4FB6-3760-2069-9D3C-D7F95EF46CA5}"/>
              </a:ext>
            </a:extLst>
          </p:cNvPr>
          <p:cNvSpPr txBox="1"/>
          <p:nvPr/>
        </p:nvSpPr>
        <p:spPr>
          <a:xfrm>
            <a:off x="4161322" y="4214075"/>
            <a:ext cx="1182914" cy="338554"/>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en-US" altLang="zh-CN" sz="1600" dirty="0">
                <a:solidFill>
                  <a:schemeClr val="bg1"/>
                </a:solidFill>
                <a:effectLst>
                  <a:outerShdw blurRad="127000" dist="114300" dir="2700000" algn="tl" rotWithShape="0">
                    <a:srgbClr val="884110">
                      <a:alpha val="40000"/>
                    </a:srgbClr>
                  </a:outerShdw>
                </a:effectLst>
                <a:latin typeface="+mn-lt"/>
                <a:ea typeface="+mn-ea"/>
                <a:cs typeface="+mn-ea"/>
                <a:sym typeface="+mn-lt"/>
              </a:rPr>
              <a:t>10%</a:t>
            </a:r>
            <a:endParaRPr lang="zh-CN" altLang="en-US" sz="1600" dirty="0">
              <a:solidFill>
                <a:schemeClr val="bg1"/>
              </a:solidFill>
              <a:effectLst>
                <a:outerShdw blurRad="127000" dist="114300" dir="2700000" algn="tl" rotWithShape="0">
                  <a:srgbClr val="884110">
                    <a:alpha val="40000"/>
                  </a:srgbClr>
                </a:outerShdw>
              </a:effectLst>
              <a:latin typeface="+mn-lt"/>
              <a:ea typeface="+mn-ea"/>
              <a:cs typeface="+mn-ea"/>
              <a:sym typeface="+mn-lt"/>
            </a:endParaRPr>
          </a:p>
        </p:txBody>
      </p:sp>
      <p:sp>
        <p:nvSpPr>
          <p:cNvPr id="22" name="矩形: 圆角 21">
            <a:extLst>
              <a:ext uri="{FF2B5EF4-FFF2-40B4-BE49-F238E27FC236}">
                <a16:creationId xmlns:a16="http://schemas.microsoft.com/office/drawing/2014/main" id="{BB8142C3-4E55-B804-51A7-123F3DFF9524}"/>
              </a:ext>
            </a:extLst>
          </p:cNvPr>
          <p:cNvSpPr/>
          <p:nvPr/>
        </p:nvSpPr>
        <p:spPr>
          <a:xfrm>
            <a:off x="501008" y="1273961"/>
            <a:ext cx="4758671" cy="2307491"/>
          </a:xfrm>
          <a:prstGeom prst="roundRect">
            <a:avLst>
              <a:gd name="adj" fmla="val 10396"/>
            </a:avLst>
          </a:prstGeom>
          <a:gradFill>
            <a:gsLst>
              <a:gs pos="0">
                <a:schemeClr val="bg1"/>
              </a:gs>
              <a:gs pos="66000">
                <a:schemeClr val="bg1">
                  <a:alpha val="0"/>
                </a:schemeClr>
              </a:gs>
            </a:gsLst>
            <a:lin ang="0" scaled="0"/>
          </a:gradFill>
          <a:ln>
            <a:noFill/>
          </a:ln>
          <a:effectLst>
            <a:outerShdw blurRad="431800" dist="139700" algn="tr" rotWithShape="0">
              <a:srgbClr val="0A4FB6">
                <a:alpha val="48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23" name="矩形: 圆角 22">
            <a:extLst>
              <a:ext uri="{FF2B5EF4-FFF2-40B4-BE49-F238E27FC236}">
                <a16:creationId xmlns:a16="http://schemas.microsoft.com/office/drawing/2014/main" id="{E0E2AF74-C9BF-8AA7-FCCF-C0A60B3458A5}"/>
              </a:ext>
            </a:extLst>
          </p:cNvPr>
          <p:cNvSpPr/>
          <p:nvPr/>
        </p:nvSpPr>
        <p:spPr>
          <a:xfrm>
            <a:off x="501008" y="3738434"/>
            <a:ext cx="4758671" cy="2307491"/>
          </a:xfrm>
          <a:prstGeom prst="roundRect">
            <a:avLst>
              <a:gd name="adj" fmla="val 10396"/>
            </a:avLst>
          </a:prstGeom>
          <a:gradFill>
            <a:gsLst>
              <a:gs pos="0">
                <a:schemeClr val="bg1"/>
              </a:gs>
              <a:gs pos="66000">
                <a:schemeClr val="bg1">
                  <a:alpha val="0"/>
                </a:schemeClr>
              </a:gs>
            </a:gsLst>
            <a:lin ang="0" scaled="0"/>
          </a:gradFill>
          <a:ln>
            <a:noFill/>
          </a:ln>
          <a:effectLst>
            <a:outerShdw blurRad="431800" dist="139700" algn="tr" rotWithShape="0">
              <a:srgbClr val="0A4FB6">
                <a:alpha val="48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24" name="矩形: 圆角 23">
            <a:extLst>
              <a:ext uri="{FF2B5EF4-FFF2-40B4-BE49-F238E27FC236}">
                <a16:creationId xmlns:a16="http://schemas.microsoft.com/office/drawing/2014/main" id="{3BE27CBE-CEF8-BDCC-B2F0-BA30A77F59E4}"/>
              </a:ext>
            </a:extLst>
          </p:cNvPr>
          <p:cNvSpPr/>
          <p:nvPr/>
        </p:nvSpPr>
        <p:spPr>
          <a:xfrm flipH="1">
            <a:off x="6954660" y="1315112"/>
            <a:ext cx="4758671" cy="2307491"/>
          </a:xfrm>
          <a:prstGeom prst="roundRect">
            <a:avLst>
              <a:gd name="adj" fmla="val 10396"/>
            </a:avLst>
          </a:prstGeom>
          <a:gradFill>
            <a:gsLst>
              <a:gs pos="0">
                <a:schemeClr val="bg1"/>
              </a:gs>
              <a:gs pos="66000">
                <a:schemeClr val="bg1">
                  <a:alpha val="0"/>
                </a:schemeClr>
              </a:gs>
            </a:gsLst>
            <a:lin ang="0" scaled="0"/>
          </a:gradFill>
          <a:ln>
            <a:noFill/>
          </a:ln>
          <a:effectLst>
            <a:outerShdw blurRad="431800" dist="139700" algn="tr" rotWithShape="0">
              <a:srgbClr val="0A4FB6">
                <a:alpha val="48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25" name="矩形: 圆角 24">
            <a:extLst>
              <a:ext uri="{FF2B5EF4-FFF2-40B4-BE49-F238E27FC236}">
                <a16:creationId xmlns:a16="http://schemas.microsoft.com/office/drawing/2014/main" id="{2D7A5A3F-E67C-670C-AAC1-1034A542635C}"/>
              </a:ext>
            </a:extLst>
          </p:cNvPr>
          <p:cNvSpPr/>
          <p:nvPr/>
        </p:nvSpPr>
        <p:spPr>
          <a:xfrm flipH="1">
            <a:off x="6954660" y="3779585"/>
            <a:ext cx="4758671" cy="2307491"/>
          </a:xfrm>
          <a:prstGeom prst="roundRect">
            <a:avLst>
              <a:gd name="adj" fmla="val 10396"/>
            </a:avLst>
          </a:prstGeom>
          <a:gradFill>
            <a:gsLst>
              <a:gs pos="0">
                <a:schemeClr val="bg1"/>
              </a:gs>
              <a:gs pos="66000">
                <a:schemeClr val="bg1">
                  <a:alpha val="0"/>
                </a:schemeClr>
              </a:gs>
            </a:gsLst>
            <a:lin ang="0" scaled="0"/>
          </a:gradFill>
          <a:ln>
            <a:noFill/>
          </a:ln>
          <a:effectLst>
            <a:outerShdw blurRad="431800" dist="139700" algn="tr" rotWithShape="0">
              <a:srgbClr val="0A4FB6">
                <a:alpha val="48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26" name="矩形: 圆角 25">
            <a:extLst>
              <a:ext uri="{FF2B5EF4-FFF2-40B4-BE49-F238E27FC236}">
                <a16:creationId xmlns:a16="http://schemas.microsoft.com/office/drawing/2014/main" id="{985794DE-FCD5-8E79-BE07-811D34060B80}"/>
              </a:ext>
            </a:extLst>
          </p:cNvPr>
          <p:cNvSpPr/>
          <p:nvPr/>
        </p:nvSpPr>
        <p:spPr>
          <a:xfrm>
            <a:off x="478669" y="1246096"/>
            <a:ext cx="1777035" cy="386671"/>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dirty="0">
                <a:solidFill>
                  <a:schemeClr val="lt1"/>
                </a:solidFill>
                <a:cs typeface="+mn-ea"/>
                <a:sym typeface="+mn-lt"/>
              </a:rPr>
              <a:t>基础及其发展</a:t>
            </a:r>
          </a:p>
        </p:txBody>
      </p:sp>
      <p:sp>
        <p:nvSpPr>
          <p:cNvPr id="27" name="矩形: 圆角 26">
            <a:extLst>
              <a:ext uri="{FF2B5EF4-FFF2-40B4-BE49-F238E27FC236}">
                <a16:creationId xmlns:a16="http://schemas.microsoft.com/office/drawing/2014/main" id="{B76A859B-D0A2-4D72-BD02-1AD698B4FE47}"/>
              </a:ext>
            </a:extLst>
          </p:cNvPr>
          <p:cNvSpPr/>
          <p:nvPr/>
        </p:nvSpPr>
        <p:spPr>
          <a:xfrm>
            <a:off x="504959" y="3736841"/>
            <a:ext cx="1777035" cy="386671"/>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a:solidFill>
                  <a:schemeClr val="lt1"/>
                </a:solidFill>
                <a:cs typeface="+mn-ea"/>
                <a:sym typeface="+mn-lt"/>
              </a:rPr>
              <a:t>安全与隐私保护</a:t>
            </a:r>
            <a:endParaRPr lang="zh-CN" altLang="en-US" sz="1600" dirty="0">
              <a:solidFill>
                <a:schemeClr val="lt1"/>
              </a:solidFill>
              <a:cs typeface="+mn-ea"/>
              <a:sym typeface="+mn-lt"/>
            </a:endParaRPr>
          </a:p>
        </p:txBody>
      </p:sp>
      <p:sp>
        <p:nvSpPr>
          <p:cNvPr id="28" name="矩形: 圆角 27">
            <a:extLst>
              <a:ext uri="{FF2B5EF4-FFF2-40B4-BE49-F238E27FC236}">
                <a16:creationId xmlns:a16="http://schemas.microsoft.com/office/drawing/2014/main" id="{68D2C5F3-DA7B-42D3-7F04-E667424837D0}"/>
              </a:ext>
            </a:extLst>
          </p:cNvPr>
          <p:cNvSpPr/>
          <p:nvPr/>
        </p:nvSpPr>
        <p:spPr>
          <a:xfrm>
            <a:off x="9910896" y="1272001"/>
            <a:ext cx="1777035" cy="386671"/>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dirty="0">
                <a:solidFill>
                  <a:schemeClr val="lt1"/>
                </a:solidFill>
                <a:cs typeface="+mn-ea"/>
                <a:sym typeface="+mn-lt"/>
              </a:rPr>
              <a:t>应用与发展趋势</a:t>
            </a:r>
          </a:p>
        </p:txBody>
      </p:sp>
      <p:sp>
        <p:nvSpPr>
          <p:cNvPr id="29" name="矩形: 圆角 28">
            <a:extLst>
              <a:ext uri="{FF2B5EF4-FFF2-40B4-BE49-F238E27FC236}">
                <a16:creationId xmlns:a16="http://schemas.microsoft.com/office/drawing/2014/main" id="{6E9C2634-8AE4-F360-7CAE-A3C787E1F6E3}"/>
              </a:ext>
            </a:extLst>
          </p:cNvPr>
          <p:cNvSpPr/>
          <p:nvPr/>
        </p:nvSpPr>
        <p:spPr>
          <a:xfrm>
            <a:off x="9937186" y="3762746"/>
            <a:ext cx="1777035" cy="386671"/>
          </a:xfrm>
          <a:prstGeom prst="roundRect">
            <a:avLst>
              <a:gd name="adj" fmla="val 50000"/>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a:solidFill>
                  <a:schemeClr val="lt1"/>
                </a:solidFill>
                <a:cs typeface="+mn-ea"/>
                <a:sym typeface="+mn-lt"/>
              </a:rPr>
              <a:t>趋势和挑战</a:t>
            </a:r>
            <a:endParaRPr lang="zh-CN" altLang="en-US" sz="1600" dirty="0">
              <a:solidFill>
                <a:schemeClr val="lt1"/>
              </a:solidFill>
              <a:cs typeface="+mn-ea"/>
              <a:sym typeface="+mn-lt"/>
            </a:endParaRPr>
          </a:p>
        </p:txBody>
      </p:sp>
      <p:graphicFrame>
        <p:nvGraphicFramePr>
          <p:cNvPr id="32" name="图表 31">
            <a:extLst>
              <a:ext uri="{FF2B5EF4-FFF2-40B4-BE49-F238E27FC236}">
                <a16:creationId xmlns:a16="http://schemas.microsoft.com/office/drawing/2014/main" id="{13BC18FC-A5AC-E27A-1180-129FA4D7A523}"/>
              </a:ext>
            </a:extLst>
          </p:cNvPr>
          <p:cNvGraphicFramePr/>
          <p:nvPr>
            <p:extLst>
              <p:ext uri="{D42A27DB-BD31-4B8C-83A1-F6EECF244321}">
                <p14:modId xmlns:p14="http://schemas.microsoft.com/office/powerpoint/2010/main" val="3112654985"/>
              </p:ext>
            </p:extLst>
          </p:nvPr>
        </p:nvGraphicFramePr>
        <p:xfrm>
          <a:off x="648566" y="1733016"/>
          <a:ext cx="3291556" cy="1808109"/>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37" name="图表 136">
            <a:extLst>
              <a:ext uri="{FF2B5EF4-FFF2-40B4-BE49-F238E27FC236}">
                <a16:creationId xmlns:a16="http://schemas.microsoft.com/office/drawing/2014/main" id="{DBCACEA2-EA30-FA9F-A5D1-B87D79054616}"/>
              </a:ext>
            </a:extLst>
          </p:cNvPr>
          <p:cNvGraphicFramePr/>
          <p:nvPr>
            <p:extLst>
              <p:ext uri="{D42A27DB-BD31-4B8C-83A1-F6EECF244321}">
                <p14:modId xmlns:p14="http://schemas.microsoft.com/office/powerpoint/2010/main" val="4103727461"/>
              </p:ext>
            </p:extLst>
          </p:nvPr>
        </p:nvGraphicFramePr>
        <p:xfrm>
          <a:off x="662832" y="4275474"/>
          <a:ext cx="2919617" cy="1668756"/>
        </p:xfrm>
        <a:graphic>
          <a:graphicData uri="http://schemas.openxmlformats.org/drawingml/2006/chart">
            <c:chart xmlns:c="http://schemas.openxmlformats.org/drawingml/2006/chart" xmlns:r="http://schemas.openxmlformats.org/officeDocument/2006/relationships" r:id="rId9"/>
          </a:graphicData>
        </a:graphic>
      </p:graphicFrame>
      <p:grpSp>
        <p:nvGrpSpPr>
          <p:cNvPr id="181" name="组合 180">
            <a:extLst>
              <a:ext uri="{FF2B5EF4-FFF2-40B4-BE49-F238E27FC236}">
                <a16:creationId xmlns:a16="http://schemas.microsoft.com/office/drawing/2014/main" id="{2FF451D6-8F44-BE5B-F6D2-005283F6C77C}"/>
              </a:ext>
            </a:extLst>
          </p:cNvPr>
          <p:cNvGrpSpPr/>
          <p:nvPr/>
        </p:nvGrpSpPr>
        <p:grpSpPr>
          <a:xfrm>
            <a:off x="8150456" y="1670282"/>
            <a:ext cx="3447065" cy="1986706"/>
            <a:chOff x="5075135" y="1729702"/>
            <a:chExt cx="6279452" cy="4137075"/>
          </a:xfrm>
        </p:grpSpPr>
        <p:sp>
          <p:nvSpPr>
            <p:cNvPr id="182" name="文本框 181">
              <a:extLst>
                <a:ext uri="{FF2B5EF4-FFF2-40B4-BE49-F238E27FC236}">
                  <a16:creationId xmlns:a16="http://schemas.microsoft.com/office/drawing/2014/main" id="{F040CC29-E4DA-28E5-D170-D07726BD0527}"/>
                </a:ext>
              </a:extLst>
            </p:cNvPr>
            <p:cNvSpPr txBox="1"/>
            <p:nvPr/>
          </p:nvSpPr>
          <p:spPr>
            <a:xfrm>
              <a:off x="5075135" y="1729702"/>
              <a:ext cx="762002" cy="41659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rgbClr val="000000"/>
                  </a:solidFill>
                  <a:effectLst/>
                  <a:uLnTx/>
                  <a:uFillTx/>
                  <a:cs typeface="+mn-ea"/>
                  <a:sym typeface="+mn-lt"/>
                </a:rPr>
                <a:t>人数</a:t>
              </a:r>
            </a:p>
          </p:txBody>
        </p:sp>
        <p:sp>
          <p:nvSpPr>
            <p:cNvPr id="183" name="文本框 182">
              <a:extLst>
                <a:ext uri="{FF2B5EF4-FFF2-40B4-BE49-F238E27FC236}">
                  <a16:creationId xmlns:a16="http://schemas.microsoft.com/office/drawing/2014/main" id="{FC31367C-FA22-CECF-9FF8-9124BC5AD675}"/>
                </a:ext>
              </a:extLst>
            </p:cNvPr>
            <p:cNvSpPr txBox="1"/>
            <p:nvPr/>
          </p:nvSpPr>
          <p:spPr>
            <a:xfrm>
              <a:off x="10598824" y="5379631"/>
              <a:ext cx="755763" cy="41659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rgbClr val="000000"/>
                  </a:solidFill>
                  <a:effectLst/>
                  <a:uLnTx/>
                  <a:uFillTx/>
                  <a:cs typeface="+mn-ea"/>
                  <a:sym typeface="+mn-lt"/>
                </a:rPr>
                <a:t>数量</a:t>
              </a:r>
            </a:p>
          </p:txBody>
        </p:sp>
        <p:sp>
          <p:nvSpPr>
            <p:cNvPr id="184" name="任意多边形: 形状 183">
              <a:extLst>
                <a:ext uri="{FF2B5EF4-FFF2-40B4-BE49-F238E27FC236}">
                  <a16:creationId xmlns:a16="http://schemas.microsoft.com/office/drawing/2014/main" id="{2CE41051-D0C5-F789-085E-19F4DD164BBF}"/>
                </a:ext>
              </a:extLst>
            </p:cNvPr>
            <p:cNvSpPr/>
            <p:nvPr/>
          </p:nvSpPr>
          <p:spPr>
            <a:xfrm>
              <a:off x="5792226" y="2267712"/>
              <a:ext cx="2375354" cy="2629662"/>
            </a:xfrm>
            <a:custGeom>
              <a:avLst/>
              <a:gdLst>
                <a:gd name="connsiteX0" fmla="*/ 0 w 2389632"/>
                <a:gd name="connsiteY0" fmla="*/ 24384 h 2621280"/>
                <a:gd name="connsiteX1" fmla="*/ 548640 w 2389632"/>
                <a:gd name="connsiteY1" fmla="*/ 0 h 2621280"/>
                <a:gd name="connsiteX2" fmla="*/ 1280160 w 2389632"/>
                <a:gd name="connsiteY2" fmla="*/ 1280160 h 2621280"/>
                <a:gd name="connsiteX3" fmla="*/ 2389632 w 2389632"/>
                <a:gd name="connsiteY3" fmla="*/ 2206752 h 2621280"/>
                <a:gd name="connsiteX4" fmla="*/ 1463040 w 2389632"/>
                <a:gd name="connsiteY4" fmla="*/ 2523744 h 2621280"/>
                <a:gd name="connsiteX5" fmla="*/ 195072 w 2389632"/>
                <a:gd name="connsiteY5" fmla="*/ 2621280 h 2621280"/>
                <a:gd name="connsiteX6" fmla="*/ 60960 w 2389632"/>
                <a:gd name="connsiteY6" fmla="*/ 2572512 h 2621280"/>
                <a:gd name="connsiteX7" fmla="*/ 0 w 2389632"/>
                <a:gd name="connsiteY7" fmla="*/ 24384 h 2621280"/>
                <a:gd name="connsiteX0-1" fmla="*/ 0 w 2389632"/>
                <a:gd name="connsiteY0-2" fmla="*/ 24384 h 2621280"/>
                <a:gd name="connsiteX1-3" fmla="*/ 548640 w 2389632"/>
                <a:gd name="connsiteY1-4" fmla="*/ 0 h 2621280"/>
                <a:gd name="connsiteX2-5" fmla="*/ 1280160 w 2389632"/>
                <a:gd name="connsiteY2-6" fmla="*/ 1280160 h 2621280"/>
                <a:gd name="connsiteX3-7" fmla="*/ 2389632 w 2389632"/>
                <a:gd name="connsiteY3-8" fmla="*/ 2206752 h 2621280"/>
                <a:gd name="connsiteX4-9" fmla="*/ 1463040 w 2389632"/>
                <a:gd name="connsiteY4-10" fmla="*/ 2523744 h 2621280"/>
                <a:gd name="connsiteX5-11" fmla="*/ 195072 w 2389632"/>
                <a:gd name="connsiteY5-12" fmla="*/ 2621280 h 2621280"/>
                <a:gd name="connsiteX6-13" fmla="*/ 13335 w 2389632"/>
                <a:gd name="connsiteY6-14" fmla="*/ 2582037 h 2621280"/>
                <a:gd name="connsiteX7-15" fmla="*/ 0 w 2389632"/>
                <a:gd name="connsiteY7-16" fmla="*/ 24384 h 2621280"/>
                <a:gd name="connsiteX0-17" fmla="*/ 952 w 2376297"/>
                <a:gd name="connsiteY0-18" fmla="*/ 33909 h 2621280"/>
                <a:gd name="connsiteX1-19" fmla="*/ 535305 w 2376297"/>
                <a:gd name="connsiteY1-20" fmla="*/ 0 h 2621280"/>
                <a:gd name="connsiteX2-21" fmla="*/ 1266825 w 2376297"/>
                <a:gd name="connsiteY2-22" fmla="*/ 1280160 h 2621280"/>
                <a:gd name="connsiteX3-23" fmla="*/ 2376297 w 2376297"/>
                <a:gd name="connsiteY3-24" fmla="*/ 2206752 h 2621280"/>
                <a:gd name="connsiteX4-25" fmla="*/ 1449705 w 2376297"/>
                <a:gd name="connsiteY4-26" fmla="*/ 2523744 h 2621280"/>
                <a:gd name="connsiteX5-27" fmla="*/ 181737 w 2376297"/>
                <a:gd name="connsiteY5-28" fmla="*/ 2621280 h 2621280"/>
                <a:gd name="connsiteX6-29" fmla="*/ 0 w 2376297"/>
                <a:gd name="connsiteY6-30" fmla="*/ 2582037 h 2621280"/>
                <a:gd name="connsiteX7-31" fmla="*/ 952 w 2376297"/>
                <a:gd name="connsiteY7-32" fmla="*/ 33909 h 2621280"/>
                <a:gd name="connsiteX0-33" fmla="*/ 15239 w 2390584"/>
                <a:gd name="connsiteY0-34" fmla="*/ 33909 h 2634424"/>
                <a:gd name="connsiteX1-35" fmla="*/ 549592 w 2390584"/>
                <a:gd name="connsiteY1-36" fmla="*/ 0 h 2634424"/>
                <a:gd name="connsiteX2-37" fmla="*/ 1281112 w 2390584"/>
                <a:gd name="connsiteY2-38" fmla="*/ 1280160 h 2634424"/>
                <a:gd name="connsiteX3-39" fmla="*/ 2390584 w 2390584"/>
                <a:gd name="connsiteY3-40" fmla="*/ 2206752 h 2634424"/>
                <a:gd name="connsiteX4-41" fmla="*/ 1463992 w 2390584"/>
                <a:gd name="connsiteY4-42" fmla="*/ 2523744 h 2634424"/>
                <a:gd name="connsiteX5-43" fmla="*/ 196024 w 2390584"/>
                <a:gd name="connsiteY5-44" fmla="*/ 2621280 h 2634424"/>
                <a:gd name="connsiteX6-45" fmla="*/ 0 w 2390584"/>
                <a:gd name="connsiteY6-46" fmla="*/ 2634424 h 2634424"/>
                <a:gd name="connsiteX7-47" fmla="*/ 15239 w 2390584"/>
                <a:gd name="connsiteY7-48" fmla="*/ 33909 h 2634424"/>
                <a:gd name="connsiteX0-49" fmla="*/ 4 w 2375349"/>
                <a:gd name="connsiteY0-50" fmla="*/ 33909 h 2643949"/>
                <a:gd name="connsiteX1-51" fmla="*/ 534357 w 2375349"/>
                <a:gd name="connsiteY1-52" fmla="*/ 0 h 2643949"/>
                <a:gd name="connsiteX2-53" fmla="*/ 1265877 w 2375349"/>
                <a:gd name="connsiteY2-54" fmla="*/ 1280160 h 2643949"/>
                <a:gd name="connsiteX3-55" fmla="*/ 2375349 w 2375349"/>
                <a:gd name="connsiteY3-56" fmla="*/ 2206752 h 2643949"/>
                <a:gd name="connsiteX4-57" fmla="*/ 1448757 w 2375349"/>
                <a:gd name="connsiteY4-58" fmla="*/ 2523744 h 2643949"/>
                <a:gd name="connsiteX5-59" fmla="*/ 180789 w 2375349"/>
                <a:gd name="connsiteY5-60" fmla="*/ 2621280 h 2643949"/>
                <a:gd name="connsiteX6-61" fmla="*/ 18102 w 2375349"/>
                <a:gd name="connsiteY6-62" fmla="*/ 2643949 h 2643949"/>
                <a:gd name="connsiteX7-63" fmla="*/ 4 w 2375349"/>
                <a:gd name="connsiteY7-64" fmla="*/ 33909 h 2643949"/>
                <a:gd name="connsiteX0-65" fmla="*/ 16 w 2375361"/>
                <a:gd name="connsiteY0-66" fmla="*/ 33909 h 2629662"/>
                <a:gd name="connsiteX1-67" fmla="*/ 534369 w 2375361"/>
                <a:gd name="connsiteY1-68" fmla="*/ 0 h 2629662"/>
                <a:gd name="connsiteX2-69" fmla="*/ 1265889 w 2375361"/>
                <a:gd name="connsiteY2-70" fmla="*/ 1280160 h 2629662"/>
                <a:gd name="connsiteX3-71" fmla="*/ 2375361 w 2375361"/>
                <a:gd name="connsiteY3-72" fmla="*/ 2206752 h 2629662"/>
                <a:gd name="connsiteX4-73" fmla="*/ 1448769 w 2375361"/>
                <a:gd name="connsiteY4-74" fmla="*/ 2523744 h 2629662"/>
                <a:gd name="connsiteX5-75" fmla="*/ 180801 w 2375361"/>
                <a:gd name="connsiteY5-76" fmla="*/ 2621280 h 2629662"/>
                <a:gd name="connsiteX6-77" fmla="*/ 3827 w 2375361"/>
                <a:gd name="connsiteY6-78" fmla="*/ 2629662 h 2629662"/>
                <a:gd name="connsiteX7-79" fmla="*/ 16 w 2375361"/>
                <a:gd name="connsiteY7-80" fmla="*/ 33909 h 2629662"/>
                <a:gd name="connsiteX0-81" fmla="*/ 16 w 2376494"/>
                <a:gd name="connsiteY0-82" fmla="*/ 33909 h 2629662"/>
                <a:gd name="connsiteX1-83" fmla="*/ 534369 w 2376494"/>
                <a:gd name="connsiteY1-84" fmla="*/ 0 h 2629662"/>
                <a:gd name="connsiteX2-85" fmla="*/ 1265889 w 2376494"/>
                <a:gd name="connsiteY2-86" fmla="*/ 1280160 h 2629662"/>
                <a:gd name="connsiteX3-87" fmla="*/ 2375361 w 2376494"/>
                <a:gd name="connsiteY3-88" fmla="*/ 2206752 h 2629662"/>
                <a:gd name="connsiteX4-89" fmla="*/ 1448769 w 2376494"/>
                <a:gd name="connsiteY4-90" fmla="*/ 2523744 h 2629662"/>
                <a:gd name="connsiteX5-91" fmla="*/ 180801 w 2376494"/>
                <a:gd name="connsiteY5-92" fmla="*/ 2621280 h 2629662"/>
                <a:gd name="connsiteX6-93" fmla="*/ 3827 w 2376494"/>
                <a:gd name="connsiteY6-94" fmla="*/ 2629662 h 2629662"/>
                <a:gd name="connsiteX7-95" fmla="*/ 16 w 2376494"/>
                <a:gd name="connsiteY7-96" fmla="*/ 33909 h 2629662"/>
                <a:gd name="connsiteX0-97" fmla="*/ 16 w 2376452"/>
                <a:gd name="connsiteY0-98" fmla="*/ 33909 h 2629662"/>
                <a:gd name="connsiteX1-99" fmla="*/ 534369 w 2376452"/>
                <a:gd name="connsiteY1-100" fmla="*/ 0 h 2629662"/>
                <a:gd name="connsiteX2-101" fmla="*/ 1265889 w 2376452"/>
                <a:gd name="connsiteY2-102" fmla="*/ 1280160 h 2629662"/>
                <a:gd name="connsiteX3-103" fmla="*/ 2375361 w 2376452"/>
                <a:gd name="connsiteY3-104" fmla="*/ 2206752 h 2629662"/>
                <a:gd name="connsiteX4-105" fmla="*/ 1424957 w 2376452"/>
                <a:gd name="connsiteY4-106" fmla="*/ 2542794 h 2629662"/>
                <a:gd name="connsiteX5-107" fmla="*/ 180801 w 2376452"/>
                <a:gd name="connsiteY5-108" fmla="*/ 2621280 h 2629662"/>
                <a:gd name="connsiteX6-109" fmla="*/ 3827 w 2376452"/>
                <a:gd name="connsiteY6-110" fmla="*/ 2629662 h 2629662"/>
                <a:gd name="connsiteX7-111" fmla="*/ 16 w 2376452"/>
                <a:gd name="connsiteY7-112" fmla="*/ 33909 h 2629662"/>
                <a:gd name="connsiteX0-113" fmla="*/ 16 w 2375361"/>
                <a:gd name="connsiteY0-114" fmla="*/ 33909 h 2629662"/>
                <a:gd name="connsiteX1-115" fmla="*/ 534369 w 2375361"/>
                <a:gd name="connsiteY1-116" fmla="*/ 0 h 2629662"/>
                <a:gd name="connsiteX2-117" fmla="*/ 1265889 w 2375361"/>
                <a:gd name="connsiteY2-118" fmla="*/ 1280160 h 2629662"/>
                <a:gd name="connsiteX3-119" fmla="*/ 2375361 w 2375361"/>
                <a:gd name="connsiteY3-120" fmla="*/ 2206752 h 2629662"/>
                <a:gd name="connsiteX4-121" fmla="*/ 1424957 w 2375361"/>
                <a:gd name="connsiteY4-122" fmla="*/ 2542794 h 2629662"/>
                <a:gd name="connsiteX5-123" fmla="*/ 180801 w 2375361"/>
                <a:gd name="connsiteY5-124" fmla="*/ 2621280 h 2629662"/>
                <a:gd name="connsiteX6-125" fmla="*/ 3827 w 2375361"/>
                <a:gd name="connsiteY6-126" fmla="*/ 2629662 h 2629662"/>
                <a:gd name="connsiteX7-127" fmla="*/ 16 w 2375361"/>
                <a:gd name="connsiteY7-128" fmla="*/ 33909 h 2629662"/>
                <a:gd name="connsiteX0-129" fmla="*/ 16 w 2375361"/>
                <a:gd name="connsiteY0-130" fmla="*/ 33909 h 2629662"/>
                <a:gd name="connsiteX1-131" fmla="*/ 534369 w 2375361"/>
                <a:gd name="connsiteY1-132" fmla="*/ 0 h 2629662"/>
                <a:gd name="connsiteX2-133" fmla="*/ 1265889 w 2375361"/>
                <a:gd name="connsiteY2-134" fmla="*/ 1280160 h 2629662"/>
                <a:gd name="connsiteX3-135" fmla="*/ 2375361 w 2375361"/>
                <a:gd name="connsiteY3-136" fmla="*/ 2206752 h 2629662"/>
                <a:gd name="connsiteX4-137" fmla="*/ 1424957 w 2375361"/>
                <a:gd name="connsiteY4-138" fmla="*/ 2542794 h 2629662"/>
                <a:gd name="connsiteX5-139" fmla="*/ 180801 w 2375361"/>
                <a:gd name="connsiteY5-140" fmla="*/ 2621280 h 2629662"/>
                <a:gd name="connsiteX6-141" fmla="*/ 3827 w 2375361"/>
                <a:gd name="connsiteY6-142" fmla="*/ 2629662 h 2629662"/>
                <a:gd name="connsiteX7-143" fmla="*/ 16 w 2375361"/>
                <a:gd name="connsiteY7-144" fmla="*/ 33909 h 2629662"/>
                <a:gd name="connsiteX0-145" fmla="*/ 16 w 2399173"/>
                <a:gd name="connsiteY0-146" fmla="*/ 33909 h 2629662"/>
                <a:gd name="connsiteX1-147" fmla="*/ 534369 w 2399173"/>
                <a:gd name="connsiteY1-148" fmla="*/ 0 h 2629662"/>
                <a:gd name="connsiteX2-149" fmla="*/ 1265889 w 2399173"/>
                <a:gd name="connsiteY2-150" fmla="*/ 1280160 h 2629662"/>
                <a:gd name="connsiteX3-151" fmla="*/ 2399173 w 2399173"/>
                <a:gd name="connsiteY3-152" fmla="*/ 2225802 h 2629662"/>
                <a:gd name="connsiteX4-153" fmla="*/ 1424957 w 2399173"/>
                <a:gd name="connsiteY4-154" fmla="*/ 2542794 h 2629662"/>
                <a:gd name="connsiteX5-155" fmla="*/ 180801 w 2399173"/>
                <a:gd name="connsiteY5-156" fmla="*/ 2621280 h 2629662"/>
                <a:gd name="connsiteX6-157" fmla="*/ 3827 w 2399173"/>
                <a:gd name="connsiteY6-158" fmla="*/ 2629662 h 2629662"/>
                <a:gd name="connsiteX7-159" fmla="*/ 16 w 2399173"/>
                <a:gd name="connsiteY7-160" fmla="*/ 33909 h 2629662"/>
                <a:gd name="connsiteX0-161" fmla="*/ 16 w 2399173"/>
                <a:gd name="connsiteY0-162" fmla="*/ 33909 h 2629662"/>
                <a:gd name="connsiteX1-163" fmla="*/ 534369 w 2399173"/>
                <a:gd name="connsiteY1-164" fmla="*/ 0 h 2629662"/>
                <a:gd name="connsiteX2-165" fmla="*/ 1265889 w 2399173"/>
                <a:gd name="connsiteY2-166" fmla="*/ 1280160 h 2629662"/>
                <a:gd name="connsiteX3-167" fmla="*/ 2399173 w 2399173"/>
                <a:gd name="connsiteY3-168" fmla="*/ 2225802 h 2629662"/>
                <a:gd name="connsiteX4-169" fmla="*/ 1424957 w 2399173"/>
                <a:gd name="connsiteY4-170" fmla="*/ 2542794 h 2629662"/>
                <a:gd name="connsiteX5-171" fmla="*/ 180801 w 2399173"/>
                <a:gd name="connsiteY5-172" fmla="*/ 2621280 h 2629662"/>
                <a:gd name="connsiteX6-173" fmla="*/ 3827 w 2399173"/>
                <a:gd name="connsiteY6-174" fmla="*/ 2629662 h 2629662"/>
                <a:gd name="connsiteX7-175" fmla="*/ 16 w 2399173"/>
                <a:gd name="connsiteY7-176" fmla="*/ 33909 h 2629662"/>
                <a:gd name="connsiteX0-177" fmla="*/ 16 w 2399173"/>
                <a:gd name="connsiteY0-178" fmla="*/ 33909 h 2629662"/>
                <a:gd name="connsiteX1-179" fmla="*/ 534369 w 2399173"/>
                <a:gd name="connsiteY1-180" fmla="*/ 0 h 2629662"/>
                <a:gd name="connsiteX2-181" fmla="*/ 1265889 w 2399173"/>
                <a:gd name="connsiteY2-182" fmla="*/ 1280160 h 2629662"/>
                <a:gd name="connsiteX3-183" fmla="*/ 2399173 w 2399173"/>
                <a:gd name="connsiteY3-184" fmla="*/ 2225802 h 2629662"/>
                <a:gd name="connsiteX4-185" fmla="*/ 1424957 w 2399173"/>
                <a:gd name="connsiteY4-186" fmla="*/ 2542794 h 2629662"/>
                <a:gd name="connsiteX5-187" fmla="*/ 180801 w 2399173"/>
                <a:gd name="connsiteY5-188" fmla="*/ 2621280 h 2629662"/>
                <a:gd name="connsiteX6-189" fmla="*/ 3827 w 2399173"/>
                <a:gd name="connsiteY6-190" fmla="*/ 2629662 h 2629662"/>
                <a:gd name="connsiteX7-191" fmla="*/ 16 w 2399173"/>
                <a:gd name="connsiteY7-192" fmla="*/ 33909 h 2629662"/>
                <a:gd name="connsiteX0-193" fmla="*/ 16 w 2399173"/>
                <a:gd name="connsiteY0-194" fmla="*/ 33909 h 2629662"/>
                <a:gd name="connsiteX1-195" fmla="*/ 534369 w 2399173"/>
                <a:gd name="connsiteY1-196" fmla="*/ 0 h 2629662"/>
                <a:gd name="connsiteX2-197" fmla="*/ 1265889 w 2399173"/>
                <a:gd name="connsiteY2-198" fmla="*/ 1280160 h 2629662"/>
                <a:gd name="connsiteX3-199" fmla="*/ 2399173 w 2399173"/>
                <a:gd name="connsiteY3-200" fmla="*/ 2225802 h 2629662"/>
                <a:gd name="connsiteX4-201" fmla="*/ 1424957 w 2399173"/>
                <a:gd name="connsiteY4-202" fmla="*/ 2542794 h 2629662"/>
                <a:gd name="connsiteX5-203" fmla="*/ 180801 w 2399173"/>
                <a:gd name="connsiteY5-204" fmla="*/ 2621280 h 2629662"/>
                <a:gd name="connsiteX6-205" fmla="*/ 3827 w 2399173"/>
                <a:gd name="connsiteY6-206" fmla="*/ 2629662 h 2629662"/>
                <a:gd name="connsiteX7-207" fmla="*/ 16 w 2399173"/>
                <a:gd name="connsiteY7-208" fmla="*/ 33909 h 2629662"/>
                <a:gd name="connsiteX0-209" fmla="*/ 16 w 2399173"/>
                <a:gd name="connsiteY0-210" fmla="*/ 33909 h 2629662"/>
                <a:gd name="connsiteX1-211" fmla="*/ 534369 w 2399173"/>
                <a:gd name="connsiteY1-212" fmla="*/ 0 h 2629662"/>
                <a:gd name="connsiteX2-213" fmla="*/ 1265889 w 2399173"/>
                <a:gd name="connsiteY2-214" fmla="*/ 1280160 h 2629662"/>
                <a:gd name="connsiteX3-215" fmla="*/ 2399173 w 2399173"/>
                <a:gd name="connsiteY3-216" fmla="*/ 2225802 h 2629662"/>
                <a:gd name="connsiteX4-217" fmla="*/ 1424957 w 2399173"/>
                <a:gd name="connsiteY4-218" fmla="*/ 2542794 h 2629662"/>
                <a:gd name="connsiteX5-219" fmla="*/ 180801 w 2399173"/>
                <a:gd name="connsiteY5-220" fmla="*/ 2621280 h 2629662"/>
                <a:gd name="connsiteX6-221" fmla="*/ 3827 w 2399173"/>
                <a:gd name="connsiteY6-222" fmla="*/ 2629662 h 2629662"/>
                <a:gd name="connsiteX7-223" fmla="*/ 16 w 2399173"/>
                <a:gd name="connsiteY7-224" fmla="*/ 33909 h 2629662"/>
                <a:gd name="connsiteX0-225" fmla="*/ 16 w 2399173"/>
                <a:gd name="connsiteY0-226" fmla="*/ 33909 h 2808373"/>
                <a:gd name="connsiteX1-227" fmla="*/ 534369 w 2399173"/>
                <a:gd name="connsiteY1-228" fmla="*/ 0 h 2808373"/>
                <a:gd name="connsiteX2-229" fmla="*/ 1265889 w 2399173"/>
                <a:gd name="connsiteY2-230" fmla="*/ 1280160 h 2808373"/>
                <a:gd name="connsiteX3-231" fmla="*/ 2399173 w 2399173"/>
                <a:gd name="connsiteY3-232" fmla="*/ 2225802 h 2808373"/>
                <a:gd name="connsiteX4-233" fmla="*/ 1424957 w 2399173"/>
                <a:gd name="connsiteY4-234" fmla="*/ 2542794 h 2808373"/>
                <a:gd name="connsiteX5-235" fmla="*/ 3827 w 2399173"/>
                <a:gd name="connsiteY5-236" fmla="*/ 2629662 h 2808373"/>
                <a:gd name="connsiteX6-237" fmla="*/ 16 w 2399173"/>
                <a:gd name="connsiteY6-238" fmla="*/ 33909 h 2808373"/>
                <a:gd name="connsiteX0-239" fmla="*/ 16 w 2399173"/>
                <a:gd name="connsiteY0-240" fmla="*/ 33909 h 2661425"/>
                <a:gd name="connsiteX1-241" fmla="*/ 534369 w 2399173"/>
                <a:gd name="connsiteY1-242" fmla="*/ 0 h 2661425"/>
                <a:gd name="connsiteX2-243" fmla="*/ 1265889 w 2399173"/>
                <a:gd name="connsiteY2-244" fmla="*/ 1280160 h 2661425"/>
                <a:gd name="connsiteX3-245" fmla="*/ 2399173 w 2399173"/>
                <a:gd name="connsiteY3-246" fmla="*/ 2225802 h 2661425"/>
                <a:gd name="connsiteX4-247" fmla="*/ 1424957 w 2399173"/>
                <a:gd name="connsiteY4-248" fmla="*/ 2542794 h 2661425"/>
                <a:gd name="connsiteX5-249" fmla="*/ 3827 w 2399173"/>
                <a:gd name="connsiteY5-250" fmla="*/ 2629662 h 2661425"/>
                <a:gd name="connsiteX6-251" fmla="*/ 16 w 2399173"/>
                <a:gd name="connsiteY6-252" fmla="*/ 33909 h 2661425"/>
                <a:gd name="connsiteX0-253" fmla="*/ 16 w 2399173"/>
                <a:gd name="connsiteY0-254" fmla="*/ 33909 h 2645312"/>
                <a:gd name="connsiteX1-255" fmla="*/ 534369 w 2399173"/>
                <a:gd name="connsiteY1-256" fmla="*/ 0 h 2645312"/>
                <a:gd name="connsiteX2-257" fmla="*/ 1265889 w 2399173"/>
                <a:gd name="connsiteY2-258" fmla="*/ 1280160 h 2645312"/>
                <a:gd name="connsiteX3-259" fmla="*/ 2399173 w 2399173"/>
                <a:gd name="connsiteY3-260" fmla="*/ 2225802 h 2645312"/>
                <a:gd name="connsiteX4-261" fmla="*/ 1424957 w 2399173"/>
                <a:gd name="connsiteY4-262" fmla="*/ 2542794 h 2645312"/>
                <a:gd name="connsiteX5-263" fmla="*/ 3827 w 2399173"/>
                <a:gd name="connsiteY5-264" fmla="*/ 2629662 h 2645312"/>
                <a:gd name="connsiteX6-265" fmla="*/ 16 w 2399173"/>
                <a:gd name="connsiteY6-266" fmla="*/ 33909 h 2645312"/>
                <a:gd name="connsiteX0-267" fmla="*/ 16 w 2399173"/>
                <a:gd name="connsiteY0-268" fmla="*/ 33909 h 2629662"/>
                <a:gd name="connsiteX1-269" fmla="*/ 534369 w 2399173"/>
                <a:gd name="connsiteY1-270" fmla="*/ 0 h 2629662"/>
                <a:gd name="connsiteX2-271" fmla="*/ 1265889 w 2399173"/>
                <a:gd name="connsiteY2-272" fmla="*/ 1280160 h 2629662"/>
                <a:gd name="connsiteX3-273" fmla="*/ 2399173 w 2399173"/>
                <a:gd name="connsiteY3-274" fmla="*/ 2225802 h 2629662"/>
                <a:gd name="connsiteX4-275" fmla="*/ 1424957 w 2399173"/>
                <a:gd name="connsiteY4-276" fmla="*/ 2542794 h 2629662"/>
                <a:gd name="connsiteX5-277" fmla="*/ 3827 w 2399173"/>
                <a:gd name="connsiteY5-278" fmla="*/ 2629662 h 2629662"/>
                <a:gd name="connsiteX6-279" fmla="*/ 16 w 2399173"/>
                <a:gd name="connsiteY6-280" fmla="*/ 33909 h 2629662"/>
                <a:gd name="connsiteX0-281" fmla="*/ 16 w 2399173"/>
                <a:gd name="connsiteY0-282" fmla="*/ 33909 h 2629662"/>
                <a:gd name="connsiteX1-283" fmla="*/ 534369 w 2399173"/>
                <a:gd name="connsiteY1-284" fmla="*/ 0 h 2629662"/>
                <a:gd name="connsiteX2-285" fmla="*/ 1265889 w 2399173"/>
                <a:gd name="connsiteY2-286" fmla="*/ 1280160 h 2629662"/>
                <a:gd name="connsiteX3-287" fmla="*/ 2399173 w 2399173"/>
                <a:gd name="connsiteY3-288" fmla="*/ 2225802 h 2629662"/>
                <a:gd name="connsiteX4-289" fmla="*/ 1424957 w 2399173"/>
                <a:gd name="connsiteY4-290" fmla="*/ 2542794 h 2629662"/>
                <a:gd name="connsiteX5-291" fmla="*/ 3827 w 2399173"/>
                <a:gd name="connsiteY5-292" fmla="*/ 2629662 h 2629662"/>
                <a:gd name="connsiteX6-293" fmla="*/ 16 w 2399173"/>
                <a:gd name="connsiteY6-294" fmla="*/ 33909 h 2629662"/>
                <a:gd name="connsiteX0-295" fmla="*/ 16 w 2399173"/>
                <a:gd name="connsiteY0-296" fmla="*/ 33909 h 2629662"/>
                <a:gd name="connsiteX1-297" fmla="*/ 534369 w 2399173"/>
                <a:gd name="connsiteY1-298" fmla="*/ 0 h 2629662"/>
                <a:gd name="connsiteX2-299" fmla="*/ 1265889 w 2399173"/>
                <a:gd name="connsiteY2-300" fmla="*/ 1280160 h 2629662"/>
                <a:gd name="connsiteX3-301" fmla="*/ 2399173 w 2399173"/>
                <a:gd name="connsiteY3-302" fmla="*/ 2225802 h 2629662"/>
                <a:gd name="connsiteX4-303" fmla="*/ 1424957 w 2399173"/>
                <a:gd name="connsiteY4-304" fmla="*/ 2542794 h 2629662"/>
                <a:gd name="connsiteX5-305" fmla="*/ 3827 w 2399173"/>
                <a:gd name="connsiteY5-306" fmla="*/ 2629662 h 2629662"/>
                <a:gd name="connsiteX6-307" fmla="*/ 16 w 2399173"/>
                <a:gd name="connsiteY6-308" fmla="*/ 33909 h 2629662"/>
                <a:gd name="connsiteX0-309" fmla="*/ 16 w 2399173"/>
                <a:gd name="connsiteY0-310" fmla="*/ 33909 h 2629662"/>
                <a:gd name="connsiteX1-311" fmla="*/ 534369 w 2399173"/>
                <a:gd name="connsiteY1-312" fmla="*/ 0 h 2629662"/>
                <a:gd name="connsiteX2-313" fmla="*/ 1265889 w 2399173"/>
                <a:gd name="connsiteY2-314" fmla="*/ 1280160 h 2629662"/>
                <a:gd name="connsiteX3-315" fmla="*/ 2399173 w 2399173"/>
                <a:gd name="connsiteY3-316" fmla="*/ 2225802 h 2629662"/>
                <a:gd name="connsiteX4-317" fmla="*/ 1424957 w 2399173"/>
                <a:gd name="connsiteY4-318" fmla="*/ 2542794 h 2629662"/>
                <a:gd name="connsiteX5-319" fmla="*/ 3827 w 2399173"/>
                <a:gd name="connsiteY5-320" fmla="*/ 2629662 h 2629662"/>
                <a:gd name="connsiteX6-321" fmla="*/ 16 w 2399173"/>
                <a:gd name="connsiteY6-322" fmla="*/ 33909 h 2629662"/>
                <a:gd name="connsiteX0-323" fmla="*/ 16 w 2399173"/>
                <a:gd name="connsiteY0-324" fmla="*/ 33909 h 2629662"/>
                <a:gd name="connsiteX1-325" fmla="*/ 534369 w 2399173"/>
                <a:gd name="connsiteY1-326" fmla="*/ 0 h 2629662"/>
                <a:gd name="connsiteX2-327" fmla="*/ 1265889 w 2399173"/>
                <a:gd name="connsiteY2-328" fmla="*/ 1280160 h 2629662"/>
                <a:gd name="connsiteX3-329" fmla="*/ 2399173 w 2399173"/>
                <a:gd name="connsiteY3-330" fmla="*/ 2225802 h 2629662"/>
                <a:gd name="connsiteX4-331" fmla="*/ 1424957 w 2399173"/>
                <a:gd name="connsiteY4-332" fmla="*/ 2542794 h 2629662"/>
                <a:gd name="connsiteX5-333" fmla="*/ 3827 w 2399173"/>
                <a:gd name="connsiteY5-334" fmla="*/ 2629662 h 2629662"/>
                <a:gd name="connsiteX6-335" fmla="*/ 16 w 2399173"/>
                <a:gd name="connsiteY6-336" fmla="*/ 33909 h 2629662"/>
                <a:gd name="connsiteX0-337" fmla="*/ 16 w 2399173"/>
                <a:gd name="connsiteY0-338" fmla="*/ 33909 h 2629662"/>
                <a:gd name="connsiteX1-339" fmla="*/ 534369 w 2399173"/>
                <a:gd name="connsiteY1-340" fmla="*/ 0 h 2629662"/>
                <a:gd name="connsiteX2-341" fmla="*/ 1265889 w 2399173"/>
                <a:gd name="connsiteY2-342" fmla="*/ 1280160 h 2629662"/>
                <a:gd name="connsiteX3-343" fmla="*/ 2399173 w 2399173"/>
                <a:gd name="connsiteY3-344" fmla="*/ 2225802 h 2629662"/>
                <a:gd name="connsiteX4-345" fmla="*/ 1424957 w 2399173"/>
                <a:gd name="connsiteY4-346" fmla="*/ 2542794 h 2629662"/>
                <a:gd name="connsiteX5-347" fmla="*/ 3827 w 2399173"/>
                <a:gd name="connsiteY5-348" fmla="*/ 2629662 h 2629662"/>
                <a:gd name="connsiteX6-349" fmla="*/ 16 w 2399173"/>
                <a:gd name="connsiteY6-350" fmla="*/ 33909 h 2629662"/>
                <a:gd name="connsiteX0-351" fmla="*/ 16 w 2399173"/>
                <a:gd name="connsiteY0-352" fmla="*/ 33909 h 2629662"/>
                <a:gd name="connsiteX1-353" fmla="*/ 534369 w 2399173"/>
                <a:gd name="connsiteY1-354" fmla="*/ 0 h 2629662"/>
                <a:gd name="connsiteX2-355" fmla="*/ 1265889 w 2399173"/>
                <a:gd name="connsiteY2-356" fmla="*/ 1280160 h 2629662"/>
                <a:gd name="connsiteX3-357" fmla="*/ 2399173 w 2399173"/>
                <a:gd name="connsiteY3-358" fmla="*/ 2225802 h 2629662"/>
                <a:gd name="connsiteX4-359" fmla="*/ 1424957 w 2399173"/>
                <a:gd name="connsiteY4-360" fmla="*/ 2542794 h 2629662"/>
                <a:gd name="connsiteX5-361" fmla="*/ 3827 w 2399173"/>
                <a:gd name="connsiteY5-362" fmla="*/ 2629662 h 2629662"/>
                <a:gd name="connsiteX6-363" fmla="*/ 16 w 2399173"/>
                <a:gd name="connsiteY6-364" fmla="*/ 33909 h 2629662"/>
                <a:gd name="connsiteX0-365" fmla="*/ 16 w 2399173"/>
                <a:gd name="connsiteY0-366" fmla="*/ 33909 h 2629662"/>
                <a:gd name="connsiteX1-367" fmla="*/ 534369 w 2399173"/>
                <a:gd name="connsiteY1-368" fmla="*/ 0 h 2629662"/>
                <a:gd name="connsiteX2-369" fmla="*/ 1265889 w 2399173"/>
                <a:gd name="connsiteY2-370" fmla="*/ 1280160 h 2629662"/>
                <a:gd name="connsiteX3-371" fmla="*/ 2399173 w 2399173"/>
                <a:gd name="connsiteY3-372" fmla="*/ 2225802 h 2629662"/>
                <a:gd name="connsiteX4-373" fmla="*/ 1424957 w 2399173"/>
                <a:gd name="connsiteY4-374" fmla="*/ 2542794 h 2629662"/>
                <a:gd name="connsiteX5-375" fmla="*/ 3827 w 2399173"/>
                <a:gd name="connsiteY5-376" fmla="*/ 2629662 h 2629662"/>
                <a:gd name="connsiteX6-377" fmla="*/ 16 w 2399173"/>
                <a:gd name="connsiteY6-378" fmla="*/ 33909 h 2629662"/>
                <a:gd name="connsiteX0-379" fmla="*/ 16 w 2399173"/>
                <a:gd name="connsiteY0-380" fmla="*/ 33909 h 2629662"/>
                <a:gd name="connsiteX1-381" fmla="*/ 534369 w 2399173"/>
                <a:gd name="connsiteY1-382" fmla="*/ 0 h 2629662"/>
                <a:gd name="connsiteX2-383" fmla="*/ 1265889 w 2399173"/>
                <a:gd name="connsiteY2-384" fmla="*/ 1280160 h 2629662"/>
                <a:gd name="connsiteX3-385" fmla="*/ 2399173 w 2399173"/>
                <a:gd name="connsiteY3-386" fmla="*/ 2225802 h 2629662"/>
                <a:gd name="connsiteX4-387" fmla="*/ 1424957 w 2399173"/>
                <a:gd name="connsiteY4-388" fmla="*/ 2542794 h 2629662"/>
                <a:gd name="connsiteX5-389" fmla="*/ 3827 w 2399173"/>
                <a:gd name="connsiteY5-390" fmla="*/ 2629662 h 2629662"/>
                <a:gd name="connsiteX6-391" fmla="*/ 16 w 2399173"/>
                <a:gd name="connsiteY6-392" fmla="*/ 33909 h 2629662"/>
                <a:gd name="connsiteX0-393" fmla="*/ 16 w 2399173"/>
                <a:gd name="connsiteY0-394" fmla="*/ 33909 h 2629662"/>
                <a:gd name="connsiteX1-395" fmla="*/ 534369 w 2399173"/>
                <a:gd name="connsiteY1-396" fmla="*/ 0 h 2629662"/>
                <a:gd name="connsiteX2-397" fmla="*/ 1265889 w 2399173"/>
                <a:gd name="connsiteY2-398" fmla="*/ 1280160 h 2629662"/>
                <a:gd name="connsiteX3-399" fmla="*/ 2399173 w 2399173"/>
                <a:gd name="connsiteY3-400" fmla="*/ 2225802 h 2629662"/>
                <a:gd name="connsiteX4-401" fmla="*/ 1424957 w 2399173"/>
                <a:gd name="connsiteY4-402" fmla="*/ 2542794 h 2629662"/>
                <a:gd name="connsiteX5-403" fmla="*/ 3827 w 2399173"/>
                <a:gd name="connsiteY5-404" fmla="*/ 2629662 h 2629662"/>
                <a:gd name="connsiteX6-405" fmla="*/ 16 w 2399173"/>
                <a:gd name="connsiteY6-406" fmla="*/ 33909 h 2629662"/>
                <a:gd name="connsiteX0-407" fmla="*/ 16 w 2399173"/>
                <a:gd name="connsiteY0-408" fmla="*/ 33909 h 2629662"/>
                <a:gd name="connsiteX1-409" fmla="*/ 534369 w 2399173"/>
                <a:gd name="connsiteY1-410" fmla="*/ 0 h 2629662"/>
                <a:gd name="connsiteX2-411" fmla="*/ 1265889 w 2399173"/>
                <a:gd name="connsiteY2-412" fmla="*/ 1280160 h 2629662"/>
                <a:gd name="connsiteX3-413" fmla="*/ 2399173 w 2399173"/>
                <a:gd name="connsiteY3-414" fmla="*/ 2225802 h 2629662"/>
                <a:gd name="connsiteX4-415" fmla="*/ 1424957 w 2399173"/>
                <a:gd name="connsiteY4-416" fmla="*/ 2542794 h 2629662"/>
                <a:gd name="connsiteX5-417" fmla="*/ 3827 w 2399173"/>
                <a:gd name="connsiteY5-418" fmla="*/ 2629662 h 2629662"/>
                <a:gd name="connsiteX6-419" fmla="*/ 16 w 2399173"/>
                <a:gd name="connsiteY6-420" fmla="*/ 33909 h 2629662"/>
                <a:gd name="connsiteX0-421" fmla="*/ 16 w 2399173"/>
                <a:gd name="connsiteY0-422" fmla="*/ 33909 h 2629662"/>
                <a:gd name="connsiteX1-423" fmla="*/ 534369 w 2399173"/>
                <a:gd name="connsiteY1-424" fmla="*/ 0 h 2629662"/>
                <a:gd name="connsiteX2-425" fmla="*/ 1265889 w 2399173"/>
                <a:gd name="connsiteY2-426" fmla="*/ 1280160 h 2629662"/>
                <a:gd name="connsiteX3-427" fmla="*/ 2399173 w 2399173"/>
                <a:gd name="connsiteY3-428" fmla="*/ 2225802 h 2629662"/>
                <a:gd name="connsiteX4-429" fmla="*/ 1424957 w 2399173"/>
                <a:gd name="connsiteY4-430" fmla="*/ 2542794 h 2629662"/>
                <a:gd name="connsiteX5-431" fmla="*/ 3827 w 2399173"/>
                <a:gd name="connsiteY5-432" fmla="*/ 2629662 h 2629662"/>
                <a:gd name="connsiteX6-433" fmla="*/ 16 w 2399173"/>
                <a:gd name="connsiteY6-434" fmla="*/ 33909 h 2629662"/>
                <a:gd name="connsiteX0-435" fmla="*/ 16 w 2399173"/>
                <a:gd name="connsiteY0-436" fmla="*/ 33909 h 2629662"/>
                <a:gd name="connsiteX1-437" fmla="*/ 534369 w 2399173"/>
                <a:gd name="connsiteY1-438" fmla="*/ 0 h 2629662"/>
                <a:gd name="connsiteX2-439" fmla="*/ 1223027 w 2399173"/>
                <a:gd name="connsiteY2-440" fmla="*/ 1289685 h 2629662"/>
                <a:gd name="connsiteX3-441" fmla="*/ 2399173 w 2399173"/>
                <a:gd name="connsiteY3-442" fmla="*/ 2225802 h 2629662"/>
                <a:gd name="connsiteX4-443" fmla="*/ 1424957 w 2399173"/>
                <a:gd name="connsiteY4-444" fmla="*/ 2542794 h 2629662"/>
                <a:gd name="connsiteX5-445" fmla="*/ 3827 w 2399173"/>
                <a:gd name="connsiteY5-446" fmla="*/ 2629662 h 2629662"/>
                <a:gd name="connsiteX6-447" fmla="*/ 16 w 2399173"/>
                <a:gd name="connsiteY6-448" fmla="*/ 33909 h 2629662"/>
                <a:gd name="connsiteX0-449" fmla="*/ 16 w 2399173"/>
                <a:gd name="connsiteY0-450" fmla="*/ 33909 h 2629662"/>
                <a:gd name="connsiteX1-451" fmla="*/ 534369 w 2399173"/>
                <a:gd name="connsiteY1-452" fmla="*/ 0 h 2629662"/>
                <a:gd name="connsiteX2-453" fmla="*/ 1246840 w 2399173"/>
                <a:gd name="connsiteY2-454" fmla="*/ 1289685 h 2629662"/>
                <a:gd name="connsiteX3-455" fmla="*/ 2399173 w 2399173"/>
                <a:gd name="connsiteY3-456" fmla="*/ 2225802 h 2629662"/>
                <a:gd name="connsiteX4-457" fmla="*/ 1424957 w 2399173"/>
                <a:gd name="connsiteY4-458" fmla="*/ 2542794 h 2629662"/>
                <a:gd name="connsiteX5-459" fmla="*/ 3827 w 2399173"/>
                <a:gd name="connsiteY5-460" fmla="*/ 2629662 h 2629662"/>
                <a:gd name="connsiteX6-461" fmla="*/ 16 w 2399173"/>
                <a:gd name="connsiteY6-462" fmla="*/ 33909 h 2629662"/>
                <a:gd name="connsiteX0-463" fmla="*/ 16 w 2399173"/>
                <a:gd name="connsiteY0-464" fmla="*/ 33909 h 2629662"/>
                <a:gd name="connsiteX1-465" fmla="*/ 534369 w 2399173"/>
                <a:gd name="connsiteY1-466" fmla="*/ 0 h 2629662"/>
                <a:gd name="connsiteX2-467" fmla="*/ 1246840 w 2399173"/>
                <a:gd name="connsiteY2-468" fmla="*/ 1289685 h 2629662"/>
                <a:gd name="connsiteX3-469" fmla="*/ 2399173 w 2399173"/>
                <a:gd name="connsiteY3-470" fmla="*/ 2225802 h 2629662"/>
                <a:gd name="connsiteX4-471" fmla="*/ 1424957 w 2399173"/>
                <a:gd name="connsiteY4-472" fmla="*/ 2542794 h 2629662"/>
                <a:gd name="connsiteX5-473" fmla="*/ 3827 w 2399173"/>
                <a:gd name="connsiteY5-474" fmla="*/ 2629662 h 2629662"/>
                <a:gd name="connsiteX6-475" fmla="*/ 16 w 2399173"/>
                <a:gd name="connsiteY6-476" fmla="*/ 33909 h 2629662"/>
                <a:gd name="connsiteX0-477" fmla="*/ 16 w 2399173"/>
                <a:gd name="connsiteY0-478" fmla="*/ 33909 h 2629662"/>
                <a:gd name="connsiteX1-479" fmla="*/ 534369 w 2399173"/>
                <a:gd name="connsiteY1-480" fmla="*/ 0 h 2629662"/>
                <a:gd name="connsiteX2-481" fmla="*/ 1246840 w 2399173"/>
                <a:gd name="connsiteY2-482" fmla="*/ 1289685 h 2629662"/>
                <a:gd name="connsiteX3-483" fmla="*/ 2399173 w 2399173"/>
                <a:gd name="connsiteY3-484" fmla="*/ 2225802 h 2629662"/>
                <a:gd name="connsiteX4-485" fmla="*/ 1424957 w 2399173"/>
                <a:gd name="connsiteY4-486" fmla="*/ 2542794 h 2629662"/>
                <a:gd name="connsiteX5-487" fmla="*/ 3827 w 2399173"/>
                <a:gd name="connsiteY5-488" fmla="*/ 2629662 h 2629662"/>
                <a:gd name="connsiteX6-489" fmla="*/ 16 w 2399173"/>
                <a:gd name="connsiteY6-490" fmla="*/ 33909 h 2629662"/>
                <a:gd name="connsiteX0-491" fmla="*/ 16 w 2399173"/>
                <a:gd name="connsiteY0-492" fmla="*/ 33909 h 2629662"/>
                <a:gd name="connsiteX1-493" fmla="*/ 534369 w 2399173"/>
                <a:gd name="connsiteY1-494" fmla="*/ 0 h 2629662"/>
                <a:gd name="connsiteX2-495" fmla="*/ 1265890 w 2399173"/>
                <a:gd name="connsiteY2-496" fmla="*/ 1299210 h 2629662"/>
                <a:gd name="connsiteX3-497" fmla="*/ 2399173 w 2399173"/>
                <a:gd name="connsiteY3-498" fmla="*/ 2225802 h 2629662"/>
                <a:gd name="connsiteX4-499" fmla="*/ 1424957 w 2399173"/>
                <a:gd name="connsiteY4-500" fmla="*/ 2542794 h 2629662"/>
                <a:gd name="connsiteX5-501" fmla="*/ 3827 w 2399173"/>
                <a:gd name="connsiteY5-502" fmla="*/ 2629662 h 2629662"/>
                <a:gd name="connsiteX6-503" fmla="*/ 16 w 2399173"/>
                <a:gd name="connsiteY6-504" fmla="*/ 33909 h 2629662"/>
                <a:gd name="connsiteX0-505" fmla="*/ 16 w 2399173"/>
                <a:gd name="connsiteY0-506" fmla="*/ 33909 h 2629662"/>
                <a:gd name="connsiteX1-507" fmla="*/ 534369 w 2399173"/>
                <a:gd name="connsiteY1-508" fmla="*/ 0 h 2629662"/>
                <a:gd name="connsiteX2-509" fmla="*/ 1265890 w 2399173"/>
                <a:gd name="connsiteY2-510" fmla="*/ 1299210 h 2629662"/>
                <a:gd name="connsiteX3-511" fmla="*/ 2399173 w 2399173"/>
                <a:gd name="connsiteY3-512" fmla="*/ 2225802 h 2629662"/>
                <a:gd name="connsiteX4-513" fmla="*/ 1424957 w 2399173"/>
                <a:gd name="connsiteY4-514" fmla="*/ 2542794 h 2629662"/>
                <a:gd name="connsiteX5-515" fmla="*/ 3827 w 2399173"/>
                <a:gd name="connsiteY5-516" fmla="*/ 2629662 h 2629662"/>
                <a:gd name="connsiteX6-517" fmla="*/ 16 w 2399173"/>
                <a:gd name="connsiteY6-518" fmla="*/ 33909 h 2629662"/>
                <a:gd name="connsiteX0-519" fmla="*/ 16 w 2399173"/>
                <a:gd name="connsiteY0-520" fmla="*/ 33909 h 2629662"/>
                <a:gd name="connsiteX1-521" fmla="*/ 534369 w 2399173"/>
                <a:gd name="connsiteY1-522" fmla="*/ 0 h 2629662"/>
                <a:gd name="connsiteX2-523" fmla="*/ 1265890 w 2399173"/>
                <a:gd name="connsiteY2-524" fmla="*/ 1299210 h 2629662"/>
                <a:gd name="connsiteX3-525" fmla="*/ 2399173 w 2399173"/>
                <a:gd name="connsiteY3-526" fmla="*/ 2225802 h 2629662"/>
                <a:gd name="connsiteX4-527" fmla="*/ 1424957 w 2399173"/>
                <a:gd name="connsiteY4-528" fmla="*/ 2542794 h 2629662"/>
                <a:gd name="connsiteX5-529" fmla="*/ 3827 w 2399173"/>
                <a:gd name="connsiteY5-530" fmla="*/ 2629662 h 2629662"/>
                <a:gd name="connsiteX6-531" fmla="*/ 16 w 2399173"/>
                <a:gd name="connsiteY6-532" fmla="*/ 33909 h 2629662"/>
                <a:gd name="connsiteX0-533" fmla="*/ 5714 w 2395346"/>
                <a:gd name="connsiteY0-534" fmla="*/ 24384 h 2629662"/>
                <a:gd name="connsiteX1-535" fmla="*/ 530542 w 2395346"/>
                <a:gd name="connsiteY1-536" fmla="*/ 0 h 2629662"/>
                <a:gd name="connsiteX2-537" fmla="*/ 1262063 w 2395346"/>
                <a:gd name="connsiteY2-538" fmla="*/ 1299210 h 2629662"/>
                <a:gd name="connsiteX3-539" fmla="*/ 2395346 w 2395346"/>
                <a:gd name="connsiteY3-540" fmla="*/ 2225802 h 2629662"/>
                <a:gd name="connsiteX4-541" fmla="*/ 1421130 w 2395346"/>
                <a:gd name="connsiteY4-542" fmla="*/ 2542794 h 2629662"/>
                <a:gd name="connsiteX5-543" fmla="*/ 0 w 2395346"/>
                <a:gd name="connsiteY5-544" fmla="*/ 2629662 h 2629662"/>
                <a:gd name="connsiteX6-545" fmla="*/ 5714 w 2395346"/>
                <a:gd name="connsiteY6-546" fmla="*/ 24384 h 2629662"/>
                <a:gd name="connsiteX0-547" fmla="*/ 8 w 2403928"/>
                <a:gd name="connsiteY0-548" fmla="*/ 5334 h 2629662"/>
                <a:gd name="connsiteX1-549" fmla="*/ 539124 w 2403928"/>
                <a:gd name="connsiteY1-550" fmla="*/ 0 h 2629662"/>
                <a:gd name="connsiteX2-551" fmla="*/ 1270645 w 2403928"/>
                <a:gd name="connsiteY2-552" fmla="*/ 1299210 h 2629662"/>
                <a:gd name="connsiteX3-553" fmla="*/ 2403928 w 2403928"/>
                <a:gd name="connsiteY3-554" fmla="*/ 2225802 h 2629662"/>
                <a:gd name="connsiteX4-555" fmla="*/ 1429712 w 2403928"/>
                <a:gd name="connsiteY4-556" fmla="*/ 2542794 h 2629662"/>
                <a:gd name="connsiteX5-557" fmla="*/ 8582 w 2403928"/>
                <a:gd name="connsiteY5-558" fmla="*/ 2629662 h 2629662"/>
                <a:gd name="connsiteX6-559" fmla="*/ 8 w 2403928"/>
                <a:gd name="connsiteY6-560" fmla="*/ 5334 h 2629662"/>
                <a:gd name="connsiteX0-561" fmla="*/ 8 w 2375353"/>
                <a:gd name="connsiteY0-562" fmla="*/ 5334 h 2629662"/>
                <a:gd name="connsiteX1-563" fmla="*/ 539124 w 2375353"/>
                <a:gd name="connsiteY1-564" fmla="*/ 0 h 2629662"/>
                <a:gd name="connsiteX2-565" fmla="*/ 1270645 w 2375353"/>
                <a:gd name="connsiteY2-566" fmla="*/ 1299210 h 2629662"/>
                <a:gd name="connsiteX3-567" fmla="*/ 2375353 w 2375353"/>
                <a:gd name="connsiteY3-568" fmla="*/ 2201990 h 2629662"/>
                <a:gd name="connsiteX4-569" fmla="*/ 1429712 w 2375353"/>
                <a:gd name="connsiteY4-570" fmla="*/ 2542794 h 2629662"/>
                <a:gd name="connsiteX5-571" fmla="*/ 8582 w 2375353"/>
                <a:gd name="connsiteY5-572" fmla="*/ 2629662 h 2629662"/>
                <a:gd name="connsiteX6-573" fmla="*/ 8 w 2375353"/>
                <a:gd name="connsiteY6-574" fmla="*/ 5334 h 2629662"/>
                <a:gd name="connsiteX0-575" fmla="*/ 8 w 2370591"/>
                <a:gd name="connsiteY0-576" fmla="*/ 5334 h 2629662"/>
                <a:gd name="connsiteX1-577" fmla="*/ 539124 w 2370591"/>
                <a:gd name="connsiteY1-578" fmla="*/ 0 h 2629662"/>
                <a:gd name="connsiteX2-579" fmla="*/ 1270645 w 2370591"/>
                <a:gd name="connsiteY2-580" fmla="*/ 1299210 h 2629662"/>
                <a:gd name="connsiteX3-581" fmla="*/ 2370591 w 2370591"/>
                <a:gd name="connsiteY3-582" fmla="*/ 2216277 h 2629662"/>
                <a:gd name="connsiteX4-583" fmla="*/ 1429712 w 2370591"/>
                <a:gd name="connsiteY4-584" fmla="*/ 2542794 h 2629662"/>
                <a:gd name="connsiteX5-585" fmla="*/ 8582 w 2370591"/>
                <a:gd name="connsiteY5-586" fmla="*/ 2629662 h 2629662"/>
                <a:gd name="connsiteX6-587" fmla="*/ 8 w 2370591"/>
                <a:gd name="connsiteY6-588" fmla="*/ 5334 h 2629662"/>
                <a:gd name="connsiteX0-589" fmla="*/ 8 w 2370591"/>
                <a:gd name="connsiteY0-590" fmla="*/ 5334 h 2629662"/>
                <a:gd name="connsiteX1-591" fmla="*/ 539124 w 2370591"/>
                <a:gd name="connsiteY1-592" fmla="*/ 0 h 2629662"/>
                <a:gd name="connsiteX2-593" fmla="*/ 1270645 w 2370591"/>
                <a:gd name="connsiteY2-594" fmla="*/ 1299210 h 2629662"/>
                <a:gd name="connsiteX3-595" fmla="*/ 2370591 w 2370591"/>
                <a:gd name="connsiteY3-596" fmla="*/ 2216277 h 2629662"/>
                <a:gd name="connsiteX4-597" fmla="*/ 1429712 w 2370591"/>
                <a:gd name="connsiteY4-598" fmla="*/ 2542794 h 2629662"/>
                <a:gd name="connsiteX5-599" fmla="*/ 8582 w 2370591"/>
                <a:gd name="connsiteY5-600" fmla="*/ 2629662 h 2629662"/>
                <a:gd name="connsiteX6-601" fmla="*/ 8 w 2370591"/>
                <a:gd name="connsiteY6-602" fmla="*/ 5334 h 2629662"/>
                <a:gd name="connsiteX0-603" fmla="*/ 8 w 2370591"/>
                <a:gd name="connsiteY0-604" fmla="*/ 5334 h 2629662"/>
                <a:gd name="connsiteX1-605" fmla="*/ 539124 w 2370591"/>
                <a:gd name="connsiteY1-606" fmla="*/ 0 h 2629662"/>
                <a:gd name="connsiteX2-607" fmla="*/ 1270645 w 2370591"/>
                <a:gd name="connsiteY2-608" fmla="*/ 1299210 h 2629662"/>
                <a:gd name="connsiteX3-609" fmla="*/ 2370591 w 2370591"/>
                <a:gd name="connsiteY3-610" fmla="*/ 2216277 h 2629662"/>
                <a:gd name="connsiteX4-611" fmla="*/ 1429712 w 2370591"/>
                <a:gd name="connsiteY4-612" fmla="*/ 2542794 h 2629662"/>
                <a:gd name="connsiteX5-613" fmla="*/ 8582 w 2370591"/>
                <a:gd name="connsiteY5-614" fmla="*/ 2629662 h 2629662"/>
                <a:gd name="connsiteX6-615" fmla="*/ 8 w 2370591"/>
                <a:gd name="connsiteY6-616" fmla="*/ 5334 h 2629662"/>
                <a:gd name="connsiteX0-617" fmla="*/ 8 w 2370591"/>
                <a:gd name="connsiteY0-618" fmla="*/ 5334 h 2629662"/>
                <a:gd name="connsiteX1-619" fmla="*/ 539124 w 2370591"/>
                <a:gd name="connsiteY1-620" fmla="*/ 0 h 2629662"/>
                <a:gd name="connsiteX2-621" fmla="*/ 1270645 w 2370591"/>
                <a:gd name="connsiteY2-622" fmla="*/ 1299210 h 2629662"/>
                <a:gd name="connsiteX3-623" fmla="*/ 2370591 w 2370591"/>
                <a:gd name="connsiteY3-624" fmla="*/ 2216277 h 2629662"/>
                <a:gd name="connsiteX4-625" fmla="*/ 1429712 w 2370591"/>
                <a:gd name="connsiteY4-626" fmla="*/ 2542794 h 2629662"/>
                <a:gd name="connsiteX5-627" fmla="*/ 8582 w 2370591"/>
                <a:gd name="connsiteY5-628" fmla="*/ 2629662 h 2629662"/>
                <a:gd name="connsiteX6-629" fmla="*/ 8 w 2370591"/>
                <a:gd name="connsiteY6-630" fmla="*/ 5334 h 2629662"/>
                <a:gd name="connsiteX0-631" fmla="*/ 8 w 2370591"/>
                <a:gd name="connsiteY0-632" fmla="*/ 5334 h 2629662"/>
                <a:gd name="connsiteX1-633" fmla="*/ 539124 w 2370591"/>
                <a:gd name="connsiteY1-634" fmla="*/ 0 h 2629662"/>
                <a:gd name="connsiteX2-635" fmla="*/ 1246833 w 2370591"/>
                <a:gd name="connsiteY2-636" fmla="*/ 1303972 h 2629662"/>
                <a:gd name="connsiteX3-637" fmla="*/ 2370591 w 2370591"/>
                <a:gd name="connsiteY3-638" fmla="*/ 2216277 h 2629662"/>
                <a:gd name="connsiteX4-639" fmla="*/ 1429712 w 2370591"/>
                <a:gd name="connsiteY4-640" fmla="*/ 2542794 h 2629662"/>
                <a:gd name="connsiteX5-641" fmla="*/ 8582 w 2370591"/>
                <a:gd name="connsiteY5-642" fmla="*/ 2629662 h 2629662"/>
                <a:gd name="connsiteX6-643" fmla="*/ 8 w 2370591"/>
                <a:gd name="connsiteY6-644" fmla="*/ 5334 h 2629662"/>
                <a:gd name="connsiteX0-645" fmla="*/ 8 w 2370591"/>
                <a:gd name="connsiteY0-646" fmla="*/ 5334 h 2629662"/>
                <a:gd name="connsiteX1-647" fmla="*/ 539124 w 2370591"/>
                <a:gd name="connsiteY1-648" fmla="*/ 0 h 2629662"/>
                <a:gd name="connsiteX2-649" fmla="*/ 1246833 w 2370591"/>
                <a:gd name="connsiteY2-650" fmla="*/ 1303972 h 2629662"/>
                <a:gd name="connsiteX3-651" fmla="*/ 2370591 w 2370591"/>
                <a:gd name="connsiteY3-652" fmla="*/ 2216277 h 2629662"/>
                <a:gd name="connsiteX4-653" fmla="*/ 1429712 w 2370591"/>
                <a:gd name="connsiteY4-654" fmla="*/ 2542794 h 2629662"/>
                <a:gd name="connsiteX5-655" fmla="*/ 8582 w 2370591"/>
                <a:gd name="connsiteY5-656" fmla="*/ 2629662 h 2629662"/>
                <a:gd name="connsiteX6-657" fmla="*/ 8 w 2370591"/>
                <a:gd name="connsiteY6-658" fmla="*/ 5334 h 2629662"/>
                <a:gd name="connsiteX0-659" fmla="*/ 8 w 2375354"/>
                <a:gd name="connsiteY0-660" fmla="*/ 5334 h 2629662"/>
                <a:gd name="connsiteX1-661" fmla="*/ 539124 w 2375354"/>
                <a:gd name="connsiteY1-662" fmla="*/ 0 h 2629662"/>
                <a:gd name="connsiteX2-663" fmla="*/ 1246833 w 2375354"/>
                <a:gd name="connsiteY2-664" fmla="*/ 1303972 h 2629662"/>
                <a:gd name="connsiteX3-665" fmla="*/ 2375354 w 2375354"/>
                <a:gd name="connsiteY3-666" fmla="*/ 2216277 h 2629662"/>
                <a:gd name="connsiteX4-667" fmla="*/ 1429712 w 2375354"/>
                <a:gd name="connsiteY4-668" fmla="*/ 2542794 h 2629662"/>
                <a:gd name="connsiteX5-669" fmla="*/ 8582 w 2375354"/>
                <a:gd name="connsiteY5-670" fmla="*/ 2629662 h 2629662"/>
                <a:gd name="connsiteX6-671" fmla="*/ 8 w 2375354"/>
                <a:gd name="connsiteY6-672" fmla="*/ 5334 h 2629662"/>
                <a:gd name="connsiteX0-673" fmla="*/ 8 w 2375354"/>
                <a:gd name="connsiteY0-674" fmla="*/ 5334 h 2629662"/>
                <a:gd name="connsiteX1-675" fmla="*/ 539124 w 2375354"/>
                <a:gd name="connsiteY1-676" fmla="*/ 0 h 2629662"/>
                <a:gd name="connsiteX2-677" fmla="*/ 1246833 w 2375354"/>
                <a:gd name="connsiteY2-678" fmla="*/ 1303972 h 2629662"/>
                <a:gd name="connsiteX3-679" fmla="*/ 2375354 w 2375354"/>
                <a:gd name="connsiteY3-680" fmla="*/ 2216277 h 2629662"/>
                <a:gd name="connsiteX4-681" fmla="*/ 1429712 w 2375354"/>
                <a:gd name="connsiteY4-682" fmla="*/ 2542794 h 2629662"/>
                <a:gd name="connsiteX5-683" fmla="*/ 8582 w 2375354"/>
                <a:gd name="connsiteY5-684" fmla="*/ 2629662 h 2629662"/>
                <a:gd name="connsiteX6-685" fmla="*/ 8 w 2375354"/>
                <a:gd name="connsiteY6-686" fmla="*/ 5334 h 2629662"/>
                <a:gd name="connsiteX0-687" fmla="*/ 8 w 2375354"/>
                <a:gd name="connsiteY0-688" fmla="*/ 5334 h 2629662"/>
                <a:gd name="connsiteX1-689" fmla="*/ 539124 w 2375354"/>
                <a:gd name="connsiteY1-690" fmla="*/ 0 h 2629662"/>
                <a:gd name="connsiteX2-691" fmla="*/ 1270645 w 2375354"/>
                <a:gd name="connsiteY2-692" fmla="*/ 1308734 h 2629662"/>
                <a:gd name="connsiteX3-693" fmla="*/ 2375354 w 2375354"/>
                <a:gd name="connsiteY3-694" fmla="*/ 2216277 h 2629662"/>
                <a:gd name="connsiteX4-695" fmla="*/ 1429712 w 2375354"/>
                <a:gd name="connsiteY4-696" fmla="*/ 2542794 h 2629662"/>
                <a:gd name="connsiteX5-697" fmla="*/ 8582 w 2375354"/>
                <a:gd name="connsiteY5-698" fmla="*/ 2629662 h 2629662"/>
                <a:gd name="connsiteX6-699" fmla="*/ 8 w 2375354"/>
                <a:gd name="connsiteY6-700" fmla="*/ 5334 h 26296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75354" h="2629662">
                  <a:moveTo>
                    <a:pt x="8" y="5334"/>
                  </a:moveTo>
                  <a:lnTo>
                    <a:pt x="539124" y="0"/>
                  </a:lnTo>
                  <a:cubicBezTo>
                    <a:pt x="621515" y="274384"/>
                    <a:pt x="964607" y="939355"/>
                    <a:pt x="1270645" y="1308734"/>
                  </a:cubicBezTo>
                  <a:cubicBezTo>
                    <a:pt x="1576683" y="1678113"/>
                    <a:pt x="2196443" y="2172525"/>
                    <a:pt x="2375354" y="2216277"/>
                  </a:cubicBezTo>
                  <a:cubicBezTo>
                    <a:pt x="2020073" y="2399729"/>
                    <a:pt x="1824174" y="2473897"/>
                    <a:pt x="1429712" y="2542794"/>
                  </a:cubicBezTo>
                  <a:cubicBezTo>
                    <a:pt x="1035250" y="2611691"/>
                    <a:pt x="393709" y="2628710"/>
                    <a:pt x="8582" y="2629662"/>
                  </a:cubicBezTo>
                  <a:cubicBezTo>
                    <a:pt x="8899" y="1780286"/>
                    <a:pt x="-309" y="854710"/>
                    <a:pt x="8" y="5334"/>
                  </a:cubicBezTo>
                  <a:close/>
                </a:path>
              </a:pathLst>
            </a:custGeom>
            <a:pattFill prst="pct50">
              <a:fgClr>
                <a:srgbClr val="FEDE9D"/>
              </a:fgClr>
              <a:bgClr>
                <a:srgbClr val="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FFFFFF"/>
                </a:solidFill>
                <a:effectLst/>
                <a:uLnTx/>
                <a:uFillTx/>
                <a:cs typeface="+mn-ea"/>
                <a:sym typeface="+mn-lt"/>
              </a:endParaRPr>
            </a:p>
          </p:txBody>
        </p:sp>
        <p:sp>
          <p:nvSpPr>
            <p:cNvPr id="185" name="任意多边形: 形状 184">
              <a:extLst>
                <a:ext uri="{FF2B5EF4-FFF2-40B4-BE49-F238E27FC236}">
                  <a16:creationId xmlns:a16="http://schemas.microsoft.com/office/drawing/2014/main" id="{F3FBE9E2-E5AC-940E-E3DC-694AA5A7CA4F}"/>
                </a:ext>
              </a:extLst>
            </p:cNvPr>
            <p:cNvSpPr/>
            <p:nvPr/>
          </p:nvSpPr>
          <p:spPr>
            <a:xfrm>
              <a:off x="6224288" y="2009775"/>
              <a:ext cx="4848225" cy="3311525"/>
            </a:xfrm>
            <a:custGeom>
              <a:avLst/>
              <a:gdLst>
                <a:gd name="connsiteX0" fmla="*/ 0 w 4991100"/>
                <a:gd name="connsiteY0" fmla="*/ 0 h 3683000"/>
                <a:gd name="connsiteX1" fmla="*/ 1524000 w 4991100"/>
                <a:gd name="connsiteY1" fmla="*/ 2578100 h 3683000"/>
                <a:gd name="connsiteX2" fmla="*/ 4991100 w 4991100"/>
                <a:gd name="connsiteY2" fmla="*/ 3683000 h 3683000"/>
                <a:gd name="connsiteX0-1" fmla="*/ 0 w 4991100"/>
                <a:gd name="connsiteY0-2" fmla="*/ 0 h 3683000"/>
                <a:gd name="connsiteX1-3" fmla="*/ 1574800 w 4991100"/>
                <a:gd name="connsiteY1-4" fmla="*/ 2514600 h 3683000"/>
                <a:gd name="connsiteX2-5" fmla="*/ 4991100 w 4991100"/>
                <a:gd name="connsiteY2-6" fmla="*/ 3683000 h 3683000"/>
                <a:gd name="connsiteX0-7" fmla="*/ 0 w 4991100"/>
                <a:gd name="connsiteY0-8" fmla="*/ 0 h 3683000"/>
                <a:gd name="connsiteX1-9" fmla="*/ 1574800 w 4991100"/>
                <a:gd name="connsiteY1-10" fmla="*/ 2514600 h 3683000"/>
                <a:gd name="connsiteX2-11" fmla="*/ 4991100 w 4991100"/>
                <a:gd name="connsiteY2-12" fmla="*/ 3683000 h 3683000"/>
                <a:gd name="connsiteX0-13" fmla="*/ 0 w 4848225"/>
                <a:gd name="connsiteY0-14" fmla="*/ 0 h 3311525"/>
                <a:gd name="connsiteX1-15" fmla="*/ 1431925 w 4848225"/>
                <a:gd name="connsiteY1-16" fmla="*/ 2143125 h 3311525"/>
                <a:gd name="connsiteX2-17" fmla="*/ 4848225 w 4848225"/>
                <a:gd name="connsiteY2-18" fmla="*/ 3311525 h 3311525"/>
                <a:gd name="connsiteX0-19" fmla="*/ 0 w 4848225"/>
                <a:gd name="connsiteY0-20" fmla="*/ 0 h 3311525"/>
                <a:gd name="connsiteX1-21" fmla="*/ 1431925 w 4848225"/>
                <a:gd name="connsiteY1-22" fmla="*/ 2143125 h 3311525"/>
                <a:gd name="connsiteX2-23" fmla="*/ 4848225 w 4848225"/>
                <a:gd name="connsiteY2-24" fmla="*/ 3311525 h 3311525"/>
                <a:gd name="connsiteX0-25" fmla="*/ 0 w 4848225"/>
                <a:gd name="connsiteY0-26" fmla="*/ 0 h 3311525"/>
                <a:gd name="connsiteX1-27" fmla="*/ 1431925 w 4848225"/>
                <a:gd name="connsiteY1-28" fmla="*/ 2143125 h 3311525"/>
                <a:gd name="connsiteX2-29" fmla="*/ 4848225 w 4848225"/>
                <a:gd name="connsiteY2-30" fmla="*/ 3311525 h 3311525"/>
                <a:gd name="connsiteX0-31" fmla="*/ 0 w 4848225"/>
                <a:gd name="connsiteY0-32" fmla="*/ 0 h 3311525"/>
                <a:gd name="connsiteX1-33" fmla="*/ 1431925 w 4848225"/>
                <a:gd name="connsiteY1-34" fmla="*/ 2143125 h 3311525"/>
                <a:gd name="connsiteX2-35" fmla="*/ 4848225 w 4848225"/>
                <a:gd name="connsiteY2-36" fmla="*/ 3311525 h 3311525"/>
                <a:gd name="connsiteX0-37" fmla="*/ 0 w 4848225"/>
                <a:gd name="connsiteY0-38" fmla="*/ 0 h 3311525"/>
                <a:gd name="connsiteX1-39" fmla="*/ 1431925 w 4848225"/>
                <a:gd name="connsiteY1-40" fmla="*/ 2143125 h 3311525"/>
                <a:gd name="connsiteX2-41" fmla="*/ 4848225 w 4848225"/>
                <a:gd name="connsiteY2-42" fmla="*/ 3311525 h 3311525"/>
                <a:gd name="connsiteX0-43" fmla="*/ 0 w 4848225"/>
                <a:gd name="connsiteY0-44" fmla="*/ 0 h 3311525"/>
                <a:gd name="connsiteX1-45" fmla="*/ 1431925 w 4848225"/>
                <a:gd name="connsiteY1-46" fmla="*/ 2143125 h 3311525"/>
                <a:gd name="connsiteX2-47" fmla="*/ 4848225 w 4848225"/>
                <a:gd name="connsiteY2-48" fmla="*/ 3311525 h 3311525"/>
              </a:gdLst>
              <a:ahLst/>
              <a:cxnLst>
                <a:cxn ang="0">
                  <a:pos x="connsiteX0-1" y="connsiteY0-2"/>
                </a:cxn>
                <a:cxn ang="0">
                  <a:pos x="connsiteX1-3" y="connsiteY1-4"/>
                </a:cxn>
                <a:cxn ang="0">
                  <a:pos x="connsiteX2-5" y="connsiteY2-6"/>
                </a:cxn>
              </a:cxnLst>
              <a:rect l="l" t="t" r="r" b="b"/>
              <a:pathLst>
                <a:path w="4848225" h="3311525">
                  <a:moveTo>
                    <a:pt x="0" y="0"/>
                  </a:moveTo>
                  <a:cubicBezTo>
                    <a:pt x="60324" y="310621"/>
                    <a:pt x="619125" y="1543579"/>
                    <a:pt x="1431925" y="2143125"/>
                  </a:cubicBezTo>
                  <a:cubicBezTo>
                    <a:pt x="2263775" y="2756958"/>
                    <a:pt x="3251200" y="3053291"/>
                    <a:pt x="4848225" y="3311525"/>
                  </a:cubicBezTo>
                </a:path>
              </a:pathLst>
            </a:custGeom>
            <a:noFill/>
            <a:ln w="28575" cap="flat" cmpd="sng" algn="ctr">
              <a:solidFill>
                <a:srgbClr val="88411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FFFFFF"/>
                </a:solidFill>
                <a:effectLst/>
                <a:uLnTx/>
                <a:uFillTx/>
                <a:cs typeface="+mn-ea"/>
                <a:sym typeface="+mn-lt"/>
              </a:endParaRPr>
            </a:p>
          </p:txBody>
        </p:sp>
        <p:sp>
          <p:nvSpPr>
            <p:cNvPr id="186" name="任意多边形: 形状 185">
              <a:extLst>
                <a:ext uri="{FF2B5EF4-FFF2-40B4-BE49-F238E27FC236}">
                  <a16:creationId xmlns:a16="http://schemas.microsoft.com/office/drawing/2014/main" id="{C9B00731-81A5-5753-F282-38F72C481578}"/>
                </a:ext>
              </a:extLst>
            </p:cNvPr>
            <p:cNvSpPr/>
            <p:nvPr/>
          </p:nvSpPr>
          <p:spPr>
            <a:xfrm>
              <a:off x="5929013" y="2806700"/>
              <a:ext cx="3759200" cy="2082800"/>
            </a:xfrm>
            <a:custGeom>
              <a:avLst/>
              <a:gdLst>
                <a:gd name="connsiteX0" fmla="*/ 0 w 3759200"/>
                <a:gd name="connsiteY0" fmla="*/ 2082800 h 2082800"/>
                <a:gd name="connsiteX1" fmla="*/ 2209800 w 3759200"/>
                <a:gd name="connsiteY1" fmla="*/ 1701800 h 2082800"/>
                <a:gd name="connsiteX2" fmla="*/ 3759200 w 3759200"/>
                <a:gd name="connsiteY2" fmla="*/ 0 h 2082800"/>
                <a:gd name="connsiteX0-1" fmla="*/ 0 w 3759200"/>
                <a:gd name="connsiteY0-2" fmla="*/ 2082800 h 2082800"/>
                <a:gd name="connsiteX1-3" fmla="*/ 2209800 w 3759200"/>
                <a:gd name="connsiteY1-4" fmla="*/ 1701800 h 2082800"/>
                <a:gd name="connsiteX2-5" fmla="*/ 3759200 w 3759200"/>
                <a:gd name="connsiteY2-6" fmla="*/ 0 h 2082800"/>
                <a:gd name="connsiteX0-7" fmla="*/ 0 w 3759200"/>
                <a:gd name="connsiteY0-8" fmla="*/ 2082800 h 2082800"/>
                <a:gd name="connsiteX1-9" fmla="*/ 2209800 w 3759200"/>
                <a:gd name="connsiteY1-10" fmla="*/ 1701800 h 2082800"/>
                <a:gd name="connsiteX2-11" fmla="*/ 3759200 w 3759200"/>
                <a:gd name="connsiteY2-12" fmla="*/ 0 h 2082800"/>
              </a:gdLst>
              <a:ahLst/>
              <a:cxnLst>
                <a:cxn ang="0">
                  <a:pos x="connsiteX0-1" y="connsiteY0-2"/>
                </a:cxn>
                <a:cxn ang="0">
                  <a:pos x="connsiteX1-3" y="connsiteY1-4"/>
                </a:cxn>
                <a:cxn ang="0">
                  <a:pos x="connsiteX2-5" y="connsiteY2-6"/>
                </a:cxn>
              </a:cxnLst>
              <a:rect l="l" t="t" r="r" b="b"/>
              <a:pathLst>
                <a:path w="3759200" h="2082800">
                  <a:moveTo>
                    <a:pt x="0" y="2082800"/>
                  </a:moveTo>
                  <a:cubicBezTo>
                    <a:pt x="791633" y="2065866"/>
                    <a:pt x="1583267" y="2048933"/>
                    <a:pt x="2209800" y="1701800"/>
                  </a:cubicBezTo>
                  <a:cubicBezTo>
                    <a:pt x="2712508" y="1364192"/>
                    <a:pt x="3373966" y="744008"/>
                    <a:pt x="3759200" y="0"/>
                  </a:cubicBezTo>
                </a:path>
              </a:pathLst>
            </a:custGeom>
            <a:noFill/>
            <a:ln w="28575" cap="flat" cmpd="sng" algn="ctr">
              <a:solidFill>
                <a:srgbClr val="88411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FFFFFF"/>
                </a:solidFill>
                <a:effectLst/>
                <a:uLnTx/>
                <a:uFillTx/>
                <a:cs typeface="+mn-ea"/>
                <a:sym typeface="+mn-lt"/>
              </a:endParaRPr>
            </a:p>
          </p:txBody>
        </p:sp>
        <p:sp>
          <p:nvSpPr>
            <p:cNvPr id="187" name="文本框 186">
              <a:extLst>
                <a:ext uri="{FF2B5EF4-FFF2-40B4-BE49-F238E27FC236}">
                  <a16:creationId xmlns:a16="http://schemas.microsoft.com/office/drawing/2014/main" id="{B38B0220-7909-E70F-9B74-DDA0C0DC527E}"/>
                </a:ext>
              </a:extLst>
            </p:cNvPr>
            <p:cNvSpPr txBox="1"/>
            <p:nvPr/>
          </p:nvSpPr>
          <p:spPr>
            <a:xfrm>
              <a:off x="6232873" y="1825108"/>
              <a:ext cx="1241557" cy="41659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rgbClr val="000000"/>
                  </a:solidFill>
                  <a:effectLst/>
                  <a:uLnTx/>
                  <a:uFillTx/>
                  <a:cs typeface="+mn-ea"/>
                  <a:sym typeface="+mn-lt"/>
                </a:rPr>
                <a:t>网络曲线</a:t>
              </a:r>
            </a:p>
          </p:txBody>
        </p:sp>
        <p:sp>
          <p:nvSpPr>
            <p:cNvPr id="188" name="文本框 187">
              <a:extLst>
                <a:ext uri="{FF2B5EF4-FFF2-40B4-BE49-F238E27FC236}">
                  <a16:creationId xmlns:a16="http://schemas.microsoft.com/office/drawing/2014/main" id="{929A3307-13A3-1952-141B-A9D290CAF60C}"/>
                </a:ext>
              </a:extLst>
            </p:cNvPr>
            <p:cNvSpPr txBox="1"/>
            <p:nvPr/>
          </p:nvSpPr>
          <p:spPr>
            <a:xfrm>
              <a:off x="9674587" y="2648314"/>
              <a:ext cx="1241557" cy="41659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700" kern="0" dirty="0">
                  <a:solidFill>
                    <a:srgbClr val="000000"/>
                  </a:solidFill>
                  <a:cs typeface="+mn-ea"/>
                  <a:sym typeface="+mn-lt"/>
                </a:rPr>
                <a:t>边界</a:t>
              </a:r>
              <a:r>
                <a:rPr kumimoji="0" lang="zh-CN" altLang="en-US" sz="700" b="0" i="0" u="none" strike="noStrike" kern="0" cap="none" spc="0" normalizeH="0" baseline="0" noProof="0" dirty="0">
                  <a:ln>
                    <a:noFill/>
                  </a:ln>
                  <a:solidFill>
                    <a:srgbClr val="000000"/>
                  </a:solidFill>
                  <a:effectLst/>
                  <a:uLnTx/>
                  <a:uFillTx/>
                  <a:cs typeface="+mn-ea"/>
                  <a:sym typeface="+mn-lt"/>
                </a:rPr>
                <a:t>曲线</a:t>
              </a:r>
            </a:p>
          </p:txBody>
        </p:sp>
        <p:sp>
          <p:nvSpPr>
            <p:cNvPr id="189" name="文本框 188">
              <a:extLst>
                <a:ext uri="{FF2B5EF4-FFF2-40B4-BE49-F238E27FC236}">
                  <a16:creationId xmlns:a16="http://schemas.microsoft.com/office/drawing/2014/main" id="{D8C846F9-753E-1973-E6D7-D2BE0CE8601C}"/>
                </a:ext>
              </a:extLst>
            </p:cNvPr>
            <p:cNvSpPr txBox="1"/>
            <p:nvPr/>
          </p:nvSpPr>
          <p:spPr>
            <a:xfrm>
              <a:off x="5876161" y="3538069"/>
              <a:ext cx="1359639" cy="4165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rgbClr val="7B9CFE">
                      <a:lumMod val="50000"/>
                    </a:srgbClr>
                  </a:solidFill>
                  <a:effectLst/>
                  <a:uLnTx/>
                  <a:uFillTx/>
                  <a:cs typeface="+mn-ea"/>
                  <a:sym typeface="+mn-lt"/>
                </a:rPr>
                <a:t>认知曲线</a:t>
              </a:r>
            </a:p>
          </p:txBody>
        </p:sp>
        <p:sp>
          <p:nvSpPr>
            <p:cNvPr id="190" name="矩形: 圆角 189">
              <a:extLst>
                <a:ext uri="{FF2B5EF4-FFF2-40B4-BE49-F238E27FC236}">
                  <a16:creationId xmlns:a16="http://schemas.microsoft.com/office/drawing/2014/main" id="{6F38419C-2628-4A3A-AC1E-3E2CCD1A4FD4}"/>
                </a:ext>
              </a:extLst>
            </p:cNvPr>
            <p:cNvSpPr/>
            <p:nvPr/>
          </p:nvSpPr>
          <p:spPr>
            <a:xfrm>
              <a:off x="9067800" y="4289546"/>
              <a:ext cx="1908907" cy="364492"/>
            </a:xfrm>
            <a:prstGeom prst="roundRect">
              <a:avLst>
                <a:gd name="adj" fmla="val 50000"/>
              </a:avLst>
            </a:prstGeom>
            <a:gradFill flip="none" rotWithShape="1">
              <a:gsLst>
                <a:gs pos="100000">
                  <a:srgbClr val="FEDE9D"/>
                </a:gs>
                <a:gs pos="64000">
                  <a:srgbClr val="884110"/>
                </a:gs>
              </a:gsLst>
              <a:path path="circle">
                <a:fillToRect l="100000" t="100000"/>
              </a:path>
              <a:tileRect r="-100000" b="-100000"/>
            </a:gradFill>
            <a:ln w="12700" cap="flat" cmpd="sng" algn="ctr">
              <a:noFill/>
              <a:prstDash val="solid"/>
              <a:miter lim="800000"/>
            </a:ln>
            <a:effectLst>
              <a:outerShdw blurRad="177800" dist="88900" dir="8100000" algn="tr" rotWithShape="0">
                <a:srgbClr val="2E38B8">
                  <a:alpha val="3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FFFFFF"/>
                </a:solidFill>
                <a:effectLst/>
                <a:uLnTx/>
                <a:uFillTx/>
                <a:cs typeface="+mn-ea"/>
                <a:sym typeface="+mn-lt"/>
              </a:endParaRPr>
            </a:p>
          </p:txBody>
        </p:sp>
        <p:sp>
          <p:nvSpPr>
            <p:cNvPr id="191" name="文本框 190">
              <a:extLst>
                <a:ext uri="{FF2B5EF4-FFF2-40B4-BE49-F238E27FC236}">
                  <a16:creationId xmlns:a16="http://schemas.microsoft.com/office/drawing/2014/main" id="{42CFE1D5-A186-1762-84BE-84F072186996}"/>
                </a:ext>
              </a:extLst>
            </p:cNvPr>
            <p:cNvSpPr txBox="1"/>
            <p:nvPr/>
          </p:nvSpPr>
          <p:spPr>
            <a:xfrm>
              <a:off x="9080109" y="4277249"/>
              <a:ext cx="1933496" cy="41659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700" kern="0" dirty="0">
                  <a:solidFill>
                    <a:srgbClr val="FFFFFF"/>
                  </a:solidFill>
                  <a:cs typeface="+mn-ea"/>
                  <a:sym typeface="+mn-lt"/>
                </a:rPr>
                <a:t>认知曲线对比等式</a:t>
              </a:r>
              <a:endParaRPr kumimoji="0" lang="zh-CN" altLang="en-US" sz="700" b="0" i="0" u="none" strike="noStrike" kern="0" cap="none" spc="0" normalizeH="0" baseline="0" noProof="0" dirty="0">
                <a:ln>
                  <a:noFill/>
                </a:ln>
                <a:solidFill>
                  <a:srgbClr val="FFFFFF"/>
                </a:solidFill>
                <a:effectLst/>
                <a:uLnTx/>
                <a:uFillTx/>
                <a:cs typeface="+mn-ea"/>
                <a:sym typeface="+mn-lt"/>
              </a:endParaRPr>
            </a:p>
          </p:txBody>
        </p:sp>
        <p:cxnSp>
          <p:nvCxnSpPr>
            <p:cNvPr id="192" name="直接连接符 191">
              <a:extLst>
                <a:ext uri="{FF2B5EF4-FFF2-40B4-BE49-F238E27FC236}">
                  <a16:creationId xmlns:a16="http://schemas.microsoft.com/office/drawing/2014/main" id="{E64B04F6-792D-CF55-3551-159B2259C8B4}"/>
                </a:ext>
              </a:extLst>
            </p:cNvPr>
            <p:cNvCxnSpPr/>
            <p:nvPr/>
          </p:nvCxnSpPr>
          <p:spPr>
            <a:xfrm flipV="1">
              <a:off x="5795663" y="1864718"/>
              <a:ext cx="0" cy="3503291"/>
            </a:xfrm>
            <a:prstGeom prst="line">
              <a:avLst/>
            </a:prstGeom>
            <a:noFill/>
            <a:ln w="25400" cap="flat" cmpd="sng" algn="ctr">
              <a:solidFill>
                <a:srgbClr val="FFFFFF">
                  <a:lumMod val="50000"/>
                </a:srgbClr>
              </a:solidFill>
              <a:prstDash val="solid"/>
              <a:miter lim="800000"/>
              <a:tailEnd type="triangle"/>
            </a:ln>
            <a:effectLst/>
          </p:spPr>
        </p:cxnSp>
        <p:cxnSp>
          <p:nvCxnSpPr>
            <p:cNvPr id="193" name="直接连接符 192">
              <a:extLst>
                <a:ext uri="{FF2B5EF4-FFF2-40B4-BE49-F238E27FC236}">
                  <a16:creationId xmlns:a16="http://schemas.microsoft.com/office/drawing/2014/main" id="{DFDB485A-8FD4-7AE3-12A7-703CB1D2CF5C}"/>
                </a:ext>
              </a:extLst>
            </p:cNvPr>
            <p:cNvCxnSpPr/>
            <p:nvPr/>
          </p:nvCxnSpPr>
          <p:spPr>
            <a:xfrm>
              <a:off x="5795663" y="5354359"/>
              <a:ext cx="5410200" cy="0"/>
            </a:xfrm>
            <a:prstGeom prst="line">
              <a:avLst/>
            </a:prstGeom>
            <a:noFill/>
            <a:ln w="25400" cap="flat" cmpd="sng" algn="ctr">
              <a:solidFill>
                <a:srgbClr val="FFFFFF">
                  <a:lumMod val="50000"/>
                </a:srgbClr>
              </a:solidFill>
              <a:prstDash val="solid"/>
              <a:miter lim="800000"/>
              <a:tailEnd type="triangle"/>
            </a:ln>
            <a:effectLst/>
          </p:spPr>
        </p:cxnSp>
        <p:cxnSp>
          <p:nvCxnSpPr>
            <p:cNvPr id="194" name="直接连接符 193">
              <a:extLst>
                <a:ext uri="{FF2B5EF4-FFF2-40B4-BE49-F238E27FC236}">
                  <a16:creationId xmlns:a16="http://schemas.microsoft.com/office/drawing/2014/main" id="{E7207A61-D2B5-2976-1BC4-BBCA65E1F459}"/>
                </a:ext>
              </a:extLst>
            </p:cNvPr>
            <p:cNvCxnSpPr/>
            <p:nvPr/>
          </p:nvCxnSpPr>
          <p:spPr>
            <a:xfrm>
              <a:off x="8167580" y="4476563"/>
              <a:ext cx="900220" cy="0"/>
            </a:xfrm>
            <a:prstGeom prst="line">
              <a:avLst/>
            </a:prstGeom>
            <a:noFill/>
            <a:ln w="15875" cap="flat" cmpd="sng" algn="ctr">
              <a:solidFill>
                <a:srgbClr val="FFFFFF">
                  <a:lumMod val="65000"/>
                </a:srgbClr>
              </a:solidFill>
              <a:prstDash val="solid"/>
              <a:miter lim="800000"/>
              <a:tailEnd type="oval"/>
            </a:ln>
            <a:effectLst/>
          </p:spPr>
        </p:cxnSp>
        <p:sp>
          <p:nvSpPr>
            <p:cNvPr id="195" name="椭圆 194">
              <a:extLst>
                <a:ext uri="{FF2B5EF4-FFF2-40B4-BE49-F238E27FC236}">
                  <a16:creationId xmlns:a16="http://schemas.microsoft.com/office/drawing/2014/main" id="{81FCB48B-C3A2-DE23-5960-5F7C07B2994B}"/>
                </a:ext>
              </a:extLst>
            </p:cNvPr>
            <p:cNvSpPr/>
            <p:nvPr/>
          </p:nvSpPr>
          <p:spPr>
            <a:xfrm>
              <a:off x="8052543" y="4352370"/>
              <a:ext cx="248386" cy="248386"/>
            </a:xfrm>
            <a:prstGeom prst="ellipse">
              <a:avLst/>
            </a:prstGeom>
            <a:gradFill>
              <a:gsLst>
                <a:gs pos="0">
                  <a:srgbClr val="FFFFFF"/>
                </a:gs>
                <a:gs pos="77876">
                  <a:srgbClr val="7B9CFE">
                    <a:alpha val="40000"/>
                  </a:srgbClr>
                </a:gs>
                <a:gs pos="24000">
                  <a:srgbClr val="7B9CFE">
                    <a:lumMod val="60000"/>
                    <a:lumOff val="40000"/>
                    <a:alpha val="54000"/>
                  </a:srgbClr>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FFFFFF"/>
                </a:solidFill>
                <a:effectLst/>
                <a:uLnTx/>
                <a:uFillTx/>
                <a:cs typeface="+mn-ea"/>
                <a:sym typeface="+mn-lt"/>
              </a:endParaRPr>
            </a:p>
          </p:txBody>
        </p:sp>
        <p:sp>
          <p:nvSpPr>
            <p:cNvPr id="196" name="椭圆 195">
              <a:extLst>
                <a:ext uri="{FF2B5EF4-FFF2-40B4-BE49-F238E27FC236}">
                  <a16:creationId xmlns:a16="http://schemas.microsoft.com/office/drawing/2014/main" id="{1F995690-E8EB-4D15-6865-CD7A4D806E9F}"/>
                </a:ext>
              </a:extLst>
            </p:cNvPr>
            <p:cNvSpPr/>
            <p:nvPr/>
          </p:nvSpPr>
          <p:spPr>
            <a:xfrm>
              <a:off x="8089919" y="4389746"/>
              <a:ext cx="173634" cy="173634"/>
            </a:xfrm>
            <a:prstGeom prst="ellipse">
              <a:avLst/>
            </a:prstGeom>
            <a:solidFill>
              <a:srgbClr val="88411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FFFFFF"/>
                </a:solidFill>
                <a:effectLst/>
                <a:uLnTx/>
                <a:uFillTx/>
                <a:cs typeface="+mn-ea"/>
                <a:sym typeface="+mn-lt"/>
              </a:endParaRPr>
            </a:p>
          </p:txBody>
        </p:sp>
        <p:sp>
          <p:nvSpPr>
            <p:cNvPr id="197" name="文本框 196">
              <a:extLst>
                <a:ext uri="{FF2B5EF4-FFF2-40B4-BE49-F238E27FC236}">
                  <a16:creationId xmlns:a16="http://schemas.microsoft.com/office/drawing/2014/main" id="{E46986D8-94B7-4079-7C5C-616191F2816A}"/>
                </a:ext>
              </a:extLst>
            </p:cNvPr>
            <p:cNvSpPr txBox="1"/>
            <p:nvPr/>
          </p:nvSpPr>
          <p:spPr>
            <a:xfrm>
              <a:off x="5075135" y="4292721"/>
              <a:ext cx="762002" cy="44863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000000"/>
                  </a:solidFill>
                  <a:effectLst/>
                  <a:uLnTx/>
                  <a:uFillTx/>
                  <a:cs typeface="+mn-ea"/>
                  <a:sym typeface="+mn-lt"/>
                </a:rPr>
                <a:t>P</a:t>
              </a:r>
              <a:endParaRPr kumimoji="0" lang="zh-CN" altLang="en-US" sz="800" b="0" i="0" u="none" strike="noStrike" kern="0" cap="none" spc="0" normalizeH="0" baseline="0" noProof="0" dirty="0">
                <a:ln>
                  <a:noFill/>
                </a:ln>
                <a:solidFill>
                  <a:srgbClr val="000000"/>
                </a:solidFill>
                <a:effectLst/>
                <a:uLnTx/>
                <a:uFillTx/>
                <a:cs typeface="+mn-ea"/>
                <a:sym typeface="+mn-lt"/>
              </a:endParaRPr>
            </a:p>
          </p:txBody>
        </p:sp>
        <p:cxnSp>
          <p:nvCxnSpPr>
            <p:cNvPr id="198" name="直接连接符 197">
              <a:extLst>
                <a:ext uri="{FF2B5EF4-FFF2-40B4-BE49-F238E27FC236}">
                  <a16:creationId xmlns:a16="http://schemas.microsoft.com/office/drawing/2014/main" id="{9A3B1847-86CA-BF4A-5D09-F2D4F9BD80AB}"/>
                </a:ext>
              </a:extLst>
            </p:cNvPr>
            <p:cNvCxnSpPr/>
            <p:nvPr/>
          </p:nvCxnSpPr>
          <p:spPr>
            <a:xfrm>
              <a:off x="5792226" y="4477459"/>
              <a:ext cx="2384510" cy="0"/>
            </a:xfrm>
            <a:prstGeom prst="line">
              <a:avLst/>
            </a:prstGeom>
            <a:noFill/>
            <a:ln w="19050" cap="flat" cmpd="sng" algn="ctr">
              <a:solidFill>
                <a:srgbClr val="FEDE9D"/>
              </a:solidFill>
              <a:prstDash val="sysDash"/>
              <a:miter lim="800000"/>
            </a:ln>
            <a:effectLst/>
          </p:spPr>
        </p:cxnSp>
        <p:cxnSp>
          <p:nvCxnSpPr>
            <p:cNvPr id="199" name="直接连接符 198">
              <a:extLst>
                <a:ext uri="{FF2B5EF4-FFF2-40B4-BE49-F238E27FC236}">
                  <a16:creationId xmlns:a16="http://schemas.microsoft.com/office/drawing/2014/main" id="{B51713A1-0785-67B9-7C94-201B7A0FF658}"/>
                </a:ext>
              </a:extLst>
            </p:cNvPr>
            <p:cNvCxnSpPr/>
            <p:nvPr/>
          </p:nvCxnSpPr>
          <p:spPr>
            <a:xfrm flipV="1">
              <a:off x="8176736" y="4600756"/>
              <a:ext cx="0" cy="723858"/>
            </a:xfrm>
            <a:prstGeom prst="line">
              <a:avLst/>
            </a:prstGeom>
            <a:noFill/>
            <a:ln w="19050" cap="flat" cmpd="sng" algn="ctr">
              <a:solidFill>
                <a:srgbClr val="FEDE9D"/>
              </a:solidFill>
              <a:prstDash val="sysDash"/>
              <a:miter lim="800000"/>
            </a:ln>
            <a:effectLst/>
          </p:spPr>
        </p:cxnSp>
        <p:sp>
          <p:nvSpPr>
            <p:cNvPr id="200" name="文本框 199">
              <a:extLst>
                <a:ext uri="{FF2B5EF4-FFF2-40B4-BE49-F238E27FC236}">
                  <a16:creationId xmlns:a16="http://schemas.microsoft.com/office/drawing/2014/main" id="{09569B7E-5B7D-CAA4-2B22-F94A283EF679}"/>
                </a:ext>
              </a:extLst>
            </p:cNvPr>
            <p:cNvSpPr txBox="1"/>
            <p:nvPr/>
          </p:nvSpPr>
          <p:spPr>
            <a:xfrm>
              <a:off x="7805408" y="5418141"/>
              <a:ext cx="762002" cy="44863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000000"/>
                  </a:solidFill>
                  <a:effectLst/>
                  <a:uLnTx/>
                  <a:uFillTx/>
                  <a:cs typeface="+mn-ea"/>
                  <a:sym typeface="+mn-lt"/>
                </a:rPr>
                <a:t>Q</a:t>
              </a:r>
              <a:endParaRPr kumimoji="0" lang="zh-CN" altLang="en-US" sz="800" b="0" i="0" u="none" strike="noStrike" kern="0" cap="none" spc="0" normalizeH="0" baseline="0" noProof="0" dirty="0">
                <a:ln>
                  <a:noFill/>
                </a:ln>
                <a:solidFill>
                  <a:srgbClr val="000000"/>
                </a:solidFill>
                <a:effectLst/>
                <a:uLnTx/>
                <a:uFillTx/>
                <a:cs typeface="+mn-ea"/>
                <a:sym typeface="+mn-lt"/>
              </a:endParaRPr>
            </a:p>
          </p:txBody>
        </p:sp>
      </p:grpSp>
      <p:grpSp>
        <p:nvGrpSpPr>
          <p:cNvPr id="201" name="组合 200">
            <a:extLst>
              <a:ext uri="{FF2B5EF4-FFF2-40B4-BE49-F238E27FC236}">
                <a16:creationId xmlns:a16="http://schemas.microsoft.com/office/drawing/2014/main" id="{16A06355-ED05-663B-063A-8C205235955E}"/>
              </a:ext>
            </a:extLst>
          </p:cNvPr>
          <p:cNvGrpSpPr/>
          <p:nvPr/>
        </p:nvGrpSpPr>
        <p:grpSpPr>
          <a:xfrm>
            <a:off x="8551483" y="4299988"/>
            <a:ext cx="2954233" cy="1515081"/>
            <a:chOff x="4914665" y="2801054"/>
            <a:chExt cx="6839552" cy="3507671"/>
          </a:xfrm>
        </p:grpSpPr>
        <p:graphicFrame>
          <p:nvGraphicFramePr>
            <p:cNvPr id="202" name="图表 201">
              <a:extLst>
                <a:ext uri="{FF2B5EF4-FFF2-40B4-BE49-F238E27FC236}">
                  <a16:creationId xmlns:a16="http://schemas.microsoft.com/office/drawing/2014/main" id="{DE2878BE-7AE7-B5C8-9B94-C8E8FBC41BA4}"/>
                </a:ext>
              </a:extLst>
            </p:cNvPr>
            <p:cNvGraphicFramePr/>
            <p:nvPr>
              <p:extLst>
                <p:ext uri="{D42A27DB-BD31-4B8C-83A1-F6EECF244321}">
                  <p14:modId xmlns:p14="http://schemas.microsoft.com/office/powerpoint/2010/main" val="2239620767"/>
                </p:ext>
              </p:extLst>
            </p:nvPr>
          </p:nvGraphicFramePr>
          <p:xfrm>
            <a:off x="4914665" y="2801054"/>
            <a:ext cx="3523130" cy="3314212"/>
          </p:xfrm>
          <a:graphic>
            <a:graphicData uri="http://schemas.openxmlformats.org/drawingml/2006/chart">
              <c:chart xmlns:c="http://schemas.openxmlformats.org/drawingml/2006/chart" xmlns:r="http://schemas.openxmlformats.org/officeDocument/2006/relationships" r:id="rId10"/>
            </a:graphicData>
          </a:graphic>
        </p:graphicFrame>
        <p:sp>
          <p:nvSpPr>
            <p:cNvPr id="203" name="椭圆 202">
              <a:extLst>
                <a:ext uri="{FF2B5EF4-FFF2-40B4-BE49-F238E27FC236}">
                  <a16:creationId xmlns:a16="http://schemas.microsoft.com/office/drawing/2014/main" id="{7ED1775F-2B03-4576-C94B-9868CD7CFD80}"/>
                </a:ext>
              </a:extLst>
            </p:cNvPr>
            <p:cNvSpPr/>
            <p:nvPr/>
          </p:nvSpPr>
          <p:spPr>
            <a:xfrm>
              <a:off x="5730008" y="3511938"/>
              <a:ext cx="1892442" cy="1892442"/>
            </a:xfrm>
            <a:prstGeom prst="ellipse">
              <a:avLst/>
            </a:prstGeom>
            <a:solidFill>
              <a:sysClr val="window" lastClr="FFFFFF"/>
            </a:solidFill>
            <a:ln w="12700" cap="flat" cmpd="sng" algn="ctr">
              <a:noFill/>
              <a:prstDash val="solid"/>
              <a:miter lim="800000"/>
            </a:ln>
            <a:effectLst>
              <a:outerShdw blurRad="850900" sx="102000" sy="102000" algn="ctr" rotWithShape="0">
                <a:srgbClr val="1B4F80"/>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white"/>
                </a:solidFill>
                <a:effectLst/>
                <a:uLnTx/>
                <a:uFillTx/>
                <a:cs typeface="+mn-ea"/>
                <a:sym typeface="+mn-lt"/>
              </a:endParaRPr>
            </a:p>
          </p:txBody>
        </p:sp>
        <p:graphicFrame>
          <p:nvGraphicFramePr>
            <p:cNvPr id="204" name="图表 203">
              <a:extLst>
                <a:ext uri="{FF2B5EF4-FFF2-40B4-BE49-F238E27FC236}">
                  <a16:creationId xmlns:a16="http://schemas.microsoft.com/office/drawing/2014/main" id="{9CFDCA7B-3157-2349-89F1-C0B59B6BB0DB}"/>
                </a:ext>
              </a:extLst>
            </p:cNvPr>
            <p:cNvGraphicFramePr/>
            <p:nvPr>
              <p:extLst>
                <p:ext uri="{D42A27DB-BD31-4B8C-83A1-F6EECF244321}">
                  <p14:modId xmlns:p14="http://schemas.microsoft.com/office/powerpoint/2010/main" val="1493134317"/>
                </p:ext>
              </p:extLst>
            </p:nvPr>
          </p:nvGraphicFramePr>
          <p:xfrm>
            <a:off x="8231087" y="2801054"/>
            <a:ext cx="3523130" cy="3314212"/>
          </p:xfrm>
          <a:graphic>
            <a:graphicData uri="http://schemas.openxmlformats.org/drawingml/2006/chart">
              <c:chart xmlns:c="http://schemas.openxmlformats.org/drawingml/2006/chart" xmlns:r="http://schemas.openxmlformats.org/officeDocument/2006/relationships" r:id="rId11"/>
            </a:graphicData>
          </a:graphic>
        </p:graphicFrame>
        <p:sp>
          <p:nvSpPr>
            <p:cNvPr id="205" name="文本框 204">
              <a:extLst>
                <a:ext uri="{FF2B5EF4-FFF2-40B4-BE49-F238E27FC236}">
                  <a16:creationId xmlns:a16="http://schemas.microsoft.com/office/drawing/2014/main" id="{18F1CF75-7AF7-B25A-912A-C16F53D42F47}"/>
                </a:ext>
              </a:extLst>
            </p:cNvPr>
            <p:cNvSpPr txBox="1"/>
            <p:nvPr/>
          </p:nvSpPr>
          <p:spPr>
            <a:xfrm>
              <a:off x="6152575" y="4078174"/>
              <a:ext cx="1047309" cy="64130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1B4F80"/>
                  </a:solidFill>
                  <a:effectLst/>
                  <a:uLnTx/>
                  <a:uFillTx/>
                  <a:cs typeface="+mn-ea"/>
                  <a:sym typeface="+mn-lt"/>
                </a:rPr>
                <a:t>80%</a:t>
              </a:r>
              <a:endParaRPr kumimoji="0" lang="zh-CN" altLang="en-US" sz="1200" b="0" i="0" u="none" strike="noStrike" kern="0" cap="none" spc="0" normalizeH="0" baseline="0" noProof="0" dirty="0">
                <a:ln>
                  <a:noFill/>
                </a:ln>
                <a:solidFill>
                  <a:srgbClr val="1B4F80"/>
                </a:solidFill>
                <a:effectLst/>
                <a:uLnTx/>
                <a:uFillTx/>
                <a:cs typeface="+mn-ea"/>
                <a:sym typeface="+mn-lt"/>
              </a:endParaRPr>
            </a:p>
          </p:txBody>
        </p:sp>
        <p:sp>
          <p:nvSpPr>
            <p:cNvPr id="206" name="椭圆 205">
              <a:extLst>
                <a:ext uri="{FF2B5EF4-FFF2-40B4-BE49-F238E27FC236}">
                  <a16:creationId xmlns:a16="http://schemas.microsoft.com/office/drawing/2014/main" id="{7506DC17-C31E-899E-51B9-019DCB4F2CFA}"/>
                </a:ext>
              </a:extLst>
            </p:cNvPr>
            <p:cNvSpPr/>
            <p:nvPr/>
          </p:nvSpPr>
          <p:spPr>
            <a:xfrm>
              <a:off x="9046431" y="3511939"/>
              <a:ext cx="1892442" cy="1892442"/>
            </a:xfrm>
            <a:prstGeom prst="ellipse">
              <a:avLst/>
            </a:prstGeom>
            <a:solidFill>
              <a:sysClr val="window" lastClr="FFFFFF"/>
            </a:solidFill>
            <a:ln w="12700" cap="flat" cmpd="sng" algn="ctr">
              <a:noFill/>
              <a:prstDash val="solid"/>
              <a:miter lim="800000"/>
            </a:ln>
            <a:effectLst>
              <a:outerShdw blurRad="850900" sx="102000" sy="102000" algn="ctr" rotWithShape="0">
                <a:srgbClr val="CA865F"/>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white"/>
                </a:solidFill>
                <a:effectLst/>
                <a:uLnTx/>
                <a:uFillTx/>
                <a:cs typeface="+mn-ea"/>
                <a:sym typeface="+mn-lt"/>
              </a:endParaRPr>
            </a:p>
          </p:txBody>
        </p:sp>
        <p:sp>
          <p:nvSpPr>
            <p:cNvPr id="207" name="文本框 206">
              <a:extLst>
                <a:ext uri="{FF2B5EF4-FFF2-40B4-BE49-F238E27FC236}">
                  <a16:creationId xmlns:a16="http://schemas.microsoft.com/office/drawing/2014/main" id="{9CBB846C-D366-43AD-4FB5-CE2531E5D315}"/>
                </a:ext>
              </a:extLst>
            </p:cNvPr>
            <p:cNvSpPr txBox="1"/>
            <p:nvPr/>
          </p:nvSpPr>
          <p:spPr>
            <a:xfrm>
              <a:off x="9468998" y="4078176"/>
              <a:ext cx="1047309" cy="641300"/>
            </a:xfrm>
            <a:prstGeom prst="rect">
              <a:avLst/>
            </a:prstGeom>
            <a:noFill/>
          </p:spPr>
          <p:txBody>
            <a:bodyPr wrap="none" rtlCol="0">
              <a:spAutoFit/>
            </a:bodyPr>
            <a:lstStyle>
              <a:defPPr>
                <a:defRPr lang="zh-CN"/>
              </a:defPPr>
              <a:lvl1pPr algn="ctr">
                <a:defRPr sz="3200">
                  <a:solidFill>
                    <a:schemeClr val="accent2"/>
                  </a:solidFill>
                  <a:latin typeface="+mj-ea"/>
                  <a:ea typeface="+mj-ea"/>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200" kern="0" dirty="0">
                  <a:solidFill>
                    <a:srgbClr val="CA865F"/>
                  </a:solidFill>
                  <a:latin typeface="+mn-lt"/>
                  <a:ea typeface="+mn-ea"/>
                  <a:cs typeface="+mn-ea"/>
                  <a:sym typeface="+mn-lt"/>
                </a:rPr>
                <a:t>45</a:t>
              </a:r>
              <a:r>
                <a:rPr kumimoji="0" lang="en-US" altLang="zh-CN" sz="1200" b="0" i="0" u="none" strike="noStrike" kern="0" cap="none" spc="0" normalizeH="0" baseline="0" noProof="0" dirty="0">
                  <a:ln>
                    <a:noFill/>
                  </a:ln>
                  <a:solidFill>
                    <a:srgbClr val="CA865F"/>
                  </a:solidFill>
                  <a:effectLst/>
                  <a:uLnTx/>
                  <a:uFillTx/>
                  <a:latin typeface="+mn-lt"/>
                  <a:ea typeface="+mn-ea"/>
                  <a:cs typeface="+mn-ea"/>
                  <a:sym typeface="+mn-lt"/>
                </a:rPr>
                <a:t>%</a:t>
              </a:r>
              <a:endParaRPr kumimoji="0" lang="zh-CN" altLang="en-US" sz="1200" b="0" i="0" u="none" strike="noStrike" kern="0" cap="none" spc="0" normalizeH="0" baseline="0" noProof="0" dirty="0">
                <a:ln>
                  <a:noFill/>
                </a:ln>
                <a:solidFill>
                  <a:srgbClr val="CA865F"/>
                </a:solidFill>
                <a:effectLst/>
                <a:uLnTx/>
                <a:uFillTx/>
                <a:latin typeface="+mn-lt"/>
                <a:ea typeface="+mn-ea"/>
                <a:cs typeface="+mn-ea"/>
                <a:sym typeface="+mn-lt"/>
              </a:endParaRPr>
            </a:p>
          </p:txBody>
        </p:sp>
        <p:sp>
          <p:nvSpPr>
            <p:cNvPr id="208" name="文本框 207">
              <a:extLst>
                <a:ext uri="{FF2B5EF4-FFF2-40B4-BE49-F238E27FC236}">
                  <a16:creationId xmlns:a16="http://schemas.microsoft.com/office/drawing/2014/main" id="{0D701D8A-514C-432D-687D-7BF8980C7380}"/>
                </a:ext>
              </a:extLst>
            </p:cNvPr>
            <p:cNvSpPr txBox="1"/>
            <p:nvPr/>
          </p:nvSpPr>
          <p:spPr>
            <a:xfrm>
              <a:off x="9259309" y="4662949"/>
              <a:ext cx="1466679" cy="46316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rgbClr val="CA865F"/>
                  </a:solidFill>
                  <a:effectLst/>
                  <a:uLnTx/>
                  <a:uFillTx/>
                  <a:cs typeface="+mn-ea"/>
                  <a:sym typeface="+mn-lt"/>
                </a:rPr>
                <a:t>计算机运算</a:t>
              </a:r>
            </a:p>
          </p:txBody>
        </p:sp>
        <p:sp>
          <p:nvSpPr>
            <p:cNvPr id="209" name="文本框 208">
              <a:extLst>
                <a:ext uri="{FF2B5EF4-FFF2-40B4-BE49-F238E27FC236}">
                  <a16:creationId xmlns:a16="http://schemas.microsoft.com/office/drawing/2014/main" id="{4B2C6837-9D17-8C58-00FC-42FA805A707B}"/>
                </a:ext>
              </a:extLst>
            </p:cNvPr>
            <p:cNvSpPr txBox="1"/>
            <p:nvPr/>
          </p:nvSpPr>
          <p:spPr>
            <a:xfrm>
              <a:off x="5946451" y="4662949"/>
              <a:ext cx="1466679" cy="46316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a:ln>
                    <a:noFill/>
                  </a:ln>
                  <a:solidFill>
                    <a:srgbClr val="1B4F80"/>
                  </a:solidFill>
                  <a:effectLst/>
                  <a:uLnTx/>
                  <a:uFillTx/>
                  <a:cs typeface="+mn-ea"/>
                  <a:sym typeface="+mn-lt"/>
                </a:rPr>
                <a:t>计算机普及</a:t>
              </a:r>
            </a:p>
          </p:txBody>
        </p:sp>
        <p:sp>
          <p:nvSpPr>
            <p:cNvPr id="210" name="椭圆 209">
              <a:extLst>
                <a:ext uri="{FF2B5EF4-FFF2-40B4-BE49-F238E27FC236}">
                  <a16:creationId xmlns:a16="http://schemas.microsoft.com/office/drawing/2014/main" id="{D8032A9D-3BE9-A689-D44C-C63600C1632B}"/>
                </a:ext>
              </a:extLst>
            </p:cNvPr>
            <p:cNvSpPr/>
            <p:nvPr/>
          </p:nvSpPr>
          <p:spPr>
            <a:xfrm>
              <a:off x="5063593" y="6128789"/>
              <a:ext cx="3225274" cy="179936"/>
            </a:xfrm>
            <a:prstGeom prst="ellipse">
              <a:avLst/>
            </a:prstGeom>
            <a:gradFill flip="none" rotWithShape="1">
              <a:gsLst>
                <a:gs pos="0">
                  <a:srgbClr val="1E6BDC"/>
                </a:gs>
                <a:gs pos="93000">
                  <a:srgbClr val="1B4F80">
                    <a:lumMod val="20000"/>
                    <a:lumOff val="80000"/>
                    <a:alpha val="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white"/>
                </a:solidFill>
                <a:effectLst/>
                <a:uLnTx/>
                <a:uFillTx/>
                <a:cs typeface="+mn-ea"/>
                <a:sym typeface="+mn-lt"/>
              </a:endParaRPr>
            </a:p>
          </p:txBody>
        </p:sp>
        <p:sp>
          <p:nvSpPr>
            <p:cNvPr id="211" name="椭圆 210">
              <a:extLst>
                <a:ext uri="{FF2B5EF4-FFF2-40B4-BE49-F238E27FC236}">
                  <a16:creationId xmlns:a16="http://schemas.microsoft.com/office/drawing/2014/main" id="{1A9D3100-F48F-0BE7-9975-26694F8BDAAE}"/>
                </a:ext>
              </a:extLst>
            </p:cNvPr>
            <p:cNvSpPr/>
            <p:nvPr/>
          </p:nvSpPr>
          <p:spPr>
            <a:xfrm>
              <a:off x="8380015" y="6128789"/>
              <a:ext cx="3225274" cy="179936"/>
            </a:xfrm>
            <a:prstGeom prst="ellipse">
              <a:avLst/>
            </a:prstGeom>
            <a:gradFill flip="none" rotWithShape="1">
              <a:gsLst>
                <a:gs pos="0">
                  <a:srgbClr val="CA865F"/>
                </a:gs>
                <a:gs pos="93000">
                  <a:srgbClr val="CA865F">
                    <a:lumMod val="20000"/>
                    <a:lumOff val="80000"/>
                    <a:alpha val="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prstClr val="white"/>
                </a:solidFill>
                <a:effectLst/>
                <a:uLnTx/>
                <a:uFillTx/>
                <a:cs typeface="+mn-ea"/>
                <a:sym typeface="+mn-lt"/>
              </a:endParaRPr>
            </a:p>
          </p:txBody>
        </p:sp>
      </p:grpSp>
    </p:spTree>
    <p:extLst>
      <p:ext uri="{BB962C8B-B14F-4D97-AF65-F5344CB8AC3E}">
        <p14:creationId xmlns:p14="http://schemas.microsoft.com/office/powerpoint/2010/main" val="3628997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stretch>
              <a:fillRect/>
            </a:stretch>
          </p:blipFill>
          <p:spPr>
            <a:xfrm>
              <a:off x="-2" y="2315"/>
              <a:ext cx="12192002" cy="6855685"/>
            </a:xfrm>
            <a:prstGeom prst="rect">
              <a:avLst/>
            </a:prstGeom>
          </p:spPr>
        </p:pic>
      </p:grpSp>
      <p:sp>
        <p:nvSpPr>
          <p:cNvPr id="32" name="任意多边形: 形状 31">
            <a:extLst>
              <a:ext uri="{FF2B5EF4-FFF2-40B4-BE49-F238E27FC236}">
                <a16:creationId xmlns:a16="http://schemas.microsoft.com/office/drawing/2014/main" id="{71821953-A767-FFDE-9025-63BDAF9CB445}"/>
              </a:ext>
            </a:extLst>
          </p:cNvPr>
          <p:cNvSpPr/>
          <p:nvPr/>
        </p:nvSpPr>
        <p:spPr>
          <a:xfrm>
            <a:off x="-944880" y="-5298831"/>
            <a:ext cx="13980941" cy="10609972"/>
          </a:xfrm>
          <a:custGeom>
            <a:avLst/>
            <a:gdLst>
              <a:gd name="connsiteX0" fmla="*/ 1161925 w 13136880"/>
              <a:gd name="connsiteY0" fmla="*/ 0 h 11260135"/>
              <a:gd name="connsiteX1" fmla="*/ 1140816 w 13136880"/>
              <a:gd name="connsiteY1" fmla="*/ 144644 h 11260135"/>
              <a:gd name="connsiteX2" fmla="*/ 1082040 w 13136880"/>
              <a:gd name="connsiteY2" fmla="*/ 1158119 h 11260135"/>
              <a:gd name="connsiteX3" fmla="*/ 12466319 w 13136880"/>
              <a:gd name="connsiteY3" fmla="*/ 11070426 h 11260135"/>
              <a:gd name="connsiteX4" fmla="*/ 13052153 w 13136880"/>
              <a:gd name="connsiteY4" fmla="*/ 11057528 h 11260135"/>
              <a:gd name="connsiteX5" fmla="*/ 13136880 w 13136880"/>
              <a:gd name="connsiteY5" fmla="*/ 11051919 h 11260135"/>
              <a:gd name="connsiteX6" fmla="*/ 13136880 w 13136880"/>
              <a:gd name="connsiteY6" fmla="*/ 11255845 h 11260135"/>
              <a:gd name="connsiteX7" fmla="*/ 12862560 w 13136880"/>
              <a:gd name="connsiteY7" fmla="*/ 11260135 h 11260135"/>
              <a:gd name="connsiteX8" fmla="*/ 0 w 13136880"/>
              <a:gd name="connsiteY8" fmla="*/ 3303753 h 11260135"/>
              <a:gd name="connsiteX9" fmla="*/ 1010804 w 13136880"/>
              <a:gd name="connsiteY9" fmla="*/ 206770 h 1126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36880" h="11260135">
                <a:moveTo>
                  <a:pt x="1161925" y="0"/>
                </a:moveTo>
                <a:lnTo>
                  <a:pt x="1140816" y="144644"/>
                </a:lnTo>
                <a:cubicBezTo>
                  <a:pt x="1101949" y="477867"/>
                  <a:pt x="1082040" y="815969"/>
                  <a:pt x="1082040" y="1158119"/>
                </a:cubicBezTo>
                <a:cubicBezTo>
                  <a:pt x="1082040" y="6632535"/>
                  <a:pt x="6178957" y="11070426"/>
                  <a:pt x="12466319" y="11070426"/>
                </a:cubicBezTo>
                <a:cubicBezTo>
                  <a:pt x="12662800" y="11070426"/>
                  <a:pt x="12858117" y="11066092"/>
                  <a:pt x="13052153" y="11057528"/>
                </a:cubicBezTo>
                <a:lnTo>
                  <a:pt x="13136880" y="11051919"/>
                </a:lnTo>
                <a:lnTo>
                  <a:pt x="13136880" y="11255845"/>
                </a:lnTo>
                <a:lnTo>
                  <a:pt x="12862560" y="11260135"/>
                </a:lnTo>
                <a:cubicBezTo>
                  <a:pt x="5758764" y="11260135"/>
                  <a:pt x="0" y="7697941"/>
                  <a:pt x="0" y="3303753"/>
                </a:cubicBezTo>
                <a:cubicBezTo>
                  <a:pt x="0" y="2205206"/>
                  <a:pt x="359922" y="1158658"/>
                  <a:pt x="1010804" y="206770"/>
                </a:cubicBezTo>
                <a:close/>
              </a:path>
            </a:pathLst>
          </a:custGeom>
          <a:gradFill>
            <a:gsLst>
              <a:gs pos="100000">
                <a:srgbClr val="FEDE9D"/>
              </a:gs>
              <a:gs pos="92000">
                <a:srgbClr val="884110"/>
              </a:gs>
              <a:gs pos="35000">
                <a:srgbClr val="D3A872"/>
              </a:gs>
              <a:gs pos="26000">
                <a:srgbClr val="FEDE9D">
                  <a:lumMod val="87000"/>
                  <a:lumOff val="13000"/>
                </a:srgbClr>
              </a:gs>
              <a:gs pos="0">
                <a:srgbClr val="FEDE9D"/>
              </a:gs>
            </a:gsLst>
            <a:lin ang="16200000" scaled="0"/>
          </a:gradFill>
          <a:ln>
            <a:noFill/>
          </a:ln>
          <a:effectLst>
            <a:innerShdw blurRad="165100" dist="76200">
              <a:schemeClr val="bg1"/>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1" name="任意多边形: 形状 30">
            <a:extLst>
              <a:ext uri="{FF2B5EF4-FFF2-40B4-BE49-F238E27FC236}">
                <a16:creationId xmlns:a16="http://schemas.microsoft.com/office/drawing/2014/main" id="{D8422CB3-BA3D-4670-4B92-7B8FFBD68D26}"/>
              </a:ext>
            </a:extLst>
          </p:cNvPr>
          <p:cNvSpPr/>
          <p:nvPr/>
        </p:nvSpPr>
        <p:spPr>
          <a:xfrm>
            <a:off x="-1158240" y="-4843686"/>
            <a:ext cx="13350240" cy="10390699"/>
          </a:xfrm>
          <a:custGeom>
            <a:avLst/>
            <a:gdLst>
              <a:gd name="connsiteX0" fmla="*/ 1324375 w 13350240"/>
              <a:gd name="connsiteY0" fmla="*/ 0 h 10390699"/>
              <a:gd name="connsiteX1" fmla="*/ 1300314 w 13350240"/>
              <a:gd name="connsiteY1" fmla="*/ 133871 h 10390699"/>
              <a:gd name="connsiteX2" fmla="*/ 1233321 w 13350240"/>
              <a:gd name="connsiteY2" fmla="*/ 1071867 h 10390699"/>
              <a:gd name="connsiteX3" fmla="*/ 12882530 w 13350240"/>
              <a:gd name="connsiteY3" fmla="*/ 10198580 h 10390699"/>
              <a:gd name="connsiteX4" fmla="*/ 13350240 w 13350240"/>
              <a:gd name="connsiteY4" fmla="*/ 10223725 h 10390699"/>
              <a:gd name="connsiteX5" fmla="*/ 13350240 w 13350240"/>
              <a:gd name="connsiteY5" fmla="*/ 10390699 h 10390699"/>
              <a:gd name="connsiteX6" fmla="*/ 13161891 w 13350240"/>
              <a:gd name="connsiteY6" fmla="*/ 10383506 h 10390699"/>
              <a:gd name="connsiteX7" fmla="*/ 0 w 13350240"/>
              <a:gd name="connsiteY7" fmla="*/ 3057703 h 10390699"/>
              <a:gd name="connsiteX8" fmla="*/ 1152126 w 13350240"/>
              <a:gd name="connsiteY8" fmla="*/ 191371 h 1039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50240" h="10390699">
                <a:moveTo>
                  <a:pt x="1324375" y="0"/>
                </a:moveTo>
                <a:lnTo>
                  <a:pt x="1300314" y="133871"/>
                </a:lnTo>
                <a:cubicBezTo>
                  <a:pt x="1256015" y="442278"/>
                  <a:pt x="1233321" y="755198"/>
                  <a:pt x="1233321" y="1071867"/>
                </a:cubicBezTo>
                <a:cubicBezTo>
                  <a:pt x="1233321" y="5821901"/>
                  <a:pt x="6339344" y="9728775"/>
                  <a:pt x="12882530" y="10198580"/>
                </a:cubicBezTo>
                <a:lnTo>
                  <a:pt x="13350240" y="10223725"/>
                </a:lnTo>
                <a:lnTo>
                  <a:pt x="13350240" y="10390699"/>
                </a:lnTo>
                <a:lnTo>
                  <a:pt x="13161891" y="10383506"/>
                </a:lnTo>
                <a:cubicBezTo>
                  <a:pt x="5769053" y="10006404"/>
                  <a:pt x="0" y="6870446"/>
                  <a:pt x="0" y="3057703"/>
                </a:cubicBezTo>
                <a:cubicBezTo>
                  <a:pt x="0" y="2040971"/>
                  <a:pt x="410245" y="1072366"/>
                  <a:pt x="1152126" y="191371"/>
                </a:cubicBezTo>
                <a:close/>
              </a:path>
            </a:pathLst>
          </a:custGeom>
          <a:solidFill>
            <a:schemeClr val="bg1"/>
          </a:solidFill>
          <a:ln>
            <a:noFill/>
          </a:ln>
          <a:effectLst>
            <a:innerShdw>
              <a:srgbClr val="206BDB"/>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9" name="任意多边形: 形状 28">
            <a:extLst>
              <a:ext uri="{FF2B5EF4-FFF2-40B4-BE49-F238E27FC236}">
                <a16:creationId xmlns:a16="http://schemas.microsoft.com/office/drawing/2014/main" id="{3EA00CB1-207E-B345-8636-6CF41297D9F1}"/>
              </a:ext>
            </a:extLst>
          </p:cNvPr>
          <p:cNvSpPr/>
          <p:nvPr/>
        </p:nvSpPr>
        <p:spPr>
          <a:xfrm>
            <a:off x="-1158240" y="-4497665"/>
            <a:ext cx="13350240" cy="9652154"/>
          </a:xfrm>
          <a:custGeom>
            <a:avLst/>
            <a:gdLst>
              <a:gd name="connsiteX0" fmla="*/ 1161925 w 13350240"/>
              <a:gd name="connsiteY0" fmla="*/ 0 h 9652154"/>
              <a:gd name="connsiteX1" fmla="*/ 1140816 w 13350240"/>
              <a:gd name="connsiteY1" fmla="*/ 123988 h 9652154"/>
              <a:gd name="connsiteX2" fmla="*/ 1082040 w 13350240"/>
              <a:gd name="connsiteY2" fmla="*/ 992737 h 9652154"/>
              <a:gd name="connsiteX3" fmla="*/ 12466321 w 13350240"/>
              <a:gd name="connsiteY3" fmla="*/ 9489536 h 9652154"/>
              <a:gd name="connsiteX4" fmla="*/ 13052154 w 13350240"/>
              <a:gd name="connsiteY4" fmla="*/ 9478480 h 9652154"/>
              <a:gd name="connsiteX5" fmla="*/ 13350240 w 13350240"/>
              <a:gd name="connsiteY5" fmla="*/ 9461563 h 9652154"/>
              <a:gd name="connsiteX6" fmla="*/ 13350240 w 13350240"/>
              <a:gd name="connsiteY6" fmla="*/ 9645616 h 9652154"/>
              <a:gd name="connsiteX7" fmla="*/ 12862560 w 13350240"/>
              <a:gd name="connsiteY7" fmla="*/ 9652154 h 9652154"/>
              <a:gd name="connsiteX8" fmla="*/ 0 w 13350240"/>
              <a:gd name="connsiteY8" fmla="*/ 2831968 h 9652154"/>
              <a:gd name="connsiteX9" fmla="*/ 1010804 w 13350240"/>
              <a:gd name="connsiteY9" fmla="*/ 177244 h 9652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50240" h="9652154">
                <a:moveTo>
                  <a:pt x="1161925" y="0"/>
                </a:moveTo>
                <a:lnTo>
                  <a:pt x="1140816" y="123988"/>
                </a:lnTo>
                <a:cubicBezTo>
                  <a:pt x="1101951" y="409627"/>
                  <a:pt x="1082040" y="699446"/>
                  <a:pt x="1082040" y="992737"/>
                </a:cubicBezTo>
                <a:cubicBezTo>
                  <a:pt x="1082040" y="5685390"/>
                  <a:pt x="6178958" y="9489536"/>
                  <a:pt x="12466321" y="9489536"/>
                </a:cubicBezTo>
                <a:cubicBezTo>
                  <a:pt x="12662801" y="9489536"/>
                  <a:pt x="12858118" y="9485821"/>
                  <a:pt x="13052154" y="9478480"/>
                </a:cubicBezTo>
                <a:lnTo>
                  <a:pt x="13350240" y="9461563"/>
                </a:lnTo>
                <a:lnTo>
                  <a:pt x="13350240" y="9645616"/>
                </a:lnTo>
                <a:lnTo>
                  <a:pt x="12862560" y="9652154"/>
                </a:lnTo>
                <a:cubicBezTo>
                  <a:pt x="5758764" y="9652154"/>
                  <a:pt x="0" y="6598653"/>
                  <a:pt x="0" y="2831968"/>
                </a:cubicBezTo>
                <a:cubicBezTo>
                  <a:pt x="0" y="1890296"/>
                  <a:pt x="359924" y="993200"/>
                  <a:pt x="1010804" y="177244"/>
                </a:cubicBezTo>
                <a:close/>
              </a:path>
            </a:pathLst>
          </a:custGeom>
          <a:gradFill>
            <a:gsLst>
              <a:gs pos="0">
                <a:srgbClr val="02398B"/>
              </a:gs>
              <a:gs pos="78000">
                <a:srgbClr val="0D4BA6">
                  <a:lumMod val="80000"/>
                  <a:lumOff val="20000"/>
                </a:srgbClr>
              </a:gs>
              <a:gs pos="54000">
                <a:srgbClr val="226CDA"/>
              </a:gs>
              <a:gs pos="28000">
                <a:srgbClr val="02398B">
                  <a:lumMod val="57000"/>
                  <a:lumOff val="43000"/>
                </a:srgbClr>
              </a:gs>
              <a:gs pos="100000">
                <a:srgbClr val="02398B"/>
              </a:gs>
            </a:gsLst>
            <a:lin ang="6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21" name="图片 20" descr="建筑前的广场&#10;&#10;中度可信度描述已自动生成">
            <a:extLst>
              <a:ext uri="{FF2B5EF4-FFF2-40B4-BE49-F238E27FC236}">
                <a16:creationId xmlns:a16="http://schemas.microsoft.com/office/drawing/2014/main" id="{AA06F023-7188-565E-A20F-CAF3D5A460E0}"/>
              </a:ext>
            </a:extLst>
          </p:cNvPr>
          <p:cNvPicPr>
            <a:picLocks noChangeAspect="1"/>
          </p:cNvPicPr>
          <p:nvPr/>
        </p:nvPicPr>
        <p:blipFill>
          <a:blip r:embed="rId4" cstate="email">
            <a:extLst>
              <a:ext uri="{BEBA8EAE-BF5A-486C-A8C5-ECC9F3942E4B}">
                <a14:imgProps xmlns:a14="http://schemas.microsoft.com/office/drawing/2010/main">
                  <a14:imgLayer r:embed="rId5">
                    <a14:imgEffect>
                      <a14:sharpenSoften amount="13000"/>
                    </a14:imgEffect>
                    <a14:imgEffect>
                      <a14:colorTemperature colorTemp="5811"/>
                    </a14:imgEffect>
                    <a14:imgEffect>
                      <a14:brightnessContrast bright="25000" contrast="6000"/>
                    </a14:imgEffect>
                  </a14:imgLayer>
                </a14:imgProps>
              </a:ext>
              <a:ext uri="{28A0092B-C50C-407E-A947-70E740481C1C}">
                <a14:useLocalDpi xmlns:a14="http://schemas.microsoft.com/office/drawing/2010/main"/>
              </a:ext>
            </a:extLst>
          </a:blip>
          <a:srcRect r="546" b="7030"/>
          <a:stretch>
            <a:fillRect/>
          </a:stretch>
        </p:blipFill>
        <p:spPr>
          <a:xfrm>
            <a:off x="0" y="679939"/>
            <a:ext cx="12192000" cy="6175746"/>
          </a:xfrm>
          <a:custGeom>
            <a:avLst/>
            <a:gdLst>
              <a:gd name="connsiteX0" fmla="*/ 0 w 12192000"/>
              <a:gd name="connsiteY0" fmla="*/ 0 h 6175746"/>
              <a:gd name="connsiteX1" fmla="*/ 9783449 w 12192000"/>
              <a:gd name="connsiteY1" fmla="*/ 0 h 6175746"/>
              <a:gd name="connsiteX2" fmla="*/ 9617183 w 12192000"/>
              <a:gd name="connsiteY2" fmla="*/ 30307 h 6175746"/>
              <a:gd name="connsiteX3" fmla="*/ 6735680 w 12192000"/>
              <a:gd name="connsiteY3" fmla="*/ 2195320 h 6175746"/>
              <a:gd name="connsiteX4" fmla="*/ 8366079 w 12192000"/>
              <a:gd name="connsiteY4" fmla="*/ 3972011 h 6175746"/>
              <a:gd name="connsiteX5" fmla="*/ 8528688 w 12192000"/>
              <a:gd name="connsiteY5" fmla="*/ 4036436 h 6175746"/>
              <a:gd name="connsiteX6" fmla="*/ 8497761 w 12192000"/>
              <a:gd name="connsiteY6" fmla="*/ 4036365 h 6175746"/>
              <a:gd name="connsiteX7" fmla="*/ 8347712 w 12192000"/>
              <a:gd name="connsiteY7" fmla="*/ 4048271 h 6175746"/>
              <a:gd name="connsiteX8" fmla="*/ 8282942 w 12192000"/>
              <a:gd name="connsiteY8" fmla="*/ 4254011 h 6175746"/>
              <a:gd name="connsiteX9" fmla="*/ 8785862 w 12192000"/>
              <a:gd name="connsiteY9" fmla="*/ 4341641 h 6175746"/>
              <a:gd name="connsiteX10" fmla="*/ 9326882 w 12192000"/>
              <a:gd name="connsiteY10" fmla="*/ 4425461 h 6175746"/>
              <a:gd name="connsiteX11" fmla="*/ 9616442 w 12192000"/>
              <a:gd name="connsiteY11" fmla="*/ 4429271 h 6175746"/>
              <a:gd name="connsiteX12" fmla="*/ 9651863 w 12192000"/>
              <a:gd name="connsiteY12" fmla="*/ 4400101 h 6175746"/>
              <a:gd name="connsiteX13" fmla="*/ 9666624 w 12192000"/>
              <a:gd name="connsiteY13" fmla="*/ 4369368 h 6175746"/>
              <a:gd name="connsiteX14" fmla="*/ 9723668 w 12192000"/>
              <a:gd name="connsiteY14" fmla="*/ 4382001 h 6175746"/>
              <a:gd name="connsiteX15" fmla="*/ 10502788 w 12192000"/>
              <a:gd name="connsiteY15" fmla="*/ 4497245 h 6175746"/>
              <a:gd name="connsiteX16" fmla="*/ 10738221 w 12192000"/>
              <a:gd name="connsiteY16" fmla="*/ 4515139 h 6175746"/>
              <a:gd name="connsiteX17" fmla="*/ 10740630 w 12192000"/>
              <a:gd name="connsiteY17" fmla="*/ 4522557 h 6175746"/>
              <a:gd name="connsiteX18" fmla="*/ 10789922 w 12192000"/>
              <a:gd name="connsiteY18" fmla="*/ 4543571 h 6175746"/>
              <a:gd name="connsiteX19" fmla="*/ 11380472 w 12192000"/>
              <a:gd name="connsiteY19" fmla="*/ 4589291 h 6175746"/>
              <a:gd name="connsiteX20" fmla="*/ 11940542 w 12192000"/>
              <a:gd name="connsiteY20" fmla="*/ 4593101 h 6175746"/>
              <a:gd name="connsiteX21" fmla="*/ 12146044 w 12192000"/>
              <a:gd name="connsiteY21" fmla="*/ 4594054 h 6175746"/>
              <a:gd name="connsiteX22" fmla="*/ 12192000 w 12192000"/>
              <a:gd name="connsiteY22" fmla="*/ 4591419 h 6175746"/>
              <a:gd name="connsiteX23" fmla="*/ 12192000 w 12192000"/>
              <a:gd name="connsiteY23" fmla="*/ 6175746 h 6175746"/>
              <a:gd name="connsiteX24" fmla="*/ 0 w 12192000"/>
              <a:gd name="connsiteY24" fmla="*/ 6175746 h 617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192000" h="6175746">
                <a:moveTo>
                  <a:pt x="0" y="0"/>
                </a:moveTo>
                <a:lnTo>
                  <a:pt x="9783449" y="0"/>
                </a:lnTo>
                <a:lnTo>
                  <a:pt x="9617183" y="30307"/>
                </a:lnTo>
                <a:cubicBezTo>
                  <a:pt x="7923845" y="387005"/>
                  <a:pt x="6735680" y="1222059"/>
                  <a:pt x="6735680" y="2195320"/>
                </a:cubicBezTo>
                <a:cubicBezTo>
                  <a:pt x="6735680" y="2904990"/>
                  <a:pt x="7367408" y="3541177"/>
                  <a:pt x="8366079" y="3972011"/>
                </a:cubicBezTo>
                <a:lnTo>
                  <a:pt x="8528688" y="4036436"/>
                </a:lnTo>
                <a:lnTo>
                  <a:pt x="8497761" y="4036365"/>
                </a:lnTo>
                <a:cubicBezTo>
                  <a:pt x="8435540" y="4037953"/>
                  <a:pt x="8382955" y="4041604"/>
                  <a:pt x="8347712" y="4048271"/>
                </a:cubicBezTo>
                <a:cubicBezTo>
                  <a:pt x="8206742" y="4074941"/>
                  <a:pt x="8209917" y="4205116"/>
                  <a:pt x="8282942" y="4254011"/>
                </a:cubicBezTo>
                <a:cubicBezTo>
                  <a:pt x="8355967" y="4302906"/>
                  <a:pt x="8785862" y="4341641"/>
                  <a:pt x="8785862" y="4341641"/>
                </a:cubicBezTo>
                <a:cubicBezTo>
                  <a:pt x="8959852" y="4370216"/>
                  <a:pt x="9188452" y="4410856"/>
                  <a:pt x="9326882" y="4425461"/>
                </a:cubicBezTo>
                <a:cubicBezTo>
                  <a:pt x="9465312" y="4440066"/>
                  <a:pt x="9558022" y="4455941"/>
                  <a:pt x="9616442" y="4429271"/>
                </a:cubicBezTo>
                <a:cubicBezTo>
                  <a:pt x="9631047" y="4422604"/>
                  <a:pt x="9642715" y="4412444"/>
                  <a:pt x="9651863" y="4400101"/>
                </a:cubicBezTo>
                <a:lnTo>
                  <a:pt x="9666624" y="4369368"/>
                </a:lnTo>
                <a:lnTo>
                  <a:pt x="9723668" y="4382001"/>
                </a:lnTo>
                <a:cubicBezTo>
                  <a:pt x="9973640" y="4431092"/>
                  <a:pt x="10234053" y="4469858"/>
                  <a:pt x="10502788" y="4497245"/>
                </a:cubicBezTo>
                <a:lnTo>
                  <a:pt x="10738221" y="4515139"/>
                </a:lnTo>
                <a:lnTo>
                  <a:pt x="10740630" y="4522557"/>
                </a:lnTo>
                <a:cubicBezTo>
                  <a:pt x="10749560" y="4530673"/>
                  <a:pt x="10765316" y="4538015"/>
                  <a:pt x="10789922" y="4543571"/>
                </a:cubicBezTo>
                <a:cubicBezTo>
                  <a:pt x="10888347" y="4565796"/>
                  <a:pt x="11188702" y="4581036"/>
                  <a:pt x="11380472" y="4589291"/>
                </a:cubicBezTo>
                <a:cubicBezTo>
                  <a:pt x="11572242" y="4597546"/>
                  <a:pt x="11790682" y="4595641"/>
                  <a:pt x="11940542" y="4593101"/>
                </a:cubicBezTo>
                <a:cubicBezTo>
                  <a:pt x="12015472" y="4591831"/>
                  <a:pt x="12086751" y="4594689"/>
                  <a:pt x="12146044" y="4594054"/>
                </a:cubicBezTo>
                <a:lnTo>
                  <a:pt x="12192000" y="4591419"/>
                </a:lnTo>
                <a:lnTo>
                  <a:pt x="12192000" y="6175746"/>
                </a:lnTo>
                <a:lnTo>
                  <a:pt x="0" y="6175746"/>
                </a:lnTo>
                <a:close/>
              </a:path>
            </a:pathLst>
          </a:custGeom>
        </p:spPr>
      </p:pic>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6" cstate="email">
            <a:duotone>
              <a:prstClr val="black"/>
              <a:srgbClr val="0A4FB6">
                <a:tint val="45000"/>
                <a:satMod val="400000"/>
              </a:srgbClr>
            </a:duotone>
            <a:extLst>
              <a:ext uri="{BEBA8EAE-BF5A-486C-A8C5-ECC9F3942E4B}">
                <a14:imgProps xmlns:a14="http://schemas.microsoft.com/office/drawing/2010/main">
                  <a14:imgLayer r:embed="rId7">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sp>
        <p:nvSpPr>
          <p:cNvPr id="34" name="方能演亦1">
            <a:extLst>
              <a:ext uri="{FF2B5EF4-FFF2-40B4-BE49-F238E27FC236}">
                <a16:creationId xmlns:a16="http://schemas.microsoft.com/office/drawing/2014/main" id="{99A7DEDD-5172-03F5-FE40-ABB8F9981801}"/>
              </a:ext>
            </a:extLst>
          </p:cNvPr>
          <p:cNvSpPr txBox="1"/>
          <p:nvPr/>
        </p:nvSpPr>
        <p:spPr>
          <a:xfrm>
            <a:off x="2761108" y="122426"/>
            <a:ext cx="10074427" cy="1862048"/>
          </a:xfrm>
          <a:prstGeom prst="rect">
            <a:avLst/>
          </a:prstGeom>
          <a:noFill/>
        </p:spPr>
        <p:txBody>
          <a:bodyPr wrap="square" rtlCol="0">
            <a:spAutoFit/>
          </a:bodyPr>
          <a:lstStyle/>
          <a:p>
            <a:r>
              <a:rPr lang="en-US" altLang="zh-CN" sz="11500" dirty="0">
                <a:gradFill>
                  <a:gsLst>
                    <a:gs pos="5000">
                      <a:schemeClr val="bg1">
                        <a:alpha val="70000"/>
                      </a:schemeClr>
                    </a:gs>
                    <a:gs pos="79783">
                      <a:srgbClr val="9ACCFD">
                        <a:alpha val="0"/>
                      </a:srgbClr>
                    </a:gs>
                  </a:gsLst>
                  <a:lin ang="5400000" scaled="0"/>
                </a:gradFill>
                <a:cs typeface="+mn-ea"/>
                <a:sym typeface="+mn-lt"/>
              </a:rPr>
              <a:t>contents</a:t>
            </a:r>
            <a:endParaRPr lang="zh-CN" altLang="en-US" sz="11500" dirty="0">
              <a:gradFill>
                <a:gsLst>
                  <a:gs pos="5000">
                    <a:schemeClr val="bg1">
                      <a:alpha val="70000"/>
                    </a:schemeClr>
                  </a:gs>
                  <a:gs pos="79783">
                    <a:srgbClr val="9ACCFD">
                      <a:alpha val="0"/>
                    </a:srgbClr>
                  </a:gs>
                </a:gsLst>
                <a:lin ang="5400000" scaled="0"/>
              </a:gradFill>
              <a:cs typeface="+mn-ea"/>
              <a:sym typeface="+mn-lt"/>
            </a:endParaRPr>
          </a:p>
        </p:txBody>
      </p:sp>
      <p:pic>
        <p:nvPicPr>
          <p:cNvPr id="37" name="图片 36" descr="黑白色的标志&#10;&#10;中度可信度描述已自动生成">
            <a:extLst>
              <a:ext uri="{FF2B5EF4-FFF2-40B4-BE49-F238E27FC236}">
                <a16:creationId xmlns:a16="http://schemas.microsoft.com/office/drawing/2014/main" id="{3906474F-BD6F-278C-6001-8448098E77B4}"/>
              </a:ext>
            </a:extLst>
          </p:cNvPr>
          <p:cNvPicPr>
            <a:picLocks noChangeAspect="1"/>
          </p:cNvPicPr>
          <p:nvPr/>
        </p:nvPicPr>
        <p:blipFill>
          <a:blip r:embed="rId8" cstate="email">
            <a:alphaModFix amt="74000"/>
            <a:extLst>
              <a:ext uri="{BEBA8EAE-BF5A-486C-A8C5-ECC9F3942E4B}">
                <a14:imgProps xmlns:a14="http://schemas.microsoft.com/office/drawing/2010/main">
                  <a14:imgLayer r:embed="rId9">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5527663" y="515813"/>
            <a:ext cx="1041567" cy="1111295"/>
          </a:xfrm>
          <a:prstGeom prst="rect">
            <a:avLst/>
          </a:prstGeom>
        </p:spPr>
      </p:pic>
      <p:sp>
        <p:nvSpPr>
          <p:cNvPr id="2" name="文本框 1">
            <a:extLst>
              <a:ext uri="{FF2B5EF4-FFF2-40B4-BE49-F238E27FC236}">
                <a16:creationId xmlns:a16="http://schemas.microsoft.com/office/drawing/2014/main" id="{72BAE07E-26F4-527D-909E-662FE0E2365B}"/>
              </a:ext>
            </a:extLst>
          </p:cNvPr>
          <p:cNvSpPr txBox="1"/>
          <p:nvPr/>
        </p:nvSpPr>
        <p:spPr>
          <a:xfrm>
            <a:off x="4510480" y="879879"/>
            <a:ext cx="2281863" cy="2326139"/>
          </a:xfrm>
          <a:custGeom>
            <a:avLst/>
            <a:gdLst/>
            <a:ahLst/>
            <a:cxnLst/>
            <a:rect l="l" t="t" r="r" b="b"/>
            <a:pathLst>
              <a:path w="2281863" h="2326139">
                <a:moveTo>
                  <a:pt x="1144425" y="1441076"/>
                </a:moveTo>
                <a:cubicBezTo>
                  <a:pt x="1279960" y="1453929"/>
                  <a:pt x="1366421" y="1500665"/>
                  <a:pt x="1403810" y="1581284"/>
                </a:cubicBezTo>
                <a:cubicBezTo>
                  <a:pt x="1426010" y="1630357"/>
                  <a:pt x="1425426" y="1675341"/>
                  <a:pt x="1402058" y="1716235"/>
                </a:cubicBezTo>
                <a:cubicBezTo>
                  <a:pt x="1378690" y="1755960"/>
                  <a:pt x="1346559" y="1768813"/>
                  <a:pt x="1305665" y="1754792"/>
                </a:cubicBezTo>
                <a:cubicBezTo>
                  <a:pt x="1295149" y="1750118"/>
                  <a:pt x="1284633" y="1743692"/>
                  <a:pt x="1274118" y="1735513"/>
                </a:cubicBezTo>
                <a:cubicBezTo>
                  <a:pt x="1265939" y="1687609"/>
                  <a:pt x="1248121" y="1637660"/>
                  <a:pt x="1220664" y="1585666"/>
                </a:cubicBezTo>
                <a:cubicBezTo>
                  <a:pt x="1193206" y="1533672"/>
                  <a:pt x="1163704" y="1488981"/>
                  <a:pt x="1132157" y="1451592"/>
                </a:cubicBezTo>
                <a:close/>
                <a:moveTo>
                  <a:pt x="741350" y="904341"/>
                </a:moveTo>
                <a:lnTo>
                  <a:pt x="173507" y="932383"/>
                </a:lnTo>
                <a:lnTo>
                  <a:pt x="173507" y="1317955"/>
                </a:lnTo>
                <a:lnTo>
                  <a:pt x="741350" y="1289913"/>
                </a:lnTo>
                <a:close/>
                <a:moveTo>
                  <a:pt x="2001447" y="762820"/>
                </a:moveTo>
                <a:lnTo>
                  <a:pt x="2001447" y="841687"/>
                </a:lnTo>
                <a:lnTo>
                  <a:pt x="1983921" y="1293858"/>
                </a:lnTo>
                <a:lnTo>
                  <a:pt x="2281863" y="1278085"/>
                </a:lnTo>
                <a:lnTo>
                  <a:pt x="2281863" y="1328910"/>
                </a:lnTo>
                <a:lnTo>
                  <a:pt x="1696494" y="1358704"/>
                </a:lnTo>
                <a:cubicBezTo>
                  <a:pt x="1728041" y="1482555"/>
                  <a:pt x="1778282" y="1590632"/>
                  <a:pt x="1847218" y="1682935"/>
                </a:cubicBezTo>
                <a:cubicBezTo>
                  <a:pt x="1921996" y="1568432"/>
                  <a:pt x="1977495" y="1468534"/>
                  <a:pt x="2013715" y="1383241"/>
                </a:cubicBezTo>
                <a:lnTo>
                  <a:pt x="2131139" y="1521696"/>
                </a:lnTo>
                <a:cubicBezTo>
                  <a:pt x="2045846" y="1603484"/>
                  <a:pt x="1961137" y="1668914"/>
                  <a:pt x="1877012" y="1717987"/>
                </a:cubicBezTo>
                <a:cubicBezTo>
                  <a:pt x="1971653" y="1827817"/>
                  <a:pt x="2103098" y="1909021"/>
                  <a:pt x="2271347" y="1961599"/>
                </a:cubicBezTo>
                <a:lnTo>
                  <a:pt x="2267842" y="1980877"/>
                </a:lnTo>
                <a:cubicBezTo>
                  <a:pt x="2204748" y="2004245"/>
                  <a:pt x="2162102" y="2069676"/>
                  <a:pt x="2139902" y="2177168"/>
                </a:cubicBezTo>
                <a:cubicBezTo>
                  <a:pt x="2026567" y="2101222"/>
                  <a:pt x="1933679" y="2007166"/>
                  <a:pt x="1861239" y="1895000"/>
                </a:cubicBezTo>
                <a:cubicBezTo>
                  <a:pt x="1789966" y="1782833"/>
                  <a:pt x="1735052" y="1631526"/>
                  <a:pt x="1696494" y="1441076"/>
                </a:cubicBezTo>
                <a:lnTo>
                  <a:pt x="1696494" y="2066755"/>
                </a:lnTo>
                <a:cubicBezTo>
                  <a:pt x="1696494" y="2145037"/>
                  <a:pt x="1682474" y="2204626"/>
                  <a:pt x="1654432" y="2245520"/>
                </a:cubicBezTo>
                <a:cubicBezTo>
                  <a:pt x="1626390" y="2286414"/>
                  <a:pt x="1567970" y="2313287"/>
                  <a:pt x="1479172" y="2326139"/>
                </a:cubicBezTo>
                <a:cubicBezTo>
                  <a:pt x="1478004" y="2260709"/>
                  <a:pt x="1467488" y="2213389"/>
                  <a:pt x="1447625" y="2184179"/>
                </a:cubicBezTo>
                <a:cubicBezTo>
                  <a:pt x="1423089" y="2152632"/>
                  <a:pt x="1379858" y="2132185"/>
                  <a:pt x="1317933" y="2122838"/>
                </a:cubicBezTo>
                <a:lnTo>
                  <a:pt x="1317933" y="2100054"/>
                </a:lnTo>
                <a:cubicBezTo>
                  <a:pt x="1419584" y="2102391"/>
                  <a:pt x="1480925" y="2102975"/>
                  <a:pt x="1501956" y="2101807"/>
                </a:cubicBezTo>
                <a:cubicBezTo>
                  <a:pt x="1521819" y="2101807"/>
                  <a:pt x="1531750" y="2091291"/>
                  <a:pt x="1531750" y="2070260"/>
                </a:cubicBezTo>
                <a:lnTo>
                  <a:pt x="1531750" y="1772318"/>
                </a:lnTo>
                <a:cubicBezTo>
                  <a:pt x="1426594" y="1885653"/>
                  <a:pt x="1293981" y="2014761"/>
                  <a:pt x="1133910" y="2159642"/>
                </a:cubicBezTo>
                <a:cubicBezTo>
                  <a:pt x="1130405" y="2185347"/>
                  <a:pt x="1121057" y="2204042"/>
                  <a:pt x="1105868" y="2215726"/>
                </a:cubicBezTo>
                <a:lnTo>
                  <a:pt x="979681" y="2015929"/>
                </a:lnTo>
                <a:cubicBezTo>
                  <a:pt x="1107037" y="1951667"/>
                  <a:pt x="1291060" y="1848264"/>
                  <a:pt x="1531750" y="1705719"/>
                </a:cubicBezTo>
                <a:lnTo>
                  <a:pt x="1531750" y="1367467"/>
                </a:lnTo>
                <a:lnTo>
                  <a:pt x="983186" y="1393756"/>
                </a:lnTo>
                <a:lnTo>
                  <a:pt x="970918" y="1344683"/>
                </a:lnTo>
                <a:lnTo>
                  <a:pt x="1813919" y="1300868"/>
                </a:lnTo>
                <a:lnTo>
                  <a:pt x="1822682" y="1090556"/>
                </a:lnTo>
                <a:lnTo>
                  <a:pt x="1181230" y="1123856"/>
                </a:lnTo>
                <a:lnTo>
                  <a:pt x="1168962" y="1073030"/>
                </a:lnTo>
                <a:lnTo>
                  <a:pt x="1822682" y="1039731"/>
                </a:lnTo>
                <a:lnTo>
                  <a:pt x="1831445" y="822408"/>
                </a:lnTo>
                <a:lnTo>
                  <a:pt x="1139168" y="857460"/>
                </a:lnTo>
                <a:lnTo>
                  <a:pt x="1126899" y="806635"/>
                </a:lnTo>
                <a:lnTo>
                  <a:pt x="1820929" y="771583"/>
                </a:lnTo>
                <a:close/>
                <a:moveTo>
                  <a:pt x="741350" y="476707"/>
                </a:moveTo>
                <a:lnTo>
                  <a:pt x="173507" y="504749"/>
                </a:lnTo>
                <a:lnTo>
                  <a:pt x="173507" y="881558"/>
                </a:lnTo>
                <a:lnTo>
                  <a:pt x="741350" y="853516"/>
                </a:lnTo>
                <a:close/>
                <a:moveTo>
                  <a:pt x="741350" y="57835"/>
                </a:moveTo>
                <a:lnTo>
                  <a:pt x="173507" y="85877"/>
                </a:lnTo>
                <a:lnTo>
                  <a:pt x="173507" y="455676"/>
                </a:lnTo>
                <a:lnTo>
                  <a:pt x="741350" y="427634"/>
                </a:lnTo>
                <a:close/>
                <a:moveTo>
                  <a:pt x="920115" y="0"/>
                </a:moveTo>
                <a:lnTo>
                  <a:pt x="920115" y="89382"/>
                </a:lnTo>
                <a:lnTo>
                  <a:pt x="920115" y="1409090"/>
                </a:lnTo>
                <a:cubicBezTo>
                  <a:pt x="918946" y="1419606"/>
                  <a:pt x="900836" y="1434211"/>
                  <a:pt x="865784" y="1452905"/>
                </a:cubicBezTo>
                <a:cubicBezTo>
                  <a:pt x="830732" y="1472768"/>
                  <a:pt x="798601" y="1483284"/>
                  <a:pt x="769391" y="1484452"/>
                </a:cubicBezTo>
                <a:lnTo>
                  <a:pt x="741350" y="1486205"/>
                </a:lnTo>
                <a:lnTo>
                  <a:pt x="741350" y="1338986"/>
                </a:lnTo>
                <a:lnTo>
                  <a:pt x="173507" y="1367028"/>
                </a:lnTo>
                <a:lnTo>
                  <a:pt x="173507" y="1451153"/>
                </a:lnTo>
                <a:cubicBezTo>
                  <a:pt x="173507" y="1466342"/>
                  <a:pt x="158318" y="1483868"/>
                  <a:pt x="127940" y="1503731"/>
                </a:cubicBezTo>
                <a:cubicBezTo>
                  <a:pt x="97561" y="1525930"/>
                  <a:pt x="64846" y="1537614"/>
                  <a:pt x="29794" y="1538783"/>
                </a:cubicBezTo>
                <a:lnTo>
                  <a:pt x="0" y="1540535"/>
                </a:lnTo>
                <a:lnTo>
                  <a:pt x="0" y="45567"/>
                </a:lnTo>
                <a:lnTo>
                  <a:pt x="185775" y="36804"/>
                </a:lnTo>
                <a:lnTo>
                  <a:pt x="727329" y="8763"/>
                </a:lnTo>
                <a:close/>
              </a:path>
            </a:pathLst>
          </a:custGeom>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cs typeface="+mn-ea"/>
              <a:sym typeface="+mn-lt"/>
            </a:endParaRPr>
          </a:p>
        </p:txBody>
      </p:sp>
      <p:pic>
        <p:nvPicPr>
          <p:cNvPr id="40" name="图片 39">
            <a:extLst>
              <a:ext uri="{FF2B5EF4-FFF2-40B4-BE49-F238E27FC236}">
                <a16:creationId xmlns:a16="http://schemas.microsoft.com/office/drawing/2014/main" id="{6103300B-66AC-B37E-1118-E4E27C0138EE}"/>
              </a:ext>
            </a:extLst>
          </p:cNvPr>
          <p:cNvPicPr>
            <a:picLocks noChangeAspect="1"/>
          </p:cNvPicPr>
          <p:nvPr/>
        </p:nvPicPr>
        <p:blipFill>
          <a:blip r:embed="rId10"/>
          <a:stretch>
            <a:fillRect/>
          </a:stretch>
        </p:blipFill>
        <p:spPr>
          <a:xfrm rot="773307">
            <a:off x="-5636237" y="4713480"/>
            <a:ext cx="6267450" cy="6267450"/>
          </a:xfrm>
          <a:prstGeom prst="rect">
            <a:avLst/>
          </a:prstGeom>
        </p:spPr>
      </p:pic>
      <p:pic>
        <p:nvPicPr>
          <p:cNvPr id="41" name="图片 40">
            <a:extLst>
              <a:ext uri="{FF2B5EF4-FFF2-40B4-BE49-F238E27FC236}">
                <a16:creationId xmlns:a16="http://schemas.microsoft.com/office/drawing/2014/main" id="{C863075C-5A2A-8EC1-D696-89C9F56A9A43}"/>
              </a:ext>
            </a:extLst>
          </p:cNvPr>
          <p:cNvPicPr>
            <a:picLocks noChangeAspect="1"/>
          </p:cNvPicPr>
          <p:nvPr/>
        </p:nvPicPr>
        <p:blipFill>
          <a:blip r:embed="rId11"/>
          <a:stretch>
            <a:fillRect/>
          </a:stretch>
        </p:blipFill>
        <p:spPr>
          <a:xfrm>
            <a:off x="-3463307" y="2183191"/>
            <a:ext cx="19500475" cy="8819874"/>
          </a:xfrm>
          <a:prstGeom prst="rect">
            <a:avLst/>
          </a:prstGeom>
        </p:spPr>
      </p:pic>
      <p:sp>
        <p:nvSpPr>
          <p:cNvPr id="85" name="文本框 84">
            <a:extLst>
              <a:ext uri="{FF2B5EF4-FFF2-40B4-BE49-F238E27FC236}">
                <a16:creationId xmlns:a16="http://schemas.microsoft.com/office/drawing/2014/main" id="{D9A82C23-AEAF-6FD2-7AD1-431D5C5FD107}"/>
              </a:ext>
            </a:extLst>
          </p:cNvPr>
          <p:cNvSpPr txBox="1"/>
          <p:nvPr/>
        </p:nvSpPr>
        <p:spPr>
          <a:xfrm>
            <a:off x="7124121" y="1882252"/>
            <a:ext cx="1506479" cy="461665"/>
          </a:xfrm>
          <a:prstGeom prst="rect">
            <a:avLst/>
          </a:prstGeom>
          <a:noFill/>
        </p:spPr>
        <p:txBody>
          <a:bodyPr wrap="square" rtlCol="0">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88" name="文本框 87">
            <a:extLst>
              <a:ext uri="{FF2B5EF4-FFF2-40B4-BE49-F238E27FC236}">
                <a16:creationId xmlns:a16="http://schemas.microsoft.com/office/drawing/2014/main" id="{447B00F6-2F54-D612-FDA1-4EA86D79D11A}"/>
              </a:ext>
            </a:extLst>
          </p:cNvPr>
          <p:cNvSpPr txBox="1"/>
          <p:nvPr/>
        </p:nvSpPr>
        <p:spPr>
          <a:xfrm>
            <a:off x="8046571" y="1259223"/>
            <a:ext cx="2591366" cy="307777"/>
          </a:xfrm>
          <a:prstGeom prst="rect">
            <a:avLst/>
          </a:prstGeom>
          <a:noFill/>
        </p:spPr>
        <p:txBody>
          <a:bodyPr wrap="square" rtlCol="0">
            <a:spAutoFit/>
          </a:bodyPr>
          <a:lstStyle/>
          <a:p>
            <a:pPr algn="ctr"/>
            <a:r>
              <a:rPr lang="zh-CN" altLang="en-US" sz="1400" dirty="0">
                <a:solidFill>
                  <a:schemeClr val="bg1"/>
                </a:solidFill>
                <a:cs typeface="+mn-ea"/>
                <a:sym typeface="+mn-lt"/>
              </a:rPr>
              <a:t>研究背景与意义</a:t>
            </a:r>
          </a:p>
        </p:txBody>
      </p:sp>
      <p:sp>
        <p:nvSpPr>
          <p:cNvPr id="60" name="矩形: 圆角 59">
            <a:extLst>
              <a:ext uri="{FF2B5EF4-FFF2-40B4-BE49-F238E27FC236}">
                <a16:creationId xmlns:a16="http://schemas.microsoft.com/office/drawing/2014/main" id="{053CA300-AE98-0E99-FEC3-B4AA6CC7D66A}"/>
              </a:ext>
            </a:extLst>
          </p:cNvPr>
          <p:cNvSpPr/>
          <p:nvPr/>
        </p:nvSpPr>
        <p:spPr>
          <a:xfrm>
            <a:off x="7222463" y="1192073"/>
            <a:ext cx="4459188" cy="656845"/>
          </a:xfrm>
          <a:prstGeom prst="round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63" name="任意多边形: 形状 62">
            <a:extLst>
              <a:ext uri="{FF2B5EF4-FFF2-40B4-BE49-F238E27FC236}">
                <a16:creationId xmlns:a16="http://schemas.microsoft.com/office/drawing/2014/main" id="{AE8C47AE-5226-9726-8C84-709A92E2DF7F}"/>
              </a:ext>
            </a:extLst>
          </p:cNvPr>
          <p:cNvSpPr/>
          <p:nvPr/>
        </p:nvSpPr>
        <p:spPr>
          <a:xfrm>
            <a:off x="7222463" y="1192073"/>
            <a:ext cx="1415029" cy="656845"/>
          </a:xfrm>
          <a:custGeom>
            <a:avLst/>
            <a:gdLst>
              <a:gd name="connsiteX0" fmla="*/ 125309 w 884170"/>
              <a:gd name="connsiteY0" fmla="*/ 0 h 751840"/>
              <a:gd name="connsiteX1" fmla="*/ 471748 w 884170"/>
              <a:gd name="connsiteY1" fmla="*/ 0 h 751840"/>
              <a:gd name="connsiteX2" fmla="*/ 561975 w 884170"/>
              <a:gd name="connsiteY2" fmla="*/ 94683 h 751840"/>
              <a:gd name="connsiteX3" fmla="*/ 880587 w 884170"/>
              <a:gd name="connsiteY3" fmla="*/ 729447 h 751840"/>
              <a:gd name="connsiteX4" fmla="*/ 884170 w 884170"/>
              <a:gd name="connsiteY4" fmla="*/ 751840 h 751840"/>
              <a:gd name="connsiteX5" fmla="*/ 125309 w 884170"/>
              <a:gd name="connsiteY5" fmla="*/ 751840 h 751840"/>
              <a:gd name="connsiteX6" fmla="*/ 0 w 884170"/>
              <a:gd name="connsiteY6" fmla="*/ 626531 h 751840"/>
              <a:gd name="connsiteX7" fmla="*/ 0 w 884170"/>
              <a:gd name="connsiteY7" fmla="*/ 125309 h 751840"/>
              <a:gd name="connsiteX8" fmla="*/ 125309 w 884170"/>
              <a:gd name="connsiteY8" fmla="*/ 0 h 75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4170" h="751840">
                <a:moveTo>
                  <a:pt x="125309" y="0"/>
                </a:moveTo>
                <a:lnTo>
                  <a:pt x="471748" y="0"/>
                </a:lnTo>
                <a:lnTo>
                  <a:pt x="561975" y="94683"/>
                </a:lnTo>
                <a:cubicBezTo>
                  <a:pt x="718033" y="275038"/>
                  <a:pt x="829583" y="491725"/>
                  <a:pt x="880587" y="729447"/>
                </a:cubicBezTo>
                <a:lnTo>
                  <a:pt x="884170" y="751840"/>
                </a:lnTo>
                <a:lnTo>
                  <a:pt x="125309" y="751840"/>
                </a:lnTo>
                <a:cubicBezTo>
                  <a:pt x="56103" y="751840"/>
                  <a:pt x="0" y="695737"/>
                  <a:pt x="0" y="626531"/>
                </a:cubicBezTo>
                <a:lnTo>
                  <a:pt x="0" y="125309"/>
                </a:lnTo>
                <a:cubicBezTo>
                  <a:pt x="0" y="56103"/>
                  <a:pt x="56103" y="0"/>
                  <a:pt x="125309" y="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64" name="任意多边形: 形状 63">
            <a:extLst>
              <a:ext uri="{FF2B5EF4-FFF2-40B4-BE49-F238E27FC236}">
                <a16:creationId xmlns:a16="http://schemas.microsoft.com/office/drawing/2014/main" id="{B9841D3B-6A30-E2E5-036E-2050C18C6B58}"/>
              </a:ext>
            </a:extLst>
          </p:cNvPr>
          <p:cNvSpPr/>
          <p:nvPr/>
        </p:nvSpPr>
        <p:spPr>
          <a:xfrm>
            <a:off x="7124121" y="1190051"/>
            <a:ext cx="1415029" cy="656845"/>
          </a:xfrm>
          <a:custGeom>
            <a:avLst/>
            <a:gdLst>
              <a:gd name="connsiteX0" fmla="*/ 125309 w 884170"/>
              <a:gd name="connsiteY0" fmla="*/ 0 h 751840"/>
              <a:gd name="connsiteX1" fmla="*/ 471748 w 884170"/>
              <a:gd name="connsiteY1" fmla="*/ 0 h 751840"/>
              <a:gd name="connsiteX2" fmla="*/ 561975 w 884170"/>
              <a:gd name="connsiteY2" fmla="*/ 94683 h 751840"/>
              <a:gd name="connsiteX3" fmla="*/ 880587 w 884170"/>
              <a:gd name="connsiteY3" fmla="*/ 729447 h 751840"/>
              <a:gd name="connsiteX4" fmla="*/ 884170 w 884170"/>
              <a:gd name="connsiteY4" fmla="*/ 751840 h 751840"/>
              <a:gd name="connsiteX5" fmla="*/ 125309 w 884170"/>
              <a:gd name="connsiteY5" fmla="*/ 751840 h 751840"/>
              <a:gd name="connsiteX6" fmla="*/ 0 w 884170"/>
              <a:gd name="connsiteY6" fmla="*/ 626531 h 751840"/>
              <a:gd name="connsiteX7" fmla="*/ 0 w 884170"/>
              <a:gd name="connsiteY7" fmla="*/ 125309 h 751840"/>
              <a:gd name="connsiteX8" fmla="*/ 125309 w 884170"/>
              <a:gd name="connsiteY8" fmla="*/ 0 h 75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4170" h="751840">
                <a:moveTo>
                  <a:pt x="125309" y="0"/>
                </a:moveTo>
                <a:lnTo>
                  <a:pt x="471748" y="0"/>
                </a:lnTo>
                <a:lnTo>
                  <a:pt x="561975" y="94683"/>
                </a:lnTo>
                <a:cubicBezTo>
                  <a:pt x="718033" y="275038"/>
                  <a:pt x="829583" y="491725"/>
                  <a:pt x="880587" y="729447"/>
                </a:cubicBezTo>
                <a:lnTo>
                  <a:pt x="884170" y="751840"/>
                </a:lnTo>
                <a:lnTo>
                  <a:pt x="125309" y="751840"/>
                </a:lnTo>
                <a:cubicBezTo>
                  <a:pt x="56103" y="751840"/>
                  <a:pt x="0" y="695737"/>
                  <a:pt x="0" y="626531"/>
                </a:cubicBezTo>
                <a:lnTo>
                  <a:pt x="0" y="125309"/>
                </a:lnTo>
                <a:cubicBezTo>
                  <a:pt x="0" y="56103"/>
                  <a:pt x="56103" y="0"/>
                  <a:pt x="125309" y="0"/>
                </a:cubicBezTo>
                <a:close/>
              </a:path>
            </a:pathLst>
          </a:custGeom>
          <a:gradFill>
            <a:gsLst>
              <a:gs pos="100000">
                <a:srgbClr val="884110">
                  <a:lumMod val="84000"/>
                  <a:lumOff val="16000"/>
                </a:srgbClr>
              </a:gs>
              <a:gs pos="34000">
                <a:srgbClr val="FEDE9D"/>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68" name="矩形: 圆角 67">
            <a:extLst>
              <a:ext uri="{FF2B5EF4-FFF2-40B4-BE49-F238E27FC236}">
                <a16:creationId xmlns:a16="http://schemas.microsoft.com/office/drawing/2014/main" id="{801DB558-12EB-A06D-DA73-C96227C4F4AB}"/>
              </a:ext>
            </a:extLst>
          </p:cNvPr>
          <p:cNvSpPr/>
          <p:nvPr/>
        </p:nvSpPr>
        <p:spPr>
          <a:xfrm>
            <a:off x="7222463" y="1940921"/>
            <a:ext cx="4459188" cy="656845"/>
          </a:xfrm>
          <a:prstGeom prst="round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sp>
        <p:nvSpPr>
          <p:cNvPr id="69" name="任意多边形: 形状 68">
            <a:extLst>
              <a:ext uri="{FF2B5EF4-FFF2-40B4-BE49-F238E27FC236}">
                <a16:creationId xmlns:a16="http://schemas.microsoft.com/office/drawing/2014/main" id="{3E452E82-5EB6-AB5C-6689-840A1E128A4E}"/>
              </a:ext>
            </a:extLst>
          </p:cNvPr>
          <p:cNvSpPr/>
          <p:nvPr/>
        </p:nvSpPr>
        <p:spPr>
          <a:xfrm>
            <a:off x="7222463" y="1940921"/>
            <a:ext cx="1415029" cy="656845"/>
          </a:xfrm>
          <a:custGeom>
            <a:avLst/>
            <a:gdLst>
              <a:gd name="connsiteX0" fmla="*/ 125309 w 884170"/>
              <a:gd name="connsiteY0" fmla="*/ 0 h 751840"/>
              <a:gd name="connsiteX1" fmla="*/ 471748 w 884170"/>
              <a:gd name="connsiteY1" fmla="*/ 0 h 751840"/>
              <a:gd name="connsiteX2" fmla="*/ 561975 w 884170"/>
              <a:gd name="connsiteY2" fmla="*/ 94683 h 751840"/>
              <a:gd name="connsiteX3" fmla="*/ 880587 w 884170"/>
              <a:gd name="connsiteY3" fmla="*/ 729447 h 751840"/>
              <a:gd name="connsiteX4" fmla="*/ 884170 w 884170"/>
              <a:gd name="connsiteY4" fmla="*/ 751840 h 751840"/>
              <a:gd name="connsiteX5" fmla="*/ 125309 w 884170"/>
              <a:gd name="connsiteY5" fmla="*/ 751840 h 751840"/>
              <a:gd name="connsiteX6" fmla="*/ 0 w 884170"/>
              <a:gd name="connsiteY6" fmla="*/ 626531 h 751840"/>
              <a:gd name="connsiteX7" fmla="*/ 0 w 884170"/>
              <a:gd name="connsiteY7" fmla="*/ 125309 h 751840"/>
              <a:gd name="connsiteX8" fmla="*/ 125309 w 884170"/>
              <a:gd name="connsiteY8" fmla="*/ 0 h 75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4170" h="751840">
                <a:moveTo>
                  <a:pt x="125309" y="0"/>
                </a:moveTo>
                <a:lnTo>
                  <a:pt x="471748" y="0"/>
                </a:lnTo>
                <a:lnTo>
                  <a:pt x="561975" y="94683"/>
                </a:lnTo>
                <a:cubicBezTo>
                  <a:pt x="718033" y="275038"/>
                  <a:pt x="829583" y="491725"/>
                  <a:pt x="880587" y="729447"/>
                </a:cubicBezTo>
                <a:lnTo>
                  <a:pt x="884170" y="751840"/>
                </a:lnTo>
                <a:lnTo>
                  <a:pt x="125309" y="751840"/>
                </a:lnTo>
                <a:cubicBezTo>
                  <a:pt x="56103" y="751840"/>
                  <a:pt x="0" y="695737"/>
                  <a:pt x="0" y="626531"/>
                </a:cubicBezTo>
                <a:lnTo>
                  <a:pt x="0" y="125309"/>
                </a:lnTo>
                <a:cubicBezTo>
                  <a:pt x="0" y="56103"/>
                  <a:pt x="56103" y="0"/>
                  <a:pt x="125309" y="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70" name="任意多边形: 形状 69">
            <a:extLst>
              <a:ext uri="{FF2B5EF4-FFF2-40B4-BE49-F238E27FC236}">
                <a16:creationId xmlns:a16="http://schemas.microsoft.com/office/drawing/2014/main" id="{24117B48-15D0-6BB9-1015-AE17F37C6099}"/>
              </a:ext>
            </a:extLst>
          </p:cNvPr>
          <p:cNvSpPr/>
          <p:nvPr/>
        </p:nvSpPr>
        <p:spPr>
          <a:xfrm>
            <a:off x="7124121" y="1938899"/>
            <a:ext cx="1415029" cy="656845"/>
          </a:xfrm>
          <a:custGeom>
            <a:avLst/>
            <a:gdLst>
              <a:gd name="connsiteX0" fmla="*/ 125309 w 884170"/>
              <a:gd name="connsiteY0" fmla="*/ 0 h 751840"/>
              <a:gd name="connsiteX1" fmla="*/ 471748 w 884170"/>
              <a:gd name="connsiteY1" fmla="*/ 0 h 751840"/>
              <a:gd name="connsiteX2" fmla="*/ 561975 w 884170"/>
              <a:gd name="connsiteY2" fmla="*/ 94683 h 751840"/>
              <a:gd name="connsiteX3" fmla="*/ 880587 w 884170"/>
              <a:gd name="connsiteY3" fmla="*/ 729447 h 751840"/>
              <a:gd name="connsiteX4" fmla="*/ 884170 w 884170"/>
              <a:gd name="connsiteY4" fmla="*/ 751840 h 751840"/>
              <a:gd name="connsiteX5" fmla="*/ 125309 w 884170"/>
              <a:gd name="connsiteY5" fmla="*/ 751840 h 751840"/>
              <a:gd name="connsiteX6" fmla="*/ 0 w 884170"/>
              <a:gd name="connsiteY6" fmla="*/ 626531 h 751840"/>
              <a:gd name="connsiteX7" fmla="*/ 0 w 884170"/>
              <a:gd name="connsiteY7" fmla="*/ 125309 h 751840"/>
              <a:gd name="connsiteX8" fmla="*/ 125309 w 884170"/>
              <a:gd name="connsiteY8" fmla="*/ 0 h 75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4170" h="751840">
                <a:moveTo>
                  <a:pt x="125309" y="0"/>
                </a:moveTo>
                <a:lnTo>
                  <a:pt x="471748" y="0"/>
                </a:lnTo>
                <a:lnTo>
                  <a:pt x="561975" y="94683"/>
                </a:lnTo>
                <a:cubicBezTo>
                  <a:pt x="718033" y="275038"/>
                  <a:pt x="829583" y="491725"/>
                  <a:pt x="880587" y="729447"/>
                </a:cubicBezTo>
                <a:lnTo>
                  <a:pt x="884170" y="751840"/>
                </a:lnTo>
                <a:lnTo>
                  <a:pt x="125309" y="751840"/>
                </a:lnTo>
                <a:cubicBezTo>
                  <a:pt x="56103" y="751840"/>
                  <a:pt x="0" y="695737"/>
                  <a:pt x="0" y="626531"/>
                </a:cubicBezTo>
                <a:lnTo>
                  <a:pt x="0" y="125309"/>
                </a:lnTo>
                <a:cubicBezTo>
                  <a:pt x="0" y="56103"/>
                  <a:pt x="56103" y="0"/>
                  <a:pt x="125309" y="0"/>
                </a:cubicBezTo>
                <a:close/>
              </a:path>
            </a:pathLst>
          </a:custGeom>
          <a:gradFill>
            <a:gsLst>
              <a:gs pos="100000">
                <a:srgbClr val="884110">
                  <a:lumMod val="84000"/>
                  <a:lumOff val="16000"/>
                </a:srgbClr>
              </a:gs>
              <a:gs pos="34000">
                <a:srgbClr val="FEDE9D"/>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3" name="矩形: 圆角 2">
            <a:extLst>
              <a:ext uri="{FF2B5EF4-FFF2-40B4-BE49-F238E27FC236}">
                <a16:creationId xmlns:a16="http://schemas.microsoft.com/office/drawing/2014/main" id="{E615ADF2-E56C-E162-786D-D6AFDE710C3B}"/>
              </a:ext>
            </a:extLst>
          </p:cNvPr>
          <p:cNvSpPr/>
          <p:nvPr/>
        </p:nvSpPr>
        <p:spPr>
          <a:xfrm>
            <a:off x="7222463" y="2689770"/>
            <a:ext cx="4459188" cy="656845"/>
          </a:xfrm>
          <a:prstGeom prst="round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4" name="任意多边形: 形状 3">
            <a:extLst>
              <a:ext uri="{FF2B5EF4-FFF2-40B4-BE49-F238E27FC236}">
                <a16:creationId xmlns:a16="http://schemas.microsoft.com/office/drawing/2014/main" id="{03D516EF-1E21-5F96-B6F1-791B7A27F999}"/>
              </a:ext>
            </a:extLst>
          </p:cNvPr>
          <p:cNvSpPr/>
          <p:nvPr/>
        </p:nvSpPr>
        <p:spPr>
          <a:xfrm>
            <a:off x="7222463" y="2689770"/>
            <a:ext cx="1415029" cy="656845"/>
          </a:xfrm>
          <a:custGeom>
            <a:avLst/>
            <a:gdLst>
              <a:gd name="connsiteX0" fmla="*/ 125309 w 884170"/>
              <a:gd name="connsiteY0" fmla="*/ 0 h 751840"/>
              <a:gd name="connsiteX1" fmla="*/ 471748 w 884170"/>
              <a:gd name="connsiteY1" fmla="*/ 0 h 751840"/>
              <a:gd name="connsiteX2" fmla="*/ 561975 w 884170"/>
              <a:gd name="connsiteY2" fmla="*/ 94683 h 751840"/>
              <a:gd name="connsiteX3" fmla="*/ 880587 w 884170"/>
              <a:gd name="connsiteY3" fmla="*/ 729447 h 751840"/>
              <a:gd name="connsiteX4" fmla="*/ 884170 w 884170"/>
              <a:gd name="connsiteY4" fmla="*/ 751840 h 751840"/>
              <a:gd name="connsiteX5" fmla="*/ 125309 w 884170"/>
              <a:gd name="connsiteY5" fmla="*/ 751840 h 751840"/>
              <a:gd name="connsiteX6" fmla="*/ 0 w 884170"/>
              <a:gd name="connsiteY6" fmla="*/ 626531 h 751840"/>
              <a:gd name="connsiteX7" fmla="*/ 0 w 884170"/>
              <a:gd name="connsiteY7" fmla="*/ 125309 h 751840"/>
              <a:gd name="connsiteX8" fmla="*/ 125309 w 884170"/>
              <a:gd name="connsiteY8" fmla="*/ 0 h 75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4170" h="751840">
                <a:moveTo>
                  <a:pt x="125309" y="0"/>
                </a:moveTo>
                <a:lnTo>
                  <a:pt x="471748" y="0"/>
                </a:lnTo>
                <a:lnTo>
                  <a:pt x="561975" y="94683"/>
                </a:lnTo>
                <a:cubicBezTo>
                  <a:pt x="718033" y="275038"/>
                  <a:pt x="829583" y="491725"/>
                  <a:pt x="880587" y="729447"/>
                </a:cubicBezTo>
                <a:lnTo>
                  <a:pt x="884170" y="751840"/>
                </a:lnTo>
                <a:lnTo>
                  <a:pt x="125309" y="751840"/>
                </a:lnTo>
                <a:cubicBezTo>
                  <a:pt x="56103" y="751840"/>
                  <a:pt x="0" y="695737"/>
                  <a:pt x="0" y="626531"/>
                </a:cubicBezTo>
                <a:lnTo>
                  <a:pt x="0" y="125309"/>
                </a:lnTo>
                <a:cubicBezTo>
                  <a:pt x="0" y="56103"/>
                  <a:pt x="56103" y="0"/>
                  <a:pt x="125309" y="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5" name="任意多边形: 形状 4">
            <a:extLst>
              <a:ext uri="{FF2B5EF4-FFF2-40B4-BE49-F238E27FC236}">
                <a16:creationId xmlns:a16="http://schemas.microsoft.com/office/drawing/2014/main" id="{3F625672-F2C0-25F9-32D2-C6A31D13DA74}"/>
              </a:ext>
            </a:extLst>
          </p:cNvPr>
          <p:cNvSpPr/>
          <p:nvPr/>
        </p:nvSpPr>
        <p:spPr>
          <a:xfrm>
            <a:off x="7124121" y="2687748"/>
            <a:ext cx="1415029" cy="656845"/>
          </a:xfrm>
          <a:custGeom>
            <a:avLst/>
            <a:gdLst>
              <a:gd name="connsiteX0" fmla="*/ 125309 w 884170"/>
              <a:gd name="connsiteY0" fmla="*/ 0 h 751840"/>
              <a:gd name="connsiteX1" fmla="*/ 471748 w 884170"/>
              <a:gd name="connsiteY1" fmla="*/ 0 h 751840"/>
              <a:gd name="connsiteX2" fmla="*/ 561975 w 884170"/>
              <a:gd name="connsiteY2" fmla="*/ 94683 h 751840"/>
              <a:gd name="connsiteX3" fmla="*/ 880587 w 884170"/>
              <a:gd name="connsiteY3" fmla="*/ 729447 h 751840"/>
              <a:gd name="connsiteX4" fmla="*/ 884170 w 884170"/>
              <a:gd name="connsiteY4" fmla="*/ 751840 h 751840"/>
              <a:gd name="connsiteX5" fmla="*/ 125309 w 884170"/>
              <a:gd name="connsiteY5" fmla="*/ 751840 h 751840"/>
              <a:gd name="connsiteX6" fmla="*/ 0 w 884170"/>
              <a:gd name="connsiteY6" fmla="*/ 626531 h 751840"/>
              <a:gd name="connsiteX7" fmla="*/ 0 w 884170"/>
              <a:gd name="connsiteY7" fmla="*/ 125309 h 751840"/>
              <a:gd name="connsiteX8" fmla="*/ 125309 w 884170"/>
              <a:gd name="connsiteY8" fmla="*/ 0 h 75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4170" h="751840">
                <a:moveTo>
                  <a:pt x="125309" y="0"/>
                </a:moveTo>
                <a:lnTo>
                  <a:pt x="471748" y="0"/>
                </a:lnTo>
                <a:lnTo>
                  <a:pt x="561975" y="94683"/>
                </a:lnTo>
                <a:cubicBezTo>
                  <a:pt x="718033" y="275038"/>
                  <a:pt x="829583" y="491725"/>
                  <a:pt x="880587" y="729447"/>
                </a:cubicBezTo>
                <a:lnTo>
                  <a:pt x="884170" y="751840"/>
                </a:lnTo>
                <a:lnTo>
                  <a:pt x="125309" y="751840"/>
                </a:lnTo>
                <a:cubicBezTo>
                  <a:pt x="56103" y="751840"/>
                  <a:pt x="0" y="695737"/>
                  <a:pt x="0" y="626531"/>
                </a:cubicBezTo>
                <a:lnTo>
                  <a:pt x="0" y="125309"/>
                </a:lnTo>
                <a:cubicBezTo>
                  <a:pt x="0" y="56103"/>
                  <a:pt x="56103" y="0"/>
                  <a:pt x="125309" y="0"/>
                </a:cubicBezTo>
                <a:close/>
              </a:path>
            </a:pathLst>
          </a:custGeom>
          <a:gradFill>
            <a:gsLst>
              <a:gs pos="100000">
                <a:srgbClr val="884110">
                  <a:lumMod val="84000"/>
                  <a:lumOff val="16000"/>
                </a:srgbClr>
              </a:gs>
              <a:gs pos="34000">
                <a:srgbClr val="FEDE9D"/>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7" name="矩形: 圆角 6">
            <a:extLst>
              <a:ext uri="{FF2B5EF4-FFF2-40B4-BE49-F238E27FC236}">
                <a16:creationId xmlns:a16="http://schemas.microsoft.com/office/drawing/2014/main" id="{D337E931-0B3B-AB73-D64F-8F05D162A792}"/>
              </a:ext>
            </a:extLst>
          </p:cNvPr>
          <p:cNvSpPr/>
          <p:nvPr/>
        </p:nvSpPr>
        <p:spPr>
          <a:xfrm>
            <a:off x="7222463" y="3438619"/>
            <a:ext cx="4459188" cy="656845"/>
          </a:xfrm>
          <a:prstGeom prst="round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sp>
        <p:nvSpPr>
          <p:cNvPr id="11" name="任意多边形: 形状 10">
            <a:extLst>
              <a:ext uri="{FF2B5EF4-FFF2-40B4-BE49-F238E27FC236}">
                <a16:creationId xmlns:a16="http://schemas.microsoft.com/office/drawing/2014/main" id="{075E4295-DADF-3066-6231-AAB99C87CB05}"/>
              </a:ext>
            </a:extLst>
          </p:cNvPr>
          <p:cNvSpPr/>
          <p:nvPr/>
        </p:nvSpPr>
        <p:spPr>
          <a:xfrm>
            <a:off x="7222463" y="3438619"/>
            <a:ext cx="1415029" cy="656845"/>
          </a:xfrm>
          <a:custGeom>
            <a:avLst/>
            <a:gdLst>
              <a:gd name="connsiteX0" fmla="*/ 125309 w 884170"/>
              <a:gd name="connsiteY0" fmla="*/ 0 h 751840"/>
              <a:gd name="connsiteX1" fmla="*/ 471748 w 884170"/>
              <a:gd name="connsiteY1" fmla="*/ 0 h 751840"/>
              <a:gd name="connsiteX2" fmla="*/ 561975 w 884170"/>
              <a:gd name="connsiteY2" fmla="*/ 94683 h 751840"/>
              <a:gd name="connsiteX3" fmla="*/ 880587 w 884170"/>
              <a:gd name="connsiteY3" fmla="*/ 729447 h 751840"/>
              <a:gd name="connsiteX4" fmla="*/ 884170 w 884170"/>
              <a:gd name="connsiteY4" fmla="*/ 751840 h 751840"/>
              <a:gd name="connsiteX5" fmla="*/ 125309 w 884170"/>
              <a:gd name="connsiteY5" fmla="*/ 751840 h 751840"/>
              <a:gd name="connsiteX6" fmla="*/ 0 w 884170"/>
              <a:gd name="connsiteY6" fmla="*/ 626531 h 751840"/>
              <a:gd name="connsiteX7" fmla="*/ 0 w 884170"/>
              <a:gd name="connsiteY7" fmla="*/ 125309 h 751840"/>
              <a:gd name="connsiteX8" fmla="*/ 125309 w 884170"/>
              <a:gd name="connsiteY8" fmla="*/ 0 h 75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4170" h="751840">
                <a:moveTo>
                  <a:pt x="125309" y="0"/>
                </a:moveTo>
                <a:lnTo>
                  <a:pt x="471748" y="0"/>
                </a:lnTo>
                <a:lnTo>
                  <a:pt x="561975" y="94683"/>
                </a:lnTo>
                <a:cubicBezTo>
                  <a:pt x="718033" y="275038"/>
                  <a:pt x="829583" y="491725"/>
                  <a:pt x="880587" y="729447"/>
                </a:cubicBezTo>
                <a:lnTo>
                  <a:pt x="884170" y="751840"/>
                </a:lnTo>
                <a:lnTo>
                  <a:pt x="125309" y="751840"/>
                </a:lnTo>
                <a:cubicBezTo>
                  <a:pt x="56103" y="751840"/>
                  <a:pt x="0" y="695737"/>
                  <a:pt x="0" y="626531"/>
                </a:cubicBezTo>
                <a:lnTo>
                  <a:pt x="0" y="125309"/>
                </a:lnTo>
                <a:cubicBezTo>
                  <a:pt x="0" y="56103"/>
                  <a:pt x="56103" y="0"/>
                  <a:pt x="125309" y="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2" name="任意多边形: 形状 11">
            <a:extLst>
              <a:ext uri="{FF2B5EF4-FFF2-40B4-BE49-F238E27FC236}">
                <a16:creationId xmlns:a16="http://schemas.microsoft.com/office/drawing/2014/main" id="{FE4C2BF2-9001-42D9-6638-6C537549CAC5}"/>
              </a:ext>
            </a:extLst>
          </p:cNvPr>
          <p:cNvSpPr/>
          <p:nvPr/>
        </p:nvSpPr>
        <p:spPr>
          <a:xfrm>
            <a:off x="7124121" y="3436597"/>
            <a:ext cx="1415029" cy="656845"/>
          </a:xfrm>
          <a:custGeom>
            <a:avLst/>
            <a:gdLst>
              <a:gd name="connsiteX0" fmla="*/ 125309 w 884170"/>
              <a:gd name="connsiteY0" fmla="*/ 0 h 751840"/>
              <a:gd name="connsiteX1" fmla="*/ 471748 w 884170"/>
              <a:gd name="connsiteY1" fmla="*/ 0 h 751840"/>
              <a:gd name="connsiteX2" fmla="*/ 561975 w 884170"/>
              <a:gd name="connsiteY2" fmla="*/ 94683 h 751840"/>
              <a:gd name="connsiteX3" fmla="*/ 880587 w 884170"/>
              <a:gd name="connsiteY3" fmla="*/ 729447 h 751840"/>
              <a:gd name="connsiteX4" fmla="*/ 884170 w 884170"/>
              <a:gd name="connsiteY4" fmla="*/ 751840 h 751840"/>
              <a:gd name="connsiteX5" fmla="*/ 125309 w 884170"/>
              <a:gd name="connsiteY5" fmla="*/ 751840 h 751840"/>
              <a:gd name="connsiteX6" fmla="*/ 0 w 884170"/>
              <a:gd name="connsiteY6" fmla="*/ 626531 h 751840"/>
              <a:gd name="connsiteX7" fmla="*/ 0 w 884170"/>
              <a:gd name="connsiteY7" fmla="*/ 125309 h 751840"/>
              <a:gd name="connsiteX8" fmla="*/ 125309 w 884170"/>
              <a:gd name="connsiteY8" fmla="*/ 0 h 75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4170" h="751840">
                <a:moveTo>
                  <a:pt x="125309" y="0"/>
                </a:moveTo>
                <a:lnTo>
                  <a:pt x="471748" y="0"/>
                </a:lnTo>
                <a:lnTo>
                  <a:pt x="561975" y="94683"/>
                </a:lnTo>
                <a:cubicBezTo>
                  <a:pt x="718033" y="275038"/>
                  <a:pt x="829583" y="491725"/>
                  <a:pt x="880587" y="729447"/>
                </a:cubicBezTo>
                <a:lnTo>
                  <a:pt x="884170" y="751840"/>
                </a:lnTo>
                <a:lnTo>
                  <a:pt x="125309" y="751840"/>
                </a:lnTo>
                <a:cubicBezTo>
                  <a:pt x="56103" y="751840"/>
                  <a:pt x="0" y="695737"/>
                  <a:pt x="0" y="626531"/>
                </a:cubicBezTo>
                <a:lnTo>
                  <a:pt x="0" y="125309"/>
                </a:lnTo>
                <a:cubicBezTo>
                  <a:pt x="0" y="56103"/>
                  <a:pt x="56103" y="0"/>
                  <a:pt x="125309" y="0"/>
                </a:cubicBezTo>
                <a:close/>
              </a:path>
            </a:pathLst>
          </a:custGeom>
          <a:gradFill>
            <a:gsLst>
              <a:gs pos="100000">
                <a:srgbClr val="884110">
                  <a:lumMod val="84000"/>
                  <a:lumOff val="16000"/>
                </a:srgbClr>
              </a:gs>
              <a:gs pos="34000">
                <a:srgbClr val="FEDE9D"/>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5" name="文本框 14">
            <a:extLst>
              <a:ext uri="{FF2B5EF4-FFF2-40B4-BE49-F238E27FC236}">
                <a16:creationId xmlns:a16="http://schemas.microsoft.com/office/drawing/2014/main" id="{9796ED4E-D5AC-4B93-F96B-54D37FDEE966}"/>
              </a:ext>
            </a:extLst>
          </p:cNvPr>
          <p:cNvSpPr txBox="1"/>
          <p:nvPr/>
        </p:nvSpPr>
        <p:spPr>
          <a:xfrm>
            <a:off x="8760189" y="1252193"/>
            <a:ext cx="2591366" cy="461665"/>
          </a:xfrm>
          <a:prstGeom prst="rect">
            <a:avLst/>
          </a:prstGeom>
          <a:noFill/>
        </p:spPr>
        <p:txBody>
          <a:bodyPr wrap="square" rtlCol="0">
            <a:spAutoFit/>
          </a:bodyPr>
          <a:lstStyle/>
          <a:p>
            <a:r>
              <a:rPr lang="zh-CN" altLang="en-US" sz="2400" dirty="0">
                <a:solidFill>
                  <a:schemeClr val="bg1"/>
                </a:solidFill>
                <a:cs typeface="+mn-ea"/>
                <a:sym typeface="+mn-lt"/>
              </a:rPr>
              <a:t>研究背景与意义</a:t>
            </a:r>
          </a:p>
        </p:txBody>
      </p:sp>
      <p:sp>
        <p:nvSpPr>
          <p:cNvPr id="66" name="文本框 65">
            <a:extLst>
              <a:ext uri="{FF2B5EF4-FFF2-40B4-BE49-F238E27FC236}">
                <a16:creationId xmlns:a16="http://schemas.microsoft.com/office/drawing/2014/main" id="{F7EA70AC-CE9C-D10F-C07C-7BA43B1C372F}"/>
              </a:ext>
            </a:extLst>
          </p:cNvPr>
          <p:cNvSpPr txBox="1"/>
          <p:nvPr/>
        </p:nvSpPr>
        <p:spPr>
          <a:xfrm>
            <a:off x="7124120" y="1270519"/>
            <a:ext cx="1193521" cy="461665"/>
          </a:xfrm>
          <a:prstGeom prst="rect">
            <a:avLst/>
          </a:prstGeom>
          <a:noFill/>
        </p:spPr>
        <p:txBody>
          <a:bodyPr wrap="square" rtlCol="0">
            <a:spAutoFit/>
          </a:bodyP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18" name="文本框 17">
            <a:extLst>
              <a:ext uri="{FF2B5EF4-FFF2-40B4-BE49-F238E27FC236}">
                <a16:creationId xmlns:a16="http://schemas.microsoft.com/office/drawing/2014/main" id="{BC1144AA-54C0-523C-BAF0-B11F4E9F6F33}"/>
              </a:ext>
            </a:extLst>
          </p:cNvPr>
          <p:cNvSpPr txBox="1"/>
          <p:nvPr/>
        </p:nvSpPr>
        <p:spPr>
          <a:xfrm>
            <a:off x="7154164" y="2003253"/>
            <a:ext cx="1193521" cy="461665"/>
          </a:xfrm>
          <a:prstGeom prst="rect">
            <a:avLst/>
          </a:prstGeom>
          <a:noFill/>
        </p:spPr>
        <p:txBody>
          <a:bodyPr wrap="square" rtlCol="0">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20" name="文本框 19">
            <a:extLst>
              <a:ext uri="{FF2B5EF4-FFF2-40B4-BE49-F238E27FC236}">
                <a16:creationId xmlns:a16="http://schemas.microsoft.com/office/drawing/2014/main" id="{639A0F46-E063-08D9-146A-2A63AD1E3EE6}"/>
              </a:ext>
            </a:extLst>
          </p:cNvPr>
          <p:cNvSpPr txBox="1"/>
          <p:nvPr/>
        </p:nvSpPr>
        <p:spPr>
          <a:xfrm>
            <a:off x="7154164" y="2771237"/>
            <a:ext cx="1193521" cy="461665"/>
          </a:xfrm>
          <a:prstGeom prst="rect">
            <a:avLst/>
          </a:prstGeom>
          <a:noFill/>
        </p:spPr>
        <p:txBody>
          <a:bodyPr wrap="square" rtlCol="0">
            <a:spAutoFit/>
          </a:bodyP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22" name="文本框 21">
            <a:extLst>
              <a:ext uri="{FF2B5EF4-FFF2-40B4-BE49-F238E27FC236}">
                <a16:creationId xmlns:a16="http://schemas.microsoft.com/office/drawing/2014/main" id="{C67A07DF-AD7B-8C00-8BE9-5CD9FC9DE44A}"/>
              </a:ext>
            </a:extLst>
          </p:cNvPr>
          <p:cNvSpPr txBox="1"/>
          <p:nvPr/>
        </p:nvSpPr>
        <p:spPr>
          <a:xfrm>
            <a:off x="7154164" y="3539221"/>
            <a:ext cx="1193521" cy="461665"/>
          </a:xfrm>
          <a:prstGeom prst="rect">
            <a:avLst/>
          </a:prstGeom>
          <a:noFill/>
        </p:spPr>
        <p:txBody>
          <a:bodyPr wrap="square" rtlCol="0">
            <a:spAutoFit/>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23" name="文本框 22">
            <a:extLst>
              <a:ext uri="{FF2B5EF4-FFF2-40B4-BE49-F238E27FC236}">
                <a16:creationId xmlns:a16="http://schemas.microsoft.com/office/drawing/2014/main" id="{5A9453BA-A702-0801-68A3-334C6171AF99}"/>
              </a:ext>
            </a:extLst>
          </p:cNvPr>
          <p:cNvSpPr txBox="1"/>
          <p:nvPr/>
        </p:nvSpPr>
        <p:spPr>
          <a:xfrm>
            <a:off x="8760189" y="1605732"/>
            <a:ext cx="2591366" cy="246221"/>
          </a:xfrm>
          <a:prstGeom prst="rect">
            <a:avLst/>
          </a:prstGeom>
          <a:noFill/>
        </p:spPr>
        <p:txBody>
          <a:bodyPr wrap="square" rtlCol="0">
            <a:spAutoFit/>
          </a:bodyPr>
          <a:lstStyle/>
          <a:p>
            <a:r>
              <a:rPr lang="en-GB" altLang="zh-CN" sz="1000" dirty="0">
                <a:solidFill>
                  <a:schemeClr val="bg1">
                    <a:alpha val="24000"/>
                  </a:schemeClr>
                </a:solidFill>
                <a:cs typeface="+mn-ea"/>
                <a:sym typeface="+mn-lt"/>
              </a:rPr>
              <a:t>Research Backaround ana sianificance</a:t>
            </a:r>
            <a:endParaRPr lang="zh-CN" altLang="en-US" sz="1000" dirty="0">
              <a:solidFill>
                <a:schemeClr val="bg1">
                  <a:alpha val="24000"/>
                </a:schemeClr>
              </a:solidFill>
              <a:cs typeface="+mn-ea"/>
              <a:sym typeface="+mn-lt"/>
            </a:endParaRPr>
          </a:p>
        </p:txBody>
      </p:sp>
      <p:sp>
        <p:nvSpPr>
          <p:cNvPr id="24" name="文本框 23">
            <a:extLst>
              <a:ext uri="{FF2B5EF4-FFF2-40B4-BE49-F238E27FC236}">
                <a16:creationId xmlns:a16="http://schemas.microsoft.com/office/drawing/2014/main" id="{67251008-2756-DB2E-7DC9-30CB53640D76}"/>
              </a:ext>
            </a:extLst>
          </p:cNvPr>
          <p:cNvSpPr txBox="1"/>
          <p:nvPr/>
        </p:nvSpPr>
        <p:spPr>
          <a:xfrm>
            <a:off x="8773083" y="1987221"/>
            <a:ext cx="2591366" cy="461665"/>
          </a:xfrm>
          <a:prstGeom prst="rect">
            <a:avLst/>
          </a:prstGeom>
          <a:noFill/>
        </p:spPr>
        <p:txBody>
          <a:bodyPr wrap="square" rtlCol="0">
            <a:spAutoFit/>
          </a:bodyPr>
          <a:lstStyle/>
          <a:p>
            <a:r>
              <a:rPr lang="zh-CN" altLang="en-US" sz="2400" dirty="0">
                <a:solidFill>
                  <a:schemeClr val="bg1"/>
                </a:solidFill>
                <a:cs typeface="+mn-ea"/>
                <a:sym typeface="+mn-lt"/>
              </a:rPr>
              <a:t>研究目的与阐述</a:t>
            </a:r>
          </a:p>
        </p:txBody>
      </p:sp>
      <p:sp>
        <p:nvSpPr>
          <p:cNvPr id="25" name="文本框 24">
            <a:extLst>
              <a:ext uri="{FF2B5EF4-FFF2-40B4-BE49-F238E27FC236}">
                <a16:creationId xmlns:a16="http://schemas.microsoft.com/office/drawing/2014/main" id="{B355A277-FEFE-FCB3-7EF6-74ACE9EF6651}"/>
              </a:ext>
            </a:extLst>
          </p:cNvPr>
          <p:cNvSpPr txBox="1"/>
          <p:nvPr/>
        </p:nvSpPr>
        <p:spPr>
          <a:xfrm>
            <a:off x="8773083" y="2340761"/>
            <a:ext cx="2591366" cy="246221"/>
          </a:xfrm>
          <a:prstGeom prst="rect">
            <a:avLst/>
          </a:prstGeom>
          <a:noFill/>
        </p:spPr>
        <p:txBody>
          <a:bodyPr wrap="square" rtlCol="0">
            <a:spAutoFit/>
          </a:bodyPr>
          <a:lstStyle/>
          <a:p>
            <a:r>
              <a:rPr lang="en-GB" altLang="zh-CN" sz="1000" dirty="0">
                <a:solidFill>
                  <a:schemeClr val="bg1">
                    <a:alpha val="24000"/>
                  </a:schemeClr>
                </a:solidFill>
                <a:cs typeface="+mn-ea"/>
                <a:sym typeface="+mn-lt"/>
              </a:rPr>
              <a:t>Research Purpose and Description</a:t>
            </a:r>
            <a:endParaRPr lang="zh-CN" altLang="en-US" sz="1000" dirty="0">
              <a:solidFill>
                <a:schemeClr val="bg1">
                  <a:alpha val="24000"/>
                </a:schemeClr>
              </a:solidFill>
              <a:cs typeface="+mn-ea"/>
              <a:sym typeface="+mn-lt"/>
            </a:endParaRPr>
          </a:p>
        </p:txBody>
      </p:sp>
      <p:sp>
        <p:nvSpPr>
          <p:cNvPr id="26" name="文本框 25">
            <a:extLst>
              <a:ext uri="{FF2B5EF4-FFF2-40B4-BE49-F238E27FC236}">
                <a16:creationId xmlns:a16="http://schemas.microsoft.com/office/drawing/2014/main" id="{7114ED08-4103-F5E0-0DD4-F0C49AD6BDB3}"/>
              </a:ext>
            </a:extLst>
          </p:cNvPr>
          <p:cNvSpPr txBox="1"/>
          <p:nvPr/>
        </p:nvSpPr>
        <p:spPr>
          <a:xfrm>
            <a:off x="8773083" y="2734171"/>
            <a:ext cx="2591366" cy="461665"/>
          </a:xfrm>
          <a:prstGeom prst="rect">
            <a:avLst/>
          </a:prstGeom>
          <a:noFill/>
        </p:spPr>
        <p:txBody>
          <a:bodyPr wrap="square" rtlCol="0">
            <a:spAutoFit/>
          </a:bodyPr>
          <a:lstStyle/>
          <a:p>
            <a:r>
              <a:rPr lang="zh-CN" altLang="en-US" sz="2400" dirty="0">
                <a:solidFill>
                  <a:schemeClr val="bg1"/>
                </a:solidFill>
                <a:cs typeface="+mn-ea"/>
                <a:sym typeface="+mn-lt"/>
              </a:rPr>
              <a:t>研究方法与范围</a:t>
            </a:r>
          </a:p>
        </p:txBody>
      </p:sp>
      <p:sp>
        <p:nvSpPr>
          <p:cNvPr id="27" name="文本框 26">
            <a:extLst>
              <a:ext uri="{FF2B5EF4-FFF2-40B4-BE49-F238E27FC236}">
                <a16:creationId xmlns:a16="http://schemas.microsoft.com/office/drawing/2014/main" id="{72DCE588-059E-EA62-763A-F5AC055E66B1}"/>
              </a:ext>
            </a:extLst>
          </p:cNvPr>
          <p:cNvSpPr txBox="1"/>
          <p:nvPr/>
        </p:nvSpPr>
        <p:spPr>
          <a:xfrm>
            <a:off x="8773083" y="3087710"/>
            <a:ext cx="2591366" cy="246221"/>
          </a:xfrm>
          <a:prstGeom prst="rect">
            <a:avLst/>
          </a:prstGeom>
          <a:noFill/>
        </p:spPr>
        <p:txBody>
          <a:bodyPr wrap="square" rtlCol="0">
            <a:spAutoFit/>
          </a:bodyPr>
          <a:lstStyle/>
          <a:p>
            <a:r>
              <a:rPr lang="en-GB" altLang="zh-CN" sz="1000">
                <a:solidFill>
                  <a:schemeClr val="bg1">
                    <a:alpha val="24000"/>
                  </a:schemeClr>
                </a:solidFill>
                <a:cs typeface="+mn-ea"/>
                <a:sym typeface="+mn-lt"/>
              </a:rPr>
              <a:t>Research Method and Scope</a:t>
            </a:r>
            <a:endParaRPr lang="zh-CN" altLang="en-US" sz="1000" dirty="0">
              <a:solidFill>
                <a:schemeClr val="bg1">
                  <a:alpha val="24000"/>
                </a:schemeClr>
              </a:solidFill>
              <a:cs typeface="+mn-ea"/>
              <a:sym typeface="+mn-lt"/>
            </a:endParaRPr>
          </a:p>
        </p:txBody>
      </p:sp>
      <p:sp>
        <p:nvSpPr>
          <p:cNvPr id="28" name="文本框 27">
            <a:extLst>
              <a:ext uri="{FF2B5EF4-FFF2-40B4-BE49-F238E27FC236}">
                <a16:creationId xmlns:a16="http://schemas.microsoft.com/office/drawing/2014/main" id="{7FD3AF34-C9F0-7B1A-4292-6A67347BDC5F}"/>
              </a:ext>
            </a:extLst>
          </p:cNvPr>
          <p:cNvSpPr txBox="1"/>
          <p:nvPr/>
        </p:nvSpPr>
        <p:spPr>
          <a:xfrm>
            <a:off x="8773083" y="3472243"/>
            <a:ext cx="2591366" cy="461665"/>
          </a:xfrm>
          <a:prstGeom prst="rect">
            <a:avLst/>
          </a:prstGeom>
          <a:noFill/>
        </p:spPr>
        <p:txBody>
          <a:bodyPr wrap="square" rtlCol="0">
            <a:spAutoFit/>
          </a:bodyPr>
          <a:lstStyle/>
          <a:p>
            <a:r>
              <a:rPr lang="zh-CN" altLang="en-US" sz="2400" dirty="0">
                <a:solidFill>
                  <a:schemeClr val="bg1"/>
                </a:solidFill>
                <a:cs typeface="+mn-ea"/>
                <a:sym typeface="+mn-lt"/>
              </a:rPr>
              <a:t>研究结论与参考</a:t>
            </a:r>
          </a:p>
        </p:txBody>
      </p:sp>
      <p:sp>
        <p:nvSpPr>
          <p:cNvPr id="30" name="文本框 29">
            <a:extLst>
              <a:ext uri="{FF2B5EF4-FFF2-40B4-BE49-F238E27FC236}">
                <a16:creationId xmlns:a16="http://schemas.microsoft.com/office/drawing/2014/main" id="{7191C51F-91A8-6BD8-29A3-512F244A3AD5}"/>
              </a:ext>
            </a:extLst>
          </p:cNvPr>
          <p:cNvSpPr txBox="1"/>
          <p:nvPr/>
        </p:nvSpPr>
        <p:spPr>
          <a:xfrm>
            <a:off x="8773083" y="3825783"/>
            <a:ext cx="2591366" cy="246221"/>
          </a:xfrm>
          <a:prstGeom prst="rect">
            <a:avLst/>
          </a:prstGeom>
          <a:noFill/>
        </p:spPr>
        <p:txBody>
          <a:bodyPr wrap="square" rtlCol="0">
            <a:spAutoFit/>
          </a:bodyPr>
          <a:lstStyle/>
          <a:p>
            <a:r>
              <a:rPr lang="en-GB" altLang="zh-CN" sz="1000">
                <a:solidFill>
                  <a:schemeClr val="bg1">
                    <a:alpha val="24000"/>
                  </a:schemeClr>
                </a:solidFill>
                <a:cs typeface="+mn-ea"/>
                <a:sym typeface="+mn-lt"/>
              </a:rPr>
              <a:t>Research Conclusion and Reference</a:t>
            </a:r>
            <a:endParaRPr lang="zh-CN" altLang="en-US" sz="1000" dirty="0">
              <a:solidFill>
                <a:schemeClr val="bg1">
                  <a:alpha val="24000"/>
                </a:schemeClr>
              </a:solidFill>
              <a:cs typeface="+mn-ea"/>
              <a:sym typeface="+mn-lt"/>
            </a:endParaRPr>
          </a:p>
        </p:txBody>
      </p:sp>
    </p:spTree>
    <p:extLst>
      <p:ext uri="{BB962C8B-B14F-4D97-AF65-F5344CB8AC3E}">
        <p14:creationId xmlns:p14="http://schemas.microsoft.com/office/powerpoint/2010/main" val="6850921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5" cstate="email">
            <a:duotone>
              <a:prstClr val="black"/>
              <a:srgbClr val="0A4FB6">
                <a:tint val="45000"/>
                <a:satMod val="400000"/>
              </a:srgbClr>
            </a:duotone>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30861" y="165784"/>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04</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
        <p:nvSpPr>
          <p:cNvPr id="120" name="矩形: 圆角 119">
            <a:extLst>
              <a:ext uri="{FF2B5EF4-FFF2-40B4-BE49-F238E27FC236}">
                <a16:creationId xmlns:a16="http://schemas.microsoft.com/office/drawing/2014/main" id="{41145755-4718-8D2D-6069-01A2B81142B7}"/>
              </a:ext>
            </a:extLst>
          </p:cNvPr>
          <p:cNvSpPr/>
          <p:nvPr/>
        </p:nvSpPr>
        <p:spPr>
          <a:xfrm>
            <a:off x="677449" y="1128890"/>
            <a:ext cx="10866852" cy="8383344"/>
          </a:xfrm>
          <a:prstGeom prst="roundRect">
            <a:avLst>
              <a:gd name="adj" fmla="val 1167"/>
            </a:avLst>
          </a:prstGeom>
          <a:gradFill>
            <a:gsLst>
              <a:gs pos="100000">
                <a:srgbClr val="FEDE9D"/>
              </a:gs>
              <a:gs pos="51000">
                <a:srgbClr val="884110"/>
              </a:gs>
              <a:gs pos="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93" name="矩形: 圆角 92">
            <a:extLst>
              <a:ext uri="{FF2B5EF4-FFF2-40B4-BE49-F238E27FC236}">
                <a16:creationId xmlns:a16="http://schemas.microsoft.com/office/drawing/2014/main" id="{449C1B8B-17EC-FB04-8481-4F843739B56A}"/>
              </a:ext>
            </a:extLst>
          </p:cNvPr>
          <p:cNvSpPr/>
          <p:nvPr/>
        </p:nvSpPr>
        <p:spPr>
          <a:xfrm>
            <a:off x="803275" y="1218598"/>
            <a:ext cx="10585450" cy="8383344"/>
          </a:xfrm>
          <a:prstGeom prst="roundRect">
            <a:avLst>
              <a:gd name="adj" fmla="val 1167"/>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600" dirty="0">
                <a:solidFill>
                  <a:schemeClr val="lt1"/>
                </a:solidFill>
                <a:cs typeface="+mn-ea"/>
                <a:sym typeface="+mn-lt"/>
              </a:rPr>
              <a:t>方能演亦</a:t>
            </a:r>
          </a:p>
        </p:txBody>
      </p:sp>
      <p:sp>
        <p:nvSpPr>
          <p:cNvPr id="94" name="任意多边形: 形状 93">
            <a:extLst>
              <a:ext uri="{FF2B5EF4-FFF2-40B4-BE49-F238E27FC236}">
                <a16:creationId xmlns:a16="http://schemas.microsoft.com/office/drawing/2014/main" id="{692F6458-3C89-2AA6-7CF1-D66FC11ED897}"/>
              </a:ext>
            </a:extLst>
          </p:cNvPr>
          <p:cNvSpPr/>
          <p:nvPr/>
        </p:nvSpPr>
        <p:spPr>
          <a:xfrm>
            <a:off x="5724609" y="9356039"/>
            <a:ext cx="729992" cy="245903"/>
          </a:xfrm>
          <a:custGeom>
            <a:avLst/>
            <a:gdLst>
              <a:gd name="connsiteX0" fmla="*/ 0 w 288131"/>
              <a:gd name="connsiteY0" fmla="*/ 0 h 97059"/>
              <a:gd name="connsiteX1" fmla="*/ 288131 w 288131"/>
              <a:gd name="connsiteY1" fmla="*/ 0 h 97059"/>
              <a:gd name="connsiteX2" fmla="*/ 288131 w 288131"/>
              <a:gd name="connsiteY2" fmla="*/ 97060 h 97059"/>
              <a:gd name="connsiteX3" fmla="*/ 0 w 288131"/>
              <a:gd name="connsiteY3" fmla="*/ 97060 h 97059"/>
            </a:gdLst>
            <a:ahLst/>
            <a:cxnLst>
              <a:cxn ang="0">
                <a:pos x="connsiteX0" y="connsiteY0"/>
              </a:cxn>
              <a:cxn ang="0">
                <a:pos x="connsiteX1" y="connsiteY1"/>
              </a:cxn>
              <a:cxn ang="0">
                <a:pos x="connsiteX2" y="connsiteY2"/>
              </a:cxn>
              <a:cxn ang="0">
                <a:pos x="connsiteX3" y="connsiteY3"/>
              </a:cxn>
            </a:cxnLst>
            <a:rect l="l" t="t" r="r" b="b"/>
            <a:pathLst>
              <a:path w="288131" h="97059">
                <a:moveTo>
                  <a:pt x="0" y="0"/>
                </a:moveTo>
                <a:lnTo>
                  <a:pt x="288131" y="0"/>
                </a:lnTo>
                <a:lnTo>
                  <a:pt x="288131" y="97060"/>
                </a:lnTo>
                <a:lnTo>
                  <a:pt x="0" y="97060"/>
                </a:lnTo>
                <a:close/>
              </a:path>
            </a:pathLst>
          </a:custGeom>
          <a:solidFill>
            <a:srgbClr val="146DB4">
              <a:lumMod val="75000"/>
              <a:alpha val="40000"/>
            </a:srgbClr>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5" name="任意多边形: 形状 94">
            <a:extLst>
              <a:ext uri="{FF2B5EF4-FFF2-40B4-BE49-F238E27FC236}">
                <a16:creationId xmlns:a16="http://schemas.microsoft.com/office/drawing/2014/main" id="{291363A4-4C41-ECE3-C6F3-6C5100979FE5}"/>
              </a:ext>
            </a:extLst>
          </p:cNvPr>
          <p:cNvSpPr/>
          <p:nvPr/>
        </p:nvSpPr>
        <p:spPr>
          <a:xfrm>
            <a:off x="5742950" y="1218598"/>
            <a:ext cx="729992" cy="245903"/>
          </a:xfrm>
          <a:custGeom>
            <a:avLst/>
            <a:gdLst>
              <a:gd name="connsiteX0" fmla="*/ 0 w 288131"/>
              <a:gd name="connsiteY0" fmla="*/ 0 h 97059"/>
              <a:gd name="connsiteX1" fmla="*/ 288131 w 288131"/>
              <a:gd name="connsiteY1" fmla="*/ 0 h 97059"/>
              <a:gd name="connsiteX2" fmla="*/ 288131 w 288131"/>
              <a:gd name="connsiteY2" fmla="*/ 97060 h 97059"/>
              <a:gd name="connsiteX3" fmla="*/ 0 w 288131"/>
              <a:gd name="connsiteY3" fmla="*/ 97060 h 97059"/>
            </a:gdLst>
            <a:ahLst/>
            <a:cxnLst>
              <a:cxn ang="0">
                <a:pos x="connsiteX0" y="connsiteY0"/>
              </a:cxn>
              <a:cxn ang="0">
                <a:pos x="connsiteX1" y="connsiteY1"/>
              </a:cxn>
              <a:cxn ang="0">
                <a:pos x="connsiteX2" y="connsiteY2"/>
              </a:cxn>
              <a:cxn ang="0">
                <a:pos x="connsiteX3" y="connsiteY3"/>
              </a:cxn>
            </a:cxnLst>
            <a:rect l="l" t="t" r="r" b="b"/>
            <a:pathLst>
              <a:path w="288131" h="97059">
                <a:moveTo>
                  <a:pt x="0" y="0"/>
                </a:moveTo>
                <a:lnTo>
                  <a:pt x="288131" y="0"/>
                </a:lnTo>
                <a:lnTo>
                  <a:pt x="288131" y="97060"/>
                </a:lnTo>
                <a:lnTo>
                  <a:pt x="0" y="97060"/>
                </a:lnTo>
                <a:close/>
              </a:path>
            </a:pathLst>
          </a:custGeom>
          <a:solidFill>
            <a:srgbClr val="146DB4">
              <a:lumMod val="75000"/>
              <a:alpha val="95000"/>
            </a:srgbClr>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6" name="任意多边形: 形状 95">
            <a:extLst>
              <a:ext uri="{FF2B5EF4-FFF2-40B4-BE49-F238E27FC236}">
                <a16:creationId xmlns:a16="http://schemas.microsoft.com/office/drawing/2014/main" id="{9756EA4B-D3C9-349A-0446-EE8B9F4770D8}"/>
              </a:ext>
            </a:extLst>
          </p:cNvPr>
          <p:cNvSpPr/>
          <p:nvPr/>
        </p:nvSpPr>
        <p:spPr>
          <a:xfrm>
            <a:off x="950101" y="1390965"/>
            <a:ext cx="5110190" cy="8045122"/>
          </a:xfrm>
          <a:custGeom>
            <a:avLst/>
            <a:gdLst>
              <a:gd name="connsiteX0" fmla="*/ 0 w 2017014"/>
              <a:gd name="connsiteY0" fmla="*/ 0 h 3175444"/>
              <a:gd name="connsiteX1" fmla="*/ 2017014 w 2017014"/>
              <a:gd name="connsiteY1" fmla="*/ 0 h 3175444"/>
              <a:gd name="connsiteX2" fmla="*/ 2017014 w 2017014"/>
              <a:gd name="connsiteY2" fmla="*/ 3175444 h 3175444"/>
              <a:gd name="connsiteX3" fmla="*/ 0 w 2017014"/>
              <a:gd name="connsiteY3" fmla="*/ 3175444 h 3175444"/>
            </a:gdLst>
            <a:ahLst/>
            <a:cxnLst>
              <a:cxn ang="0">
                <a:pos x="connsiteX0" y="connsiteY0"/>
              </a:cxn>
              <a:cxn ang="0">
                <a:pos x="connsiteX1" y="connsiteY1"/>
              </a:cxn>
              <a:cxn ang="0">
                <a:pos x="connsiteX2" y="connsiteY2"/>
              </a:cxn>
              <a:cxn ang="0">
                <a:pos x="connsiteX3" y="connsiteY3"/>
              </a:cxn>
            </a:cxnLst>
            <a:rect l="l" t="t" r="r" b="b"/>
            <a:pathLst>
              <a:path w="2017014" h="3175444">
                <a:moveTo>
                  <a:pt x="0" y="0"/>
                </a:moveTo>
                <a:lnTo>
                  <a:pt x="2017014" y="0"/>
                </a:lnTo>
                <a:lnTo>
                  <a:pt x="2017014" y="3175444"/>
                </a:lnTo>
                <a:lnTo>
                  <a:pt x="0" y="3175444"/>
                </a:lnTo>
                <a:close/>
              </a:path>
            </a:pathLst>
          </a:custGeom>
          <a:solidFill>
            <a:srgbClr val="FFFFFF">
              <a:alpha val="52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FFFFFF">
                    <a:alpha val="0"/>
                  </a:srgbClr>
                </a:solidFill>
                <a:effectLst/>
                <a:uLnTx/>
                <a:uFillTx/>
                <a:cs typeface="+mn-ea"/>
                <a:sym typeface="+mn-lt"/>
              </a:rPr>
              <a:t>方能演亦</a:t>
            </a:r>
          </a:p>
        </p:txBody>
      </p:sp>
      <p:sp>
        <p:nvSpPr>
          <p:cNvPr id="97" name="任意多边形: 形状 96">
            <a:extLst>
              <a:ext uri="{FF2B5EF4-FFF2-40B4-BE49-F238E27FC236}">
                <a16:creationId xmlns:a16="http://schemas.microsoft.com/office/drawing/2014/main" id="{5580F4F8-8487-BB0B-2A27-B9BBBA6C3E33}"/>
              </a:ext>
            </a:extLst>
          </p:cNvPr>
          <p:cNvSpPr/>
          <p:nvPr/>
        </p:nvSpPr>
        <p:spPr>
          <a:xfrm>
            <a:off x="1082340" y="1390965"/>
            <a:ext cx="5196097" cy="8045122"/>
          </a:xfrm>
          <a:custGeom>
            <a:avLst/>
            <a:gdLst>
              <a:gd name="connsiteX0" fmla="*/ 2050923 w 2050922"/>
              <a:gd name="connsiteY0" fmla="*/ 3175444 h 3175444"/>
              <a:gd name="connsiteX1" fmla="*/ 94012 w 2050922"/>
              <a:gd name="connsiteY1" fmla="*/ 3175444 h 3175444"/>
              <a:gd name="connsiteX2" fmla="*/ 0 w 2050922"/>
              <a:gd name="connsiteY2" fmla="*/ 3175444 h 3175444"/>
              <a:gd name="connsiteX3" fmla="*/ 0 w 2050922"/>
              <a:gd name="connsiteY3" fmla="*/ 0 h 3175444"/>
              <a:gd name="connsiteX4" fmla="*/ 2050923 w 2050922"/>
              <a:gd name="connsiteY4" fmla="*/ 0 h 3175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0922" h="3175444">
                <a:moveTo>
                  <a:pt x="2050923" y="3175444"/>
                </a:moveTo>
                <a:lnTo>
                  <a:pt x="94012" y="3175444"/>
                </a:lnTo>
                <a:lnTo>
                  <a:pt x="0" y="3175444"/>
                </a:lnTo>
                <a:lnTo>
                  <a:pt x="0" y="0"/>
                </a:lnTo>
                <a:lnTo>
                  <a:pt x="2050923" y="0"/>
                </a:lnTo>
                <a:close/>
              </a:path>
            </a:pathLst>
          </a:custGeom>
          <a:solidFill>
            <a:srgbClr val="FFFFFF">
              <a:alpha val="46000"/>
            </a:srgbClr>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FFFFFF">
                    <a:alpha val="0"/>
                  </a:srgbClr>
                </a:solidFill>
                <a:effectLst/>
                <a:uLnTx/>
                <a:uFillTx/>
                <a:cs typeface="+mn-ea"/>
                <a:sym typeface="+mn-lt"/>
              </a:rPr>
              <a:t>方能演亦</a:t>
            </a:r>
          </a:p>
        </p:txBody>
      </p:sp>
      <p:sp>
        <p:nvSpPr>
          <p:cNvPr id="98" name="任意多边形: 形状 97">
            <a:extLst>
              <a:ext uri="{FF2B5EF4-FFF2-40B4-BE49-F238E27FC236}">
                <a16:creationId xmlns:a16="http://schemas.microsoft.com/office/drawing/2014/main" id="{B4163083-CFCF-2957-68D4-62CA3883D549}"/>
              </a:ext>
            </a:extLst>
          </p:cNvPr>
          <p:cNvSpPr/>
          <p:nvPr/>
        </p:nvSpPr>
        <p:spPr>
          <a:xfrm>
            <a:off x="6096001" y="1390965"/>
            <a:ext cx="5166898" cy="8044881"/>
          </a:xfrm>
          <a:custGeom>
            <a:avLst/>
            <a:gdLst>
              <a:gd name="connsiteX0" fmla="*/ 0 w 2039397"/>
              <a:gd name="connsiteY0" fmla="*/ 0 h 3175349"/>
              <a:gd name="connsiteX1" fmla="*/ 2039398 w 2039397"/>
              <a:gd name="connsiteY1" fmla="*/ 0 h 3175349"/>
              <a:gd name="connsiteX2" fmla="*/ 2039398 w 2039397"/>
              <a:gd name="connsiteY2" fmla="*/ 3175349 h 3175349"/>
              <a:gd name="connsiteX3" fmla="*/ 0 w 2039397"/>
              <a:gd name="connsiteY3" fmla="*/ 3175349 h 3175349"/>
            </a:gdLst>
            <a:ahLst/>
            <a:cxnLst>
              <a:cxn ang="0">
                <a:pos x="connsiteX0" y="connsiteY0"/>
              </a:cxn>
              <a:cxn ang="0">
                <a:pos x="connsiteX1" y="connsiteY1"/>
              </a:cxn>
              <a:cxn ang="0">
                <a:pos x="connsiteX2" y="connsiteY2"/>
              </a:cxn>
              <a:cxn ang="0">
                <a:pos x="connsiteX3" y="connsiteY3"/>
              </a:cxn>
            </a:cxnLst>
            <a:rect l="l" t="t" r="r" b="b"/>
            <a:pathLst>
              <a:path w="2039397" h="3175349">
                <a:moveTo>
                  <a:pt x="0" y="0"/>
                </a:moveTo>
                <a:lnTo>
                  <a:pt x="2039398" y="0"/>
                </a:lnTo>
                <a:lnTo>
                  <a:pt x="2039398" y="3175349"/>
                </a:lnTo>
                <a:lnTo>
                  <a:pt x="0" y="3175349"/>
                </a:lnTo>
                <a:close/>
              </a:path>
            </a:pathLst>
          </a:custGeom>
          <a:solidFill>
            <a:srgbClr val="FFFFFF">
              <a:alpha val="52000"/>
            </a:srgbClr>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FFFFFF">
                    <a:alpha val="0"/>
                  </a:srgbClr>
                </a:solidFill>
                <a:effectLst/>
                <a:uLnTx/>
                <a:uFillTx/>
                <a:cs typeface="+mn-ea"/>
                <a:sym typeface="+mn-lt"/>
              </a:rPr>
              <a:t>方能演亦</a:t>
            </a:r>
          </a:p>
        </p:txBody>
      </p:sp>
      <p:sp>
        <p:nvSpPr>
          <p:cNvPr id="99" name="任意多边形: 形状 98">
            <a:extLst>
              <a:ext uri="{FF2B5EF4-FFF2-40B4-BE49-F238E27FC236}">
                <a16:creationId xmlns:a16="http://schemas.microsoft.com/office/drawing/2014/main" id="{70B2ADAF-8180-52AD-AB3D-D8F81BCD2D0A}"/>
              </a:ext>
            </a:extLst>
          </p:cNvPr>
          <p:cNvSpPr/>
          <p:nvPr/>
        </p:nvSpPr>
        <p:spPr>
          <a:xfrm>
            <a:off x="6096001" y="1390965"/>
            <a:ext cx="5040930" cy="8044881"/>
          </a:xfrm>
          <a:custGeom>
            <a:avLst/>
            <a:gdLst>
              <a:gd name="connsiteX0" fmla="*/ 0 w 1989677"/>
              <a:gd name="connsiteY0" fmla="*/ 0 h 3175349"/>
              <a:gd name="connsiteX1" fmla="*/ 1989677 w 1989677"/>
              <a:gd name="connsiteY1" fmla="*/ 0 h 3175349"/>
              <a:gd name="connsiteX2" fmla="*/ 1989677 w 1989677"/>
              <a:gd name="connsiteY2" fmla="*/ 3175349 h 3175349"/>
              <a:gd name="connsiteX3" fmla="*/ 0 w 1989677"/>
              <a:gd name="connsiteY3" fmla="*/ 3175349 h 3175349"/>
            </a:gdLst>
            <a:ahLst/>
            <a:cxnLst>
              <a:cxn ang="0">
                <a:pos x="connsiteX0" y="connsiteY0"/>
              </a:cxn>
              <a:cxn ang="0">
                <a:pos x="connsiteX1" y="connsiteY1"/>
              </a:cxn>
              <a:cxn ang="0">
                <a:pos x="connsiteX2" y="connsiteY2"/>
              </a:cxn>
              <a:cxn ang="0">
                <a:pos x="connsiteX3" y="connsiteY3"/>
              </a:cxn>
            </a:cxnLst>
            <a:rect l="l" t="t" r="r" b="b"/>
            <a:pathLst>
              <a:path w="1989677" h="3175349">
                <a:moveTo>
                  <a:pt x="0" y="0"/>
                </a:moveTo>
                <a:lnTo>
                  <a:pt x="1989677" y="0"/>
                </a:lnTo>
                <a:lnTo>
                  <a:pt x="1989677" y="3175349"/>
                </a:lnTo>
                <a:lnTo>
                  <a:pt x="0" y="3175349"/>
                </a:lnTo>
                <a:close/>
              </a:path>
            </a:pathLst>
          </a:custGeom>
          <a:solidFill>
            <a:srgbClr val="FFFFFF">
              <a:alpha val="46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FFFFFF">
                    <a:alpha val="0"/>
                  </a:srgbClr>
                </a:solidFill>
                <a:effectLst/>
                <a:uLnTx/>
                <a:uFillTx/>
                <a:cs typeface="+mn-ea"/>
                <a:sym typeface="+mn-lt"/>
              </a:rPr>
              <a:t>方能演亦</a:t>
            </a:r>
          </a:p>
        </p:txBody>
      </p:sp>
      <p:sp>
        <p:nvSpPr>
          <p:cNvPr id="100" name="任意多边形: 形状 99">
            <a:extLst>
              <a:ext uri="{FF2B5EF4-FFF2-40B4-BE49-F238E27FC236}">
                <a16:creationId xmlns:a16="http://schemas.microsoft.com/office/drawing/2014/main" id="{06AD80CF-841E-0088-DA15-4235A8B45C96}"/>
              </a:ext>
            </a:extLst>
          </p:cNvPr>
          <p:cNvSpPr/>
          <p:nvPr/>
        </p:nvSpPr>
        <p:spPr>
          <a:xfrm>
            <a:off x="6096001" y="9336878"/>
            <a:ext cx="5040930" cy="99208"/>
          </a:xfrm>
          <a:custGeom>
            <a:avLst/>
            <a:gdLst>
              <a:gd name="connsiteX0" fmla="*/ 0 w 1989677"/>
              <a:gd name="connsiteY0" fmla="*/ 39158 h 39158"/>
              <a:gd name="connsiteX1" fmla="*/ 1989677 w 1989677"/>
              <a:gd name="connsiteY1" fmla="*/ 39158 h 39158"/>
              <a:gd name="connsiteX2" fmla="*/ 0 w 1989677"/>
              <a:gd name="connsiteY2" fmla="*/ 39158 h 39158"/>
            </a:gdLst>
            <a:ahLst/>
            <a:cxnLst>
              <a:cxn ang="0">
                <a:pos x="connsiteX0" y="connsiteY0"/>
              </a:cxn>
              <a:cxn ang="0">
                <a:pos x="connsiteX1" y="connsiteY1"/>
              </a:cxn>
              <a:cxn ang="0">
                <a:pos x="connsiteX2" y="connsiteY2"/>
              </a:cxn>
            </a:cxnLst>
            <a:rect l="l" t="t" r="r" b="b"/>
            <a:pathLst>
              <a:path w="1989677" h="39158">
                <a:moveTo>
                  <a:pt x="0" y="39158"/>
                </a:moveTo>
                <a:cubicBezTo>
                  <a:pt x="0" y="39158"/>
                  <a:pt x="489299" y="-48948"/>
                  <a:pt x="1989677" y="39158"/>
                </a:cubicBezTo>
                <a:lnTo>
                  <a:pt x="0" y="39158"/>
                </a:lnTo>
                <a:close/>
              </a:path>
            </a:pathLst>
          </a:custGeom>
          <a:solidFill>
            <a:srgbClr val="44546A">
              <a:lumMod val="40000"/>
              <a:lumOff val="60000"/>
            </a:srgbClr>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01" name="任意多边形: 形状 100">
            <a:extLst>
              <a:ext uri="{FF2B5EF4-FFF2-40B4-BE49-F238E27FC236}">
                <a16:creationId xmlns:a16="http://schemas.microsoft.com/office/drawing/2014/main" id="{AF050DAF-0A10-1853-031B-351602832DED}"/>
              </a:ext>
            </a:extLst>
          </p:cNvPr>
          <p:cNvSpPr/>
          <p:nvPr/>
        </p:nvSpPr>
        <p:spPr>
          <a:xfrm>
            <a:off x="1082340" y="9336878"/>
            <a:ext cx="5040930" cy="99208"/>
          </a:xfrm>
          <a:custGeom>
            <a:avLst/>
            <a:gdLst>
              <a:gd name="connsiteX0" fmla="*/ 1989677 w 1989677"/>
              <a:gd name="connsiteY0" fmla="*/ 39158 h 39158"/>
              <a:gd name="connsiteX1" fmla="*/ 0 w 1989677"/>
              <a:gd name="connsiteY1" fmla="*/ 39158 h 39158"/>
              <a:gd name="connsiteX2" fmla="*/ 1989677 w 1989677"/>
              <a:gd name="connsiteY2" fmla="*/ 39158 h 39158"/>
            </a:gdLst>
            <a:ahLst/>
            <a:cxnLst>
              <a:cxn ang="0">
                <a:pos x="connsiteX0" y="connsiteY0"/>
              </a:cxn>
              <a:cxn ang="0">
                <a:pos x="connsiteX1" y="connsiteY1"/>
              </a:cxn>
              <a:cxn ang="0">
                <a:pos x="connsiteX2" y="connsiteY2"/>
              </a:cxn>
            </a:cxnLst>
            <a:rect l="l" t="t" r="r" b="b"/>
            <a:pathLst>
              <a:path w="1989677" h="39158">
                <a:moveTo>
                  <a:pt x="1989677" y="39158"/>
                </a:moveTo>
                <a:cubicBezTo>
                  <a:pt x="1989677" y="39158"/>
                  <a:pt x="1500378" y="-48948"/>
                  <a:pt x="0" y="39158"/>
                </a:cubicBezTo>
                <a:lnTo>
                  <a:pt x="1989677" y="39158"/>
                </a:lnTo>
                <a:close/>
              </a:path>
            </a:pathLst>
          </a:custGeom>
          <a:solidFill>
            <a:srgbClr val="44546A">
              <a:lumMod val="40000"/>
              <a:lumOff val="60000"/>
            </a:srgbClr>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02" name="任意多边形: 形状 101">
            <a:extLst>
              <a:ext uri="{FF2B5EF4-FFF2-40B4-BE49-F238E27FC236}">
                <a16:creationId xmlns:a16="http://schemas.microsoft.com/office/drawing/2014/main" id="{E7AF8C57-F91B-078C-A37E-8B1616C59C9A}"/>
              </a:ext>
            </a:extLst>
          </p:cNvPr>
          <p:cNvSpPr/>
          <p:nvPr/>
        </p:nvSpPr>
        <p:spPr>
          <a:xfrm>
            <a:off x="6096001" y="1205038"/>
            <a:ext cx="4914960" cy="8231048"/>
          </a:xfrm>
          <a:custGeom>
            <a:avLst/>
            <a:gdLst>
              <a:gd name="connsiteX0" fmla="*/ 0 w 1939956"/>
              <a:gd name="connsiteY0" fmla="*/ 3248830 h 3248830"/>
              <a:gd name="connsiteX1" fmla="*/ 995553 w 1939956"/>
              <a:gd name="connsiteY1" fmla="*/ 3170821 h 3248830"/>
              <a:gd name="connsiteX2" fmla="*/ 1939957 w 1939956"/>
              <a:gd name="connsiteY2" fmla="*/ 3248830 h 3248830"/>
              <a:gd name="connsiteX3" fmla="*/ 1939957 w 1939956"/>
              <a:gd name="connsiteY3" fmla="*/ 35476 h 3248830"/>
              <a:gd name="connsiteX4" fmla="*/ 1019651 w 1939956"/>
              <a:gd name="connsiteY4" fmla="*/ 5282 h 3248830"/>
              <a:gd name="connsiteX5" fmla="*/ 0 w 1939956"/>
              <a:gd name="connsiteY5" fmla="*/ 73386 h 3248830"/>
              <a:gd name="connsiteX6" fmla="*/ 0 w 1939956"/>
              <a:gd name="connsiteY6" fmla="*/ 3248830 h 3248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9956" h="3248830">
                <a:moveTo>
                  <a:pt x="0" y="3248830"/>
                </a:moveTo>
                <a:cubicBezTo>
                  <a:pt x="0" y="3248830"/>
                  <a:pt x="220123" y="3151771"/>
                  <a:pt x="995553" y="3170821"/>
                </a:cubicBezTo>
                <a:cubicBezTo>
                  <a:pt x="1232440" y="3176631"/>
                  <a:pt x="1939957" y="3248830"/>
                  <a:pt x="1939957" y="3248830"/>
                </a:cubicBezTo>
                <a:lnTo>
                  <a:pt x="1939957" y="35476"/>
                </a:lnTo>
                <a:cubicBezTo>
                  <a:pt x="1750600" y="87387"/>
                  <a:pt x="1250347" y="13473"/>
                  <a:pt x="1019651" y="5282"/>
                </a:cubicBezTo>
                <a:cubicBezTo>
                  <a:pt x="215170" y="-23293"/>
                  <a:pt x="0" y="73386"/>
                  <a:pt x="0" y="73386"/>
                </a:cubicBezTo>
                <a:lnTo>
                  <a:pt x="0" y="3248830"/>
                </a:lnTo>
                <a:close/>
              </a:path>
            </a:pathLst>
          </a:custGeom>
          <a:gradFill>
            <a:gsLst>
              <a:gs pos="0">
                <a:srgbClr val="146DB4">
                  <a:lumMod val="0"/>
                  <a:lumOff val="100000"/>
                </a:srgbClr>
              </a:gs>
              <a:gs pos="70000">
                <a:srgbClr val="146DB4">
                  <a:lumMod val="0"/>
                  <a:lumOff val="100000"/>
                </a:srgbClr>
              </a:gs>
              <a:gs pos="100000">
                <a:srgbClr val="44546A">
                  <a:lumMod val="20000"/>
                  <a:lumOff val="80000"/>
                </a:srgbClr>
              </a:gs>
              <a:gs pos="91000">
                <a:srgbClr val="44546A">
                  <a:lumMod val="10000"/>
                  <a:lumOff val="90000"/>
                </a:srgbClr>
              </a:gs>
            </a:gsLst>
            <a:lin ang="108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FFFFFF">
                    <a:alpha val="0"/>
                  </a:srgbClr>
                </a:solidFill>
                <a:effectLst/>
                <a:uLnTx/>
                <a:uFillTx/>
                <a:cs typeface="+mn-ea"/>
                <a:sym typeface="+mn-lt"/>
              </a:rPr>
              <a:t>方能演亦</a:t>
            </a:r>
          </a:p>
        </p:txBody>
      </p:sp>
      <p:sp>
        <p:nvSpPr>
          <p:cNvPr id="103" name="任意多边形: 形状 102">
            <a:extLst>
              <a:ext uri="{FF2B5EF4-FFF2-40B4-BE49-F238E27FC236}">
                <a16:creationId xmlns:a16="http://schemas.microsoft.com/office/drawing/2014/main" id="{8BB7D972-D255-B971-BC02-37799DAEF83D}"/>
              </a:ext>
            </a:extLst>
          </p:cNvPr>
          <p:cNvSpPr/>
          <p:nvPr/>
        </p:nvSpPr>
        <p:spPr>
          <a:xfrm>
            <a:off x="1181039" y="1218595"/>
            <a:ext cx="4914960" cy="8217489"/>
          </a:xfrm>
          <a:custGeom>
            <a:avLst/>
            <a:gdLst>
              <a:gd name="connsiteX0" fmla="*/ 1939957 w 1939956"/>
              <a:gd name="connsiteY0" fmla="*/ 3243479 h 3243478"/>
              <a:gd name="connsiteX1" fmla="*/ 944404 w 1939956"/>
              <a:gd name="connsiteY1" fmla="*/ 3165469 h 3243478"/>
              <a:gd name="connsiteX2" fmla="*/ 0 w 1939956"/>
              <a:gd name="connsiteY2" fmla="*/ 3234335 h 3243478"/>
              <a:gd name="connsiteX3" fmla="*/ 0 w 1939956"/>
              <a:gd name="connsiteY3" fmla="*/ 47651 h 3243478"/>
              <a:gd name="connsiteX4" fmla="*/ 291465 w 1939956"/>
              <a:gd name="connsiteY4" fmla="*/ 52794 h 3243478"/>
              <a:gd name="connsiteX5" fmla="*/ 944404 w 1939956"/>
              <a:gd name="connsiteY5" fmla="*/ 5550 h 3243478"/>
              <a:gd name="connsiteX6" fmla="*/ 1939957 w 1939956"/>
              <a:gd name="connsiteY6" fmla="*/ 68034 h 3243478"/>
              <a:gd name="connsiteX7" fmla="*/ 1939957 w 1939956"/>
              <a:gd name="connsiteY7" fmla="*/ 3243479 h 324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9956" h="3243478">
                <a:moveTo>
                  <a:pt x="1939957" y="3243479"/>
                </a:moveTo>
                <a:cubicBezTo>
                  <a:pt x="1939957" y="3243479"/>
                  <a:pt x="1719834" y="3146419"/>
                  <a:pt x="944404" y="3165469"/>
                </a:cubicBezTo>
                <a:cubicBezTo>
                  <a:pt x="707517" y="3171280"/>
                  <a:pt x="0" y="3234335"/>
                  <a:pt x="0" y="3234335"/>
                </a:cubicBezTo>
                <a:lnTo>
                  <a:pt x="0" y="47651"/>
                </a:lnTo>
                <a:cubicBezTo>
                  <a:pt x="0" y="47651"/>
                  <a:pt x="146685" y="63272"/>
                  <a:pt x="291465" y="52794"/>
                </a:cubicBezTo>
                <a:cubicBezTo>
                  <a:pt x="511397" y="36888"/>
                  <a:pt x="805339" y="10503"/>
                  <a:pt x="944404" y="5550"/>
                </a:cubicBezTo>
                <a:cubicBezTo>
                  <a:pt x="1748885" y="-23025"/>
                  <a:pt x="1939957" y="68034"/>
                  <a:pt x="1939957" y="68034"/>
                </a:cubicBezTo>
                <a:lnTo>
                  <a:pt x="1939957" y="3243479"/>
                </a:lnTo>
                <a:close/>
              </a:path>
            </a:pathLst>
          </a:custGeom>
          <a:gradFill flip="none" rotWithShape="1">
            <a:gsLst>
              <a:gs pos="0">
                <a:srgbClr val="146DB4">
                  <a:lumMod val="0"/>
                  <a:lumOff val="100000"/>
                </a:srgbClr>
              </a:gs>
              <a:gs pos="74000">
                <a:srgbClr val="146DB4">
                  <a:lumMod val="0"/>
                  <a:lumOff val="100000"/>
                </a:srgbClr>
              </a:gs>
              <a:gs pos="100000">
                <a:srgbClr val="44546A">
                  <a:lumMod val="10000"/>
                  <a:lumOff val="90000"/>
                </a:srgbClr>
              </a:gs>
            </a:gsLst>
            <a:lin ang="0" scaled="1"/>
            <a:tileRect/>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FFFFFF">
                    <a:alpha val="0"/>
                  </a:srgbClr>
                </a:solidFill>
                <a:effectLst/>
                <a:uLnTx/>
                <a:uFillTx/>
                <a:cs typeface="+mn-ea"/>
                <a:sym typeface="+mn-lt"/>
              </a:rPr>
              <a:t>方能演亦</a:t>
            </a:r>
          </a:p>
        </p:txBody>
      </p:sp>
      <p:sp>
        <p:nvSpPr>
          <p:cNvPr id="104" name="文本框 103">
            <a:extLst>
              <a:ext uri="{FF2B5EF4-FFF2-40B4-BE49-F238E27FC236}">
                <a16:creationId xmlns:a16="http://schemas.microsoft.com/office/drawing/2014/main" id="{840DD1E6-3A9C-2A85-F622-B3D8300F3E1D}"/>
              </a:ext>
            </a:extLst>
          </p:cNvPr>
          <p:cNvSpPr txBox="1"/>
          <p:nvPr/>
        </p:nvSpPr>
        <p:spPr>
          <a:xfrm>
            <a:off x="1489652" y="1942279"/>
            <a:ext cx="4253298" cy="589007"/>
          </a:xfrm>
          <a:prstGeom prst="rect">
            <a:avLst/>
          </a:prstGeom>
          <a:noFill/>
        </p:spPr>
        <p:txBody>
          <a:bodyPr wrap="square">
            <a:spAutoFit/>
          </a:bodyPr>
          <a:lstStyle/>
          <a:p>
            <a:pPr>
              <a:lnSpc>
                <a:spcPct val="120000"/>
              </a:lnSpc>
            </a:pPr>
            <a:r>
              <a:rPr lang="en-US" altLang="zh-CN" sz="1400" dirty="0">
                <a:solidFill>
                  <a:srgbClr val="146DB4"/>
                </a:solidFill>
                <a:cs typeface="+mn-ea"/>
                <a:sym typeface="+mn-lt"/>
              </a:rPr>
              <a:t>[1] </a:t>
            </a:r>
            <a:r>
              <a:rPr lang="zh-CN" altLang="en-US" sz="1400" dirty="0">
                <a:solidFill>
                  <a:srgbClr val="44546A">
                    <a:lumMod val="75000"/>
                  </a:srgbClr>
                </a:solidFill>
                <a:cs typeface="+mn-ea"/>
                <a:sym typeface="+mn-lt"/>
              </a:rPr>
              <a:t>点击此处输入您的参考文献内容点击此处输入您的参考文献内容点击此处输入您的参考文献内容</a:t>
            </a:r>
            <a:endParaRPr lang="en-US" altLang="zh-CN" sz="1400" dirty="0">
              <a:solidFill>
                <a:srgbClr val="44546A">
                  <a:lumMod val="75000"/>
                </a:srgbClr>
              </a:solidFill>
              <a:cs typeface="+mn-ea"/>
              <a:sym typeface="+mn-lt"/>
            </a:endParaRPr>
          </a:p>
        </p:txBody>
      </p:sp>
      <p:sp>
        <p:nvSpPr>
          <p:cNvPr id="105" name="文本框 104">
            <a:extLst>
              <a:ext uri="{FF2B5EF4-FFF2-40B4-BE49-F238E27FC236}">
                <a16:creationId xmlns:a16="http://schemas.microsoft.com/office/drawing/2014/main" id="{99670C32-09C0-E1DD-1A38-55543A50CABA}"/>
              </a:ext>
            </a:extLst>
          </p:cNvPr>
          <p:cNvSpPr txBox="1"/>
          <p:nvPr/>
        </p:nvSpPr>
        <p:spPr>
          <a:xfrm>
            <a:off x="1489652" y="2994348"/>
            <a:ext cx="4228585" cy="589007"/>
          </a:xfrm>
          <a:prstGeom prst="rect">
            <a:avLst/>
          </a:prstGeom>
          <a:noFill/>
        </p:spPr>
        <p:txBody>
          <a:bodyPr wrap="square">
            <a:spAutoFit/>
          </a:bodyPr>
          <a:lstStyle/>
          <a:p>
            <a:pPr>
              <a:lnSpc>
                <a:spcPct val="120000"/>
              </a:lnSpc>
            </a:pPr>
            <a:r>
              <a:rPr lang="en-US" altLang="zh-CN" sz="1400" dirty="0">
                <a:solidFill>
                  <a:srgbClr val="146DB4"/>
                </a:solidFill>
                <a:cs typeface="+mn-ea"/>
                <a:sym typeface="+mn-lt"/>
              </a:rPr>
              <a:t>[2] </a:t>
            </a:r>
            <a:r>
              <a:rPr lang="zh-CN" altLang="en-US" sz="1400" dirty="0">
                <a:solidFill>
                  <a:srgbClr val="44546A">
                    <a:lumMod val="75000"/>
                  </a:srgbClr>
                </a:solidFill>
                <a:cs typeface="+mn-ea"/>
                <a:sym typeface="+mn-lt"/>
              </a:rPr>
              <a:t>点击此处输入您的参考文献内容点击此处输入您的参考文献内容点击此处输入您的参考文献内容</a:t>
            </a:r>
            <a:endParaRPr lang="en-US" altLang="zh-CN" sz="1400" dirty="0">
              <a:solidFill>
                <a:srgbClr val="44546A">
                  <a:lumMod val="75000"/>
                </a:srgbClr>
              </a:solidFill>
              <a:cs typeface="+mn-ea"/>
              <a:sym typeface="+mn-lt"/>
            </a:endParaRPr>
          </a:p>
        </p:txBody>
      </p:sp>
      <p:sp>
        <p:nvSpPr>
          <p:cNvPr id="106" name="文本框 105">
            <a:extLst>
              <a:ext uri="{FF2B5EF4-FFF2-40B4-BE49-F238E27FC236}">
                <a16:creationId xmlns:a16="http://schemas.microsoft.com/office/drawing/2014/main" id="{DB1AD892-B80D-F141-AA7E-0DC96E90EA95}"/>
              </a:ext>
            </a:extLst>
          </p:cNvPr>
          <p:cNvSpPr txBox="1"/>
          <p:nvPr/>
        </p:nvSpPr>
        <p:spPr>
          <a:xfrm>
            <a:off x="6438055" y="2994348"/>
            <a:ext cx="4164081" cy="589007"/>
          </a:xfrm>
          <a:prstGeom prst="rect">
            <a:avLst/>
          </a:prstGeom>
          <a:noFill/>
        </p:spPr>
        <p:txBody>
          <a:bodyPr wrap="square">
            <a:spAutoFit/>
          </a:bodyPr>
          <a:lstStyle/>
          <a:p>
            <a:pPr>
              <a:lnSpc>
                <a:spcPct val="120000"/>
              </a:lnSpc>
            </a:pPr>
            <a:r>
              <a:rPr lang="en-US" altLang="zh-CN" sz="1400" dirty="0">
                <a:solidFill>
                  <a:srgbClr val="146DB4"/>
                </a:solidFill>
                <a:cs typeface="+mn-ea"/>
                <a:sym typeface="+mn-lt"/>
              </a:rPr>
              <a:t>[6] </a:t>
            </a:r>
            <a:r>
              <a:rPr lang="zh-CN" altLang="en-US" sz="1400" dirty="0">
                <a:solidFill>
                  <a:srgbClr val="44546A">
                    <a:lumMod val="75000"/>
                  </a:srgbClr>
                </a:solidFill>
                <a:cs typeface="+mn-ea"/>
                <a:sym typeface="+mn-lt"/>
              </a:rPr>
              <a:t>点击此处输入您的参考文献内容点击此处输入您的参考文献内容点击此处输入您的参考文献内容</a:t>
            </a:r>
            <a:endParaRPr lang="en-US" altLang="zh-CN" sz="1400" dirty="0">
              <a:solidFill>
                <a:srgbClr val="44546A">
                  <a:lumMod val="75000"/>
                </a:srgbClr>
              </a:solidFill>
              <a:cs typeface="+mn-ea"/>
              <a:sym typeface="+mn-lt"/>
            </a:endParaRPr>
          </a:p>
        </p:txBody>
      </p:sp>
      <p:sp>
        <p:nvSpPr>
          <p:cNvPr id="107" name="文本框 106">
            <a:extLst>
              <a:ext uri="{FF2B5EF4-FFF2-40B4-BE49-F238E27FC236}">
                <a16:creationId xmlns:a16="http://schemas.microsoft.com/office/drawing/2014/main" id="{8B90F024-5630-2506-0231-709C65AE200D}"/>
              </a:ext>
            </a:extLst>
          </p:cNvPr>
          <p:cNvSpPr txBox="1"/>
          <p:nvPr/>
        </p:nvSpPr>
        <p:spPr>
          <a:xfrm>
            <a:off x="1489652" y="5357016"/>
            <a:ext cx="4204168" cy="589007"/>
          </a:xfrm>
          <a:prstGeom prst="rect">
            <a:avLst/>
          </a:prstGeom>
          <a:noFill/>
        </p:spPr>
        <p:txBody>
          <a:bodyPr wrap="square">
            <a:spAutoFit/>
          </a:bodyPr>
          <a:lstStyle/>
          <a:p>
            <a:pPr>
              <a:lnSpc>
                <a:spcPct val="120000"/>
              </a:lnSpc>
            </a:pPr>
            <a:r>
              <a:rPr lang="en-US" altLang="zh-CN" sz="1400" dirty="0">
                <a:solidFill>
                  <a:srgbClr val="146DB4"/>
                </a:solidFill>
                <a:cs typeface="+mn-ea"/>
                <a:sym typeface="+mn-lt"/>
              </a:rPr>
              <a:t>[4] </a:t>
            </a:r>
            <a:r>
              <a:rPr lang="zh-CN" altLang="en-US" sz="1400" dirty="0">
                <a:solidFill>
                  <a:srgbClr val="44546A">
                    <a:lumMod val="75000"/>
                  </a:srgbClr>
                </a:solidFill>
                <a:cs typeface="+mn-ea"/>
                <a:sym typeface="+mn-lt"/>
              </a:rPr>
              <a:t>点击此处输入您的参考文献内容点击此处输入您的参考文献内容点击此处输入您的参考文献内容</a:t>
            </a:r>
            <a:endParaRPr lang="en-US" altLang="zh-CN" sz="1400" dirty="0">
              <a:solidFill>
                <a:srgbClr val="44546A">
                  <a:lumMod val="75000"/>
                </a:srgbClr>
              </a:solidFill>
              <a:cs typeface="+mn-ea"/>
              <a:sym typeface="+mn-lt"/>
            </a:endParaRPr>
          </a:p>
        </p:txBody>
      </p:sp>
      <p:sp>
        <p:nvSpPr>
          <p:cNvPr id="108" name="文本框 107">
            <a:extLst>
              <a:ext uri="{FF2B5EF4-FFF2-40B4-BE49-F238E27FC236}">
                <a16:creationId xmlns:a16="http://schemas.microsoft.com/office/drawing/2014/main" id="{2DBD29C0-2574-0126-C191-4EDD3047620C}"/>
              </a:ext>
            </a:extLst>
          </p:cNvPr>
          <p:cNvSpPr txBox="1"/>
          <p:nvPr/>
        </p:nvSpPr>
        <p:spPr>
          <a:xfrm>
            <a:off x="6438055" y="1942279"/>
            <a:ext cx="4264293" cy="589007"/>
          </a:xfrm>
          <a:prstGeom prst="rect">
            <a:avLst/>
          </a:prstGeom>
          <a:noFill/>
        </p:spPr>
        <p:txBody>
          <a:bodyPr wrap="square">
            <a:spAutoFit/>
          </a:bodyPr>
          <a:lstStyle/>
          <a:p>
            <a:pPr>
              <a:lnSpc>
                <a:spcPct val="120000"/>
              </a:lnSpc>
            </a:pPr>
            <a:r>
              <a:rPr lang="en-US" altLang="zh-CN" sz="1400" dirty="0">
                <a:solidFill>
                  <a:srgbClr val="146DB4"/>
                </a:solidFill>
                <a:cs typeface="+mn-ea"/>
                <a:sym typeface="+mn-lt"/>
              </a:rPr>
              <a:t>[5] </a:t>
            </a:r>
            <a:r>
              <a:rPr lang="zh-CN" altLang="en-US" sz="1400" dirty="0">
                <a:solidFill>
                  <a:srgbClr val="44546A">
                    <a:lumMod val="75000"/>
                  </a:srgbClr>
                </a:solidFill>
                <a:cs typeface="+mn-ea"/>
                <a:sym typeface="+mn-lt"/>
              </a:rPr>
              <a:t>点击此处输入您的参考文献内容点击此处输入您的参考文献内容点击此处输入您的参考文献内容</a:t>
            </a:r>
            <a:endParaRPr lang="en-US" altLang="zh-CN" sz="1400" dirty="0">
              <a:solidFill>
                <a:srgbClr val="44546A">
                  <a:lumMod val="75000"/>
                </a:srgbClr>
              </a:solidFill>
              <a:cs typeface="+mn-ea"/>
              <a:sym typeface="+mn-lt"/>
            </a:endParaRPr>
          </a:p>
        </p:txBody>
      </p:sp>
      <p:sp>
        <p:nvSpPr>
          <p:cNvPr id="109" name="文本框 108">
            <a:extLst>
              <a:ext uri="{FF2B5EF4-FFF2-40B4-BE49-F238E27FC236}">
                <a16:creationId xmlns:a16="http://schemas.microsoft.com/office/drawing/2014/main" id="{2CBB10EC-851F-49E1-CA12-D03BA92F406E}"/>
              </a:ext>
            </a:extLst>
          </p:cNvPr>
          <p:cNvSpPr txBox="1"/>
          <p:nvPr/>
        </p:nvSpPr>
        <p:spPr>
          <a:xfrm>
            <a:off x="1489652" y="4046417"/>
            <a:ext cx="4332970" cy="589007"/>
          </a:xfrm>
          <a:prstGeom prst="rect">
            <a:avLst/>
          </a:prstGeom>
          <a:noFill/>
        </p:spPr>
        <p:txBody>
          <a:bodyPr wrap="square">
            <a:spAutoFit/>
          </a:bodyPr>
          <a:lstStyle/>
          <a:p>
            <a:pPr>
              <a:lnSpc>
                <a:spcPct val="120000"/>
              </a:lnSpc>
            </a:pPr>
            <a:r>
              <a:rPr lang="en-US" altLang="zh-CN" sz="1400" dirty="0">
                <a:solidFill>
                  <a:srgbClr val="146DB4"/>
                </a:solidFill>
                <a:cs typeface="+mn-ea"/>
                <a:sym typeface="+mn-lt"/>
              </a:rPr>
              <a:t>[3] </a:t>
            </a:r>
            <a:r>
              <a:rPr lang="zh-CN" altLang="en-US" sz="1400" dirty="0">
                <a:solidFill>
                  <a:srgbClr val="44546A">
                    <a:lumMod val="75000"/>
                  </a:srgbClr>
                </a:solidFill>
                <a:cs typeface="+mn-ea"/>
                <a:sym typeface="+mn-lt"/>
              </a:rPr>
              <a:t>点击此处输入您的参考文献内容点击此处输入您的参考文献内容点击此处输入您的参考文献内容</a:t>
            </a:r>
            <a:endParaRPr lang="en-US" altLang="zh-CN" sz="1400" dirty="0">
              <a:solidFill>
                <a:srgbClr val="44546A">
                  <a:lumMod val="75000"/>
                </a:srgbClr>
              </a:solidFill>
              <a:cs typeface="+mn-ea"/>
              <a:sym typeface="+mn-lt"/>
            </a:endParaRPr>
          </a:p>
        </p:txBody>
      </p:sp>
      <p:sp>
        <p:nvSpPr>
          <p:cNvPr id="110" name="文本框 109">
            <a:extLst>
              <a:ext uri="{FF2B5EF4-FFF2-40B4-BE49-F238E27FC236}">
                <a16:creationId xmlns:a16="http://schemas.microsoft.com/office/drawing/2014/main" id="{C3E0F31F-C4D4-DB6F-FD4F-C9C078DF78AE}"/>
              </a:ext>
            </a:extLst>
          </p:cNvPr>
          <p:cNvSpPr txBox="1"/>
          <p:nvPr/>
        </p:nvSpPr>
        <p:spPr>
          <a:xfrm>
            <a:off x="6438055" y="4046417"/>
            <a:ext cx="4332970" cy="589007"/>
          </a:xfrm>
          <a:prstGeom prst="rect">
            <a:avLst/>
          </a:prstGeom>
          <a:noFill/>
        </p:spPr>
        <p:txBody>
          <a:bodyPr wrap="square">
            <a:spAutoFit/>
          </a:bodyPr>
          <a:lstStyle/>
          <a:p>
            <a:pPr>
              <a:lnSpc>
                <a:spcPct val="120000"/>
              </a:lnSpc>
            </a:pPr>
            <a:r>
              <a:rPr lang="en-US" altLang="zh-CN" sz="1400" dirty="0">
                <a:solidFill>
                  <a:srgbClr val="146DB4"/>
                </a:solidFill>
                <a:cs typeface="+mn-ea"/>
                <a:sym typeface="+mn-lt"/>
              </a:rPr>
              <a:t>[7] </a:t>
            </a:r>
            <a:r>
              <a:rPr lang="zh-CN" altLang="en-US" sz="1400" dirty="0">
                <a:solidFill>
                  <a:srgbClr val="44546A">
                    <a:lumMod val="75000"/>
                  </a:srgbClr>
                </a:solidFill>
                <a:cs typeface="+mn-ea"/>
                <a:sym typeface="+mn-lt"/>
              </a:rPr>
              <a:t>点击此处输入您的参考文献内容点击此处输入您的参考文献内容点击此处输入您的参考文献内容</a:t>
            </a:r>
            <a:endParaRPr lang="en-US" altLang="zh-CN" sz="1400" dirty="0">
              <a:solidFill>
                <a:srgbClr val="44546A">
                  <a:lumMod val="75000"/>
                </a:srgbClr>
              </a:solidFill>
              <a:cs typeface="+mn-ea"/>
              <a:sym typeface="+mn-lt"/>
            </a:endParaRPr>
          </a:p>
        </p:txBody>
      </p:sp>
      <p:cxnSp>
        <p:nvCxnSpPr>
          <p:cNvPr id="111" name="直接连接符 110">
            <a:extLst>
              <a:ext uri="{FF2B5EF4-FFF2-40B4-BE49-F238E27FC236}">
                <a16:creationId xmlns:a16="http://schemas.microsoft.com/office/drawing/2014/main" id="{BAB9A3F6-47A2-D94C-4178-1EDFFB09BA4E}"/>
              </a:ext>
            </a:extLst>
          </p:cNvPr>
          <p:cNvCxnSpPr>
            <a:cxnSpLocks/>
          </p:cNvCxnSpPr>
          <p:nvPr/>
        </p:nvCxnSpPr>
        <p:spPr>
          <a:xfrm>
            <a:off x="1589864" y="2762817"/>
            <a:ext cx="3936404" cy="0"/>
          </a:xfrm>
          <a:prstGeom prst="line">
            <a:avLst/>
          </a:prstGeom>
          <a:noFill/>
          <a:ln w="9525" cap="flat" cmpd="sng" algn="ctr">
            <a:solidFill>
              <a:srgbClr val="44546A">
                <a:lumMod val="40000"/>
                <a:lumOff val="60000"/>
              </a:srgbClr>
            </a:solidFill>
            <a:prstDash val="sysDot"/>
            <a:miter lim="800000"/>
          </a:ln>
          <a:effectLst/>
        </p:spPr>
      </p:cxnSp>
      <p:cxnSp>
        <p:nvCxnSpPr>
          <p:cNvPr id="112" name="直接连接符 111">
            <a:extLst>
              <a:ext uri="{FF2B5EF4-FFF2-40B4-BE49-F238E27FC236}">
                <a16:creationId xmlns:a16="http://schemas.microsoft.com/office/drawing/2014/main" id="{106A1141-2565-0B0F-3BEE-A89D05486C7A}"/>
              </a:ext>
            </a:extLst>
          </p:cNvPr>
          <p:cNvCxnSpPr>
            <a:cxnSpLocks/>
          </p:cNvCxnSpPr>
          <p:nvPr/>
        </p:nvCxnSpPr>
        <p:spPr>
          <a:xfrm>
            <a:off x="1589864" y="3814886"/>
            <a:ext cx="3936404" cy="0"/>
          </a:xfrm>
          <a:prstGeom prst="line">
            <a:avLst/>
          </a:prstGeom>
          <a:noFill/>
          <a:ln w="9525" cap="flat" cmpd="sng" algn="ctr">
            <a:solidFill>
              <a:srgbClr val="44546A">
                <a:lumMod val="40000"/>
                <a:lumOff val="60000"/>
              </a:srgbClr>
            </a:solidFill>
            <a:prstDash val="sysDot"/>
            <a:miter lim="800000"/>
          </a:ln>
          <a:effectLst/>
        </p:spPr>
      </p:cxnSp>
      <p:cxnSp>
        <p:nvCxnSpPr>
          <p:cNvPr id="113" name="直接连接符 112">
            <a:extLst>
              <a:ext uri="{FF2B5EF4-FFF2-40B4-BE49-F238E27FC236}">
                <a16:creationId xmlns:a16="http://schemas.microsoft.com/office/drawing/2014/main" id="{5C8A5E19-D382-A254-86DA-18D916D4CB3E}"/>
              </a:ext>
            </a:extLst>
          </p:cNvPr>
          <p:cNvCxnSpPr>
            <a:cxnSpLocks/>
          </p:cNvCxnSpPr>
          <p:nvPr/>
        </p:nvCxnSpPr>
        <p:spPr>
          <a:xfrm>
            <a:off x="1589864" y="5125488"/>
            <a:ext cx="3936404" cy="0"/>
          </a:xfrm>
          <a:prstGeom prst="line">
            <a:avLst/>
          </a:prstGeom>
          <a:noFill/>
          <a:ln w="9525" cap="flat" cmpd="sng" algn="ctr">
            <a:solidFill>
              <a:srgbClr val="44546A">
                <a:lumMod val="40000"/>
                <a:lumOff val="60000"/>
              </a:srgbClr>
            </a:solidFill>
            <a:prstDash val="sysDot"/>
            <a:miter lim="800000"/>
          </a:ln>
          <a:effectLst/>
        </p:spPr>
      </p:cxnSp>
      <p:sp>
        <p:nvSpPr>
          <p:cNvPr id="114" name="文本框 113">
            <a:extLst>
              <a:ext uri="{FF2B5EF4-FFF2-40B4-BE49-F238E27FC236}">
                <a16:creationId xmlns:a16="http://schemas.microsoft.com/office/drawing/2014/main" id="{7B133E8A-C3C7-3B8A-3D3E-6BBDADD11522}"/>
              </a:ext>
            </a:extLst>
          </p:cNvPr>
          <p:cNvSpPr txBox="1"/>
          <p:nvPr/>
        </p:nvSpPr>
        <p:spPr>
          <a:xfrm>
            <a:off x="6497095" y="5357016"/>
            <a:ext cx="4205253" cy="589007"/>
          </a:xfrm>
          <a:prstGeom prst="rect">
            <a:avLst/>
          </a:prstGeom>
          <a:noFill/>
        </p:spPr>
        <p:txBody>
          <a:bodyPr wrap="square">
            <a:spAutoFit/>
          </a:bodyPr>
          <a:lstStyle/>
          <a:p>
            <a:pPr>
              <a:lnSpc>
                <a:spcPct val="120000"/>
              </a:lnSpc>
            </a:pPr>
            <a:r>
              <a:rPr lang="en-US" altLang="zh-CN" sz="1400" dirty="0">
                <a:solidFill>
                  <a:srgbClr val="146DB4"/>
                </a:solidFill>
                <a:cs typeface="+mn-ea"/>
                <a:sym typeface="+mn-lt"/>
              </a:rPr>
              <a:t>[8] </a:t>
            </a:r>
            <a:r>
              <a:rPr lang="zh-CN" altLang="en-US" sz="1400" dirty="0">
                <a:solidFill>
                  <a:srgbClr val="44546A">
                    <a:lumMod val="75000"/>
                  </a:srgbClr>
                </a:solidFill>
                <a:cs typeface="+mn-ea"/>
                <a:sym typeface="+mn-lt"/>
              </a:rPr>
              <a:t>点击此处输入您的参考文献内容点击此处输入您的参考文献内容点击此处输入您的参考文献内容</a:t>
            </a:r>
            <a:endParaRPr lang="en-US" altLang="zh-CN" sz="1400" dirty="0">
              <a:solidFill>
                <a:srgbClr val="44546A">
                  <a:lumMod val="75000"/>
                </a:srgbClr>
              </a:solidFill>
              <a:cs typeface="+mn-ea"/>
              <a:sym typeface="+mn-lt"/>
            </a:endParaRPr>
          </a:p>
        </p:txBody>
      </p:sp>
      <p:cxnSp>
        <p:nvCxnSpPr>
          <p:cNvPr id="115" name="直接连接符 114">
            <a:extLst>
              <a:ext uri="{FF2B5EF4-FFF2-40B4-BE49-F238E27FC236}">
                <a16:creationId xmlns:a16="http://schemas.microsoft.com/office/drawing/2014/main" id="{2FEFC060-783D-6B7B-AED6-2CB7AB726086}"/>
              </a:ext>
            </a:extLst>
          </p:cNvPr>
          <p:cNvCxnSpPr>
            <a:cxnSpLocks/>
          </p:cNvCxnSpPr>
          <p:nvPr/>
        </p:nvCxnSpPr>
        <p:spPr>
          <a:xfrm>
            <a:off x="6525970" y="2762817"/>
            <a:ext cx="3936404" cy="0"/>
          </a:xfrm>
          <a:prstGeom prst="line">
            <a:avLst/>
          </a:prstGeom>
          <a:noFill/>
          <a:ln w="9525" cap="flat" cmpd="sng" algn="ctr">
            <a:solidFill>
              <a:srgbClr val="44546A">
                <a:lumMod val="40000"/>
                <a:lumOff val="60000"/>
              </a:srgbClr>
            </a:solidFill>
            <a:prstDash val="sysDot"/>
            <a:miter lim="800000"/>
          </a:ln>
          <a:effectLst/>
        </p:spPr>
      </p:cxnSp>
      <p:cxnSp>
        <p:nvCxnSpPr>
          <p:cNvPr id="116" name="直接连接符 115">
            <a:extLst>
              <a:ext uri="{FF2B5EF4-FFF2-40B4-BE49-F238E27FC236}">
                <a16:creationId xmlns:a16="http://schemas.microsoft.com/office/drawing/2014/main" id="{3FA8FABD-1DE7-2E39-2F39-44422DB7ED1F}"/>
              </a:ext>
            </a:extLst>
          </p:cNvPr>
          <p:cNvCxnSpPr>
            <a:cxnSpLocks/>
          </p:cNvCxnSpPr>
          <p:nvPr/>
        </p:nvCxnSpPr>
        <p:spPr>
          <a:xfrm>
            <a:off x="6525970" y="3814886"/>
            <a:ext cx="3936404" cy="0"/>
          </a:xfrm>
          <a:prstGeom prst="line">
            <a:avLst/>
          </a:prstGeom>
          <a:noFill/>
          <a:ln w="9525" cap="flat" cmpd="sng" algn="ctr">
            <a:solidFill>
              <a:srgbClr val="44546A">
                <a:lumMod val="40000"/>
                <a:lumOff val="60000"/>
              </a:srgbClr>
            </a:solidFill>
            <a:prstDash val="sysDot"/>
            <a:miter lim="800000"/>
          </a:ln>
          <a:effectLst/>
        </p:spPr>
      </p:cxnSp>
      <p:cxnSp>
        <p:nvCxnSpPr>
          <p:cNvPr id="117" name="直接连接符 116">
            <a:extLst>
              <a:ext uri="{FF2B5EF4-FFF2-40B4-BE49-F238E27FC236}">
                <a16:creationId xmlns:a16="http://schemas.microsoft.com/office/drawing/2014/main" id="{9888E6CC-97E8-4979-1A0C-05593723A7E2}"/>
              </a:ext>
            </a:extLst>
          </p:cNvPr>
          <p:cNvCxnSpPr>
            <a:cxnSpLocks/>
          </p:cNvCxnSpPr>
          <p:nvPr/>
        </p:nvCxnSpPr>
        <p:spPr>
          <a:xfrm>
            <a:off x="6525970" y="5125488"/>
            <a:ext cx="3936404" cy="0"/>
          </a:xfrm>
          <a:prstGeom prst="line">
            <a:avLst/>
          </a:prstGeom>
          <a:noFill/>
          <a:ln w="9525" cap="flat" cmpd="sng" algn="ctr">
            <a:solidFill>
              <a:srgbClr val="44546A">
                <a:lumMod val="40000"/>
                <a:lumOff val="60000"/>
              </a:srgbClr>
            </a:solidFill>
            <a:prstDash val="sysDot"/>
            <a:miter lim="800000"/>
          </a:ln>
          <a:effectLst/>
        </p:spPr>
      </p:cxnSp>
      <p:sp>
        <p:nvSpPr>
          <p:cNvPr id="2" name="文本框 1">
            <a:extLst>
              <a:ext uri="{FF2B5EF4-FFF2-40B4-BE49-F238E27FC236}">
                <a16:creationId xmlns:a16="http://schemas.microsoft.com/office/drawing/2014/main" id="{DEA5096E-F60A-829B-467C-8DF7F854EA1F}"/>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文献参考</a:t>
            </a:r>
          </a:p>
        </p:txBody>
      </p:sp>
    </p:spTree>
    <p:extLst>
      <p:ext uri="{BB962C8B-B14F-4D97-AF65-F5344CB8AC3E}">
        <p14:creationId xmlns:p14="http://schemas.microsoft.com/office/powerpoint/2010/main" val="5069791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CCEB053-C079-7664-854C-9EB7FE87BDD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827" y="-1"/>
            <a:ext cx="12140771" cy="6041394"/>
          </a:xfrm>
          <a:prstGeom prst="rect">
            <a:avLst/>
          </a:prstGeom>
        </p:spPr>
      </p:pic>
      <p:pic>
        <p:nvPicPr>
          <p:cNvPr id="17" name="图片 16">
            <a:extLst>
              <a:ext uri="{FF2B5EF4-FFF2-40B4-BE49-F238E27FC236}">
                <a16:creationId xmlns:a16="http://schemas.microsoft.com/office/drawing/2014/main" id="{802EFB86-2C3F-78B4-40D2-D185875F61F5}"/>
              </a:ext>
            </a:extLst>
          </p:cNvPr>
          <p:cNvPicPr>
            <a:picLocks noChangeAspect="1"/>
          </p:cNvPicPr>
          <p:nvPr/>
        </p:nvPicPr>
        <p:blipFill>
          <a:blip r:embed="rId4"/>
          <a:stretch>
            <a:fillRect/>
          </a:stretch>
        </p:blipFill>
        <p:spPr>
          <a:xfrm>
            <a:off x="-73443" y="12025"/>
            <a:ext cx="12192002" cy="6855685"/>
          </a:xfrm>
          <a:prstGeom prst="rect">
            <a:avLst/>
          </a:prstGeom>
        </p:spPr>
      </p:pic>
      <p:sp>
        <p:nvSpPr>
          <p:cNvPr id="11" name="任意多边形: 形状 10">
            <a:extLst>
              <a:ext uri="{FF2B5EF4-FFF2-40B4-BE49-F238E27FC236}">
                <a16:creationId xmlns:a16="http://schemas.microsoft.com/office/drawing/2014/main" id="{DCFE311E-518A-81C3-E868-A96C51D1A345}"/>
              </a:ext>
            </a:extLst>
          </p:cNvPr>
          <p:cNvSpPr/>
          <p:nvPr/>
        </p:nvSpPr>
        <p:spPr>
          <a:xfrm>
            <a:off x="-1528963" y="-7815177"/>
            <a:ext cx="15249926" cy="12491498"/>
          </a:xfrm>
          <a:custGeom>
            <a:avLst/>
            <a:gdLst>
              <a:gd name="connsiteX0" fmla="*/ 4252892 w 16396110"/>
              <a:gd name="connsiteY0" fmla="*/ 0 h 12059250"/>
              <a:gd name="connsiteX1" fmla="*/ 4029765 w 16396110"/>
              <a:gd name="connsiteY1" fmla="*/ 209807 h 12059250"/>
              <a:gd name="connsiteX2" fmla="*/ 1998724 w 16396110"/>
              <a:gd name="connsiteY2" fmla="*/ 5191124 h 12059250"/>
              <a:gd name="connsiteX3" fmla="*/ 8198056 w 16396110"/>
              <a:gd name="connsiteY3" fmla="*/ 11920650 h 12059250"/>
              <a:gd name="connsiteX4" fmla="*/ 14397388 w 16396110"/>
              <a:gd name="connsiteY4" fmla="*/ 5191124 h 12059250"/>
              <a:gd name="connsiteX5" fmla="*/ 12366347 w 16396110"/>
              <a:gd name="connsiteY5" fmla="*/ 209807 h 12059250"/>
              <a:gd name="connsiteX6" fmla="*/ 12143222 w 16396110"/>
              <a:gd name="connsiteY6" fmla="*/ 2 h 12059250"/>
              <a:gd name="connsiteX7" fmla="*/ 12449045 w 16396110"/>
              <a:gd name="connsiteY7" fmla="*/ 137833 h 12059250"/>
              <a:gd name="connsiteX8" fmla="*/ 16396110 w 16396110"/>
              <a:gd name="connsiteY8" fmla="*/ 5633395 h 12059250"/>
              <a:gd name="connsiteX9" fmla="*/ 8198055 w 16396110"/>
              <a:gd name="connsiteY9" fmla="*/ 12059250 h 12059250"/>
              <a:gd name="connsiteX10" fmla="*/ 0 w 16396110"/>
              <a:gd name="connsiteY10" fmla="*/ 5633395 h 12059250"/>
              <a:gd name="connsiteX11" fmla="*/ 3947065 w 16396110"/>
              <a:gd name="connsiteY11" fmla="*/ 137833 h 1205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96110" h="12059250">
                <a:moveTo>
                  <a:pt x="4252892" y="0"/>
                </a:moveTo>
                <a:lnTo>
                  <a:pt x="4029765" y="209807"/>
                </a:lnTo>
                <a:cubicBezTo>
                  <a:pt x="2782054" y="1440825"/>
                  <a:pt x="1998724" y="3216673"/>
                  <a:pt x="1998724" y="5191124"/>
                </a:cubicBezTo>
                <a:cubicBezTo>
                  <a:pt x="1998724" y="8907739"/>
                  <a:pt x="4774259" y="11920650"/>
                  <a:pt x="8198056" y="11920650"/>
                </a:cubicBezTo>
                <a:cubicBezTo>
                  <a:pt x="11621853" y="11920650"/>
                  <a:pt x="14397388" y="8907739"/>
                  <a:pt x="14397388" y="5191124"/>
                </a:cubicBezTo>
                <a:cubicBezTo>
                  <a:pt x="14397388" y="3216673"/>
                  <a:pt x="13614058" y="1440825"/>
                  <a:pt x="12366347" y="209807"/>
                </a:cubicBezTo>
                <a:lnTo>
                  <a:pt x="12143222" y="2"/>
                </a:lnTo>
                <a:lnTo>
                  <a:pt x="12449045" y="137833"/>
                </a:lnTo>
                <a:cubicBezTo>
                  <a:pt x="14815403" y="1264846"/>
                  <a:pt x="16396110" y="3304428"/>
                  <a:pt x="16396110" y="5633395"/>
                </a:cubicBezTo>
                <a:cubicBezTo>
                  <a:pt x="16396110" y="9182297"/>
                  <a:pt x="12725716" y="12059250"/>
                  <a:pt x="8198055" y="12059250"/>
                </a:cubicBezTo>
                <a:cubicBezTo>
                  <a:pt x="3670394" y="12059250"/>
                  <a:pt x="0" y="9182297"/>
                  <a:pt x="0" y="5633395"/>
                </a:cubicBezTo>
                <a:cubicBezTo>
                  <a:pt x="0" y="3304428"/>
                  <a:pt x="1580707" y="1264846"/>
                  <a:pt x="3947065" y="137833"/>
                </a:cubicBezTo>
                <a:close/>
              </a:path>
            </a:pathLst>
          </a:custGeom>
          <a:gradFill>
            <a:gsLst>
              <a:gs pos="100000">
                <a:srgbClr val="FEDE9D"/>
              </a:gs>
              <a:gs pos="92000">
                <a:srgbClr val="884110"/>
              </a:gs>
              <a:gs pos="35000">
                <a:srgbClr val="D3A872"/>
              </a:gs>
              <a:gs pos="26000">
                <a:srgbClr val="FEDE9D">
                  <a:lumMod val="87000"/>
                  <a:lumOff val="13000"/>
                </a:srgbClr>
              </a:gs>
              <a:gs pos="0">
                <a:srgbClr val="FEDE9D"/>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nvGrpSpPr>
          <p:cNvPr id="28" name="组合 27">
            <a:extLst>
              <a:ext uri="{FF2B5EF4-FFF2-40B4-BE49-F238E27FC236}">
                <a16:creationId xmlns:a16="http://schemas.microsoft.com/office/drawing/2014/main" id="{3F90E896-0988-65B2-124D-14F3CAEF6CA8}"/>
              </a:ext>
            </a:extLst>
          </p:cNvPr>
          <p:cNvGrpSpPr/>
          <p:nvPr/>
        </p:nvGrpSpPr>
        <p:grpSpPr>
          <a:xfrm>
            <a:off x="-2554663" y="-6982279"/>
            <a:ext cx="17250094" cy="11743870"/>
            <a:chOff x="-2671522" y="-6785934"/>
            <a:chExt cx="17250094" cy="11743870"/>
          </a:xfrm>
        </p:grpSpPr>
        <p:sp>
          <p:nvSpPr>
            <p:cNvPr id="7" name="任意多边形: 形状 6">
              <a:extLst>
                <a:ext uri="{FF2B5EF4-FFF2-40B4-BE49-F238E27FC236}">
                  <a16:creationId xmlns:a16="http://schemas.microsoft.com/office/drawing/2014/main" id="{FDCB1E69-CC8A-116A-B529-603CC3A6C230}"/>
                </a:ext>
              </a:extLst>
            </p:cNvPr>
            <p:cNvSpPr/>
            <p:nvPr/>
          </p:nvSpPr>
          <p:spPr>
            <a:xfrm>
              <a:off x="-2170123" y="-6043862"/>
              <a:ext cx="16298529" cy="10936491"/>
            </a:xfrm>
            <a:custGeom>
              <a:avLst/>
              <a:gdLst>
                <a:gd name="connsiteX0" fmla="*/ 4252892 w 16396110"/>
                <a:gd name="connsiteY0" fmla="*/ 0 h 12059250"/>
                <a:gd name="connsiteX1" fmla="*/ 4029765 w 16396110"/>
                <a:gd name="connsiteY1" fmla="*/ 209807 h 12059250"/>
                <a:gd name="connsiteX2" fmla="*/ 1998724 w 16396110"/>
                <a:gd name="connsiteY2" fmla="*/ 5191124 h 12059250"/>
                <a:gd name="connsiteX3" fmla="*/ 8198056 w 16396110"/>
                <a:gd name="connsiteY3" fmla="*/ 11920650 h 12059250"/>
                <a:gd name="connsiteX4" fmla="*/ 14397388 w 16396110"/>
                <a:gd name="connsiteY4" fmla="*/ 5191124 h 12059250"/>
                <a:gd name="connsiteX5" fmla="*/ 12366347 w 16396110"/>
                <a:gd name="connsiteY5" fmla="*/ 209807 h 12059250"/>
                <a:gd name="connsiteX6" fmla="*/ 12143222 w 16396110"/>
                <a:gd name="connsiteY6" fmla="*/ 2 h 12059250"/>
                <a:gd name="connsiteX7" fmla="*/ 12449045 w 16396110"/>
                <a:gd name="connsiteY7" fmla="*/ 137833 h 12059250"/>
                <a:gd name="connsiteX8" fmla="*/ 16396110 w 16396110"/>
                <a:gd name="connsiteY8" fmla="*/ 5633395 h 12059250"/>
                <a:gd name="connsiteX9" fmla="*/ 8198055 w 16396110"/>
                <a:gd name="connsiteY9" fmla="*/ 12059250 h 12059250"/>
                <a:gd name="connsiteX10" fmla="*/ 0 w 16396110"/>
                <a:gd name="connsiteY10" fmla="*/ 5633395 h 12059250"/>
                <a:gd name="connsiteX11" fmla="*/ 3947065 w 16396110"/>
                <a:gd name="connsiteY11" fmla="*/ 137833 h 1205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96110" h="12059250">
                  <a:moveTo>
                    <a:pt x="4252892" y="0"/>
                  </a:moveTo>
                  <a:lnTo>
                    <a:pt x="4029765" y="209807"/>
                  </a:lnTo>
                  <a:cubicBezTo>
                    <a:pt x="2782054" y="1440825"/>
                    <a:pt x="1998724" y="3216673"/>
                    <a:pt x="1998724" y="5191124"/>
                  </a:cubicBezTo>
                  <a:cubicBezTo>
                    <a:pt x="1998724" y="8907739"/>
                    <a:pt x="4774259" y="11920650"/>
                    <a:pt x="8198056" y="11920650"/>
                  </a:cubicBezTo>
                  <a:cubicBezTo>
                    <a:pt x="11621853" y="11920650"/>
                    <a:pt x="14397388" y="8907739"/>
                    <a:pt x="14397388" y="5191124"/>
                  </a:cubicBezTo>
                  <a:cubicBezTo>
                    <a:pt x="14397388" y="3216673"/>
                    <a:pt x="13614058" y="1440825"/>
                    <a:pt x="12366347" y="209807"/>
                  </a:cubicBezTo>
                  <a:lnTo>
                    <a:pt x="12143222" y="2"/>
                  </a:lnTo>
                  <a:lnTo>
                    <a:pt x="12449045" y="137833"/>
                  </a:lnTo>
                  <a:cubicBezTo>
                    <a:pt x="14815403" y="1264846"/>
                    <a:pt x="16396110" y="3304428"/>
                    <a:pt x="16396110" y="5633395"/>
                  </a:cubicBezTo>
                  <a:cubicBezTo>
                    <a:pt x="16396110" y="9182297"/>
                    <a:pt x="12725716" y="12059250"/>
                    <a:pt x="8198055" y="12059250"/>
                  </a:cubicBezTo>
                  <a:cubicBezTo>
                    <a:pt x="3670394" y="12059250"/>
                    <a:pt x="0" y="9182297"/>
                    <a:pt x="0" y="5633395"/>
                  </a:cubicBezTo>
                  <a:cubicBezTo>
                    <a:pt x="0" y="3304428"/>
                    <a:pt x="1580707" y="1264846"/>
                    <a:pt x="3947065" y="137833"/>
                  </a:cubicBezTo>
                  <a:close/>
                </a:path>
              </a:pathLst>
            </a:custGeom>
            <a:solidFill>
              <a:schemeClr val="bg1"/>
            </a:solidFill>
            <a:ln>
              <a:noFill/>
            </a:ln>
            <a:effectLst>
              <a:innerShdw>
                <a:srgbClr val="206BDB"/>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 name="任意多边形: 形状 4">
              <a:extLst>
                <a:ext uri="{FF2B5EF4-FFF2-40B4-BE49-F238E27FC236}">
                  <a16:creationId xmlns:a16="http://schemas.microsoft.com/office/drawing/2014/main" id="{73AF1FBF-ABAE-EDE0-D13D-5D6F3470CD03}"/>
                </a:ext>
              </a:extLst>
            </p:cNvPr>
            <p:cNvSpPr/>
            <p:nvPr/>
          </p:nvSpPr>
          <p:spPr>
            <a:xfrm>
              <a:off x="-2671522" y="-6785934"/>
              <a:ext cx="17250094" cy="11743870"/>
            </a:xfrm>
            <a:custGeom>
              <a:avLst/>
              <a:gdLst>
                <a:gd name="connsiteX0" fmla="*/ 4252892 w 16396110"/>
                <a:gd name="connsiteY0" fmla="*/ 0 h 12059250"/>
                <a:gd name="connsiteX1" fmla="*/ 4029765 w 16396110"/>
                <a:gd name="connsiteY1" fmla="*/ 209807 h 12059250"/>
                <a:gd name="connsiteX2" fmla="*/ 1998724 w 16396110"/>
                <a:gd name="connsiteY2" fmla="*/ 5191124 h 12059250"/>
                <a:gd name="connsiteX3" fmla="*/ 8198056 w 16396110"/>
                <a:gd name="connsiteY3" fmla="*/ 11920650 h 12059250"/>
                <a:gd name="connsiteX4" fmla="*/ 14397388 w 16396110"/>
                <a:gd name="connsiteY4" fmla="*/ 5191124 h 12059250"/>
                <a:gd name="connsiteX5" fmla="*/ 12366347 w 16396110"/>
                <a:gd name="connsiteY5" fmla="*/ 209807 h 12059250"/>
                <a:gd name="connsiteX6" fmla="*/ 12143222 w 16396110"/>
                <a:gd name="connsiteY6" fmla="*/ 2 h 12059250"/>
                <a:gd name="connsiteX7" fmla="*/ 12449045 w 16396110"/>
                <a:gd name="connsiteY7" fmla="*/ 137833 h 12059250"/>
                <a:gd name="connsiteX8" fmla="*/ 16396110 w 16396110"/>
                <a:gd name="connsiteY8" fmla="*/ 5633395 h 12059250"/>
                <a:gd name="connsiteX9" fmla="*/ 8198055 w 16396110"/>
                <a:gd name="connsiteY9" fmla="*/ 12059250 h 12059250"/>
                <a:gd name="connsiteX10" fmla="*/ 0 w 16396110"/>
                <a:gd name="connsiteY10" fmla="*/ 5633395 h 12059250"/>
                <a:gd name="connsiteX11" fmla="*/ 3947065 w 16396110"/>
                <a:gd name="connsiteY11" fmla="*/ 137833 h 1205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96110" h="12059250">
                  <a:moveTo>
                    <a:pt x="4252892" y="0"/>
                  </a:moveTo>
                  <a:lnTo>
                    <a:pt x="4029765" y="209807"/>
                  </a:lnTo>
                  <a:cubicBezTo>
                    <a:pt x="2782054" y="1440825"/>
                    <a:pt x="1998724" y="3216673"/>
                    <a:pt x="1998724" y="5191124"/>
                  </a:cubicBezTo>
                  <a:cubicBezTo>
                    <a:pt x="1998724" y="8907739"/>
                    <a:pt x="4774259" y="11920650"/>
                    <a:pt x="8198056" y="11920650"/>
                  </a:cubicBezTo>
                  <a:cubicBezTo>
                    <a:pt x="11621853" y="11920650"/>
                    <a:pt x="14397388" y="8907739"/>
                    <a:pt x="14397388" y="5191124"/>
                  </a:cubicBezTo>
                  <a:cubicBezTo>
                    <a:pt x="14397388" y="3216673"/>
                    <a:pt x="13614058" y="1440825"/>
                    <a:pt x="12366347" y="209807"/>
                  </a:cubicBezTo>
                  <a:lnTo>
                    <a:pt x="12143222" y="2"/>
                  </a:lnTo>
                  <a:lnTo>
                    <a:pt x="12449045" y="137833"/>
                  </a:lnTo>
                  <a:cubicBezTo>
                    <a:pt x="14815403" y="1264846"/>
                    <a:pt x="16396110" y="3304428"/>
                    <a:pt x="16396110" y="5633395"/>
                  </a:cubicBezTo>
                  <a:cubicBezTo>
                    <a:pt x="16396110" y="9182297"/>
                    <a:pt x="12725716" y="12059250"/>
                    <a:pt x="8198055" y="12059250"/>
                  </a:cubicBezTo>
                  <a:cubicBezTo>
                    <a:pt x="3670394" y="12059250"/>
                    <a:pt x="0" y="9182297"/>
                    <a:pt x="0" y="5633395"/>
                  </a:cubicBezTo>
                  <a:cubicBezTo>
                    <a:pt x="0" y="3304428"/>
                    <a:pt x="1580707" y="1264846"/>
                    <a:pt x="3947065" y="137833"/>
                  </a:cubicBezTo>
                  <a:close/>
                </a:path>
              </a:pathLst>
            </a:custGeom>
            <a:gradFill>
              <a:gsLst>
                <a:gs pos="0">
                  <a:srgbClr val="02398B"/>
                </a:gs>
                <a:gs pos="78000">
                  <a:srgbClr val="0D4BA6">
                    <a:lumMod val="80000"/>
                    <a:lumOff val="20000"/>
                  </a:srgbClr>
                </a:gs>
                <a:gs pos="54000">
                  <a:srgbClr val="226CDA"/>
                </a:gs>
                <a:gs pos="28000">
                  <a:srgbClr val="02398B">
                    <a:lumMod val="57000"/>
                    <a:lumOff val="43000"/>
                  </a:srgbClr>
                </a:gs>
                <a:gs pos="100000">
                  <a:srgbClr val="02398B"/>
                </a:gs>
              </a:gsLst>
              <a:lin ang="6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grpSp>
        <p:nvGrpSpPr>
          <p:cNvPr id="38" name="组合 37">
            <a:extLst>
              <a:ext uri="{FF2B5EF4-FFF2-40B4-BE49-F238E27FC236}">
                <a16:creationId xmlns:a16="http://schemas.microsoft.com/office/drawing/2014/main" id="{97D1E631-B721-9869-A6F5-0FDF251C32EF}"/>
              </a:ext>
            </a:extLst>
          </p:cNvPr>
          <p:cNvGrpSpPr/>
          <p:nvPr/>
        </p:nvGrpSpPr>
        <p:grpSpPr>
          <a:xfrm>
            <a:off x="15866449" y="3875144"/>
            <a:ext cx="10158195" cy="11440736"/>
            <a:chOff x="-1827264" y="-4089503"/>
            <a:chExt cx="10158195" cy="11440736"/>
          </a:xfrm>
        </p:grpSpPr>
        <p:sp>
          <p:nvSpPr>
            <p:cNvPr id="30" name="梯形 29">
              <a:extLst>
                <a:ext uri="{FF2B5EF4-FFF2-40B4-BE49-F238E27FC236}">
                  <a16:creationId xmlns:a16="http://schemas.microsoft.com/office/drawing/2014/main" id="{96E123C9-8C5F-E702-D2A2-19D24C99CBE9}"/>
                </a:ext>
              </a:extLst>
            </p:cNvPr>
            <p:cNvSpPr/>
            <p:nvPr/>
          </p:nvSpPr>
          <p:spPr>
            <a:xfrm rot="10800000">
              <a:off x="1799447" y="-4089503"/>
              <a:ext cx="2857500" cy="1687543"/>
            </a:xfrm>
            <a:prstGeom prst="trapezoid">
              <a:avLst>
                <a:gd name="adj" fmla="val 1600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任意多边形: 形状 33">
              <a:extLst>
                <a:ext uri="{FF2B5EF4-FFF2-40B4-BE49-F238E27FC236}">
                  <a16:creationId xmlns:a16="http://schemas.microsoft.com/office/drawing/2014/main" id="{6A808599-BE50-4D72-3778-40E0D2A9347C}"/>
                </a:ext>
              </a:extLst>
            </p:cNvPr>
            <p:cNvSpPr/>
            <p:nvPr/>
          </p:nvSpPr>
          <p:spPr>
            <a:xfrm>
              <a:off x="-1827264" y="-2403893"/>
              <a:ext cx="10158195" cy="9705439"/>
            </a:xfrm>
            <a:custGeom>
              <a:avLst/>
              <a:gdLst>
                <a:gd name="connsiteX0" fmla="*/ 2591067 w 10158195"/>
                <a:gd name="connsiteY0" fmla="*/ 0 h 9705439"/>
                <a:gd name="connsiteX1" fmla="*/ 7567129 w 10158195"/>
                <a:gd name="connsiteY1" fmla="*/ 0 h 9705439"/>
                <a:gd name="connsiteX2" fmla="*/ 7570890 w 10158195"/>
                <a:gd name="connsiteY2" fmla="*/ 260339 h 9705439"/>
                <a:gd name="connsiteX3" fmla="*/ 8586680 w 10158195"/>
                <a:gd name="connsiteY3" fmla="*/ 5751616 h 9705439"/>
                <a:gd name="connsiteX4" fmla="*/ 10078570 w 10158195"/>
                <a:gd name="connsiteY4" fmla="*/ 9549771 h 9705439"/>
                <a:gd name="connsiteX5" fmla="*/ 10158195 w 10158195"/>
                <a:gd name="connsiteY5" fmla="*/ 9705439 h 9705439"/>
                <a:gd name="connsiteX6" fmla="*/ 0 w 10158195"/>
                <a:gd name="connsiteY6" fmla="*/ 9705439 h 9705439"/>
                <a:gd name="connsiteX7" fmla="*/ 79626 w 10158195"/>
                <a:gd name="connsiteY7" fmla="*/ 9549771 h 9705439"/>
                <a:gd name="connsiteX8" fmla="*/ 1571515 w 10158195"/>
                <a:gd name="connsiteY8" fmla="*/ 5751616 h 9705439"/>
                <a:gd name="connsiteX9" fmla="*/ 2587305 w 10158195"/>
                <a:gd name="connsiteY9" fmla="*/ 260340 h 970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8195" h="9705439">
                  <a:moveTo>
                    <a:pt x="2591067" y="0"/>
                  </a:moveTo>
                  <a:lnTo>
                    <a:pt x="7567129" y="0"/>
                  </a:lnTo>
                  <a:lnTo>
                    <a:pt x="7570890" y="260339"/>
                  </a:lnTo>
                  <a:cubicBezTo>
                    <a:pt x="7610623" y="1733110"/>
                    <a:pt x="7952359" y="3679897"/>
                    <a:pt x="8586680" y="5751616"/>
                  </a:cubicBezTo>
                  <a:cubicBezTo>
                    <a:pt x="9022776" y="7175923"/>
                    <a:pt x="9540397" y="8473876"/>
                    <a:pt x="10078570" y="9549771"/>
                  </a:cubicBezTo>
                  <a:lnTo>
                    <a:pt x="10158195" y="9705439"/>
                  </a:lnTo>
                  <a:lnTo>
                    <a:pt x="0" y="9705439"/>
                  </a:lnTo>
                  <a:lnTo>
                    <a:pt x="79626" y="9549771"/>
                  </a:lnTo>
                  <a:cubicBezTo>
                    <a:pt x="617798" y="8473876"/>
                    <a:pt x="1135419" y="7175923"/>
                    <a:pt x="1571515" y="5751616"/>
                  </a:cubicBezTo>
                  <a:cubicBezTo>
                    <a:pt x="2205836" y="3679897"/>
                    <a:pt x="2547572" y="1733110"/>
                    <a:pt x="2587305" y="260340"/>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8ABBFADE-C91B-9544-D103-F9B6BE2BAC87}"/>
                </a:ext>
              </a:extLst>
            </p:cNvPr>
            <p:cNvSpPr/>
            <p:nvPr/>
          </p:nvSpPr>
          <p:spPr>
            <a:xfrm>
              <a:off x="1851340" y="4652777"/>
              <a:ext cx="2920887" cy="2698456"/>
            </a:xfrm>
            <a:custGeom>
              <a:avLst/>
              <a:gdLst>
                <a:gd name="connsiteX0" fmla="*/ 2591067 w 10158195"/>
                <a:gd name="connsiteY0" fmla="*/ 0 h 9705439"/>
                <a:gd name="connsiteX1" fmla="*/ 7567129 w 10158195"/>
                <a:gd name="connsiteY1" fmla="*/ 0 h 9705439"/>
                <a:gd name="connsiteX2" fmla="*/ 7570890 w 10158195"/>
                <a:gd name="connsiteY2" fmla="*/ 260339 h 9705439"/>
                <a:gd name="connsiteX3" fmla="*/ 8586680 w 10158195"/>
                <a:gd name="connsiteY3" fmla="*/ 5751616 h 9705439"/>
                <a:gd name="connsiteX4" fmla="*/ 10078570 w 10158195"/>
                <a:gd name="connsiteY4" fmla="*/ 9549771 h 9705439"/>
                <a:gd name="connsiteX5" fmla="*/ 10158195 w 10158195"/>
                <a:gd name="connsiteY5" fmla="*/ 9705439 h 9705439"/>
                <a:gd name="connsiteX6" fmla="*/ 0 w 10158195"/>
                <a:gd name="connsiteY6" fmla="*/ 9705439 h 9705439"/>
                <a:gd name="connsiteX7" fmla="*/ 79626 w 10158195"/>
                <a:gd name="connsiteY7" fmla="*/ 9549771 h 9705439"/>
                <a:gd name="connsiteX8" fmla="*/ 1571515 w 10158195"/>
                <a:gd name="connsiteY8" fmla="*/ 5751616 h 9705439"/>
                <a:gd name="connsiteX9" fmla="*/ 2587305 w 10158195"/>
                <a:gd name="connsiteY9" fmla="*/ 260340 h 970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58195" h="9705439">
                  <a:moveTo>
                    <a:pt x="2591067" y="0"/>
                  </a:moveTo>
                  <a:lnTo>
                    <a:pt x="7567129" y="0"/>
                  </a:lnTo>
                  <a:lnTo>
                    <a:pt x="7570890" y="260339"/>
                  </a:lnTo>
                  <a:cubicBezTo>
                    <a:pt x="7610623" y="1733110"/>
                    <a:pt x="7952359" y="3679897"/>
                    <a:pt x="8586680" y="5751616"/>
                  </a:cubicBezTo>
                  <a:cubicBezTo>
                    <a:pt x="9022776" y="7175923"/>
                    <a:pt x="9540397" y="8473876"/>
                    <a:pt x="10078570" y="9549771"/>
                  </a:cubicBezTo>
                  <a:lnTo>
                    <a:pt x="10158195" y="9705439"/>
                  </a:lnTo>
                  <a:lnTo>
                    <a:pt x="0" y="9705439"/>
                  </a:lnTo>
                  <a:lnTo>
                    <a:pt x="79626" y="9549771"/>
                  </a:lnTo>
                  <a:cubicBezTo>
                    <a:pt x="617798" y="8473876"/>
                    <a:pt x="1135419" y="7175923"/>
                    <a:pt x="1571515" y="5751616"/>
                  </a:cubicBezTo>
                  <a:cubicBezTo>
                    <a:pt x="2205836" y="3679897"/>
                    <a:pt x="2547572" y="1733110"/>
                    <a:pt x="2587305" y="26034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43" name="任意多边形: 形状 42">
            <a:extLst>
              <a:ext uri="{FF2B5EF4-FFF2-40B4-BE49-F238E27FC236}">
                <a16:creationId xmlns:a16="http://schemas.microsoft.com/office/drawing/2014/main" id="{58753E74-420C-FE78-AB11-9EAAFBA4FFDF}"/>
              </a:ext>
            </a:extLst>
          </p:cNvPr>
          <p:cNvSpPr/>
          <p:nvPr/>
        </p:nvSpPr>
        <p:spPr>
          <a:xfrm>
            <a:off x="292960" y="-20362"/>
            <a:ext cx="11920965" cy="4469105"/>
          </a:xfrm>
          <a:custGeom>
            <a:avLst/>
            <a:gdLst>
              <a:gd name="connsiteX0" fmla="*/ 3626711 w 10158195"/>
              <a:gd name="connsiteY0" fmla="*/ 0 h 11391049"/>
              <a:gd name="connsiteX1" fmla="*/ 6484211 w 10158195"/>
              <a:gd name="connsiteY1" fmla="*/ 0 h 11391049"/>
              <a:gd name="connsiteX2" fmla="*/ 6214429 w 10158195"/>
              <a:gd name="connsiteY2" fmla="*/ 1685610 h 11391049"/>
              <a:gd name="connsiteX3" fmla="*/ 7567129 w 10158195"/>
              <a:gd name="connsiteY3" fmla="*/ 1685610 h 11391049"/>
              <a:gd name="connsiteX4" fmla="*/ 7570890 w 10158195"/>
              <a:gd name="connsiteY4" fmla="*/ 1945949 h 11391049"/>
              <a:gd name="connsiteX5" fmla="*/ 8586680 w 10158195"/>
              <a:gd name="connsiteY5" fmla="*/ 7437226 h 11391049"/>
              <a:gd name="connsiteX6" fmla="*/ 10078570 w 10158195"/>
              <a:gd name="connsiteY6" fmla="*/ 11235381 h 11391049"/>
              <a:gd name="connsiteX7" fmla="*/ 10158195 w 10158195"/>
              <a:gd name="connsiteY7" fmla="*/ 11391049 h 11391049"/>
              <a:gd name="connsiteX8" fmla="*/ 0 w 10158195"/>
              <a:gd name="connsiteY8" fmla="*/ 11391049 h 11391049"/>
              <a:gd name="connsiteX9" fmla="*/ 79626 w 10158195"/>
              <a:gd name="connsiteY9" fmla="*/ 11235381 h 11391049"/>
              <a:gd name="connsiteX10" fmla="*/ 1571515 w 10158195"/>
              <a:gd name="connsiteY10" fmla="*/ 7437226 h 11391049"/>
              <a:gd name="connsiteX11" fmla="*/ 2587305 w 10158195"/>
              <a:gd name="connsiteY11" fmla="*/ 1945950 h 11391049"/>
              <a:gd name="connsiteX12" fmla="*/ 2591067 w 10158195"/>
              <a:gd name="connsiteY12" fmla="*/ 1685610 h 11391049"/>
              <a:gd name="connsiteX13" fmla="*/ 3896493 w 10158195"/>
              <a:gd name="connsiteY13" fmla="*/ 1685610 h 1139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58195" h="11391049">
                <a:moveTo>
                  <a:pt x="3626711" y="0"/>
                </a:moveTo>
                <a:lnTo>
                  <a:pt x="6484211" y="0"/>
                </a:lnTo>
                <a:lnTo>
                  <a:pt x="6214429" y="1685610"/>
                </a:lnTo>
                <a:lnTo>
                  <a:pt x="7567129" y="1685610"/>
                </a:lnTo>
                <a:lnTo>
                  <a:pt x="7570890" y="1945949"/>
                </a:lnTo>
                <a:cubicBezTo>
                  <a:pt x="7610623" y="3418720"/>
                  <a:pt x="7952359" y="5365507"/>
                  <a:pt x="8586680" y="7437226"/>
                </a:cubicBezTo>
                <a:cubicBezTo>
                  <a:pt x="9022776" y="8861533"/>
                  <a:pt x="9540397" y="10159486"/>
                  <a:pt x="10078570" y="11235381"/>
                </a:cubicBezTo>
                <a:lnTo>
                  <a:pt x="10158195" y="11391049"/>
                </a:lnTo>
                <a:lnTo>
                  <a:pt x="0" y="11391049"/>
                </a:lnTo>
                <a:lnTo>
                  <a:pt x="79626" y="11235381"/>
                </a:lnTo>
                <a:cubicBezTo>
                  <a:pt x="617798" y="10159486"/>
                  <a:pt x="1135419" y="8861533"/>
                  <a:pt x="1571515" y="7437226"/>
                </a:cubicBezTo>
                <a:cubicBezTo>
                  <a:pt x="2205836" y="5365507"/>
                  <a:pt x="2547572" y="3418720"/>
                  <a:pt x="2587305" y="1945950"/>
                </a:cubicBezTo>
                <a:lnTo>
                  <a:pt x="2591067" y="1685610"/>
                </a:lnTo>
                <a:lnTo>
                  <a:pt x="3896493" y="1685610"/>
                </a:lnTo>
                <a:close/>
              </a:path>
            </a:pathLst>
          </a:custGeom>
          <a:gradFill>
            <a:gsLst>
              <a:gs pos="5000">
                <a:srgbClr val="02398B">
                  <a:lumMod val="0"/>
                  <a:lumOff val="100000"/>
                  <a:alpha val="67000"/>
                </a:srgbClr>
              </a:gs>
              <a:gs pos="76000">
                <a:srgbClr val="02398B">
                  <a:alpha val="0"/>
                  <a:lumMod val="0"/>
                  <a:lumOff val="100000"/>
                </a:srgbClr>
              </a:gs>
            </a:gsLst>
            <a:lin ang="5400000" scaled="0"/>
          </a:gradFill>
          <a:ln>
            <a:gradFill>
              <a:gsLst>
                <a:gs pos="0">
                  <a:srgbClr val="206BDB">
                    <a:alpha val="60000"/>
                    <a:lumMod val="91000"/>
                    <a:lumOff val="9000"/>
                  </a:srgbClr>
                </a:gs>
                <a:gs pos="66000">
                  <a:srgbClr val="206BDB">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47" name="图片 46" descr="黑白色的标志&#10;&#10;中度可信度描述已自动生成">
            <a:extLst>
              <a:ext uri="{FF2B5EF4-FFF2-40B4-BE49-F238E27FC236}">
                <a16:creationId xmlns:a16="http://schemas.microsoft.com/office/drawing/2014/main" id="{7F7ABAF2-80FD-3150-65CC-FF00CC918403}"/>
              </a:ext>
            </a:extLst>
          </p:cNvPr>
          <p:cNvPicPr>
            <a:picLocks noChangeAspect="1"/>
          </p:cNvPicPr>
          <p:nvPr/>
        </p:nvPicPr>
        <p:blipFill>
          <a:blip r:embed="rId5" cstate="email">
            <a:alphaModFix amt="74000"/>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4365174" y="580202"/>
            <a:ext cx="3625809" cy="3868541"/>
          </a:xfrm>
          <a:prstGeom prst="rect">
            <a:avLst/>
          </a:prstGeom>
        </p:spPr>
      </p:pic>
      <p:pic>
        <p:nvPicPr>
          <p:cNvPr id="56" name="图片 55" descr="建筑的摆设布局&#10;&#10;描述已自动生成">
            <a:extLst>
              <a:ext uri="{FF2B5EF4-FFF2-40B4-BE49-F238E27FC236}">
                <a16:creationId xmlns:a16="http://schemas.microsoft.com/office/drawing/2014/main" id="{AA585205-79D3-C71F-EA4B-5F20490DD2A4}"/>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5639"/>
                    </a14:imgEffect>
                    <a14:imgEffect>
                      <a14:brightnessContrast bright="-2000"/>
                    </a14:imgEffect>
                  </a14:imgLayer>
                </a14:imgProps>
              </a:ext>
              <a:ext uri="{28A0092B-C50C-407E-A947-70E740481C1C}">
                <a14:useLocalDpi xmlns:a14="http://schemas.microsoft.com/office/drawing/2010/main"/>
              </a:ext>
            </a:extLst>
          </a:blip>
          <a:srcRect/>
          <a:stretch>
            <a:fillRect/>
          </a:stretch>
        </p:blipFill>
        <p:spPr>
          <a:xfrm>
            <a:off x="-95368" y="434595"/>
            <a:ext cx="12287368" cy="6858000"/>
          </a:xfrm>
          <a:custGeom>
            <a:avLst/>
            <a:gdLst>
              <a:gd name="connsiteX0" fmla="*/ 0 w 12287368"/>
              <a:gd name="connsiteY0" fmla="*/ 0 h 6858000"/>
              <a:gd name="connsiteX1" fmla="*/ 12287368 w 12287368"/>
              <a:gd name="connsiteY1" fmla="*/ 0 h 6858000"/>
              <a:gd name="connsiteX2" fmla="*/ 12287368 w 12287368"/>
              <a:gd name="connsiteY2" fmla="*/ 2544138 h 6858000"/>
              <a:gd name="connsiteX3" fmla="*/ 11449168 w 12287368"/>
              <a:gd name="connsiteY3" fmla="*/ 2335275 h 6858000"/>
              <a:gd name="connsiteX4" fmla="*/ 9913738 w 12287368"/>
              <a:gd name="connsiteY4" fmla="*/ 2887725 h 6858000"/>
              <a:gd name="connsiteX5" fmla="*/ 9814678 w 12287368"/>
              <a:gd name="connsiteY5" fmla="*/ 3348735 h 6858000"/>
              <a:gd name="connsiteX6" fmla="*/ 10360674 w 12287368"/>
              <a:gd name="connsiteY6" fmla="*/ 3638223 h 6858000"/>
              <a:gd name="connsiteX7" fmla="*/ 10325218 w 12287368"/>
              <a:gd name="connsiteY7" fmla="*/ 3642105 h 6858000"/>
              <a:gd name="connsiteX8" fmla="*/ 10382368 w 12287368"/>
              <a:gd name="connsiteY8" fmla="*/ 3649725 h 6858000"/>
              <a:gd name="connsiteX9" fmla="*/ 10360674 w 12287368"/>
              <a:gd name="connsiteY9" fmla="*/ 3638223 h 6858000"/>
              <a:gd name="connsiteX10" fmla="*/ 10847188 w 12287368"/>
              <a:gd name="connsiteY10" fmla="*/ 3584955 h 6858000"/>
              <a:gd name="connsiteX11" fmla="*/ 11544418 w 12287368"/>
              <a:gd name="connsiteY11" fmla="*/ 3527805 h 6858000"/>
              <a:gd name="connsiteX12" fmla="*/ 12287368 w 12287368"/>
              <a:gd name="connsiteY12" fmla="*/ 3448203 h 6858000"/>
              <a:gd name="connsiteX13" fmla="*/ 12287368 w 12287368"/>
              <a:gd name="connsiteY13" fmla="*/ 6858000 h 6858000"/>
              <a:gd name="connsiteX14" fmla="*/ 0 w 12287368"/>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87368" h="6858000">
                <a:moveTo>
                  <a:pt x="0" y="0"/>
                </a:moveTo>
                <a:lnTo>
                  <a:pt x="12287368" y="0"/>
                </a:lnTo>
                <a:lnTo>
                  <a:pt x="12287368" y="2544138"/>
                </a:lnTo>
                <a:lnTo>
                  <a:pt x="11449168" y="2335275"/>
                </a:lnTo>
                <a:lnTo>
                  <a:pt x="9913738" y="2887725"/>
                </a:lnTo>
                <a:lnTo>
                  <a:pt x="9814678" y="3348735"/>
                </a:lnTo>
                <a:lnTo>
                  <a:pt x="10360674" y="3638223"/>
                </a:lnTo>
                <a:lnTo>
                  <a:pt x="10325218" y="3642105"/>
                </a:lnTo>
                <a:lnTo>
                  <a:pt x="10382368" y="3649725"/>
                </a:lnTo>
                <a:lnTo>
                  <a:pt x="10360674" y="3638223"/>
                </a:lnTo>
                <a:lnTo>
                  <a:pt x="10847188" y="3584955"/>
                </a:lnTo>
                <a:lnTo>
                  <a:pt x="11544418" y="3527805"/>
                </a:lnTo>
                <a:lnTo>
                  <a:pt x="12287368" y="3448203"/>
                </a:lnTo>
                <a:lnTo>
                  <a:pt x="12287368" y="6858000"/>
                </a:lnTo>
                <a:lnTo>
                  <a:pt x="0" y="6858000"/>
                </a:lnTo>
                <a:close/>
              </a:path>
            </a:pathLst>
          </a:custGeom>
        </p:spPr>
      </p:pic>
      <p:pic>
        <p:nvPicPr>
          <p:cNvPr id="77" name="图片 76">
            <a:extLst>
              <a:ext uri="{FF2B5EF4-FFF2-40B4-BE49-F238E27FC236}">
                <a16:creationId xmlns:a16="http://schemas.microsoft.com/office/drawing/2014/main" id="{3B52D7A9-6D1A-9396-D499-F554FB246887}"/>
              </a:ext>
            </a:extLst>
          </p:cNvPr>
          <p:cNvPicPr>
            <a:picLocks noChangeAspect="1"/>
          </p:cNvPicPr>
          <p:nvPr/>
        </p:nvPicPr>
        <p:blipFill>
          <a:blip r:embed="rId9"/>
          <a:stretch>
            <a:fillRect/>
          </a:stretch>
        </p:blipFill>
        <p:spPr>
          <a:xfrm rot="773307">
            <a:off x="9474068" y="6059241"/>
            <a:ext cx="6267450" cy="6267450"/>
          </a:xfrm>
          <a:prstGeom prst="rect">
            <a:avLst/>
          </a:prstGeom>
        </p:spPr>
      </p:pic>
      <p:pic>
        <p:nvPicPr>
          <p:cNvPr id="79" name="图片 78">
            <a:extLst>
              <a:ext uri="{FF2B5EF4-FFF2-40B4-BE49-F238E27FC236}">
                <a16:creationId xmlns:a16="http://schemas.microsoft.com/office/drawing/2014/main" id="{873BA444-2A1D-DE3B-5AC7-056676A0791F}"/>
              </a:ext>
            </a:extLst>
          </p:cNvPr>
          <p:cNvPicPr>
            <a:picLocks noChangeAspect="1"/>
          </p:cNvPicPr>
          <p:nvPr/>
        </p:nvPicPr>
        <p:blipFill>
          <a:blip r:embed="rId10" cstate="email">
            <a:duotone>
              <a:prstClr val="black"/>
              <a:srgbClr val="0A4FB6">
                <a:tint val="45000"/>
                <a:satMod val="400000"/>
              </a:srgbClr>
            </a:duotone>
            <a:extLst>
              <a:ext uri="{BEBA8EAE-BF5A-486C-A8C5-ECC9F3942E4B}">
                <a14:imgProps xmlns:a14="http://schemas.microsoft.com/office/drawing/2010/main">
                  <a14:imgLayer r:embed="rId11">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5228755" y="219020"/>
            <a:ext cx="1991541" cy="464693"/>
          </a:xfrm>
          <a:prstGeom prst="rect">
            <a:avLst/>
          </a:prstGeom>
        </p:spPr>
      </p:pic>
      <p:grpSp>
        <p:nvGrpSpPr>
          <p:cNvPr id="2" name="组合 1">
            <a:extLst>
              <a:ext uri="{FF2B5EF4-FFF2-40B4-BE49-F238E27FC236}">
                <a16:creationId xmlns:a16="http://schemas.microsoft.com/office/drawing/2014/main" id="{1C79A36D-BFE3-439C-3CA4-F834D31DC4D9}"/>
              </a:ext>
            </a:extLst>
          </p:cNvPr>
          <p:cNvGrpSpPr/>
          <p:nvPr/>
        </p:nvGrpSpPr>
        <p:grpSpPr>
          <a:xfrm>
            <a:off x="3512149" y="5699942"/>
            <a:ext cx="5167702" cy="467020"/>
            <a:chOff x="2909333" y="6393780"/>
            <a:chExt cx="5927382" cy="535675"/>
          </a:xfrm>
        </p:grpSpPr>
        <p:sp>
          <p:nvSpPr>
            <p:cNvPr id="3" name="任意多边形: 形状 2">
              <a:extLst>
                <a:ext uri="{FF2B5EF4-FFF2-40B4-BE49-F238E27FC236}">
                  <a16:creationId xmlns:a16="http://schemas.microsoft.com/office/drawing/2014/main" id="{ADBC34AA-1451-8107-42AC-54BC0D3BD281}"/>
                </a:ext>
              </a:extLst>
            </p:cNvPr>
            <p:cNvSpPr/>
            <p:nvPr/>
          </p:nvSpPr>
          <p:spPr>
            <a:xfrm flipH="1">
              <a:off x="3032670" y="6393780"/>
              <a:ext cx="2569067" cy="535675"/>
            </a:xfrm>
            <a:custGeom>
              <a:avLst/>
              <a:gdLst>
                <a:gd name="connsiteX0" fmla="*/ 2866464 w 3134301"/>
                <a:gd name="connsiteY0" fmla="*/ 0 h 535675"/>
                <a:gd name="connsiteX1" fmla="*/ 1844040 w 3134301"/>
                <a:gd name="connsiteY1" fmla="*/ 0 h 535675"/>
                <a:gd name="connsiteX2" fmla="*/ 1290261 w 3134301"/>
                <a:gd name="connsiteY2" fmla="*/ 0 h 535675"/>
                <a:gd name="connsiteX3" fmla="*/ 267837 w 3134301"/>
                <a:gd name="connsiteY3" fmla="*/ 0 h 535675"/>
                <a:gd name="connsiteX4" fmla="*/ 0 w 3134301"/>
                <a:gd name="connsiteY4" fmla="*/ 267838 h 535675"/>
                <a:gd name="connsiteX5" fmla="*/ 267837 w 3134301"/>
                <a:gd name="connsiteY5" fmla="*/ 535675 h 535675"/>
                <a:gd name="connsiteX6" fmla="*/ 1290261 w 3134301"/>
                <a:gd name="connsiteY6" fmla="*/ 535675 h 535675"/>
                <a:gd name="connsiteX7" fmla="*/ 1844040 w 3134301"/>
                <a:gd name="connsiteY7" fmla="*/ 535675 h 535675"/>
                <a:gd name="connsiteX8" fmla="*/ 2866464 w 3134301"/>
                <a:gd name="connsiteY8" fmla="*/ 535675 h 535675"/>
                <a:gd name="connsiteX9" fmla="*/ 3134301 w 3134301"/>
                <a:gd name="connsiteY9" fmla="*/ 267838 h 53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4301" h="535675">
                  <a:moveTo>
                    <a:pt x="2866464" y="0"/>
                  </a:moveTo>
                  <a:lnTo>
                    <a:pt x="1844040" y="0"/>
                  </a:lnTo>
                  <a:lnTo>
                    <a:pt x="1290261" y="0"/>
                  </a:lnTo>
                  <a:lnTo>
                    <a:pt x="267837" y="0"/>
                  </a:lnTo>
                  <a:lnTo>
                    <a:pt x="0" y="267838"/>
                  </a:lnTo>
                  <a:lnTo>
                    <a:pt x="267837" y="535675"/>
                  </a:lnTo>
                  <a:lnTo>
                    <a:pt x="1290261" y="535675"/>
                  </a:lnTo>
                  <a:lnTo>
                    <a:pt x="1844040" y="535675"/>
                  </a:lnTo>
                  <a:lnTo>
                    <a:pt x="2866464" y="535675"/>
                  </a:lnTo>
                  <a:lnTo>
                    <a:pt x="3134301" y="267838"/>
                  </a:ln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6" name="箭头: V 形 5">
              <a:extLst>
                <a:ext uri="{FF2B5EF4-FFF2-40B4-BE49-F238E27FC236}">
                  <a16:creationId xmlns:a16="http://schemas.microsoft.com/office/drawing/2014/main" id="{9A3B2BF6-169B-B816-81BB-E2DFE161D5A1}"/>
                </a:ext>
              </a:extLst>
            </p:cNvPr>
            <p:cNvSpPr/>
            <p:nvPr/>
          </p:nvSpPr>
          <p:spPr>
            <a:xfrm>
              <a:off x="5498634" y="6424584"/>
              <a:ext cx="206206" cy="459186"/>
            </a:xfrm>
            <a:prstGeom prst="chevron">
              <a:avLst>
                <a:gd name="adj" fmla="val 81901"/>
              </a:avLst>
            </a:prstGeom>
            <a:gradFill>
              <a:gsLst>
                <a:gs pos="0">
                  <a:srgbClr val="FEDE9D"/>
                </a:gs>
                <a:gs pos="10000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8" name="箭头: V 形 7">
              <a:extLst>
                <a:ext uri="{FF2B5EF4-FFF2-40B4-BE49-F238E27FC236}">
                  <a16:creationId xmlns:a16="http://schemas.microsoft.com/office/drawing/2014/main" id="{DDA53DCA-19D6-AC96-23D3-61FA2F4FBF71}"/>
                </a:ext>
              </a:extLst>
            </p:cNvPr>
            <p:cNvSpPr/>
            <p:nvPr/>
          </p:nvSpPr>
          <p:spPr>
            <a:xfrm flipH="1">
              <a:off x="2909333" y="6434338"/>
              <a:ext cx="206206" cy="459186"/>
            </a:xfrm>
            <a:prstGeom prst="chevron">
              <a:avLst>
                <a:gd name="adj" fmla="val 81901"/>
              </a:avLst>
            </a:prstGeom>
            <a:gradFill>
              <a:gsLst>
                <a:gs pos="0">
                  <a:srgbClr val="FEDE9D"/>
                </a:gs>
                <a:gs pos="10000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9" name="文本框 8">
              <a:extLst>
                <a:ext uri="{FF2B5EF4-FFF2-40B4-BE49-F238E27FC236}">
                  <a16:creationId xmlns:a16="http://schemas.microsoft.com/office/drawing/2014/main" id="{E61C3C04-51FB-F709-9A9E-A8863317F2DA}"/>
                </a:ext>
              </a:extLst>
            </p:cNvPr>
            <p:cNvSpPr txBox="1"/>
            <p:nvPr/>
          </p:nvSpPr>
          <p:spPr>
            <a:xfrm>
              <a:off x="3158928" y="6464477"/>
              <a:ext cx="2404794" cy="388324"/>
            </a:xfrm>
            <a:prstGeom prst="rect">
              <a:avLst/>
            </a:prstGeom>
            <a:noFill/>
          </p:spPr>
          <p:txBody>
            <a:bodyPr wrap="square" rtlCol="0">
              <a:spAutoFit/>
            </a:bodyPr>
            <a:lstStyle/>
            <a:p>
              <a:pPr algn="ctr"/>
              <a:r>
                <a:rPr lang="zh-CN" altLang="en-US" sz="1600" dirty="0">
                  <a:solidFill>
                    <a:schemeClr val="bg1"/>
                  </a:solidFill>
                  <a:cs typeface="+mn-ea"/>
                  <a:sym typeface="+mn-lt"/>
                </a:rPr>
                <a:t>答辩学生：刘阳阳</a:t>
              </a:r>
            </a:p>
          </p:txBody>
        </p:sp>
        <p:sp>
          <p:nvSpPr>
            <p:cNvPr id="12" name="任意多边形: 形状 11">
              <a:extLst>
                <a:ext uri="{FF2B5EF4-FFF2-40B4-BE49-F238E27FC236}">
                  <a16:creationId xmlns:a16="http://schemas.microsoft.com/office/drawing/2014/main" id="{39887F8F-0B01-3F3B-7E99-6EDD3A0C651D}"/>
                </a:ext>
              </a:extLst>
            </p:cNvPr>
            <p:cNvSpPr/>
            <p:nvPr/>
          </p:nvSpPr>
          <p:spPr>
            <a:xfrm flipH="1">
              <a:off x="6164545" y="6393780"/>
              <a:ext cx="2569067" cy="535675"/>
            </a:xfrm>
            <a:custGeom>
              <a:avLst/>
              <a:gdLst>
                <a:gd name="connsiteX0" fmla="*/ 2866464 w 3134301"/>
                <a:gd name="connsiteY0" fmla="*/ 0 h 535675"/>
                <a:gd name="connsiteX1" fmla="*/ 1844040 w 3134301"/>
                <a:gd name="connsiteY1" fmla="*/ 0 h 535675"/>
                <a:gd name="connsiteX2" fmla="*/ 1290261 w 3134301"/>
                <a:gd name="connsiteY2" fmla="*/ 0 h 535675"/>
                <a:gd name="connsiteX3" fmla="*/ 267837 w 3134301"/>
                <a:gd name="connsiteY3" fmla="*/ 0 h 535675"/>
                <a:gd name="connsiteX4" fmla="*/ 0 w 3134301"/>
                <a:gd name="connsiteY4" fmla="*/ 267838 h 535675"/>
                <a:gd name="connsiteX5" fmla="*/ 267837 w 3134301"/>
                <a:gd name="connsiteY5" fmla="*/ 535675 h 535675"/>
                <a:gd name="connsiteX6" fmla="*/ 1290261 w 3134301"/>
                <a:gd name="connsiteY6" fmla="*/ 535675 h 535675"/>
                <a:gd name="connsiteX7" fmla="*/ 1844040 w 3134301"/>
                <a:gd name="connsiteY7" fmla="*/ 535675 h 535675"/>
                <a:gd name="connsiteX8" fmla="*/ 2866464 w 3134301"/>
                <a:gd name="connsiteY8" fmla="*/ 535675 h 535675"/>
                <a:gd name="connsiteX9" fmla="*/ 3134301 w 3134301"/>
                <a:gd name="connsiteY9" fmla="*/ 267838 h 53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34301" h="535675">
                  <a:moveTo>
                    <a:pt x="2866464" y="0"/>
                  </a:moveTo>
                  <a:lnTo>
                    <a:pt x="1844040" y="0"/>
                  </a:lnTo>
                  <a:lnTo>
                    <a:pt x="1290261" y="0"/>
                  </a:lnTo>
                  <a:lnTo>
                    <a:pt x="267837" y="0"/>
                  </a:lnTo>
                  <a:lnTo>
                    <a:pt x="0" y="267838"/>
                  </a:lnTo>
                  <a:lnTo>
                    <a:pt x="267837" y="535675"/>
                  </a:lnTo>
                  <a:lnTo>
                    <a:pt x="1290261" y="535675"/>
                  </a:lnTo>
                  <a:lnTo>
                    <a:pt x="1844040" y="535675"/>
                  </a:lnTo>
                  <a:lnTo>
                    <a:pt x="2866464" y="535675"/>
                  </a:lnTo>
                  <a:lnTo>
                    <a:pt x="3134301" y="267838"/>
                  </a:ln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3" name="箭头: V 形 12">
              <a:extLst>
                <a:ext uri="{FF2B5EF4-FFF2-40B4-BE49-F238E27FC236}">
                  <a16:creationId xmlns:a16="http://schemas.microsoft.com/office/drawing/2014/main" id="{45C64B9F-FFDC-026A-0143-278A833054BE}"/>
                </a:ext>
              </a:extLst>
            </p:cNvPr>
            <p:cNvSpPr/>
            <p:nvPr/>
          </p:nvSpPr>
          <p:spPr>
            <a:xfrm>
              <a:off x="8630509" y="6424584"/>
              <a:ext cx="206206" cy="459186"/>
            </a:xfrm>
            <a:prstGeom prst="chevron">
              <a:avLst>
                <a:gd name="adj" fmla="val 81901"/>
              </a:avLst>
            </a:prstGeom>
            <a:gradFill>
              <a:gsLst>
                <a:gs pos="0">
                  <a:srgbClr val="FEDE9D"/>
                </a:gs>
                <a:gs pos="10000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4" name="箭头: V 形 13">
              <a:extLst>
                <a:ext uri="{FF2B5EF4-FFF2-40B4-BE49-F238E27FC236}">
                  <a16:creationId xmlns:a16="http://schemas.microsoft.com/office/drawing/2014/main" id="{813CDCA1-F62F-BA84-A3AA-613867A2D35D}"/>
                </a:ext>
              </a:extLst>
            </p:cNvPr>
            <p:cNvSpPr/>
            <p:nvPr/>
          </p:nvSpPr>
          <p:spPr>
            <a:xfrm flipH="1">
              <a:off x="6041208" y="6434338"/>
              <a:ext cx="206206" cy="459186"/>
            </a:xfrm>
            <a:prstGeom prst="chevron">
              <a:avLst>
                <a:gd name="adj" fmla="val 81901"/>
              </a:avLst>
            </a:prstGeom>
            <a:gradFill>
              <a:gsLst>
                <a:gs pos="0">
                  <a:srgbClr val="FEDE9D"/>
                </a:gs>
                <a:gs pos="100000">
                  <a:srgbClr val="FEDE9D"/>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15" name="文本框 14">
              <a:extLst>
                <a:ext uri="{FF2B5EF4-FFF2-40B4-BE49-F238E27FC236}">
                  <a16:creationId xmlns:a16="http://schemas.microsoft.com/office/drawing/2014/main" id="{91EF364D-AE07-0890-AED0-0C25ED861D12}"/>
                </a:ext>
              </a:extLst>
            </p:cNvPr>
            <p:cNvSpPr txBox="1"/>
            <p:nvPr/>
          </p:nvSpPr>
          <p:spPr>
            <a:xfrm>
              <a:off x="6290804" y="6464477"/>
              <a:ext cx="2404794" cy="388324"/>
            </a:xfrm>
            <a:prstGeom prst="rect">
              <a:avLst/>
            </a:prstGeom>
            <a:noFill/>
          </p:spPr>
          <p:txBody>
            <a:bodyPr wrap="square" rtlCol="0">
              <a:spAutoFit/>
            </a:bodyPr>
            <a:lstStyle/>
            <a:p>
              <a:pPr algn="ctr"/>
              <a:r>
                <a:rPr lang="zh-CN" altLang="en-US" sz="1600" dirty="0">
                  <a:solidFill>
                    <a:schemeClr val="bg1"/>
                  </a:solidFill>
                  <a:cs typeface="+mn-ea"/>
                  <a:sym typeface="+mn-lt"/>
                </a:rPr>
                <a:t>指导老师：李健</a:t>
              </a:r>
            </a:p>
          </p:txBody>
        </p:sp>
      </p:grpSp>
      <p:pic>
        <p:nvPicPr>
          <p:cNvPr id="78" name="图片 77">
            <a:extLst>
              <a:ext uri="{FF2B5EF4-FFF2-40B4-BE49-F238E27FC236}">
                <a16:creationId xmlns:a16="http://schemas.microsoft.com/office/drawing/2014/main" id="{FF8975C4-4292-E194-59D9-8209FEAC5D0A}"/>
              </a:ext>
            </a:extLst>
          </p:cNvPr>
          <p:cNvPicPr>
            <a:picLocks noChangeAspect="1"/>
          </p:cNvPicPr>
          <p:nvPr/>
        </p:nvPicPr>
        <p:blipFill>
          <a:blip r:embed="rId12"/>
          <a:stretch>
            <a:fillRect/>
          </a:stretch>
        </p:blipFill>
        <p:spPr>
          <a:xfrm>
            <a:off x="-126347" y="2915074"/>
            <a:ext cx="12444694" cy="5628613"/>
          </a:xfrm>
          <a:prstGeom prst="rect">
            <a:avLst/>
          </a:prstGeom>
        </p:spPr>
      </p:pic>
      <p:sp>
        <p:nvSpPr>
          <p:cNvPr id="18" name="文本框 17">
            <a:extLst>
              <a:ext uri="{FF2B5EF4-FFF2-40B4-BE49-F238E27FC236}">
                <a16:creationId xmlns:a16="http://schemas.microsoft.com/office/drawing/2014/main" id="{A8124B9B-A7A5-D520-E3F6-7B6CC65D4A5C}"/>
              </a:ext>
            </a:extLst>
          </p:cNvPr>
          <p:cNvSpPr txBox="1"/>
          <p:nvPr/>
        </p:nvSpPr>
        <p:spPr>
          <a:xfrm>
            <a:off x="3581793" y="1233154"/>
            <a:ext cx="5360646" cy="2401729"/>
          </a:xfrm>
          <a:custGeom>
            <a:avLst/>
            <a:gdLst/>
            <a:ahLst/>
            <a:cxnLst/>
            <a:rect l="l" t="t" r="r" b="b"/>
            <a:pathLst>
              <a:path w="5360646" h="2401729">
                <a:moveTo>
                  <a:pt x="2940801" y="1911382"/>
                </a:moveTo>
                <a:lnTo>
                  <a:pt x="2857219" y="1915840"/>
                </a:lnTo>
                <a:lnTo>
                  <a:pt x="2857219" y="2108635"/>
                </a:lnTo>
                <a:lnTo>
                  <a:pt x="2940801" y="2086347"/>
                </a:lnTo>
                <a:close/>
                <a:moveTo>
                  <a:pt x="3491327" y="1870148"/>
                </a:moveTo>
                <a:lnTo>
                  <a:pt x="3491327" y="1930327"/>
                </a:lnTo>
                <a:cubicBezTo>
                  <a:pt x="3443035" y="2004622"/>
                  <a:pt x="3378770" y="2083375"/>
                  <a:pt x="3298532" y="2166585"/>
                </a:cubicBezTo>
                <a:cubicBezTo>
                  <a:pt x="3353510" y="2203733"/>
                  <a:pt x="3385085" y="2246824"/>
                  <a:pt x="3393258" y="2295858"/>
                </a:cubicBezTo>
                <a:cubicBezTo>
                  <a:pt x="3399201" y="2330034"/>
                  <a:pt x="3392886" y="2354552"/>
                  <a:pt x="3374313" y="2369411"/>
                </a:cubicBezTo>
                <a:cubicBezTo>
                  <a:pt x="3359454" y="2381298"/>
                  <a:pt x="3341251" y="2381298"/>
                  <a:pt x="3319706" y="2369411"/>
                </a:cubicBezTo>
                <a:cubicBezTo>
                  <a:pt x="3301132" y="2326319"/>
                  <a:pt x="3271785" y="2280628"/>
                  <a:pt x="3231666" y="2232336"/>
                </a:cubicBezTo>
                <a:cubicBezTo>
                  <a:pt x="3190804" y="2184045"/>
                  <a:pt x="3149942" y="2144668"/>
                  <a:pt x="3109079" y="2114207"/>
                </a:cubicBezTo>
                <a:lnTo>
                  <a:pt x="3116880" y="2103063"/>
                </a:lnTo>
                <a:cubicBezTo>
                  <a:pt x="3181517" y="2112721"/>
                  <a:pt x="3235752" y="2130181"/>
                  <a:pt x="3279586" y="2155441"/>
                </a:cubicBezTo>
                <a:cubicBezTo>
                  <a:pt x="3318962" y="2070745"/>
                  <a:pt x="3351653" y="1987906"/>
                  <a:pt x="3377656" y="1906924"/>
                </a:cubicBezTo>
                <a:lnTo>
                  <a:pt x="3085676" y="1921412"/>
                </a:lnTo>
                <a:lnTo>
                  <a:pt x="3077875" y="1890208"/>
                </a:lnTo>
                <a:lnTo>
                  <a:pt x="3376541" y="1875720"/>
                </a:lnTo>
                <a:close/>
                <a:moveTo>
                  <a:pt x="1395170" y="1735303"/>
                </a:moveTo>
                <a:cubicBezTo>
                  <a:pt x="1466493" y="1784338"/>
                  <a:pt x="1507356" y="1843402"/>
                  <a:pt x="1517757" y="1912496"/>
                </a:cubicBezTo>
                <a:cubicBezTo>
                  <a:pt x="1524443" y="1955587"/>
                  <a:pt x="1518128" y="1988649"/>
                  <a:pt x="1498812" y="2011680"/>
                </a:cubicBezTo>
                <a:cubicBezTo>
                  <a:pt x="1480238" y="2034712"/>
                  <a:pt x="1459807" y="2035455"/>
                  <a:pt x="1437518" y="2013909"/>
                </a:cubicBezTo>
                <a:cubicBezTo>
                  <a:pt x="1434546" y="2010937"/>
                  <a:pt x="1431575" y="2007594"/>
                  <a:pt x="1428603" y="2003879"/>
                </a:cubicBezTo>
                <a:cubicBezTo>
                  <a:pt x="1433061" y="1919926"/>
                  <a:pt x="1418573" y="1831886"/>
                  <a:pt x="1385140" y="1739761"/>
                </a:cubicBezTo>
                <a:close/>
                <a:moveTo>
                  <a:pt x="1923369" y="1698527"/>
                </a:moveTo>
                <a:cubicBezTo>
                  <a:pt x="1944172" y="1760935"/>
                  <a:pt x="1956802" y="1820742"/>
                  <a:pt x="1961260" y="1877949"/>
                </a:cubicBezTo>
                <a:cubicBezTo>
                  <a:pt x="1965717" y="1935156"/>
                  <a:pt x="1964232" y="1981962"/>
                  <a:pt x="1956802" y="2018367"/>
                </a:cubicBezTo>
                <a:cubicBezTo>
                  <a:pt x="1949373" y="2055514"/>
                  <a:pt x="1937857" y="2088204"/>
                  <a:pt x="1922255" y="2116436"/>
                </a:cubicBezTo>
                <a:cubicBezTo>
                  <a:pt x="1908882" y="2143925"/>
                  <a:pt x="1891237" y="2160456"/>
                  <a:pt x="1869320" y="2166028"/>
                </a:cubicBezTo>
                <a:cubicBezTo>
                  <a:pt x="1847403" y="2171600"/>
                  <a:pt x="1829386" y="2165842"/>
                  <a:pt x="1815270" y="2148755"/>
                </a:cubicBezTo>
                <a:cubicBezTo>
                  <a:pt x="1805612" y="2131667"/>
                  <a:pt x="1801526" y="2114207"/>
                  <a:pt x="1803011" y="2096376"/>
                </a:cubicBezTo>
                <a:cubicBezTo>
                  <a:pt x="1805240" y="2078546"/>
                  <a:pt x="1811927" y="2061086"/>
                  <a:pt x="1823071" y="2043999"/>
                </a:cubicBezTo>
                <a:cubicBezTo>
                  <a:pt x="1847589" y="2015023"/>
                  <a:pt x="1868391" y="1968218"/>
                  <a:pt x="1885479" y="1903581"/>
                </a:cubicBezTo>
                <a:cubicBezTo>
                  <a:pt x="1903310" y="1838944"/>
                  <a:pt x="1912225" y="1770964"/>
                  <a:pt x="1912225" y="1699641"/>
                </a:cubicBezTo>
                <a:close/>
                <a:moveTo>
                  <a:pt x="2443806" y="1696298"/>
                </a:moveTo>
                <a:cubicBezTo>
                  <a:pt x="2549305" y="1770593"/>
                  <a:pt x="2613570" y="1856404"/>
                  <a:pt x="2636601" y="1953730"/>
                </a:cubicBezTo>
                <a:cubicBezTo>
                  <a:pt x="2650717" y="2014652"/>
                  <a:pt x="2647003" y="2064058"/>
                  <a:pt x="2625457" y="2101949"/>
                </a:cubicBezTo>
                <a:cubicBezTo>
                  <a:pt x="2608369" y="2131667"/>
                  <a:pt x="2588681" y="2140954"/>
                  <a:pt x="2566392" y="2129809"/>
                </a:cubicBezTo>
                <a:cubicBezTo>
                  <a:pt x="2555248" y="2125352"/>
                  <a:pt x="2545218" y="2115693"/>
                  <a:pt x="2536303" y="2100834"/>
                </a:cubicBezTo>
                <a:cubicBezTo>
                  <a:pt x="2528131" y="1934413"/>
                  <a:pt x="2494698" y="1802911"/>
                  <a:pt x="2436005" y="1706328"/>
                </a:cubicBezTo>
                <a:close/>
                <a:moveTo>
                  <a:pt x="2940801" y="1690726"/>
                </a:moveTo>
                <a:lnTo>
                  <a:pt x="2857219" y="1695184"/>
                </a:lnTo>
                <a:lnTo>
                  <a:pt x="2857219" y="1883521"/>
                </a:lnTo>
                <a:lnTo>
                  <a:pt x="2940801" y="1879064"/>
                </a:lnTo>
                <a:close/>
                <a:moveTo>
                  <a:pt x="3218293" y="1651721"/>
                </a:moveTo>
                <a:cubicBezTo>
                  <a:pt x="3288873" y="1675495"/>
                  <a:pt x="3330479" y="1711900"/>
                  <a:pt x="3343109" y="1760935"/>
                </a:cubicBezTo>
                <a:cubicBezTo>
                  <a:pt x="3351281" y="1792139"/>
                  <a:pt x="3346081" y="1817399"/>
                  <a:pt x="3327507" y="1836715"/>
                </a:cubicBezTo>
                <a:cubicBezTo>
                  <a:pt x="3308190" y="1856775"/>
                  <a:pt x="3287387" y="1857518"/>
                  <a:pt x="3265099" y="1838944"/>
                </a:cubicBezTo>
                <a:cubicBezTo>
                  <a:pt x="3262127" y="1836715"/>
                  <a:pt x="3259527" y="1834115"/>
                  <a:pt x="3257298" y="1831143"/>
                </a:cubicBezTo>
                <a:cubicBezTo>
                  <a:pt x="3255069" y="1779137"/>
                  <a:pt x="3239096" y="1721187"/>
                  <a:pt x="3209378" y="1657293"/>
                </a:cubicBezTo>
                <a:close/>
                <a:moveTo>
                  <a:pt x="2024782" y="1559224"/>
                </a:moveTo>
                <a:lnTo>
                  <a:pt x="2130652" y="1570368"/>
                </a:lnTo>
                <a:lnTo>
                  <a:pt x="2130652" y="2177729"/>
                </a:lnTo>
                <a:cubicBezTo>
                  <a:pt x="2130652" y="2191845"/>
                  <a:pt x="2134181" y="2201318"/>
                  <a:pt x="2141239" y="2206147"/>
                </a:cubicBezTo>
                <a:cubicBezTo>
                  <a:pt x="2148297" y="2210977"/>
                  <a:pt x="2161485" y="2213020"/>
                  <a:pt x="2180802" y="2212277"/>
                </a:cubicBezTo>
                <a:lnTo>
                  <a:pt x="2290015" y="2206705"/>
                </a:lnTo>
                <a:cubicBezTo>
                  <a:pt x="2327906" y="2205219"/>
                  <a:pt x="2357623" y="2202990"/>
                  <a:pt x="2379169" y="2200018"/>
                </a:cubicBezTo>
                <a:cubicBezTo>
                  <a:pt x="2393285" y="2197046"/>
                  <a:pt x="2403315" y="2189988"/>
                  <a:pt x="2409259" y="2178844"/>
                </a:cubicBezTo>
                <a:cubicBezTo>
                  <a:pt x="2419660" y="2158041"/>
                  <a:pt x="2435633" y="2099348"/>
                  <a:pt x="2457179" y="2002765"/>
                </a:cubicBezTo>
                <a:lnTo>
                  <a:pt x="2467209" y="2001650"/>
                </a:lnTo>
                <a:lnTo>
                  <a:pt x="2470552" y="2183302"/>
                </a:lnTo>
                <a:cubicBezTo>
                  <a:pt x="2486154" y="2189988"/>
                  <a:pt x="2496555" y="2197789"/>
                  <a:pt x="2501756" y="2206705"/>
                </a:cubicBezTo>
                <a:cubicBezTo>
                  <a:pt x="2507699" y="2214134"/>
                  <a:pt x="2510671" y="2224535"/>
                  <a:pt x="2510671" y="2237909"/>
                </a:cubicBezTo>
                <a:cubicBezTo>
                  <a:pt x="2510671" y="2270598"/>
                  <a:pt x="2494698" y="2294373"/>
                  <a:pt x="2462751" y="2309232"/>
                </a:cubicBezTo>
                <a:cubicBezTo>
                  <a:pt x="2430804" y="2325576"/>
                  <a:pt x="2369882" y="2335978"/>
                  <a:pt x="2279985" y="2340435"/>
                </a:cubicBezTo>
                <a:lnTo>
                  <a:pt x="2166314" y="2346008"/>
                </a:lnTo>
                <a:cubicBezTo>
                  <a:pt x="2111335" y="2348236"/>
                  <a:pt x="2074188" y="2341178"/>
                  <a:pt x="2054871" y="2324834"/>
                </a:cubicBezTo>
                <a:cubicBezTo>
                  <a:pt x="2034812" y="2308489"/>
                  <a:pt x="2024782" y="2274313"/>
                  <a:pt x="2024782" y="2222306"/>
                </a:cubicBezTo>
                <a:close/>
                <a:moveTo>
                  <a:pt x="3833417" y="1529134"/>
                </a:moveTo>
                <a:lnTo>
                  <a:pt x="3749836" y="1533592"/>
                </a:lnTo>
                <a:lnTo>
                  <a:pt x="3749836" y="1971561"/>
                </a:lnTo>
                <a:lnTo>
                  <a:pt x="3833417" y="1967103"/>
                </a:lnTo>
                <a:close/>
                <a:moveTo>
                  <a:pt x="3933716" y="1492358"/>
                </a:moveTo>
                <a:lnTo>
                  <a:pt x="3933716" y="1544736"/>
                </a:lnTo>
                <a:lnTo>
                  <a:pt x="3933716" y="2072974"/>
                </a:lnTo>
                <a:cubicBezTo>
                  <a:pt x="3932230" y="2078174"/>
                  <a:pt x="3921829" y="2085604"/>
                  <a:pt x="3902512" y="2095262"/>
                </a:cubicBezTo>
                <a:cubicBezTo>
                  <a:pt x="3883195" y="2105663"/>
                  <a:pt x="3865736" y="2111235"/>
                  <a:pt x="3850134" y="2111978"/>
                </a:cubicBezTo>
                <a:lnTo>
                  <a:pt x="3833417" y="2111978"/>
                </a:lnTo>
                <a:lnTo>
                  <a:pt x="3833417" y="1999421"/>
                </a:lnTo>
                <a:lnTo>
                  <a:pt x="3749836" y="2003879"/>
                </a:lnTo>
                <a:lnTo>
                  <a:pt x="3749836" y="2149869"/>
                </a:lnTo>
                <a:cubicBezTo>
                  <a:pt x="3749836" y="2157298"/>
                  <a:pt x="3740920" y="2166585"/>
                  <a:pt x="3723090" y="2177729"/>
                </a:cubicBezTo>
                <a:cubicBezTo>
                  <a:pt x="3706002" y="2188874"/>
                  <a:pt x="3687428" y="2195189"/>
                  <a:pt x="3667368" y="2196675"/>
                </a:cubicBezTo>
                <a:lnTo>
                  <a:pt x="3652881" y="2196675"/>
                </a:lnTo>
                <a:lnTo>
                  <a:pt x="3652881" y="1505731"/>
                </a:lnTo>
                <a:lnTo>
                  <a:pt x="3753179" y="1501274"/>
                </a:lnTo>
                <a:lnTo>
                  <a:pt x="3824502" y="1497930"/>
                </a:lnTo>
                <a:close/>
                <a:moveTo>
                  <a:pt x="2940801" y="1476756"/>
                </a:moveTo>
                <a:lnTo>
                  <a:pt x="2857219" y="1481214"/>
                </a:lnTo>
                <a:lnTo>
                  <a:pt x="2857219" y="1663980"/>
                </a:lnTo>
                <a:lnTo>
                  <a:pt x="2940801" y="1659522"/>
                </a:lnTo>
                <a:close/>
                <a:moveTo>
                  <a:pt x="1416344" y="1457811"/>
                </a:moveTo>
                <a:lnTo>
                  <a:pt x="1416344" y="1489015"/>
                </a:lnTo>
                <a:lnTo>
                  <a:pt x="1202374" y="1500159"/>
                </a:lnTo>
                <a:cubicBezTo>
                  <a:pt x="1167456" y="1576683"/>
                  <a:pt x="1141081" y="1629804"/>
                  <a:pt x="1123250" y="1659522"/>
                </a:cubicBezTo>
                <a:lnTo>
                  <a:pt x="1271469" y="1651721"/>
                </a:lnTo>
                <a:lnTo>
                  <a:pt x="1362852" y="1647263"/>
                </a:lnTo>
                <a:lnTo>
                  <a:pt x="1362852" y="1697412"/>
                </a:lnTo>
                <a:lnTo>
                  <a:pt x="1362852" y="2240137"/>
                </a:lnTo>
                <a:cubicBezTo>
                  <a:pt x="1362852" y="2286200"/>
                  <a:pt x="1356908" y="2320004"/>
                  <a:pt x="1345021" y="2341550"/>
                </a:cubicBezTo>
                <a:cubicBezTo>
                  <a:pt x="1333134" y="2363838"/>
                  <a:pt x="1307131" y="2378326"/>
                  <a:pt x="1267011" y="2385013"/>
                </a:cubicBezTo>
                <a:cubicBezTo>
                  <a:pt x="1267011" y="2363467"/>
                  <a:pt x="1266268" y="2347122"/>
                  <a:pt x="1264782" y="2335978"/>
                </a:cubicBezTo>
                <a:cubicBezTo>
                  <a:pt x="1264039" y="2324834"/>
                  <a:pt x="1261810" y="2313318"/>
                  <a:pt x="1258096" y="2301431"/>
                </a:cubicBezTo>
                <a:cubicBezTo>
                  <a:pt x="1255124" y="2290286"/>
                  <a:pt x="1249923" y="2282114"/>
                  <a:pt x="1242494" y="2276913"/>
                </a:cubicBezTo>
                <a:cubicBezTo>
                  <a:pt x="1235807" y="2270970"/>
                  <a:pt x="1226520" y="2266884"/>
                  <a:pt x="1214633" y="2264655"/>
                </a:cubicBezTo>
                <a:lnTo>
                  <a:pt x="1214633" y="2247938"/>
                </a:lnTo>
                <a:cubicBezTo>
                  <a:pt x="1242122" y="2249424"/>
                  <a:pt x="1259582" y="2250167"/>
                  <a:pt x="1267011" y="2250167"/>
                </a:cubicBezTo>
                <a:cubicBezTo>
                  <a:pt x="1275184" y="2249424"/>
                  <a:pt x="1279270" y="2242738"/>
                  <a:pt x="1279270" y="2230108"/>
                </a:cubicBezTo>
                <a:lnTo>
                  <a:pt x="1279270" y="1684039"/>
                </a:lnTo>
                <a:lnTo>
                  <a:pt x="1236922" y="1686268"/>
                </a:lnTo>
                <a:lnTo>
                  <a:pt x="1236922" y="2202247"/>
                </a:lnTo>
                <a:cubicBezTo>
                  <a:pt x="1236922" y="2203733"/>
                  <a:pt x="1234693" y="2206333"/>
                  <a:pt x="1230235" y="2210048"/>
                </a:cubicBezTo>
                <a:cubicBezTo>
                  <a:pt x="1225778" y="2214506"/>
                  <a:pt x="1218719" y="2218592"/>
                  <a:pt x="1209061" y="2222306"/>
                </a:cubicBezTo>
                <a:cubicBezTo>
                  <a:pt x="1200146" y="2226021"/>
                  <a:pt x="1190859" y="2228250"/>
                  <a:pt x="1181200" y="2228993"/>
                </a:cubicBezTo>
                <a:lnTo>
                  <a:pt x="1168942" y="2228993"/>
                </a:lnTo>
                <a:lnTo>
                  <a:pt x="1168942" y="1689611"/>
                </a:lnTo>
                <a:lnTo>
                  <a:pt x="1128823" y="1691840"/>
                </a:lnTo>
                <a:lnTo>
                  <a:pt x="1128823" y="2273570"/>
                </a:lnTo>
                <a:cubicBezTo>
                  <a:pt x="1128823" y="2275799"/>
                  <a:pt x="1126222" y="2278771"/>
                  <a:pt x="1121021" y="2282485"/>
                </a:cubicBezTo>
                <a:cubicBezTo>
                  <a:pt x="1117307" y="2286200"/>
                  <a:pt x="1110620" y="2290286"/>
                  <a:pt x="1100962" y="2294744"/>
                </a:cubicBezTo>
                <a:cubicBezTo>
                  <a:pt x="1092046" y="2298459"/>
                  <a:pt x="1082388" y="2300316"/>
                  <a:pt x="1071987" y="2300316"/>
                </a:cubicBezTo>
                <a:lnTo>
                  <a:pt x="1061957" y="2301431"/>
                </a:lnTo>
                <a:lnTo>
                  <a:pt x="1061957" y="1695184"/>
                </a:lnTo>
                <a:lnTo>
                  <a:pt x="1020723" y="1697412"/>
                </a:lnTo>
                <a:lnTo>
                  <a:pt x="1020723" y="2366067"/>
                </a:lnTo>
                <a:cubicBezTo>
                  <a:pt x="1020723" y="2369039"/>
                  <a:pt x="1018123" y="2372754"/>
                  <a:pt x="1012922" y="2377212"/>
                </a:cubicBezTo>
                <a:cubicBezTo>
                  <a:pt x="1006979" y="2382412"/>
                  <a:pt x="998435" y="2387613"/>
                  <a:pt x="987290" y="2392814"/>
                </a:cubicBezTo>
                <a:cubicBezTo>
                  <a:pt x="976889" y="2398014"/>
                  <a:pt x="965002" y="2400986"/>
                  <a:pt x="951629" y="2401729"/>
                </a:cubicBezTo>
                <a:lnTo>
                  <a:pt x="937141" y="2401729"/>
                </a:lnTo>
                <a:lnTo>
                  <a:pt x="937141" y="1668437"/>
                </a:lnTo>
                <a:lnTo>
                  <a:pt x="1030753" y="1663980"/>
                </a:lnTo>
                <a:lnTo>
                  <a:pt x="1088703" y="1661751"/>
                </a:lnTo>
                <a:cubicBezTo>
                  <a:pt x="1091675" y="1618660"/>
                  <a:pt x="1093161" y="1566282"/>
                  <a:pt x="1093161" y="1504617"/>
                </a:cubicBezTo>
                <a:lnTo>
                  <a:pt x="907052" y="1514647"/>
                </a:lnTo>
                <a:lnTo>
                  <a:pt x="900365" y="1483443"/>
                </a:lnTo>
                <a:close/>
                <a:moveTo>
                  <a:pt x="2164085" y="1366428"/>
                </a:moveTo>
                <a:cubicBezTo>
                  <a:pt x="2266612" y="1403576"/>
                  <a:pt x="2333849" y="1460040"/>
                  <a:pt x="2365796" y="1535821"/>
                </a:cubicBezTo>
                <a:cubicBezTo>
                  <a:pt x="2385113" y="1583370"/>
                  <a:pt x="2386598" y="1624603"/>
                  <a:pt x="2370254" y="1659522"/>
                </a:cubicBezTo>
                <a:cubicBezTo>
                  <a:pt x="2356138" y="1688497"/>
                  <a:pt x="2336078" y="1698527"/>
                  <a:pt x="2310075" y="1689611"/>
                </a:cubicBezTo>
                <a:cubicBezTo>
                  <a:pt x="2300417" y="1686640"/>
                  <a:pt x="2291130" y="1681067"/>
                  <a:pt x="2282214" y="1672895"/>
                </a:cubicBezTo>
                <a:cubicBezTo>
                  <a:pt x="2273299" y="1623860"/>
                  <a:pt x="2256954" y="1572597"/>
                  <a:pt x="2233179" y="1519104"/>
                </a:cubicBezTo>
                <a:cubicBezTo>
                  <a:pt x="2210148" y="1464126"/>
                  <a:pt x="2184516" y="1415463"/>
                  <a:pt x="2156284" y="1373115"/>
                </a:cubicBezTo>
                <a:close/>
                <a:moveTo>
                  <a:pt x="1538931" y="1350826"/>
                </a:moveTo>
                <a:lnTo>
                  <a:pt x="1637000" y="1363085"/>
                </a:lnTo>
                <a:lnTo>
                  <a:pt x="1637000" y="1592656"/>
                </a:lnTo>
                <a:lnTo>
                  <a:pt x="1721697" y="1588199"/>
                </a:lnTo>
                <a:lnTo>
                  <a:pt x="1721697" y="1623860"/>
                </a:lnTo>
                <a:lnTo>
                  <a:pt x="1637000" y="1628318"/>
                </a:lnTo>
                <a:lnTo>
                  <a:pt x="1637000" y="2228993"/>
                </a:lnTo>
                <a:cubicBezTo>
                  <a:pt x="1637000" y="2278028"/>
                  <a:pt x="1629199" y="2314061"/>
                  <a:pt x="1613597" y="2337092"/>
                </a:cubicBezTo>
                <a:cubicBezTo>
                  <a:pt x="1597252" y="2360867"/>
                  <a:pt x="1563077" y="2377212"/>
                  <a:pt x="1511070" y="2386127"/>
                </a:cubicBezTo>
                <a:cubicBezTo>
                  <a:pt x="1508841" y="2341550"/>
                  <a:pt x="1501783" y="2310717"/>
                  <a:pt x="1489896" y="2293630"/>
                </a:cubicBezTo>
                <a:cubicBezTo>
                  <a:pt x="1478009" y="2276542"/>
                  <a:pt x="1455349" y="2265398"/>
                  <a:pt x="1421916" y="2260197"/>
                </a:cubicBezTo>
                <a:lnTo>
                  <a:pt x="1421916" y="2244595"/>
                </a:lnTo>
                <a:cubicBezTo>
                  <a:pt x="1476152" y="2246081"/>
                  <a:pt x="1509213" y="2246452"/>
                  <a:pt x="1521100" y="2245710"/>
                </a:cubicBezTo>
                <a:cubicBezTo>
                  <a:pt x="1532987" y="2244967"/>
                  <a:pt x="1538931" y="2237909"/>
                  <a:pt x="1538931" y="2224535"/>
                </a:cubicBezTo>
                <a:lnTo>
                  <a:pt x="1538931" y="1632776"/>
                </a:lnTo>
                <a:lnTo>
                  <a:pt x="1378454" y="1641691"/>
                </a:lnTo>
                <a:lnTo>
                  <a:pt x="1370653" y="1610487"/>
                </a:lnTo>
                <a:lnTo>
                  <a:pt x="1538931" y="1601572"/>
                </a:lnTo>
                <a:close/>
                <a:moveTo>
                  <a:pt x="3213835" y="1331881"/>
                </a:moveTo>
                <a:lnTo>
                  <a:pt x="3353138" y="1386488"/>
                </a:lnTo>
                <a:cubicBezTo>
                  <a:pt x="3349424" y="1402833"/>
                  <a:pt x="3337165" y="1411748"/>
                  <a:pt x="3316362" y="1413234"/>
                </a:cubicBezTo>
                <a:cubicBezTo>
                  <a:pt x="3336422" y="1471927"/>
                  <a:pt x="3368369" y="1520590"/>
                  <a:pt x="3412203" y="1559224"/>
                </a:cubicBezTo>
                <a:cubicBezTo>
                  <a:pt x="3456780" y="1597857"/>
                  <a:pt x="3505815" y="1626832"/>
                  <a:pt x="3559307" y="1646149"/>
                </a:cubicBezTo>
                <a:lnTo>
                  <a:pt x="3558193" y="1661751"/>
                </a:lnTo>
                <a:cubicBezTo>
                  <a:pt x="3512872" y="1698155"/>
                  <a:pt x="3487241" y="1741246"/>
                  <a:pt x="3481297" y="1791024"/>
                </a:cubicBezTo>
                <a:cubicBezTo>
                  <a:pt x="3401059" y="1722673"/>
                  <a:pt x="3341623" y="1605287"/>
                  <a:pt x="3302989" y="1438866"/>
                </a:cubicBezTo>
                <a:cubicBezTo>
                  <a:pt x="3272528" y="1509446"/>
                  <a:pt x="3233895" y="1578540"/>
                  <a:pt x="3187089" y="1646149"/>
                </a:cubicBezTo>
                <a:cubicBezTo>
                  <a:pt x="3140283" y="1714500"/>
                  <a:pt x="3089020" y="1771336"/>
                  <a:pt x="3033299" y="1816656"/>
                </a:cubicBezTo>
                <a:lnTo>
                  <a:pt x="3033299" y="2060715"/>
                </a:lnTo>
                <a:cubicBezTo>
                  <a:pt x="3053358" y="2054771"/>
                  <a:pt x="3084190" y="2046227"/>
                  <a:pt x="3125796" y="2035083"/>
                </a:cubicBezTo>
                <a:lnTo>
                  <a:pt x="3128025" y="2048456"/>
                </a:lnTo>
                <a:cubicBezTo>
                  <a:pt x="3097563" y="2069259"/>
                  <a:pt x="3065988" y="2089690"/>
                  <a:pt x="3033299" y="2109750"/>
                </a:cubicBezTo>
                <a:lnTo>
                  <a:pt x="3033299" y="2363838"/>
                </a:lnTo>
                <a:cubicBezTo>
                  <a:pt x="3033299" y="2366810"/>
                  <a:pt x="3030327" y="2371268"/>
                  <a:pt x="3024383" y="2377212"/>
                </a:cubicBezTo>
                <a:cubicBezTo>
                  <a:pt x="3019183" y="2382412"/>
                  <a:pt x="3010267" y="2387613"/>
                  <a:pt x="2997637" y="2392814"/>
                </a:cubicBezTo>
                <a:cubicBezTo>
                  <a:pt x="2985007" y="2398014"/>
                  <a:pt x="2971634" y="2400986"/>
                  <a:pt x="2957518" y="2401729"/>
                </a:cubicBezTo>
                <a:lnTo>
                  <a:pt x="2940801" y="2401729"/>
                </a:lnTo>
                <a:lnTo>
                  <a:pt x="2940801" y="2167700"/>
                </a:lnTo>
                <a:cubicBezTo>
                  <a:pt x="2870221" y="2209305"/>
                  <a:pt x="2813385" y="2241995"/>
                  <a:pt x="2770294" y="2265769"/>
                </a:cubicBezTo>
                <a:cubicBezTo>
                  <a:pt x="2765837" y="2279885"/>
                  <a:pt x="2757664" y="2289915"/>
                  <a:pt x="2745777" y="2295858"/>
                </a:cubicBezTo>
                <a:lnTo>
                  <a:pt x="2702314" y="2146526"/>
                </a:lnTo>
                <a:cubicBezTo>
                  <a:pt x="2716430" y="2143554"/>
                  <a:pt x="2737976" y="2138353"/>
                  <a:pt x="2766951" y="2130924"/>
                </a:cubicBezTo>
                <a:lnTo>
                  <a:pt x="2766951" y="1485672"/>
                </a:lnTo>
                <a:lnTo>
                  <a:pt x="2712344" y="1489015"/>
                </a:lnTo>
                <a:lnTo>
                  <a:pt x="2705657" y="1456697"/>
                </a:lnTo>
                <a:lnTo>
                  <a:pt x="3139169" y="1435523"/>
                </a:lnTo>
                <a:lnTo>
                  <a:pt x="3139169" y="1467841"/>
                </a:lnTo>
                <a:lnTo>
                  <a:pt x="3033299" y="1472298"/>
                </a:lnTo>
                <a:lnTo>
                  <a:pt x="3033299" y="1780994"/>
                </a:lnTo>
                <a:cubicBezTo>
                  <a:pt x="3073418" y="1719329"/>
                  <a:pt x="3109822" y="1646149"/>
                  <a:pt x="3142512" y="1561452"/>
                </a:cubicBezTo>
                <a:cubicBezTo>
                  <a:pt x="3175945" y="1476756"/>
                  <a:pt x="3199719" y="1400232"/>
                  <a:pt x="3213835" y="1331881"/>
                </a:cubicBezTo>
                <a:close/>
                <a:moveTo>
                  <a:pt x="4322650" y="1329652"/>
                </a:moveTo>
                <a:lnTo>
                  <a:pt x="4376143" y="1454468"/>
                </a:lnTo>
                <a:cubicBezTo>
                  <a:pt x="4301105" y="1478985"/>
                  <a:pt x="4211579" y="1499788"/>
                  <a:pt x="4107566" y="1516876"/>
                </a:cubicBezTo>
                <a:lnTo>
                  <a:pt x="4107566" y="1743104"/>
                </a:lnTo>
                <a:lnTo>
                  <a:pt x="4467525" y="1725273"/>
                </a:lnTo>
                <a:lnTo>
                  <a:pt x="4467525" y="1756477"/>
                </a:lnTo>
                <a:lnTo>
                  <a:pt x="4336023" y="1763164"/>
                </a:lnTo>
                <a:lnTo>
                  <a:pt x="4336023" y="2346008"/>
                </a:lnTo>
                <a:cubicBezTo>
                  <a:pt x="4336023" y="2348236"/>
                  <a:pt x="4333051" y="2351580"/>
                  <a:pt x="4327108" y="2356037"/>
                </a:cubicBezTo>
                <a:cubicBezTo>
                  <a:pt x="4320421" y="2361981"/>
                  <a:pt x="4309834" y="2367553"/>
                  <a:pt x="4295347" y="2372754"/>
                </a:cubicBezTo>
                <a:cubicBezTo>
                  <a:pt x="4280859" y="2377955"/>
                  <a:pt x="4265443" y="2380926"/>
                  <a:pt x="4249098" y="2381669"/>
                </a:cubicBezTo>
                <a:lnTo>
                  <a:pt x="4229038" y="2382784"/>
                </a:lnTo>
                <a:lnTo>
                  <a:pt x="4229038" y="1768736"/>
                </a:lnTo>
                <a:lnTo>
                  <a:pt x="4107566" y="1774308"/>
                </a:lnTo>
                <a:lnTo>
                  <a:pt x="4107566" y="1783223"/>
                </a:lnTo>
                <a:cubicBezTo>
                  <a:pt x="4107566" y="1832258"/>
                  <a:pt x="4106080" y="1875720"/>
                  <a:pt x="4103108" y="1913611"/>
                </a:cubicBezTo>
                <a:cubicBezTo>
                  <a:pt x="4100136" y="1951501"/>
                  <a:pt x="4093079" y="1994964"/>
                  <a:pt x="4081934" y="2043999"/>
                </a:cubicBezTo>
                <a:cubicBezTo>
                  <a:pt x="4071533" y="2092290"/>
                  <a:pt x="4056860" y="2135381"/>
                  <a:pt x="4037915" y="2173272"/>
                </a:cubicBezTo>
                <a:cubicBezTo>
                  <a:pt x="4018969" y="2211162"/>
                  <a:pt x="3991852" y="2249981"/>
                  <a:pt x="3956561" y="2289729"/>
                </a:cubicBezTo>
                <a:cubicBezTo>
                  <a:pt x="3921271" y="2329477"/>
                  <a:pt x="3879480" y="2364210"/>
                  <a:pt x="3831189" y="2393928"/>
                </a:cubicBezTo>
                <a:lnTo>
                  <a:pt x="3823388" y="2383898"/>
                </a:lnTo>
                <a:cubicBezTo>
                  <a:pt x="3861278" y="2342293"/>
                  <a:pt x="3892482" y="2298087"/>
                  <a:pt x="3916999" y="2251282"/>
                </a:cubicBezTo>
                <a:cubicBezTo>
                  <a:pt x="3943003" y="2203733"/>
                  <a:pt x="3961948" y="2153584"/>
                  <a:pt x="3973835" y="2100834"/>
                </a:cubicBezTo>
                <a:cubicBezTo>
                  <a:pt x="3985722" y="2048085"/>
                  <a:pt x="3993523" y="1998307"/>
                  <a:pt x="3997238" y="1951501"/>
                </a:cubicBezTo>
                <a:cubicBezTo>
                  <a:pt x="4002439" y="1904695"/>
                  <a:pt x="4005039" y="1850832"/>
                  <a:pt x="4005039" y="1789910"/>
                </a:cubicBezTo>
                <a:lnTo>
                  <a:pt x="4005039" y="1476756"/>
                </a:lnTo>
                <a:lnTo>
                  <a:pt x="4116482" y="1471184"/>
                </a:lnTo>
                <a:cubicBezTo>
                  <a:pt x="4203407" y="1421406"/>
                  <a:pt x="4272130" y="1374229"/>
                  <a:pt x="4322650" y="1329652"/>
                </a:cubicBezTo>
                <a:close/>
                <a:moveTo>
                  <a:pt x="130945" y="725491"/>
                </a:moveTo>
                <a:lnTo>
                  <a:pt x="130962" y="725637"/>
                </a:lnTo>
                <a:lnTo>
                  <a:pt x="132715" y="725491"/>
                </a:lnTo>
                <a:cubicBezTo>
                  <a:pt x="145345" y="771554"/>
                  <a:pt x="150174" y="813530"/>
                  <a:pt x="147202" y="851421"/>
                </a:cubicBezTo>
                <a:cubicBezTo>
                  <a:pt x="144973" y="887826"/>
                  <a:pt x="137915" y="918286"/>
                  <a:pt x="126028" y="942804"/>
                </a:cubicBezTo>
                <a:cubicBezTo>
                  <a:pt x="115627" y="965835"/>
                  <a:pt x="102254" y="983666"/>
                  <a:pt x="85909" y="996296"/>
                </a:cubicBezTo>
                <a:cubicBezTo>
                  <a:pt x="71050" y="1008183"/>
                  <a:pt x="55262" y="1012827"/>
                  <a:pt x="38546" y="1010226"/>
                </a:cubicBezTo>
                <a:lnTo>
                  <a:pt x="38334" y="1010128"/>
                </a:lnTo>
                <a:lnTo>
                  <a:pt x="36776" y="1010226"/>
                </a:lnTo>
                <a:cubicBezTo>
                  <a:pt x="20060" y="1007626"/>
                  <a:pt x="9102" y="997411"/>
                  <a:pt x="3901" y="979580"/>
                </a:cubicBezTo>
                <a:cubicBezTo>
                  <a:pt x="-6500" y="945404"/>
                  <a:pt x="3901" y="917543"/>
                  <a:pt x="35105" y="895998"/>
                </a:cubicBezTo>
                <a:cubicBezTo>
                  <a:pt x="55907" y="881882"/>
                  <a:pt x="74853" y="859222"/>
                  <a:pt x="91940" y="828018"/>
                </a:cubicBezTo>
                <a:cubicBezTo>
                  <a:pt x="108285" y="796071"/>
                  <a:pt x="116829" y="762267"/>
                  <a:pt x="117572" y="726605"/>
                </a:cubicBezTo>
                <a:close/>
                <a:moveTo>
                  <a:pt x="622407" y="702088"/>
                </a:moveTo>
                <a:lnTo>
                  <a:pt x="623803" y="702514"/>
                </a:lnTo>
                <a:lnTo>
                  <a:pt x="624176" y="702088"/>
                </a:lnTo>
                <a:cubicBezTo>
                  <a:pt x="720760" y="723633"/>
                  <a:pt x="783911" y="766725"/>
                  <a:pt x="813629" y="831361"/>
                </a:cubicBezTo>
                <a:cubicBezTo>
                  <a:pt x="832202" y="869995"/>
                  <a:pt x="833688" y="904913"/>
                  <a:pt x="818086" y="936117"/>
                </a:cubicBezTo>
                <a:cubicBezTo>
                  <a:pt x="805456" y="964349"/>
                  <a:pt x="786511" y="974379"/>
                  <a:pt x="761251" y="966207"/>
                </a:cubicBezTo>
                <a:lnTo>
                  <a:pt x="761124" y="966138"/>
                </a:lnTo>
                <a:lnTo>
                  <a:pt x="759481" y="966207"/>
                </a:lnTo>
                <a:cubicBezTo>
                  <a:pt x="752052" y="964721"/>
                  <a:pt x="743879" y="960263"/>
                  <a:pt x="734964" y="952834"/>
                </a:cubicBezTo>
                <a:cubicBezTo>
                  <a:pt x="729020" y="911228"/>
                  <a:pt x="714161" y="868137"/>
                  <a:pt x="690387" y="823560"/>
                </a:cubicBezTo>
                <a:cubicBezTo>
                  <a:pt x="668098" y="778983"/>
                  <a:pt x="642838" y="741464"/>
                  <a:pt x="614606" y="711003"/>
                </a:cubicBezTo>
                <a:close/>
                <a:moveTo>
                  <a:pt x="210069" y="698745"/>
                </a:moveTo>
                <a:lnTo>
                  <a:pt x="211839" y="698894"/>
                </a:lnTo>
                <a:lnTo>
                  <a:pt x="211839" y="698745"/>
                </a:lnTo>
                <a:lnTo>
                  <a:pt x="317709" y="707660"/>
                </a:lnTo>
                <a:lnTo>
                  <a:pt x="317709" y="894884"/>
                </a:lnTo>
                <a:cubicBezTo>
                  <a:pt x="317709" y="903056"/>
                  <a:pt x="319567" y="908628"/>
                  <a:pt x="323281" y="911600"/>
                </a:cubicBezTo>
                <a:lnTo>
                  <a:pt x="354544" y="912678"/>
                </a:lnTo>
                <a:lnTo>
                  <a:pt x="463044" y="907142"/>
                </a:lnTo>
                <a:cubicBezTo>
                  <a:pt x="511336" y="904913"/>
                  <a:pt x="540311" y="902684"/>
                  <a:pt x="549969" y="900456"/>
                </a:cubicBezTo>
                <a:cubicBezTo>
                  <a:pt x="561856" y="899713"/>
                  <a:pt x="570400" y="894512"/>
                  <a:pt x="575601" y="884854"/>
                </a:cubicBezTo>
                <a:cubicBezTo>
                  <a:pt x="586002" y="867023"/>
                  <a:pt x="600490" y="825046"/>
                  <a:pt x="619064" y="758924"/>
                </a:cubicBezTo>
                <a:lnTo>
                  <a:pt x="620833" y="758924"/>
                </a:lnTo>
                <a:lnTo>
                  <a:pt x="629093" y="758924"/>
                </a:lnTo>
                <a:lnTo>
                  <a:pt x="630863" y="758924"/>
                </a:lnTo>
                <a:lnTo>
                  <a:pt x="633092" y="885968"/>
                </a:lnTo>
                <a:cubicBezTo>
                  <a:pt x="648694" y="891912"/>
                  <a:pt x="659095" y="898413"/>
                  <a:pt x="664296" y="905471"/>
                </a:cubicBezTo>
                <a:cubicBezTo>
                  <a:pt x="669496" y="912529"/>
                  <a:pt x="672097" y="922001"/>
                  <a:pt x="672097" y="933888"/>
                </a:cubicBezTo>
                <a:cubicBezTo>
                  <a:pt x="672097" y="953205"/>
                  <a:pt x="665782" y="967693"/>
                  <a:pt x="653151" y="977351"/>
                </a:cubicBezTo>
                <a:cubicBezTo>
                  <a:pt x="640521" y="987752"/>
                  <a:pt x="619347" y="995553"/>
                  <a:pt x="589629" y="1000754"/>
                </a:cubicBezTo>
                <a:cubicBezTo>
                  <a:pt x="559911" y="1005955"/>
                  <a:pt x="514220" y="1010041"/>
                  <a:pt x="452555" y="1013013"/>
                </a:cubicBezTo>
                <a:lnTo>
                  <a:pt x="337769" y="1018585"/>
                </a:lnTo>
                <a:lnTo>
                  <a:pt x="336740" y="1018549"/>
                </a:lnTo>
                <a:lnTo>
                  <a:pt x="336000" y="1018585"/>
                </a:lnTo>
                <a:cubicBezTo>
                  <a:pt x="284736" y="1020814"/>
                  <a:pt x="250932" y="1015613"/>
                  <a:pt x="234587" y="1002983"/>
                </a:cubicBezTo>
                <a:cubicBezTo>
                  <a:pt x="218242" y="990353"/>
                  <a:pt x="210069" y="962863"/>
                  <a:pt x="210069" y="920515"/>
                </a:cubicBezTo>
                <a:close/>
                <a:moveTo>
                  <a:pt x="2373597" y="674227"/>
                </a:moveTo>
                <a:lnTo>
                  <a:pt x="2088304" y="688715"/>
                </a:lnTo>
                <a:lnTo>
                  <a:pt x="2088304" y="931660"/>
                </a:lnTo>
                <a:lnTo>
                  <a:pt x="2373597" y="917172"/>
                </a:lnTo>
                <a:close/>
                <a:moveTo>
                  <a:pt x="360517" y="659740"/>
                </a:moveTo>
                <a:lnTo>
                  <a:pt x="361912" y="660067"/>
                </a:lnTo>
                <a:lnTo>
                  <a:pt x="362286" y="659740"/>
                </a:lnTo>
                <a:cubicBezTo>
                  <a:pt x="445497" y="672370"/>
                  <a:pt x="498246" y="705431"/>
                  <a:pt x="520535" y="758924"/>
                </a:cubicBezTo>
                <a:cubicBezTo>
                  <a:pt x="533908" y="790870"/>
                  <a:pt x="532793" y="819103"/>
                  <a:pt x="517191" y="843620"/>
                </a:cubicBezTo>
                <a:cubicBezTo>
                  <a:pt x="509762" y="855507"/>
                  <a:pt x="501218" y="862937"/>
                  <a:pt x="491560" y="865908"/>
                </a:cubicBezTo>
                <a:lnTo>
                  <a:pt x="490033" y="865698"/>
                </a:lnTo>
                <a:lnTo>
                  <a:pt x="489790" y="865908"/>
                </a:lnTo>
                <a:cubicBezTo>
                  <a:pt x="480132" y="868880"/>
                  <a:pt x="469359" y="867394"/>
                  <a:pt x="457472" y="861451"/>
                </a:cubicBezTo>
                <a:cubicBezTo>
                  <a:pt x="452271" y="859222"/>
                  <a:pt x="447814" y="856250"/>
                  <a:pt x="444099" y="852535"/>
                </a:cubicBezTo>
                <a:cubicBezTo>
                  <a:pt x="438898" y="822074"/>
                  <a:pt x="427382" y="789756"/>
                  <a:pt x="409552" y="755580"/>
                </a:cubicBezTo>
                <a:cubicBezTo>
                  <a:pt x="391721" y="720662"/>
                  <a:pt x="372404" y="691315"/>
                  <a:pt x="351601" y="667541"/>
                </a:cubicBezTo>
                <a:close/>
                <a:moveTo>
                  <a:pt x="2248782" y="476974"/>
                </a:moveTo>
                <a:cubicBezTo>
                  <a:pt x="2178944" y="535667"/>
                  <a:pt x="2102049" y="583959"/>
                  <a:pt x="2018096" y="621849"/>
                </a:cubicBezTo>
                <a:lnTo>
                  <a:pt x="2094991" y="656396"/>
                </a:lnTo>
                <a:lnTo>
                  <a:pt x="2364681" y="643023"/>
                </a:lnTo>
                <a:lnTo>
                  <a:pt x="2408144" y="580616"/>
                </a:lnTo>
                <a:cubicBezTo>
                  <a:pt x="2349451" y="553126"/>
                  <a:pt x="2296330" y="518579"/>
                  <a:pt x="2248782" y="476974"/>
                </a:cubicBezTo>
                <a:close/>
                <a:moveTo>
                  <a:pt x="1329419" y="468059"/>
                </a:moveTo>
                <a:lnTo>
                  <a:pt x="1235807" y="472516"/>
                </a:lnTo>
                <a:lnTo>
                  <a:pt x="1235807" y="607362"/>
                </a:lnTo>
                <a:lnTo>
                  <a:pt x="1329419" y="602904"/>
                </a:lnTo>
                <a:close/>
                <a:moveTo>
                  <a:pt x="371661" y="431373"/>
                </a:moveTo>
                <a:lnTo>
                  <a:pt x="286505" y="435740"/>
                </a:lnTo>
                <a:lnTo>
                  <a:pt x="286505" y="562694"/>
                </a:lnTo>
                <a:lnTo>
                  <a:pt x="371661" y="558327"/>
                </a:lnTo>
                <a:close/>
                <a:moveTo>
                  <a:pt x="464158" y="395621"/>
                </a:moveTo>
                <a:lnTo>
                  <a:pt x="464158" y="395719"/>
                </a:lnTo>
                <a:lnTo>
                  <a:pt x="465928" y="395621"/>
                </a:lnTo>
                <a:lnTo>
                  <a:pt x="465928" y="442427"/>
                </a:lnTo>
                <a:lnTo>
                  <a:pt x="465928" y="600675"/>
                </a:lnTo>
                <a:cubicBezTo>
                  <a:pt x="465185" y="605133"/>
                  <a:pt x="455898" y="611819"/>
                  <a:pt x="438067" y="620735"/>
                </a:cubicBezTo>
                <a:cubicBezTo>
                  <a:pt x="420236" y="628907"/>
                  <a:pt x="403892" y="633365"/>
                  <a:pt x="389033" y="634108"/>
                </a:cubicBezTo>
                <a:lnTo>
                  <a:pt x="387263" y="634108"/>
                </a:lnTo>
                <a:lnTo>
                  <a:pt x="373431" y="634108"/>
                </a:lnTo>
                <a:lnTo>
                  <a:pt x="371661" y="634108"/>
                </a:lnTo>
                <a:lnTo>
                  <a:pt x="371661" y="590736"/>
                </a:lnTo>
                <a:lnTo>
                  <a:pt x="286505" y="595103"/>
                </a:lnTo>
                <a:lnTo>
                  <a:pt x="286505" y="627421"/>
                </a:lnTo>
                <a:cubicBezTo>
                  <a:pt x="286505" y="630393"/>
                  <a:pt x="282791" y="635222"/>
                  <a:pt x="275361" y="641909"/>
                </a:cubicBezTo>
                <a:cubicBezTo>
                  <a:pt x="267932" y="647110"/>
                  <a:pt x="257902" y="652310"/>
                  <a:pt x="245272" y="657511"/>
                </a:cubicBezTo>
                <a:cubicBezTo>
                  <a:pt x="232642" y="662712"/>
                  <a:pt x="220754" y="665683"/>
                  <a:pt x="209610" y="666426"/>
                </a:cubicBezTo>
                <a:lnTo>
                  <a:pt x="207841" y="666426"/>
                </a:lnTo>
                <a:lnTo>
                  <a:pt x="196237" y="666426"/>
                </a:lnTo>
                <a:lnTo>
                  <a:pt x="194468" y="666426"/>
                </a:lnTo>
                <a:lnTo>
                  <a:pt x="194468" y="408994"/>
                </a:lnTo>
                <a:lnTo>
                  <a:pt x="289194" y="404536"/>
                </a:lnTo>
                <a:lnTo>
                  <a:pt x="363860" y="401193"/>
                </a:lnTo>
                <a:close/>
                <a:moveTo>
                  <a:pt x="3015973" y="374447"/>
                </a:moveTo>
                <a:cubicBezTo>
                  <a:pt x="3114785" y="487375"/>
                  <a:pt x="3169020" y="602161"/>
                  <a:pt x="3178679" y="718804"/>
                </a:cubicBezTo>
                <a:cubicBezTo>
                  <a:pt x="3184622" y="784184"/>
                  <a:pt x="3175707" y="833961"/>
                  <a:pt x="3151932" y="868137"/>
                </a:cubicBezTo>
                <a:cubicBezTo>
                  <a:pt x="3133358" y="894884"/>
                  <a:pt x="3114042" y="899341"/>
                  <a:pt x="3093982" y="881510"/>
                </a:cubicBezTo>
                <a:cubicBezTo>
                  <a:pt x="3086553" y="875567"/>
                  <a:pt x="3079866" y="866651"/>
                  <a:pt x="3073922" y="854764"/>
                </a:cubicBezTo>
                <a:cubicBezTo>
                  <a:pt x="3073922" y="657139"/>
                  <a:pt x="3050891" y="499634"/>
                  <a:pt x="3004828" y="382248"/>
                </a:cubicBezTo>
                <a:close/>
                <a:moveTo>
                  <a:pt x="3314638" y="339900"/>
                </a:moveTo>
                <a:lnTo>
                  <a:pt x="3428310" y="378905"/>
                </a:lnTo>
                <a:cubicBezTo>
                  <a:pt x="3408993" y="476974"/>
                  <a:pt x="3383361" y="575043"/>
                  <a:pt x="3351414" y="673113"/>
                </a:cubicBezTo>
                <a:cubicBezTo>
                  <a:pt x="3319467" y="771182"/>
                  <a:pt x="3285663" y="860336"/>
                  <a:pt x="3250002" y="940575"/>
                </a:cubicBezTo>
                <a:lnTo>
                  <a:pt x="3536409" y="926087"/>
                </a:lnTo>
                <a:lnTo>
                  <a:pt x="3536409" y="958406"/>
                </a:lnTo>
                <a:lnTo>
                  <a:pt x="2929047" y="989610"/>
                </a:lnTo>
                <a:lnTo>
                  <a:pt x="2921246" y="957291"/>
                </a:lnTo>
                <a:lnTo>
                  <a:pt x="3232171" y="941689"/>
                </a:lnTo>
                <a:cubicBezTo>
                  <a:pt x="3270804" y="744065"/>
                  <a:pt x="3298293" y="543468"/>
                  <a:pt x="3314638" y="339900"/>
                </a:cubicBezTo>
                <a:close/>
                <a:moveTo>
                  <a:pt x="1329419" y="322069"/>
                </a:moveTo>
                <a:lnTo>
                  <a:pt x="1235807" y="326527"/>
                </a:lnTo>
                <a:lnTo>
                  <a:pt x="1235807" y="442427"/>
                </a:lnTo>
                <a:lnTo>
                  <a:pt x="1329419" y="437969"/>
                </a:lnTo>
                <a:close/>
                <a:moveTo>
                  <a:pt x="1078673" y="315382"/>
                </a:moveTo>
                <a:lnTo>
                  <a:pt x="1078673" y="367760"/>
                </a:lnTo>
                <a:lnTo>
                  <a:pt x="1078673" y="778983"/>
                </a:lnTo>
                <a:cubicBezTo>
                  <a:pt x="1081645" y="777497"/>
                  <a:pt x="1110249" y="753351"/>
                  <a:pt x="1164484" y="706546"/>
                </a:cubicBezTo>
                <a:lnTo>
                  <a:pt x="1171171" y="716575"/>
                </a:lnTo>
                <a:cubicBezTo>
                  <a:pt x="1129565" y="799043"/>
                  <a:pt x="1086103" y="876681"/>
                  <a:pt x="1040783" y="949490"/>
                </a:cubicBezTo>
                <a:cubicBezTo>
                  <a:pt x="1036325" y="980694"/>
                  <a:pt x="1025181" y="1003354"/>
                  <a:pt x="1007350" y="1017470"/>
                </a:cubicBezTo>
                <a:lnTo>
                  <a:pt x="936027" y="883739"/>
                </a:lnTo>
                <a:cubicBezTo>
                  <a:pt x="956087" y="868880"/>
                  <a:pt x="968717" y="857736"/>
                  <a:pt x="973917" y="850306"/>
                </a:cubicBezTo>
                <a:cubicBezTo>
                  <a:pt x="979861" y="842134"/>
                  <a:pt x="982833" y="831733"/>
                  <a:pt x="982833" y="819103"/>
                </a:cubicBezTo>
                <a:lnTo>
                  <a:pt x="982833" y="352158"/>
                </a:lnTo>
                <a:lnTo>
                  <a:pt x="903709" y="355502"/>
                </a:lnTo>
                <a:lnTo>
                  <a:pt x="895908" y="324298"/>
                </a:lnTo>
                <a:lnTo>
                  <a:pt x="985062" y="319840"/>
                </a:lnTo>
                <a:close/>
                <a:moveTo>
                  <a:pt x="3519693" y="254089"/>
                </a:moveTo>
                <a:lnTo>
                  <a:pt x="3519693" y="285293"/>
                </a:lnTo>
                <a:lnTo>
                  <a:pt x="2951336" y="314268"/>
                </a:lnTo>
                <a:lnTo>
                  <a:pt x="2943535" y="283064"/>
                </a:lnTo>
                <a:close/>
                <a:moveTo>
                  <a:pt x="4168250" y="217313"/>
                </a:moveTo>
                <a:lnTo>
                  <a:pt x="3997743" y="225114"/>
                </a:lnTo>
                <a:lnTo>
                  <a:pt x="3997743" y="407880"/>
                </a:lnTo>
                <a:lnTo>
                  <a:pt x="4030061" y="406765"/>
                </a:lnTo>
                <a:cubicBezTo>
                  <a:pt x="4081325" y="343614"/>
                  <a:pt x="4127388" y="280464"/>
                  <a:pt x="4168250" y="217313"/>
                </a:cubicBezTo>
                <a:close/>
                <a:moveTo>
                  <a:pt x="1329419" y="178308"/>
                </a:moveTo>
                <a:lnTo>
                  <a:pt x="1235807" y="182766"/>
                </a:lnTo>
                <a:lnTo>
                  <a:pt x="1235807" y="295323"/>
                </a:lnTo>
                <a:lnTo>
                  <a:pt x="1329419" y="290865"/>
                </a:lnTo>
                <a:close/>
                <a:moveTo>
                  <a:pt x="2342393" y="176079"/>
                </a:moveTo>
                <a:lnTo>
                  <a:pt x="2128424" y="186109"/>
                </a:lnTo>
                <a:cubicBezTo>
                  <a:pt x="2125452" y="190567"/>
                  <a:pt x="2120994" y="197253"/>
                  <a:pt x="2115050" y="206169"/>
                </a:cubicBezTo>
                <a:cubicBezTo>
                  <a:pt x="2109107" y="214341"/>
                  <a:pt x="2104649" y="221028"/>
                  <a:pt x="2101677" y="226228"/>
                </a:cubicBezTo>
                <a:cubicBezTo>
                  <a:pt x="2131395" y="275263"/>
                  <a:pt x="2173372" y="319097"/>
                  <a:pt x="2227607" y="357731"/>
                </a:cubicBezTo>
                <a:cubicBezTo>
                  <a:pt x="2273670" y="301266"/>
                  <a:pt x="2311932" y="240716"/>
                  <a:pt x="2342393" y="176079"/>
                </a:cubicBezTo>
                <a:close/>
                <a:moveTo>
                  <a:pt x="4554917" y="167164"/>
                </a:moveTo>
                <a:lnTo>
                  <a:pt x="4642957" y="177194"/>
                </a:lnTo>
                <a:lnTo>
                  <a:pt x="4642957" y="774526"/>
                </a:lnTo>
                <a:cubicBezTo>
                  <a:pt x="4642957" y="780469"/>
                  <a:pt x="4635156" y="787899"/>
                  <a:pt x="4619554" y="796814"/>
                </a:cubicBezTo>
                <a:cubicBezTo>
                  <a:pt x="4603209" y="804986"/>
                  <a:pt x="4586864" y="809444"/>
                  <a:pt x="4570519" y="810187"/>
                </a:cubicBezTo>
                <a:lnTo>
                  <a:pt x="4554917" y="811302"/>
                </a:lnTo>
                <a:close/>
                <a:moveTo>
                  <a:pt x="5360646" y="85811"/>
                </a:moveTo>
                <a:lnTo>
                  <a:pt x="5360646" y="118129"/>
                </a:lnTo>
                <a:lnTo>
                  <a:pt x="5132189" y="129273"/>
                </a:lnTo>
                <a:lnTo>
                  <a:pt x="5132189" y="303124"/>
                </a:lnTo>
                <a:lnTo>
                  <a:pt x="5203513" y="299780"/>
                </a:lnTo>
                <a:lnTo>
                  <a:pt x="5307154" y="294208"/>
                </a:lnTo>
                <a:lnTo>
                  <a:pt x="5307154" y="343243"/>
                </a:lnTo>
                <a:lnTo>
                  <a:pt x="5307154" y="739978"/>
                </a:lnTo>
                <a:cubicBezTo>
                  <a:pt x="5307154" y="786041"/>
                  <a:pt x="5300839" y="819845"/>
                  <a:pt x="5288209" y="841391"/>
                </a:cubicBezTo>
                <a:cubicBezTo>
                  <a:pt x="5274835" y="862194"/>
                  <a:pt x="5246232" y="875938"/>
                  <a:pt x="5202398" y="882625"/>
                </a:cubicBezTo>
                <a:cubicBezTo>
                  <a:pt x="5202398" y="842505"/>
                  <a:pt x="5199426" y="814273"/>
                  <a:pt x="5193482" y="797928"/>
                </a:cubicBezTo>
                <a:cubicBezTo>
                  <a:pt x="5188282" y="781584"/>
                  <a:pt x="5174909" y="771554"/>
                  <a:pt x="5153363" y="767839"/>
                </a:cubicBezTo>
                <a:lnTo>
                  <a:pt x="5153363" y="752237"/>
                </a:lnTo>
                <a:cubicBezTo>
                  <a:pt x="5176395" y="752237"/>
                  <a:pt x="5191625" y="752237"/>
                  <a:pt x="5199055" y="752237"/>
                </a:cubicBezTo>
                <a:cubicBezTo>
                  <a:pt x="5207969" y="751494"/>
                  <a:pt x="5212427" y="745179"/>
                  <a:pt x="5212427" y="733292"/>
                </a:cubicBezTo>
                <a:lnTo>
                  <a:pt x="5212427" y="329870"/>
                </a:lnTo>
                <a:lnTo>
                  <a:pt x="5132189" y="334328"/>
                </a:lnTo>
                <a:lnTo>
                  <a:pt x="5132189" y="1005212"/>
                </a:lnTo>
                <a:cubicBezTo>
                  <a:pt x="5132189" y="1008926"/>
                  <a:pt x="5129217" y="1013384"/>
                  <a:pt x="5123273" y="1018585"/>
                </a:cubicBezTo>
                <a:cubicBezTo>
                  <a:pt x="5117331" y="1024528"/>
                  <a:pt x="5107672" y="1029729"/>
                  <a:pt x="5094299" y="1034187"/>
                </a:cubicBezTo>
                <a:cubicBezTo>
                  <a:pt x="5080925" y="1040130"/>
                  <a:pt x="5066809" y="1043473"/>
                  <a:pt x="5051950" y="1044216"/>
                </a:cubicBezTo>
                <a:lnTo>
                  <a:pt x="5034120" y="1045331"/>
                </a:lnTo>
                <a:lnTo>
                  <a:pt x="5034120" y="338785"/>
                </a:lnTo>
                <a:lnTo>
                  <a:pt x="4956110" y="343243"/>
                </a:lnTo>
                <a:lnTo>
                  <a:pt x="4956110" y="865908"/>
                </a:lnTo>
                <a:cubicBezTo>
                  <a:pt x="4956110" y="869623"/>
                  <a:pt x="4953138" y="874452"/>
                  <a:pt x="4947195" y="880396"/>
                </a:cubicBezTo>
                <a:cubicBezTo>
                  <a:pt x="4941251" y="885597"/>
                  <a:pt x="4931964" y="891169"/>
                  <a:pt x="4919334" y="897112"/>
                </a:cubicBezTo>
                <a:cubicBezTo>
                  <a:pt x="4906704" y="902313"/>
                  <a:pt x="4892959" y="905285"/>
                  <a:pt x="4878101" y="906028"/>
                </a:cubicBezTo>
                <a:lnTo>
                  <a:pt x="4861384" y="907142"/>
                </a:lnTo>
                <a:lnTo>
                  <a:pt x="4861384" y="316497"/>
                </a:lnTo>
                <a:lnTo>
                  <a:pt x="4967254" y="310925"/>
                </a:lnTo>
                <a:lnTo>
                  <a:pt x="5034120" y="307581"/>
                </a:lnTo>
                <a:lnTo>
                  <a:pt x="5034120" y="133731"/>
                </a:lnTo>
                <a:lnTo>
                  <a:pt x="4833523" y="143761"/>
                </a:lnTo>
                <a:lnTo>
                  <a:pt x="4827951" y="111443"/>
                </a:lnTo>
                <a:close/>
                <a:moveTo>
                  <a:pt x="953858" y="32318"/>
                </a:moveTo>
                <a:cubicBezTo>
                  <a:pt x="1031125" y="51635"/>
                  <a:pt x="1078673" y="86925"/>
                  <a:pt x="1096504" y="138189"/>
                </a:cubicBezTo>
                <a:cubicBezTo>
                  <a:pt x="1108391" y="170879"/>
                  <a:pt x="1105420" y="198739"/>
                  <a:pt x="1087589" y="221771"/>
                </a:cubicBezTo>
                <a:cubicBezTo>
                  <a:pt x="1071244" y="244802"/>
                  <a:pt x="1050441" y="249260"/>
                  <a:pt x="1025181" y="235144"/>
                </a:cubicBezTo>
                <a:cubicBezTo>
                  <a:pt x="1020723" y="232172"/>
                  <a:pt x="1016266" y="228457"/>
                  <a:pt x="1011808" y="224000"/>
                </a:cubicBezTo>
                <a:cubicBezTo>
                  <a:pt x="1004378" y="167535"/>
                  <a:pt x="982090" y="105499"/>
                  <a:pt x="944942" y="37891"/>
                </a:cubicBezTo>
                <a:close/>
                <a:moveTo>
                  <a:pt x="4699792" y="21174"/>
                </a:moveTo>
                <a:lnTo>
                  <a:pt x="4794518" y="32318"/>
                </a:lnTo>
                <a:lnTo>
                  <a:pt x="4794518" y="501491"/>
                </a:lnTo>
                <a:cubicBezTo>
                  <a:pt x="4793776" y="628536"/>
                  <a:pt x="4776317" y="739607"/>
                  <a:pt x="4742141" y="834704"/>
                </a:cubicBezTo>
                <a:cubicBezTo>
                  <a:pt x="4708708" y="929802"/>
                  <a:pt x="4651501" y="1007812"/>
                  <a:pt x="4570519" y="1068734"/>
                </a:cubicBezTo>
                <a:lnTo>
                  <a:pt x="4561604" y="1057589"/>
                </a:lnTo>
                <a:cubicBezTo>
                  <a:pt x="4612867" y="989238"/>
                  <a:pt x="4648529" y="910114"/>
                  <a:pt x="4668588" y="820217"/>
                </a:cubicBezTo>
                <a:cubicBezTo>
                  <a:pt x="4689392" y="729577"/>
                  <a:pt x="4699792" y="624821"/>
                  <a:pt x="4699792" y="505949"/>
                </a:cubicBezTo>
                <a:close/>
                <a:moveTo>
                  <a:pt x="2866640" y="15602"/>
                </a:moveTo>
                <a:lnTo>
                  <a:pt x="2980311" y="67980"/>
                </a:lnTo>
                <a:cubicBezTo>
                  <a:pt x="2955050" y="168278"/>
                  <a:pt x="2930162" y="254460"/>
                  <a:pt x="2905644" y="326527"/>
                </a:cubicBezTo>
                <a:lnTo>
                  <a:pt x="2905644" y="367760"/>
                </a:lnTo>
                <a:lnTo>
                  <a:pt x="2905644" y="1021928"/>
                </a:lnTo>
                <a:cubicBezTo>
                  <a:pt x="2904159" y="1027872"/>
                  <a:pt x="2894129" y="1036044"/>
                  <a:pt x="2875555" y="1046445"/>
                </a:cubicBezTo>
                <a:cubicBezTo>
                  <a:pt x="2856981" y="1057589"/>
                  <a:pt x="2838407" y="1063905"/>
                  <a:pt x="2819834" y="1065390"/>
                </a:cubicBezTo>
                <a:lnTo>
                  <a:pt x="2799774" y="1065390"/>
                </a:lnTo>
                <a:lnTo>
                  <a:pt x="2799774" y="479203"/>
                </a:lnTo>
                <a:cubicBezTo>
                  <a:pt x="2767084" y="527495"/>
                  <a:pt x="2729937" y="572443"/>
                  <a:pt x="2688331" y="614048"/>
                </a:cubicBezTo>
                <a:lnTo>
                  <a:pt x="2679416" y="606247"/>
                </a:lnTo>
                <a:cubicBezTo>
                  <a:pt x="2717306" y="531952"/>
                  <a:pt x="2753525" y="441684"/>
                  <a:pt x="2788072" y="335442"/>
                </a:cubicBezTo>
                <a:cubicBezTo>
                  <a:pt x="2822620" y="229200"/>
                  <a:pt x="2848809" y="122587"/>
                  <a:pt x="2866640" y="15602"/>
                </a:cubicBezTo>
                <a:close/>
                <a:moveTo>
                  <a:pt x="3892987" y="10030"/>
                </a:moveTo>
                <a:lnTo>
                  <a:pt x="3997743" y="17831"/>
                </a:lnTo>
                <a:lnTo>
                  <a:pt x="3997743" y="192796"/>
                </a:lnTo>
                <a:lnTo>
                  <a:pt x="4052350" y="190567"/>
                </a:lnTo>
                <a:lnTo>
                  <a:pt x="4190538" y="183880"/>
                </a:lnTo>
                <a:cubicBezTo>
                  <a:pt x="4225457" y="125930"/>
                  <a:pt x="4256290" y="69837"/>
                  <a:pt x="4283036" y="15602"/>
                </a:cubicBezTo>
                <a:lnTo>
                  <a:pt x="4362160" y="111443"/>
                </a:lnTo>
                <a:cubicBezTo>
                  <a:pt x="4302724" y="215456"/>
                  <a:pt x="4233629" y="311668"/>
                  <a:pt x="4154877" y="400079"/>
                </a:cubicBezTo>
                <a:lnTo>
                  <a:pt x="4430140" y="386706"/>
                </a:lnTo>
                <a:lnTo>
                  <a:pt x="4430140" y="417910"/>
                </a:lnTo>
                <a:lnTo>
                  <a:pt x="4127016" y="433511"/>
                </a:lnTo>
                <a:cubicBezTo>
                  <a:pt x="4063123" y="501863"/>
                  <a:pt x="3999229" y="562042"/>
                  <a:pt x="3935335" y="614048"/>
                </a:cubicBezTo>
                <a:lnTo>
                  <a:pt x="3935335" y="738864"/>
                </a:lnTo>
                <a:cubicBezTo>
                  <a:pt x="3988828" y="707660"/>
                  <a:pt x="4041948" y="671256"/>
                  <a:pt x="4094698" y="629650"/>
                </a:cubicBezTo>
                <a:cubicBezTo>
                  <a:pt x="4148190" y="587302"/>
                  <a:pt x="4190167" y="549040"/>
                  <a:pt x="4220628" y="514865"/>
                </a:cubicBezTo>
                <a:lnTo>
                  <a:pt x="4276349" y="618506"/>
                </a:lnTo>
                <a:cubicBezTo>
                  <a:pt x="4176051" y="681657"/>
                  <a:pt x="4062380" y="731063"/>
                  <a:pt x="3935335" y="766725"/>
                </a:cubicBezTo>
                <a:lnTo>
                  <a:pt x="3935335" y="883739"/>
                </a:lnTo>
                <a:cubicBezTo>
                  <a:pt x="3935335" y="895626"/>
                  <a:pt x="3938307" y="903799"/>
                  <a:pt x="3944250" y="908257"/>
                </a:cubicBezTo>
                <a:cubicBezTo>
                  <a:pt x="3951680" y="911228"/>
                  <a:pt x="3966539" y="912343"/>
                  <a:pt x="3988828" y="911600"/>
                </a:cubicBezTo>
                <a:lnTo>
                  <a:pt x="4131474" y="903799"/>
                </a:lnTo>
                <a:cubicBezTo>
                  <a:pt x="4181995" y="901570"/>
                  <a:pt x="4220999" y="898970"/>
                  <a:pt x="4248489" y="895998"/>
                </a:cubicBezTo>
                <a:cubicBezTo>
                  <a:pt x="4263347" y="894512"/>
                  <a:pt x="4274492" y="888197"/>
                  <a:pt x="4281921" y="877053"/>
                </a:cubicBezTo>
                <a:cubicBezTo>
                  <a:pt x="4291580" y="861451"/>
                  <a:pt x="4307181" y="815388"/>
                  <a:pt x="4328727" y="738864"/>
                </a:cubicBezTo>
                <a:lnTo>
                  <a:pt x="4338757" y="738864"/>
                </a:lnTo>
                <a:lnTo>
                  <a:pt x="4340986" y="878167"/>
                </a:lnTo>
                <a:cubicBezTo>
                  <a:pt x="4358074" y="884111"/>
                  <a:pt x="4369589" y="890426"/>
                  <a:pt x="4375533" y="897112"/>
                </a:cubicBezTo>
                <a:cubicBezTo>
                  <a:pt x="4382220" y="904542"/>
                  <a:pt x="4385563" y="914943"/>
                  <a:pt x="4385563" y="928316"/>
                </a:cubicBezTo>
                <a:cubicBezTo>
                  <a:pt x="4385563" y="949119"/>
                  <a:pt x="4378690" y="965464"/>
                  <a:pt x="4364946" y="977351"/>
                </a:cubicBezTo>
                <a:cubicBezTo>
                  <a:pt x="4351202" y="989238"/>
                  <a:pt x="4325384" y="998525"/>
                  <a:pt x="4287493" y="1005212"/>
                </a:cubicBezTo>
                <a:cubicBezTo>
                  <a:pt x="4251089" y="1012641"/>
                  <a:pt x="4196482" y="1018213"/>
                  <a:pt x="4123673" y="1021928"/>
                </a:cubicBezTo>
                <a:lnTo>
                  <a:pt x="3979912" y="1028615"/>
                </a:lnTo>
                <a:cubicBezTo>
                  <a:pt x="3921962" y="1031586"/>
                  <a:pt x="3882957" y="1025643"/>
                  <a:pt x="3862897" y="1010784"/>
                </a:cubicBezTo>
                <a:cubicBezTo>
                  <a:pt x="3842838" y="997411"/>
                  <a:pt x="3832808" y="966950"/>
                  <a:pt x="3832808" y="919401"/>
                </a:cubicBezTo>
                <a:lnTo>
                  <a:pt x="3832808" y="693172"/>
                </a:lnTo>
                <a:cubicBezTo>
                  <a:pt x="3754798" y="748894"/>
                  <a:pt x="3675302" y="795328"/>
                  <a:pt x="3594321" y="832476"/>
                </a:cubicBezTo>
                <a:lnTo>
                  <a:pt x="3587634" y="820217"/>
                </a:lnTo>
                <a:cubicBezTo>
                  <a:pt x="3667130" y="766725"/>
                  <a:pt x="3748854" y="700973"/>
                  <a:pt x="3832808" y="622964"/>
                </a:cubicBezTo>
                <a:lnTo>
                  <a:pt x="3832808" y="517093"/>
                </a:lnTo>
                <a:lnTo>
                  <a:pt x="3930877" y="522666"/>
                </a:lnTo>
                <a:cubicBezTo>
                  <a:pt x="3963567" y="485518"/>
                  <a:pt x="3987713" y="457657"/>
                  <a:pt x="4003315" y="439084"/>
                </a:cubicBezTo>
                <a:lnTo>
                  <a:pt x="3614380" y="459143"/>
                </a:lnTo>
                <a:lnTo>
                  <a:pt x="3606580" y="427939"/>
                </a:lnTo>
                <a:lnTo>
                  <a:pt x="3892987" y="413452"/>
                </a:lnTo>
                <a:lnTo>
                  <a:pt x="3892987" y="230686"/>
                </a:lnTo>
                <a:lnTo>
                  <a:pt x="3683475" y="240716"/>
                </a:lnTo>
                <a:lnTo>
                  <a:pt x="3676788" y="209512"/>
                </a:lnTo>
                <a:lnTo>
                  <a:pt x="3892987" y="198368"/>
                </a:lnTo>
                <a:close/>
                <a:moveTo>
                  <a:pt x="1234693" y="8915"/>
                </a:moveTo>
                <a:lnTo>
                  <a:pt x="1332762" y="26746"/>
                </a:lnTo>
                <a:cubicBezTo>
                  <a:pt x="1308245" y="80239"/>
                  <a:pt x="1282613" y="121472"/>
                  <a:pt x="1255867" y="150447"/>
                </a:cubicBezTo>
                <a:lnTo>
                  <a:pt x="1323847" y="147104"/>
                </a:lnTo>
                <a:lnTo>
                  <a:pt x="1419687" y="142647"/>
                </a:lnTo>
                <a:lnTo>
                  <a:pt x="1419687" y="182766"/>
                </a:lnTo>
                <a:lnTo>
                  <a:pt x="1419687" y="903799"/>
                </a:lnTo>
                <a:cubicBezTo>
                  <a:pt x="1419687" y="949862"/>
                  <a:pt x="1412629" y="983666"/>
                  <a:pt x="1398513" y="1005212"/>
                </a:cubicBezTo>
                <a:cubicBezTo>
                  <a:pt x="1384397" y="1027500"/>
                  <a:pt x="1353565" y="1042731"/>
                  <a:pt x="1306016" y="1050903"/>
                </a:cubicBezTo>
                <a:cubicBezTo>
                  <a:pt x="1304530" y="1008555"/>
                  <a:pt x="1298958" y="980694"/>
                  <a:pt x="1289300" y="967321"/>
                </a:cubicBezTo>
                <a:cubicBezTo>
                  <a:pt x="1278898" y="948004"/>
                  <a:pt x="1258839" y="935746"/>
                  <a:pt x="1229121" y="930545"/>
                </a:cubicBezTo>
                <a:lnTo>
                  <a:pt x="1229121" y="913829"/>
                </a:lnTo>
                <a:cubicBezTo>
                  <a:pt x="1274441" y="916058"/>
                  <a:pt x="1302301" y="917172"/>
                  <a:pt x="1312702" y="917172"/>
                </a:cubicBezTo>
                <a:cubicBezTo>
                  <a:pt x="1323847" y="916429"/>
                  <a:pt x="1329419" y="908628"/>
                  <a:pt x="1329419" y="893769"/>
                </a:cubicBezTo>
                <a:lnTo>
                  <a:pt x="1329419" y="697630"/>
                </a:lnTo>
                <a:cubicBezTo>
                  <a:pt x="1272955" y="830618"/>
                  <a:pt x="1186773" y="943918"/>
                  <a:pt x="1070872" y="1037530"/>
                </a:cubicBezTo>
                <a:lnTo>
                  <a:pt x="1060843" y="1023042"/>
                </a:lnTo>
                <a:cubicBezTo>
                  <a:pt x="1147025" y="920515"/>
                  <a:pt x="1211290" y="792356"/>
                  <a:pt x="1253638" y="638566"/>
                </a:cubicBezTo>
                <a:lnTo>
                  <a:pt x="1103191" y="646367"/>
                </a:lnTo>
                <a:lnTo>
                  <a:pt x="1095390" y="614048"/>
                </a:lnTo>
                <a:lnTo>
                  <a:pt x="1149997" y="611819"/>
                </a:lnTo>
                <a:lnTo>
                  <a:pt x="1149997" y="147104"/>
                </a:lnTo>
                <a:lnTo>
                  <a:pt x="1228006" y="143761"/>
                </a:lnTo>
                <a:cubicBezTo>
                  <a:pt x="1232464" y="97698"/>
                  <a:pt x="1234693" y="52750"/>
                  <a:pt x="1234693" y="8915"/>
                </a:cubicBezTo>
                <a:close/>
                <a:moveTo>
                  <a:pt x="3119614" y="6687"/>
                </a:moveTo>
                <a:cubicBezTo>
                  <a:pt x="3205053" y="27489"/>
                  <a:pt x="3258546" y="67237"/>
                  <a:pt x="3280091" y="125930"/>
                </a:cubicBezTo>
                <a:cubicBezTo>
                  <a:pt x="3292721" y="162335"/>
                  <a:pt x="3290121" y="194282"/>
                  <a:pt x="3272290" y="221771"/>
                </a:cubicBezTo>
                <a:cubicBezTo>
                  <a:pt x="3254459" y="248517"/>
                  <a:pt x="3232171" y="255946"/>
                  <a:pt x="3205425" y="244059"/>
                </a:cubicBezTo>
                <a:cubicBezTo>
                  <a:pt x="3197252" y="241087"/>
                  <a:pt x="3189451" y="235515"/>
                  <a:pt x="3182022" y="227343"/>
                </a:cubicBezTo>
                <a:cubicBezTo>
                  <a:pt x="3177564" y="156020"/>
                  <a:pt x="3154161" y="84696"/>
                  <a:pt x="3111813" y="13373"/>
                </a:cubicBezTo>
                <a:close/>
                <a:moveTo>
                  <a:pt x="1555647" y="5572"/>
                </a:moveTo>
                <a:lnTo>
                  <a:pt x="1651488" y="16716"/>
                </a:lnTo>
                <a:lnTo>
                  <a:pt x="1651488" y="250746"/>
                </a:lnTo>
                <a:lnTo>
                  <a:pt x="1718353" y="247402"/>
                </a:lnTo>
                <a:lnTo>
                  <a:pt x="1718353" y="297552"/>
                </a:lnTo>
                <a:lnTo>
                  <a:pt x="1651488" y="300895"/>
                </a:lnTo>
                <a:lnTo>
                  <a:pt x="1651488" y="889311"/>
                </a:lnTo>
                <a:cubicBezTo>
                  <a:pt x="1651488" y="937603"/>
                  <a:pt x="1644058" y="973265"/>
                  <a:pt x="1629199" y="996296"/>
                </a:cubicBezTo>
                <a:cubicBezTo>
                  <a:pt x="1614340" y="1019328"/>
                  <a:pt x="1582394" y="1034930"/>
                  <a:pt x="1533359" y="1043102"/>
                </a:cubicBezTo>
                <a:cubicBezTo>
                  <a:pt x="1531130" y="999268"/>
                  <a:pt x="1525186" y="968807"/>
                  <a:pt x="1515528" y="951719"/>
                </a:cubicBezTo>
                <a:cubicBezTo>
                  <a:pt x="1506613" y="934631"/>
                  <a:pt x="1486925" y="923487"/>
                  <a:pt x="1456463" y="918286"/>
                </a:cubicBezTo>
                <a:lnTo>
                  <a:pt x="1456463" y="901570"/>
                </a:lnTo>
                <a:cubicBezTo>
                  <a:pt x="1501040" y="903799"/>
                  <a:pt x="1528158" y="904913"/>
                  <a:pt x="1537816" y="904913"/>
                </a:cubicBezTo>
                <a:cubicBezTo>
                  <a:pt x="1549704" y="904170"/>
                  <a:pt x="1555647" y="897484"/>
                  <a:pt x="1555647" y="884854"/>
                </a:cubicBezTo>
                <a:lnTo>
                  <a:pt x="1555647" y="639680"/>
                </a:lnTo>
                <a:cubicBezTo>
                  <a:pt x="1548218" y="663455"/>
                  <a:pt x="1536702" y="678314"/>
                  <a:pt x="1521100" y="684257"/>
                </a:cubicBezTo>
                <a:cubicBezTo>
                  <a:pt x="1505498" y="689458"/>
                  <a:pt x="1489525" y="682028"/>
                  <a:pt x="1473180" y="661969"/>
                </a:cubicBezTo>
                <a:cubicBezTo>
                  <a:pt x="1475408" y="591388"/>
                  <a:pt x="1463893" y="507807"/>
                  <a:pt x="1438633" y="411223"/>
                </a:cubicBezTo>
                <a:lnTo>
                  <a:pt x="1448662" y="406765"/>
                </a:lnTo>
                <a:cubicBezTo>
                  <a:pt x="1505870" y="450599"/>
                  <a:pt x="1541531" y="502234"/>
                  <a:pt x="1555647" y="561670"/>
                </a:cubicBezTo>
                <a:lnTo>
                  <a:pt x="1555647" y="305353"/>
                </a:lnTo>
                <a:lnTo>
                  <a:pt x="1433060" y="310925"/>
                </a:lnTo>
                <a:lnTo>
                  <a:pt x="1426374" y="279721"/>
                </a:lnTo>
                <a:lnTo>
                  <a:pt x="1555647" y="273034"/>
                </a:lnTo>
                <a:close/>
                <a:moveTo>
                  <a:pt x="2091647" y="3343"/>
                </a:moveTo>
                <a:lnTo>
                  <a:pt x="2200861" y="42348"/>
                </a:lnTo>
                <a:cubicBezTo>
                  <a:pt x="2186002" y="83211"/>
                  <a:pt x="2168914" y="119987"/>
                  <a:pt x="2149598" y="152676"/>
                </a:cubicBezTo>
                <a:lnTo>
                  <a:pt x="2344622" y="143761"/>
                </a:lnTo>
                <a:lnTo>
                  <a:pt x="2476124" y="137074"/>
                </a:lnTo>
                <a:lnTo>
                  <a:pt x="2476124" y="200597"/>
                </a:lnTo>
                <a:cubicBezTo>
                  <a:pt x="2431547" y="281578"/>
                  <a:pt x="2379541" y="352158"/>
                  <a:pt x="2320105" y="412337"/>
                </a:cubicBezTo>
                <a:cubicBezTo>
                  <a:pt x="2413716" y="458400"/>
                  <a:pt x="2524787" y="488118"/>
                  <a:pt x="2653317" y="501491"/>
                </a:cubicBezTo>
                <a:lnTo>
                  <a:pt x="2652203" y="513750"/>
                </a:lnTo>
                <a:cubicBezTo>
                  <a:pt x="2608369" y="529352"/>
                  <a:pt x="2579394" y="570586"/>
                  <a:pt x="2565278" y="637451"/>
                </a:cubicBezTo>
                <a:cubicBezTo>
                  <a:pt x="2519958" y="625564"/>
                  <a:pt x="2478725" y="611448"/>
                  <a:pt x="2441577" y="595103"/>
                </a:cubicBezTo>
                <a:lnTo>
                  <a:pt x="2520701" y="666426"/>
                </a:lnTo>
                <a:cubicBezTo>
                  <a:pt x="2514757" y="677571"/>
                  <a:pt x="2502127" y="686857"/>
                  <a:pt x="2482810" y="694287"/>
                </a:cubicBezTo>
                <a:lnTo>
                  <a:pt x="2482810" y="996296"/>
                </a:lnTo>
                <a:cubicBezTo>
                  <a:pt x="2481325" y="1000754"/>
                  <a:pt x="2469995" y="1007440"/>
                  <a:pt x="2448821" y="1016356"/>
                </a:cubicBezTo>
                <a:cubicBezTo>
                  <a:pt x="2427647" y="1025271"/>
                  <a:pt x="2408516" y="1030472"/>
                  <a:pt x="2391428" y="1031958"/>
                </a:cubicBezTo>
                <a:lnTo>
                  <a:pt x="2373597" y="1031958"/>
                </a:lnTo>
                <a:lnTo>
                  <a:pt x="2373597" y="949490"/>
                </a:lnTo>
                <a:lnTo>
                  <a:pt x="2088304" y="963978"/>
                </a:lnTo>
                <a:lnTo>
                  <a:pt x="2088304" y="1013013"/>
                </a:lnTo>
                <a:cubicBezTo>
                  <a:pt x="2088304" y="1019699"/>
                  <a:pt x="2078274" y="1028800"/>
                  <a:pt x="2058215" y="1040316"/>
                </a:cubicBezTo>
                <a:cubicBezTo>
                  <a:pt x="2038155" y="1051832"/>
                  <a:pt x="2018096" y="1057961"/>
                  <a:pt x="1998036" y="1058704"/>
                </a:cubicBezTo>
                <a:lnTo>
                  <a:pt x="1981319" y="1059818"/>
                </a:lnTo>
                <a:lnTo>
                  <a:pt x="1981319" y="638566"/>
                </a:lnTo>
                <a:cubicBezTo>
                  <a:pt x="1918912" y="664569"/>
                  <a:pt x="1857990" y="684629"/>
                  <a:pt x="1798554" y="698745"/>
                </a:cubicBezTo>
                <a:lnTo>
                  <a:pt x="1794096" y="684257"/>
                </a:lnTo>
                <a:cubicBezTo>
                  <a:pt x="1947887" y="614420"/>
                  <a:pt x="2077531" y="522294"/>
                  <a:pt x="2183030" y="407880"/>
                </a:cubicBezTo>
                <a:cubicBezTo>
                  <a:pt x="2144397" y="361817"/>
                  <a:pt x="2112450" y="307581"/>
                  <a:pt x="2087190" y="245174"/>
                </a:cubicBezTo>
                <a:cubicBezTo>
                  <a:pt x="2008437" y="350673"/>
                  <a:pt x="1925969" y="430168"/>
                  <a:pt x="1839788" y="483661"/>
                </a:cubicBezTo>
                <a:lnTo>
                  <a:pt x="1833101" y="473631"/>
                </a:lnTo>
                <a:cubicBezTo>
                  <a:pt x="1884364" y="419395"/>
                  <a:pt x="1933770" y="348444"/>
                  <a:pt x="1981319" y="260776"/>
                </a:cubicBezTo>
                <a:cubicBezTo>
                  <a:pt x="2029611" y="173107"/>
                  <a:pt x="2066387" y="87297"/>
                  <a:pt x="2091647" y="3343"/>
                </a:cubicBezTo>
                <a:close/>
                <a:moveTo>
                  <a:pt x="458586" y="3343"/>
                </a:moveTo>
                <a:lnTo>
                  <a:pt x="460363" y="3480"/>
                </a:lnTo>
                <a:lnTo>
                  <a:pt x="460356" y="3343"/>
                </a:lnTo>
                <a:lnTo>
                  <a:pt x="561768" y="11144"/>
                </a:lnTo>
                <a:cubicBezTo>
                  <a:pt x="562140" y="37891"/>
                  <a:pt x="562790" y="62501"/>
                  <a:pt x="563719" y="84975"/>
                </a:cubicBezTo>
                <a:lnTo>
                  <a:pt x="567335" y="145897"/>
                </a:lnTo>
                <a:lnTo>
                  <a:pt x="840834" y="131502"/>
                </a:lnTo>
                <a:lnTo>
                  <a:pt x="840834" y="131595"/>
                </a:lnTo>
                <a:lnTo>
                  <a:pt x="842604" y="131502"/>
                </a:lnTo>
                <a:lnTo>
                  <a:pt x="842604" y="163821"/>
                </a:lnTo>
                <a:lnTo>
                  <a:pt x="570684" y="178308"/>
                </a:lnTo>
                <a:cubicBezTo>
                  <a:pt x="575885" y="221028"/>
                  <a:pt x="583035" y="260404"/>
                  <a:pt x="592137" y="296437"/>
                </a:cubicBezTo>
                <a:lnTo>
                  <a:pt x="624324" y="391647"/>
                </a:lnTo>
                <a:lnTo>
                  <a:pt x="677014" y="203940"/>
                </a:lnTo>
                <a:lnTo>
                  <a:pt x="678532" y="204836"/>
                </a:lnTo>
                <a:lnTo>
                  <a:pt x="678783" y="203940"/>
                </a:lnTo>
                <a:lnTo>
                  <a:pt x="771280" y="258547"/>
                </a:lnTo>
                <a:cubicBezTo>
                  <a:pt x="745277" y="347701"/>
                  <a:pt x="712959" y="421996"/>
                  <a:pt x="674325" y="481432"/>
                </a:cubicBezTo>
                <a:cubicBezTo>
                  <a:pt x="695128" y="511893"/>
                  <a:pt x="718902" y="537153"/>
                  <a:pt x="745649" y="557213"/>
                </a:cubicBezTo>
                <a:lnTo>
                  <a:pt x="761038" y="562342"/>
                </a:lnTo>
                <a:lnTo>
                  <a:pt x="772854" y="550526"/>
                </a:lnTo>
                <a:cubicBezTo>
                  <a:pt x="789199" y="517836"/>
                  <a:pt x="803687" y="479203"/>
                  <a:pt x="816317" y="434626"/>
                </a:cubicBezTo>
                <a:lnTo>
                  <a:pt x="817913" y="435158"/>
                </a:lnTo>
                <a:lnTo>
                  <a:pt x="818086" y="434626"/>
                </a:lnTo>
                <a:lnTo>
                  <a:pt x="828116" y="437969"/>
                </a:lnTo>
                <a:lnTo>
                  <a:pt x="813629" y="587302"/>
                </a:lnTo>
                <a:cubicBezTo>
                  <a:pt x="841118" y="628907"/>
                  <a:pt x="849290" y="660111"/>
                  <a:pt x="838146" y="680914"/>
                </a:cubicBezTo>
                <a:cubicBezTo>
                  <a:pt x="828488" y="697259"/>
                  <a:pt x="814743" y="706546"/>
                  <a:pt x="796912" y="708774"/>
                </a:cubicBezTo>
                <a:lnTo>
                  <a:pt x="795602" y="708607"/>
                </a:lnTo>
                <a:lnTo>
                  <a:pt x="795143" y="708774"/>
                </a:lnTo>
                <a:cubicBezTo>
                  <a:pt x="777312" y="711003"/>
                  <a:pt x="759853" y="708774"/>
                  <a:pt x="742765" y="702088"/>
                </a:cubicBezTo>
                <a:cubicBezTo>
                  <a:pt x="725677" y="694658"/>
                  <a:pt x="709703" y="684629"/>
                  <a:pt x="694844" y="671998"/>
                </a:cubicBezTo>
                <a:cubicBezTo>
                  <a:pt x="677014" y="657511"/>
                  <a:pt x="660297" y="641723"/>
                  <a:pt x="644695" y="624635"/>
                </a:cubicBezTo>
                <a:lnTo>
                  <a:pt x="601947" y="570379"/>
                </a:lnTo>
                <a:lnTo>
                  <a:pt x="537251" y="626028"/>
                </a:lnTo>
                <a:cubicBezTo>
                  <a:pt x="514220" y="642931"/>
                  <a:pt x="490074" y="657882"/>
                  <a:pt x="464813" y="670884"/>
                </a:cubicBezTo>
                <a:lnTo>
                  <a:pt x="464227" y="670151"/>
                </a:lnTo>
                <a:lnTo>
                  <a:pt x="463044" y="670884"/>
                </a:lnTo>
                <a:lnTo>
                  <a:pt x="454129" y="659740"/>
                </a:lnTo>
                <a:cubicBezTo>
                  <a:pt x="492762" y="623335"/>
                  <a:pt x="529909" y="575043"/>
                  <a:pt x="565571" y="514865"/>
                </a:cubicBezTo>
                <a:cubicBezTo>
                  <a:pt x="549598" y="485518"/>
                  <a:pt x="535389" y="453757"/>
                  <a:pt x="522944" y="419581"/>
                </a:cubicBezTo>
                <a:lnTo>
                  <a:pt x="491140" y="310618"/>
                </a:lnTo>
                <a:lnTo>
                  <a:pt x="471500" y="320955"/>
                </a:lnTo>
                <a:lnTo>
                  <a:pt x="183978" y="335442"/>
                </a:lnTo>
                <a:lnTo>
                  <a:pt x="183960" y="335354"/>
                </a:lnTo>
                <a:lnTo>
                  <a:pt x="182209" y="335442"/>
                </a:lnTo>
                <a:lnTo>
                  <a:pt x="175522" y="303124"/>
                </a:lnTo>
                <a:lnTo>
                  <a:pt x="356059" y="294208"/>
                </a:lnTo>
                <a:lnTo>
                  <a:pt x="403979" y="215084"/>
                </a:lnTo>
                <a:lnTo>
                  <a:pt x="405098" y="216158"/>
                </a:lnTo>
                <a:lnTo>
                  <a:pt x="405749" y="215084"/>
                </a:lnTo>
                <a:lnTo>
                  <a:pt x="487244" y="293320"/>
                </a:lnTo>
                <a:lnTo>
                  <a:pt x="469744" y="182851"/>
                </a:lnTo>
                <a:lnTo>
                  <a:pt x="172834" y="197253"/>
                </a:lnTo>
                <a:lnTo>
                  <a:pt x="172834" y="330984"/>
                </a:lnTo>
                <a:cubicBezTo>
                  <a:pt x="172834" y="373333"/>
                  <a:pt x="170977" y="411966"/>
                  <a:pt x="167262" y="446885"/>
                </a:cubicBezTo>
                <a:cubicBezTo>
                  <a:pt x="164290" y="481060"/>
                  <a:pt x="158161" y="520622"/>
                  <a:pt x="148874" y="565571"/>
                </a:cubicBezTo>
                <a:cubicBezTo>
                  <a:pt x="139587" y="610519"/>
                  <a:pt x="123242" y="653239"/>
                  <a:pt x="99839" y="693730"/>
                </a:cubicBezTo>
                <a:cubicBezTo>
                  <a:pt x="76436" y="734220"/>
                  <a:pt x="47647" y="770439"/>
                  <a:pt x="13471" y="802386"/>
                </a:cubicBezTo>
                <a:lnTo>
                  <a:pt x="12596" y="801261"/>
                </a:lnTo>
                <a:lnTo>
                  <a:pt x="11702" y="802386"/>
                </a:lnTo>
                <a:lnTo>
                  <a:pt x="3901" y="792356"/>
                </a:lnTo>
                <a:cubicBezTo>
                  <a:pt x="23961" y="749265"/>
                  <a:pt x="39563" y="699116"/>
                  <a:pt x="50707" y="641909"/>
                </a:cubicBezTo>
                <a:cubicBezTo>
                  <a:pt x="61851" y="583959"/>
                  <a:pt x="68538" y="533810"/>
                  <a:pt x="70766" y="491462"/>
                </a:cubicBezTo>
                <a:cubicBezTo>
                  <a:pt x="72995" y="449113"/>
                  <a:pt x="74110" y="397850"/>
                  <a:pt x="74110" y="337671"/>
                </a:cubicBezTo>
                <a:lnTo>
                  <a:pt x="74110" y="170507"/>
                </a:lnTo>
                <a:lnTo>
                  <a:pt x="186667" y="164935"/>
                </a:lnTo>
                <a:lnTo>
                  <a:pt x="466387" y="150447"/>
                </a:lnTo>
                <a:cubicBezTo>
                  <a:pt x="461187" y="102156"/>
                  <a:pt x="458586" y="53121"/>
                  <a:pt x="458586" y="3343"/>
                </a:cubicBezTo>
                <a:close/>
                <a:moveTo>
                  <a:pt x="596775" y="0"/>
                </a:moveTo>
                <a:lnTo>
                  <a:pt x="598132" y="354"/>
                </a:lnTo>
                <a:lnTo>
                  <a:pt x="598544" y="0"/>
                </a:lnTo>
                <a:cubicBezTo>
                  <a:pt x="663181" y="5944"/>
                  <a:pt x="701072" y="26746"/>
                  <a:pt x="712216" y="62408"/>
                </a:cubicBezTo>
                <a:cubicBezTo>
                  <a:pt x="719645" y="85439"/>
                  <a:pt x="714445" y="105128"/>
                  <a:pt x="696614" y="121472"/>
                </a:cubicBezTo>
                <a:cubicBezTo>
                  <a:pt x="687327" y="130759"/>
                  <a:pt x="677576" y="135496"/>
                  <a:pt x="667360" y="135681"/>
                </a:cubicBezTo>
                <a:lnTo>
                  <a:pt x="666400" y="135289"/>
                </a:lnTo>
                <a:lnTo>
                  <a:pt x="665591" y="135681"/>
                </a:lnTo>
                <a:cubicBezTo>
                  <a:pt x="655375" y="135867"/>
                  <a:pt x="644696" y="131502"/>
                  <a:pt x="633551" y="122587"/>
                </a:cubicBezTo>
                <a:cubicBezTo>
                  <a:pt x="628350" y="80239"/>
                  <a:pt x="613491" y="41605"/>
                  <a:pt x="588974" y="6687"/>
                </a:cubicBezTo>
                <a:close/>
              </a:path>
            </a:pathLst>
          </a:custGeom>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ln>
            <a:noFill/>
          </a:ln>
          <a:effectLst>
            <a:outerShdw blurRad="165100" dist="114300" dir="2700000" algn="tl" rotWithShape="0">
              <a:srgbClr val="0A4FB6">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651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endParaRPr lang="zh-CN" altLang="en-US" sz="8800" dirty="0">
              <a:latin typeface="+mn-lt"/>
              <a:ea typeface="+mn-ea"/>
              <a:cs typeface="+mn-ea"/>
              <a:sym typeface="+mn-lt"/>
            </a:endParaRPr>
          </a:p>
        </p:txBody>
      </p:sp>
      <p:sp>
        <p:nvSpPr>
          <p:cNvPr id="16" name="文本框 15">
            <a:extLst>
              <a:ext uri="{FF2B5EF4-FFF2-40B4-BE49-F238E27FC236}">
                <a16:creationId xmlns:a16="http://schemas.microsoft.com/office/drawing/2014/main" id="{04D7D0D2-CB7F-D4FE-2FFA-8CB3EF980996}"/>
              </a:ext>
            </a:extLst>
          </p:cNvPr>
          <p:cNvSpPr txBox="1"/>
          <p:nvPr/>
        </p:nvSpPr>
        <p:spPr>
          <a:xfrm>
            <a:off x="4591050" y="3568184"/>
            <a:ext cx="14287500" cy="369332"/>
          </a:xfrm>
          <a:prstGeom prst="rect">
            <a:avLst/>
          </a:prstGeom>
          <a:noFill/>
        </p:spPr>
        <p:txBody>
          <a:bodyPr wrap="square">
            <a:spAutoFit/>
          </a:bodyPr>
          <a:lstStyle/>
          <a:p>
            <a:r>
              <a:rPr lang="zh-CN" altLang="en-US" dirty="0">
                <a:cs typeface="+mn-ea"/>
                <a:sym typeface="+mn-lt"/>
              </a:rPr>
              <a:t>思源宋体 CN Heavy (标题)</a:t>
            </a:r>
          </a:p>
        </p:txBody>
      </p:sp>
    </p:spTree>
    <p:extLst>
      <p:ext uri="{BB962C8B-B14F-4D97-AF65-F5344CB8AC3E}">
        <p14:creationId xmlns:p14="http://schemas.microsoft.com/office/powerpoint/2010/main" val="3522177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stretch>
              <a:fillRect/>
            </a:stretch>
          </p:blipFill>
          <p:spPr>
            <a:xfrm>
              <a:off x="-2" y="2315"/>
              <a:ext cx="12192002" cy="6855685"/>
            </a:xfrm>
            <a:prstGeom prst="rect">
              <a:avLst/>
            </a:prstGeom>
          </p:spPr>
        </p:pic>
      </p:gr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4" cstate="email">
            <a:duotone>
              <a:prstClr val="black"/>
              <a:srgbClr val="0A4FB6">
                <a:tint val="45000"/>
                <a:satMod val="400000"/>
              </a:srgbClr>
            </a:duotone>
            <a:extLst>
              <a:ext uri="{BEBA8EAE-BF5A-486C-A8C5-ECC9F3942E4B}">
                <a14:imgProps xmlns:a14="http://schemas.microsoft.com/office/drawing/2010/main">
                  <a14:imgLayer r:embed="rId5">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pic>
        <p:nvPicPr>
          <p:cNvPr id="427" name="图片 426" descr="黑白色的标志&#10;&#10;中度可信度描述已自动生成">
            <a:extLst>
              <a:ext uri="{FF2B5EF4-FFF2-40B4-BE49-F238E27FC236}">
                <a16:creationId xmlns:a16="http://schemas.microsoft.com/office/drawing/2014/main" id="{6B2768FC-5C55-AB3B-4E70-48B05F5D15A1}"/>
              </a:ext>
            </a:extLst>
          </p:cNvPr>
          <p:cNvPicPr>
            <a:picLocks noChangeAspect="1"/>
          </p:cNvPicPr>
          <p:nvPr/>
        </p:nvPicPr>
        <p:blipFill>
          <a:blip r:embed="rId6" cstate="email">
            <a:alphaModFix amt="47000"/>
            <a:extLst>
              <a:ext uri="{BEBA8EAE-BF5A-486C-A8C5-ECC9F3942E4B}">
                <a14:imgProps xmlns:a14="http://schemas.microsoft.com/office/drawing/2010/main">
                  <a14:imgLayer r:embed="rId7">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4248868" y="328412"/>
            <a:ext cx="2035661" cy="2171940"/>
          </a:xfrm>
          <a:prstGeom prst="rect">
            <a:avLst/>
          </a:prstGeom>
        </p:spPr>
      </p:pic>
      <p:sp>
        <p:nvSpPr>
          <p:cNvPr id="428" name="方能演亦3">
            <a:extLst>
              <a:ext uri="{FF2B5EF4-FFF2-40B4-BE49-F238E27FC236}">
                <a16:creationId xmlns:a16="http://schemas.microsoft.com/office/drawing/2014/main" id="{05BB1300-8625-DC1C-7F3C-776D94D8B608}"/>
              </a:ext>
            </a:extLst>
          </p:cNvPr>
          <p:cNvSpPr txBox="1"/>
          <p:nvPr/>
        </p:nvSpPr>
        <p:spPr>
          <a:xfrm>
            <a:off x="7621492" y="822787"/>
            <a:ext cx="4124215" cy="3447098"/>
          </a:xfrm>
          <a:prstGeom prst="rect">
            <a:avLst/>
          </a:prstGeom>
          <a:noFill/>
        </p:spPr>
        <p:txBody>
          <a:bodyPr wrap="square" rtlCol="0">
            <a:spAutoFit/>
            <a:scene3d>
              <a:camera prst="isometricOffAxis1Right">
                <a:rot lat="480000" lon="20039998" rev="0"/>
              </a:camera>
              <a:lightRig rig="contrasting" dir="t"/>
            </a:scene3d>
            <a:sp3d extrusionH="635000"/>
          </a:bodyPr>
          <a:lstStyle/>
          <a:p>
            <a:pPr algn="ctr"/>
            <a:r>
              <a:rPr lang="en-US" altLang="zh-CN" sz="218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01</a:t>
            </a:r>
            <a:endParaRPr lang="zh-CN" altLang="en-US" sz="218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429" name="方能演亦10">
            <a:extLst>
              <a:ext uri="{FF2B5EF4-FFF2-40B4-BE49-F238E27FC236}">
                <a16:creationId xmlns:a16="http://schemas.microsoft.com/office/drawing/2014/main" id="{27319852-1D0F-B89A-9584-13FFC3D0CB27}"/>
              </a:ext>
            </a:extLst>
          </p:cNvPr>
          <p:cNvSpPr/>
          <p:nvPr/>
        </p:nvSpPr>
        <p:spPr>
          <a:xfrm rot="20115160">
            <a:off x="7332583" y="2467048"/>
            <a:ext cx="3972757" cy="457626"/>
          </a:xfrm>
          <a:prstGeom prst="arc">
            <a:avLst>
              <a:gd name="adj1" fmla="val 21300388"/>
              <a:gd name="adj2" fmla="val 11576334"/>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435" name="任意多边形: 形状 434">
            <a:extLst>
              <a:ext uri="{FF2B5EF4-FFF2-40B4-BE49-F238E27FC236}">
                <a16:creationId xmlns:a16="http://schemas.microsoft.com/office/drawing/2014/main" id="{3155078D-B0EC-DD6D-8A2F-5D1579E8BB7E}"/>
              </a:ext>
            </a:extLst>
          </p:cNvPr>
          <p:cNvSpPr/>
          <p:nvPr/>
        </p:nvSpPr>
        <p:spPr>
          <a:xfrm>
            <a:off x="-9884" y="0"/>
            <a:ext cx="7176572" cy="6529588"/>
          </a:xfrm>
          <a:custGeom>
            <a:avLst/>
            <a:gdLst>
              <a:gd name="connsiteX0" fmla="*/ 0 w 7176572"/>
              <a:gd name="connsiteY0" fmla="*/ 0 h 6529588"/>
              <a:gd name="connsiteX1" fmla="*/ 7176572 w 7176572"/>
              <a:gd name="connsiteY1" fmla="*/ 0 h 6529588"/>
              <a:gd name="connsiteX2" fmla="*/ 7126010 w 7176572"/>
              <a:gd name="connsiteY2" fmla="*/ 253080 h 6529588"/>
              <a:gd name="connsiteX3" fmla="*/ 110633 w 7176572"/>
              <a:gd name="connsiteY3" fmla="*/ 6529588 h 6529588"/>
              <a:gd name="connsiteX4" fmla="*/ 0 w 7176572"/>
              <a:gd name="connsiteY4" fmla="*/ 6526357 h 652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6572" h="6529588">
                <a:moveTo>
                  <a:pt x="0" y="0"/>
                </a:moveTo>
                <a:lnTo>
                  <a:pt x="7176572" y="0"/>
                </a:lnTo>
                <a:lnTo>
                  <a:pt x="7126010" y="253080"/>
                </a:lnTo>
                <a:cubicBezTo>
                  <a:pt x="6322126" y="3862500"/>
                  <a:pt x="3485996" y="6529588"/>
                  <a:pt x="110633" y="6529588"/>
                </a:cubicBezTo>
                <a:lnTo>
                  <a:pt x="0" y="6526357"/>
                </a:lnTo>
                <a:close/>
              </a:path>
            </a:pathLst>
          </a:custGeom>
          <a:blipFill>
            <a:blip r:embed="rId8"/>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cs typeface="+mn-ea"/>
              <a:sym typeface="+mn-lt"/>
            </a:endParaRPr>
          </a:p>
        </p:txBody>
      </p:sp>
      <p:grpSp>
        <p:nvGrpSpPr>
          <p:cNvPr id="54" name="组合 53">
            <a:extLst>
              <a:ext uri="{FF2B5EF4-FFF2-40B4-BE49-F238E27FC236}">
                <a16:creationId xmlns:a16="http://schemas.microsoft.com/office/drawing/2014/main" id="{35A90BCD-9270-11C7-54FF-3CC15D9C77D5}"/>
              </a:ext>
            </a:extLst>
          </p:cNvPr>
          <p:cNvGrpSpPr/>
          <p:nvPr/>
        </p:nvGrpSpPr>
        <p:grpSpPr>
          <a:xfrm>
            <a:off x="-1009650" y="-1028700"/>
            <a:ext cx="7989979" cy="8460314"/>
            <a:chOff x="-253672" y="-877151"/>
            <a:chExt cx="7234001" cy="8308766"/>
          </a:xfrm>
        </p:grpSpPr>
        <p:sp>
          <p:nvSpPr>
            <p:cNvPr id="47" name="任意多边形: 形状 46">
              <a:extLst>
                <a:ext uri="{FF2B5EF4-FFF2-40B4-BE49-F238E27FC236}">
                  <a16:creationId xmlns:a16="http://schemas.microsoft.com/office/drawing/2014/main" id="{DF2A2A32-A433-0757-0161-CF215D21134C}"/>
                </a:ext>
              </a:extLst>
            </p:cNvPr>
            <p:cNvSpPr/>
            <p:nvPr/>
          </p:nvSpPr>
          <p:spPr>
            <a:xfrm rot="410344">
              <a:off x="-253672" y="-594339"/>
              <a:ext cx="7118548" cy="7752203"/>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gradFill>
              <a:gsLst>
                <a:gs pos="100000">
                  <a:srgbClr val="FEDE9D"/>
                </a:gs>
                <a:gs pos="92000">
                  <a:srgbClr val="884110"/>
                </a:gs>
                <a:gs pos="35000">
                  <a:srgbClr val="D3A872"/>
                </a:gs>
                <a:gs pos="26000">
                  <a:srgbClr val="FEDE9D">
                    <a:lumMod val="87000"/>
                    <a:lumOff val="13000"/>
                  </a:srgbClr>
                </a:gs>
                <a:gs pos="0">
                  <a:srgbClr val="FEDE9D"/>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2" name="任意多边形: 形状 51">
              <a:extLst>
                <a:ext uri="{FF2B5EF4-FFF2-40B4-BE49-F238E27FC236}">
                  <a16:creationId xmlns:a16="http://schemas.microsoft.com/office/drawing/2014/main" id="{C35F798E-A009-B3E3-633E-EE1A03B2C053}"/>
                </a:ext>
              </a:extLst>
            </p:cNvPr>
            <p:cNvSpPr/>
            <p:nvPr/>
          </p:nvSpPr>
          <p:spPr>
            <a:xfrm rot="410344">
              <a:off x="382877" y="-877151"/>
              <a:ext cx="6596069" cy="8120194"/>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solidFill>
              <a:schemeClr val="bg1"/>
            </a:solidFill>
            <a:ln>
              <a:noFill/>
            </a:ln>
            <a:effectLst>
              <a:innerShdw>
                <a:srgbClr val="206BDB"/>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3" name="任意多边形: 形状 52">
              <a:extLst>
                <a:ext uri="{FF2B5EF4-FFF2-40B4-BE49-F238E27FC236}">
                  <a16:creationId xmlns:a16="http://schemas.microsoft.com/office/drawing/2014/main" id="{32884279-D254-57DF-296F-E61B61767BC3}"/>
                </a:ext>
              </a:extLst>
            </p:cNvPr>
            <p:cNvSpPr/>
            <p:nvPr/>
          </p:nvSpPr>
          <p:spPr>
            <a:xfrm rot="410344">
              <a:off x="-4661" y="-688579"/>
              <a:ext cx="6984990" cy="8120194"/>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grpSp>
        <p:nvGrpSpPr>
          <p:cNvPr id="426" name="组合 425">
            <a:extLst>
              <a:ext uri="{FF2B5EF4-FFF2-40B4-BE49-F238E27FC236}">
                <a16:creationId xmlns:a16="http://schemas.microsoft.com/office/drawing/2014/main" id="{446776D0-8D0F-8A6B-9480-1813FE6CA5BC}"/>
              </a:ext>
            </a:extLst>
          </p:cNvPr>
          <p:cNvGrpSpPr/>
          <p:nvPr/>
        </p:nvGrpSpPr>
        <p:grpSpPr>
          <a:xfrm>
            <a:off x="448889" y="939208"/>
            <a:ext cx="3681932" cy="6358077"/>
            <a:chOff x="356668" y="608717"/>
            <a:chExt cx="3924300" cy="6358077"/>
          </a:xfrm>
        </p:grpSpPr>
        <p:sp>
          <p:nvSpPr>
            <p:cNvPr id="425" name="矩形: 圆角 424">
              <a:extLst>
                <a:ext uri="{FF2B5EF4-FFF2-40B4-BE49-F238E27FC236}">
                  <a16:creationId xmlns:a16="http://schemas.microsoft.com/office/drawing/2014/main" id="{941665A8-6EE6-9892-FF29-BB140C035536}"/>
                </a:ext>
              </a:extLst>
            </p:cNvPr>
            <p:cNvSpPr/>
            <p:nvPr/>
          </p:nvSpPr>
          <p:spPr>
            <a:xfrm>
              <a:off x="356668" y="608717"/>
              <a:ext cx="3924300" cy="6143124"/>
            </a:xfrm>
            <a:prstGeom prst="roundRect">
              <a:avLst>
                <a:gd name="adj" fmla="val 50000"/>
              </a:avLst>
            </a:prstGeom>
            <a:gradFill>
              <a:gsLst>
                <a:gs pos="0">
                  <a:srgbClr val="FEDE9D">
                    <a:alpha val="9000"/>
                    <a:lumMod val="56000"/>
                    <a:lumOff val="44000"/>
                  </a:srgbClr>
                </a:gs>
                <a:gs pos="68000">
                  <a:srgbClr val="FEDE9D">
                    <a:alpha val="0"/>
                  </a:srgbClr>
                </a:gs>
              </a:gsLst>
              <a:lin ang="5400000" scaled="0"/>
            </a:gradFill>
            <a:ln>
              <a:gradFill>
                <a:gsLst>
                  <a:gs pos="0">
                    <a:srgbClr val="FEDE9D"/>
                  </a:gs>
                  <a:gs pos="69000">
                    <a:srgbClr val="FEDE9D">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24" name="矩形: 圆角 423">
              <a:extLst>
                <a:ext uri="{FF2B5EF4-FFF2-40B4-BE49-F238E27FC236}">
                  <a16:creationId xmlns:a16="http://schemas.microsoft.com/office/drawing/2014/main" id="{E14E1474-E700-B70C-D709-A2C81843A06C}"/>
                </a:ext>
              </a:extLst>
            </p:cNvPr>
            <p:cNvSpPr/>
            <p:nvPr/>
          </p:nvSpPr>
          <p:spPr>
            <a:xfrm>
              <a:off x="356668" y="823670"/>
              <a:ext cx="3924300" cy="6143124"/>
            </a:xfrm>
            <a:prstGeom prst="roundRect">
              <a:avLst>
                <a:gd name="adj" fmla="val 50000"/>
              </a:avLst>
            </a:prstGeom>
            <a:gradFill>
              <a:gsLst>
                <a:gs pos="0">
                  <a:srgbClr val="1E6BDC">
                    <a:alpha val="11000"/>
                    <a:lumMod val="0"/>
                    <a:lumOff val="100000"/>
                  </a:srgbClr>
                </a:gs>
                <a:gs pos="68000">
                  <a:srgbClr val="1E6BDC">
                    <a:alpha val="0"/>
                  </a:srgbClr>
                </a:gs>
              </a:gsLst>
              <a:lin ang="5400000" scaled="0"/>
            </a:gradFill>
            <a:ln>
              <a:gradFill>
                <a:gsLst>
                  <a:gs pos="0">
                    <a:schemeClr val="bg1">
                      <a:alpha val="40000"/>
                    </a:schemeClr>
                  </a:gs>
                  <a:gs pos="69000">
                    <a:srgbClr val="0A4FB6">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
        <p:nvSpPr>
          <p:cNvPr id="2" name="任意多边形: 形状 1">
            <a:extLst>
              <a:ext uri="{FF2B5EF4-FFF2-40B4-BE49-F238E27FC236}">
                <a16:creationId xmlns:a16="http://schemas.microsoft.com/office/drawing/2014/main" id="{85ED8F26-D346-692F-50D1-CB452EB05D71}"/>
              </a:ext>
            </a:extLst>
          </p:cNvPr>
          <p:cNvSpPr/>
          <p:nvPr/>
        </p:nvSpPr>
        <p:spPr>
          <a:xfrm>
            <a:off x="-1286258" y="-57491"/>
            <a:ext cx="7152225" cy="7139823"/>
          </a:xfrm>
          <a:custGeom>
            <a:avLst/>
            <a:gdLst>
              <a:gd name="connsiteX0" fmla="*/ 2273499 w 5020088"/>
              <a:gd name="connsiteY0" fmla="*/ 4990095 h 5011384"/>
              <a:gd name="connsiteX1" fmla="*/ 2284144 w 5020088"/>
              <a:gd name="connsiteY1" fmla="*/ 5000740 h 5011384"/>
              <a:gd name="connsiteX2" fmla="*/ 2273499 w 5020088"/>
              <a:gd name="connsiteY2" fmla="*/ 5011384 h 5011384"/>
              <a:gd name="connsiteX3" fmla="*/ 2262855 w 5020088"/>
              <a:gd name="connsiteY3" fmla="*/ 5000740 h 5011384"/>
              <a:gd name="connsiteX4" fmla="*/ 2273499 w 5020088"/>
              <a:gd name="connsiteY4" fmla="*/ 4990095 h 5011384"/>
              <a:gd name="connsiteX5" fmla="*/ 2815270 w 5020088"/>
              <a:gd name="connsiteY5" fmla="*/ 4979450 h 5011384"/>
              <a:gd name="connsiteX6" fmla="*/ 2826880 w 5020088"/>
              <a:gd name="connsiteY6" fmla="*/ 4991060 h 5011384"/>
              <a:gd name="connsiteX7" fmla="*/ 2815270 w 5020088"/>
              <a:gd name="connsiteY7" fmla="*/ 5002669 h 5011384"/>
              <a:gd name="connsiteX8" fmla="*/ 2803661 w 5020088"/>
              <a:gd name="connsiteY8" fmla="*/ 4991060 h 5011384"/>
              <a:gd name="connsiteX9" fmla="*/ 2815270 w 5020088"/>
              <a:gd name="connsiteY9" fmla="*/ 4979450 h 5011384"/>
              <a:gd name="connsiteX10" fmla="*/ 2094523 w 5020088"/>
              <a:gd name="connsiteY10" fmla="*/ 4968806 h 5011384"/>
              <a:gd name="connsiteX11" fmla="*/ 2104193 w 5020088"/>
              <a:gd name="connsiteY11" fmla="*/ 4978486 h 5011384"/>
              <a:gd name="connsiteX12" fmla="*/ 2094523 w 5020088"/>
              <a:gd name="connsiteY12" fmla="*/ 4988155 h 5011384"/>
              <a:gd name="connsiteX13" fmla="*/ 2084844 w 5020088"/>
              <a:gd name="connsiteY13" fmla="*/ 4978486 h 5011384"/>
              <a:gd name="connsiteX14" fmla="*/ 2094523 w 5020088"/>
              <a:gd name="connsiteY14" fmla="*/ 4968806 h 5011384"/>
              <a:gd name="connsiteX15" fmla="*/ 2993280 w 5020088"/>
              <a:gd name="connsiteY15" fmla="*/ 4950422 h 5011384"/>
              <a:gd name="connsiteX16" fmla="*/ 3004890 w 5020088"/>
              <a:gd name="connsiteY16" fmla="*/ 4962032 h 5011384"/>
              <a:gd name="connsiteX17" fmla="*/ 2993280 w 5020088"/>
              <a:gd name="connsiteY17" fmla="*/ 4973641 h 5011384"/>
              <a:gd name="connsiteX18" fmla="*/ 2981671 w 5020088"/>
              <a:gd name="connsiteY18" fmla="*/ 4962032 h 5011384"/>
              <a:gd name="connsiteX19" fmla="*/ 2993280 w 5020088"/>
              <a:gd name="connsiteY19" fmla="*/ 4950422 h 5011384"/>
              <a:gd name="connsiteX20" fmla="*/ 1917478 w 5020088"/>
              <a:gd name="connsiteY20" fmla="*/ 4933013 h 5011384"/>
              <a:gd name="connsiteX21" fmla="*/ 1927158 w 5020088"/>
              <a:gd name="connsiteY21" fmla="*/ 4942693 h 5011384"/>
              <a:gd name="connsiteX22" fmla="*/ 1917478 w 5020088"/>
              <a:gd name="connsiteY22" fmla="*/ 4952362 h 5011384"/>
              <a:gd name="connsiteX23" fmla="*/ 1907809 w 5020088"/>
              <a:gd name="connsiteY23" fmla="*/ 4942693 h 5011384"/>
              <a:gd name="connsiteX24" fmla="*/ 1917478 w 5020088"/>
              <a:gd name="connsiteY24" fmla="*/ 4933013 h 5011384"/>
              <a:gd name="connsiteX25" fmla="*/ 3168386 w 5020088"/>
              <a:gd name="connsiteY25" fmla="*/ 4907864 h 5011384"/>
              <a:gd name="connsiteX26" fmla="*/ 3180971 w 5020088"/>
              <a:gd name="connsiteY26" fmla="*/ 4920439 h 5011384"/>
              <a:gd name="connsiteX27" fmla="*/ 3168386 w 5020088"/>
              <a:gd name="connsiteY27" fmla="*/ 4933013 h 5011384"/>
              <a:gd name="connsiteX28" fmla="*/ 3155812 w 5020088"/>
              <a:gd name="connsiteY28" fmla="*/ 4920439 h 5011384"/>
              <a:gd name="connsiteX29" fmla="*/ 3168386 w 5020088"/>
              <a:gd name="connsiteY29" fmla="*/ 4907864 h 5011384"/>
              <a:gd name="connsiteX30" fmla="*/ 1743347 w 5020088"/>
              <a:gd name="connsiteY30" fmla="*/ 4884645 h 5011384"/>
              <a:gd name="connsiteX31" fmla="*/ 1753017 w 5020088"/>
              <a:gd name="connsiteY31" fmla="*/ 4894325 h 5011384"/>
              <a:gd name="connsiteX32" fmla="*/ 1743347 w 5020088"/>
              <a:gd name="connsiteY32" fmla="*/ 4903994 h 5011384"/>
              <a:gd name="connsiteX33" fmla="*/ 1733668 w 5020088"/>
              <a:gd name="connsiteY33" fmla="*/ 4894325 h 5011384"/>
              <a:gd name="connsiteX34" fmla="*/ 1743347 w 5020088"/>
              <a:gd name="connsiteY34" fmla="*/ 4884645 h 5011384"/>
              <a:gd name="connsiteX35" fmla="*/ 3340597 w 5020088"/>
              <a:gd name="connsiteY35" fmla="*/ 4853677 h 5011384"/>
              <a:gd name="connsiteX36" fmla="*/ 3353172 w 5020088"/>
              <a:gd name="connsiteY36" fmla="*/ 4866252 h 5011384"/>
              <a:gd name="connsiteX37" fmla="*/ 3340597 w 5020088"/>
              <a:gd name="connsiteY37" fmla="*/ 4878826 h 5011384"/>
              <a:gd name="connsiteX38" fmla="*/ 3328023 w 5020088"/>
              <a:gd name="connsiteY38" fmla="*/ 4866252 h 5011384"/>
              <a:gd name="connsiteX39" fmla="*/ 3340597 w 5020088"/>
              <a:gd name="connsiteY39" fmla="*/ 4853677 h 5011384"/>
              <a:gd name="connsiteX40" fmla="*/ 1573066 w 5020088"/>
              <a:gd name="connsiteY40" fmla="*/ 4824658 h 5011384"/>
              <a:gd name="connsiteX41" fmla="*/ 1581781 w 5020088"/>
              <a:gd name="connsiteY41" fmla="*/ 4833363 h 5011384"/>
              <a:gd name="connsiteX42" fmla="*/ 1573066 w 5020088"/>
              <a:gd name="connsiteY42" fmla="*/ 4842077 h 5011384"/>
              <a:gd name="connsiteX43" fmla="*/ 1564362 w 5020088"/>
              <a:gd name="connsiteY43" fmla="*/ 4833363 h 5011384"/>
              <a:gd name="connsiteX44" fmla="*/ 1573066 w 5020088"/>
              <a:gd name="connsiteY44" fmla="*/ 4824658 h 5011384"/>
              <a:gd name="connsiteX45" fmla="*/ 3508928 w 5020088"/>
              <a:gd name="connsiteY45" fmla="*/ 4784995 h 5011384"/>
              <a:gd name="connsiteX46" fmla="*/ 3522477 w 5020088"/>
              <a:gd name="connsiteY46" fmla="*/ 4798534 h 5011384"/>
              <a:gd name="connsiteX47" fmla="*/ 3508928 w 5020088"/>
              <a:gd name="connsiteY47" fmla="*/ 4812083 h 5011384"/>
              <a:gd name="connsiteX48" fmla="*/ 3495389 w 5020088"/>
              <a:gd name="connsiteY48" fmla="*/ 4798534 h 5011384"/>
              <a:gd name="connsiteX49" fmla="*/ 3508928 w 5020088"/>
              <a:gd name="connsiteY49" fmla="*/ 4784995 h 5011384"/>
              <a:gd name="connsiteX50" fmla="*/ 2854943 w 5020088"/>
              <a:gd name="connsiteY50" fmla="*/ 4784030 h 5011384"/>
              <a:gd name="connsiteX51" fmla="*/ 2857848 w 5020088"/>
              <a:gd name="connsiteY51" fmla="*/ 4786935 h 5011384"/>
              <a:gd name="connsiteX52" fmla="*/ 2854943 w 5020088"/>
              <a:gd name="connsiteY52" fmla="*/ 4789840 h 5011384"/>
              <a:gd name="connsiteX53" fmla="*/ 2852038 w 5020088"/>
              <a:gd name="connsiteY53" fmla="*/ 4786935 h 5011384"/>
              <a:gd name="connsiteX54" fmla="*/ 2854943 w 5020088"/>
              <a:gd name="connsiteY54" fmla="*/ 4784030 h 5011384"/>
              <a:gd name="connsiteX55" fmla="*/ 2143866 w 5020088"/>
              <a:gd name="connsiteY55" fmla="*/ 4784020 h 5011384"/>
              <a:gd name="connsiteX56" fmla="*/ 2146771 w 5020088"/>
              <a:gd name="connsiteY56" fmla="*/ 4786925 h 5011384"/>
              <a:gd name="connsiteX57" fmla="*/ 2143866 w 5020088"/>
              <a:gd name="connsiteY57" fmla="*/ 4789830 h 5011384"/>
              <a:gd name="connsiteX58" fmla="*/ 2140961 w 5020088"/>
              <a:gd name="connsiteY58" fmla="*/ 4786925 h 5011384"/>
              <a:gd name="connsiteX59" fmla="*/ 2143866 w 5020088"/>
              <a:gd name="connsiteY59" fmla="*/ 4784020 h 5011384"/>
              <a:gd name="connsiteX60" fmla="*/ 1408594 w 5020088"/>
              <a:gd name="connsiteY60" fmla="*/ 4752097 h 5011384"/>
              <a:gd name="connsiteX61" fmla="*/ 1417299 w 5020088"/>
              <a:gd name="connsiteY61" fmla="*/ 4760802 h 5011384"/>
              <a:gd name="connsiteX62" fmla="*/ 1408594 w 5020088"/>
              <a:gd name="connsiteY62" fmla="*/ 4769516 h 5011384"/>
              <a:gd name="connsiteX63" fmla="*/ 1399890 w 5020088"/>
              <a:gd name="connsiteY63" fmla="*/ 4760802 h 5011384"/>
              <a:gd name="connsiteX64" fmla="*/ 1408594 w 5020088"/>
              <a:gd name="connsiteY64" fmla="*/ 4752097 h 5011384"/>
              <a:gd name="connsiteX65" fmla="*/ 3031013 w 5020088"/>
              <a:gd name="connsiteY65" fmla="*/ 4746297 h 5011384"/>
              <a:gd name="connsiteX66" fmla="*/ 3037778 w 5020088"/>
              <a:gd name="connsiteY66" fmla="*/ 4753072 h 5011384"/>
              <a:gd name="connsiteX67" fmla="*/ 3031013 w 5020088"/>
              <a:gd name="connsiteY67" fmla="*/ 4759836 h 5011384"/>
              <a:gd name="connsiteX68" fmla="*/ 3024239 w 5020088"/>
              <a:gd name="connsiteY68" fmla="*/ 4753072 h 5011384"/>
              <a:gd name="connsiteX69" fmla="*/ 3031013 w 5020088"/>
              <a:gd name="connsiteY69" fmla="*/ 4746297 h 5011384"/>
              <a:gd name="connsiteX70" fmla="*/ 1967785 w 5020088"/>
              <a:gd name="connsiteY70" fmla="*/ 4744357 h 5011384"/>
              <a:gd name="connsiteX71" fmla="*/ 1975525 w 5020088"/>
              <a:gd name="connsiteY71" fmla="*/ 4752097 h 5011384"/>
              <a:gd name="connsiteX72" fmla="*/ 1967785 w 5020088"/>
              <a:gd name="connsiteY72" fmla="*/ 4759836 h 5011384"/>
              <a:gd name="connsiteX73" fmla="*/ 1960046 w 5020088"/>
              <a:gd name="connsiteY73" fmla="*/ 4752097 h 5011384"/>
              <a:gd name="connsiteX74" fmla="*/ 1967785 w 5020088"/>
              <a:gd name="connsiteY74" fmla="*/ 4744357 h 5011384"/>
              <a:gd name="connsiteX75" fmla="*/ 3671459 w 5020088"/>
              <a:gd name="connsiteY75" fmla="*/ 4706624 h 5011384"/>
              <a:gd name="connsiteX76" fmla="*/ 3685008 w 5020088"/>
              <a:gd name="connsiteY76" fmla="*/ 4720163 h 5011384"/>
              <a:gd name="connsiteX77" fmla="*/ 3671459 w 5020088"/>
              <a:gd name="connsiteY77" fmla="*/ 4733712 h 5011384"/>
              <a:gd name="connsiteX78" fmla="*/ 3657920 w 5020088"/>
              <a:gd name="connsiteY78" fmla="*/ 4720163 h 5011384"/>
              <a:gd name="connsiteX79" fmla="*/ 3671459 w 5020088"/>
              <a:gd name="connsiteY79" fmla="*/ 4706624 h 5011384"/>
              <a:gd name="connsiteX80" fmla="*/ 3203214 w 5020088"/>
              <a:gd name="connsiteY80" fmla="*/ 4692120 h 5011384"/>
              <a:gd name="connsiteX81" fmla="*/ 3215799 w 5020088"/>
              <a:gd name="connsiteY81" fmla="*/ 4704695 h 5011384"/>
              <a:gd name="connsiteX82" fmla="*/ 3203214 w 5020088"/>
              <a:gd name="connsiteY82" fmla="*/ 4717269 h 5011384"/>
              <a:gd name="connsiteX83" fmla="*/ 3190640 w 5020088"/>
              <a:gd name="connsiteY83" fmla="*/ 4704695 h 5011384"/>
              <a:gd name="connsiteX84" fmla="*/ 3203214 w 5020088"/>
              <a:gd name="connsiteY84" fmla="*/ 4692120 h 5011384"/>
              <a:gd name="connsiteX85" fmla="*/ 1795574 w 5020088"/>
              <a:gd name="connsiteY85" fmla="*/ 4692120 h 5011384"/>
              <a:gd name="connsiteX86" fmla="*/ 1808159 w 5020088"/>
              <a:gd name="connsiteY86" fmla="*/ 4704695 h 5011384"/>
              <a:gd name="connsiteX87" fmla="*/ 1795574 w 5020088"/>
              <a:gd name="connsiteY87" fmla="*/ 4717269 h 5011384"/>
              <a:gd name="connsiteX88" fmla="*/ 1783000 w 5020088"/>
              <a:gd name="connsiteY88" fmla="*/ 4704695 h 5011384"/>
              <a:gd name="connsiteX89" fmla="*/ 1795574 w 5020088"/>
              <a:gd name="connsiteY89" fmla="*/ 4692120 h 5011384"/>
              <a:gd name="connsiteX90" fmla="*/ 1248968 w 5020088"/>
              <a:gd name="connsiteY90" fmla="*/ 4667936 h 5011384"/>
              <a:gd name="connsiteX91" fmla="*/ 1256708 w 5020088"/>
              <a:gd name="connsiteY91" fmla="*/ 4675676 h 5011384"/>
              <a:gd name="connsiteX92" fmla="*/ 1248968 w 5020088"/>
              <a:gd name="connsiteY92" fmla="*/ 4683415 h 5011384"/>
              <a:gd name="connsiteX93" fmla="*/ 1241229 w 5020088"/>
              <a:gd name="connsiteY93" fmla="*/ 4675676 h 5011384"/>
              <a:gd name="connsiteX94" fmla="*/ 1248968 w 5020088"/>
              <a:gd name="connsiteY94" fmla="*/ 4667936 h 5011384"/>
              <a:gd name="connsiteX95" fmla="*/ 1628218 w 5020088"/>
              <a:gd name="connsiteY95" fmla="*/ 4626333 h 5011384"/>
              <a:gd name="connsiteX96" fmla="*/ 1645627 w 5020088"/>
              <a:gd name="connsiteY96" fmla="*/ 4643752 h 5011384"/>
              <a:gd name="connsiteX97" fmla="*/ 1628218 w 5020088"/>
              <a:gd name="connsiteY97" fmla="*/ 4661161 h 5011384"/>
              <a:gd name="connsiteX98" fmla="*/ 1610799 w 5020088"/>
              <a:gd name="connsiteY98" fmla="*/ 4643752 h 5011384"/>
              <a:gd name="connsiteX99" fmla="*/ 1628218 w 5020088"/>
              <a:gd name="connsiteY99" fmla="*/ 4626333 h 5011384"/>
              <a:gd name="connsiteX100" fmla="*/ 3370591 w 5020088"/>
              <a:gd name="connsiteY100" fmla="*/ 4625358 h 5011384"/>
              <a:gd name="connsiteX101" fmla="*/ 3388965 w 5020088"/>
              <a:gd name="connsiteY101" fmla="*/ 4643742 h 5011384"/>
              <a:gd name="connsiteX102" fmla="*/ 3370591 w 5020088"/>
              <a:gd name="connsiteY102" fmla="*/ 4662126 h 5011384"/>
              <a:gd name="connsiteX103" fmla="*/ 3352207 w 5020088"/>
              <a:gd name="connsiteY103" fmla="*/ 4643742 h 5011384"/>
              <a:gd name="connsiteX104" fmla="*/ 3370591 w 5020088"/>
              <a:gd name="connsiteY104" fmla="*/ 4625358 h 5011384"/>
              <a:gd name="connsiteX105" fmla="*/ 3827226 w 5020088"/>
              <a:gd name="connsiteY105" fmla="*/ 4616654 h 5011384"/>
              <a:gd name="connsiteX106" fmla="*/ 3840765 w 5020088"/>
              <a:gd name="connsiteY106" fmla="*/ 4630194 h 5011384"/>
              <a:gd name="connsiteX107" fmla="*/ 3827226 w 5020088"/>
              <a:gd name="connsiteY107" fmla="*/ 4643743 h 5011384"/>
              <a:gd name="connsiteX108" fmla="*/ 3813677 w 5020088"/>
              <a:gd name="connsiteY108" fmla="*/ 4630194 h 5011384"/>
              <a:gd name="connsiteX109" fmla="*/ 3827226 w 5020088"/>
              <a:gd name="connsiteY109" fmla="*/ 4616654 h 5011384"/>
              <a:gd name="connsiteX110" fmla="*/ 2456344 w 5020088"/>
              <a:gd name="connsiteY110" fmla="*/ 4601175 h 5011384"/>
              <a:gd name="connsiteX111" fmla="*/ 2471823 w 5020088"/>
              <a:gd name="connsiteY111" fmla="*/ 4616654 h 5011384"/>
              <a:gd name="connsiteX112" fmla="*/ 2456344 w 5020088"/>
              <a:gd name="connsiteY112" fmla="*/ 4632133 h 5011384"/>
              <a:gd name="connsiteX113" fmla="*/ 2440865 w 5020088"/>
              <a:gd name="connsiteY113" fmla="*/ 4616654 h 5011384"/>
              <a:gd name="connsiteX114" fmla="*/ 2456344 w 5020088"/>
              <a:gd name="connsiteY114" fmla="*/ 4601175 h 5011384"/>
              <a:gd name="connsiteX115" fmla="*/ 2632425 w 5020088"/>
              <a:gd name="connsiteY115" fmla="*/ 4598280 h 5011384"/>
              <a:gd name="connsiteX116" fmla="*/ 2646939 w 5020088"/>
              <a:gd name="connsiteY116" fmla="*/ 4612794 h 5011384"/>
              <a:gd name="connsiteX117" fmla="*/ 2632425 w 5020088"/>
              <a:gd name="connsiteY117" fmla="*/ 4627298 h 5011384"/>
              <a:gd name="connsiteX118" fmla="*/ 2617911 w 5020088"/>
              <a:gd name="connsiteY118" fmla="*/ 4612794 h 5011384"/>
              <a:gd name="connsiteX119" fmla="*/ 2632425 w 5020088"/>
              <a:gd name="connsiteY119" fmla="*/ 4598280 h 5011384"/>
              <a:gd name="connsiteX120" fmla="*/ 2279298 w 5020088"/>
              <a:gd name="connsiteY120" fmla="*/ 4589565 h 5011384"/>
              <a:gd name="connsiteX121" fmla="*/ 2295752 w 5020088"/>
              <a:gd name="connsiteY121" fmla="*/ 4606009 h 5011384"/>
              <a:gd name="connsiteX122" fmla="*/ 2279298 w 5020088"/>
              <a:gd name="connsiteY122" fmla="*/ 4622463 h 5011384"/>
              <a:gd name="connsiteX123" fmla="*/ 2262854 w 5020088"/>
              <a:gd name="connsiteY123" fmla="*/ 4606009 h 5011384"/>
              <a:gd name="connsiteX124" fmla="*/ 2279298 w 5020088"/>
              <a:gd name="connsiteY124" fmla="*/ 4589565 h 5011384"/>
              <a:gd name="connsiteX125" fmla="*/ 2808505 w 5020088"/>
              <a:gd name="connsiteY125" fmla="*/ 4580861 h 5011384"/>
              <a:gd name="connsiteX126" fmla="*/ 2822045 w 5020088"/>
              <a:gd name="connsiteY126" fmla="*/ 4594400 h 5011384"/>
              <a:gd name="connsiteX127" fmla="*/ 2808505 w 5020088"/>
              <a:gd name="connsiteY127" fmla="*/ 4607949 h 5011384"/>
              <a:gd name="connsiteX128" fmla="*/ 2794956 w 5020088"/>
              <a:gd name="connsiteY128" fmla="*/ 4594400 h 5011384"/>
              <a:gd name="connsiteX129" fmla="*/ 2808505 w 5020088"/>
              <a:gd name="connsiteY129" fmla="*/ 4580861 h 5011384"/>
              <a:gd name="connsiteX130" fmla="*/ 1096116 w 5020088"/>
              <a:gd name="connsiteY130" fmla="*/ 4572156 h 5011384"/>
              <a:gd name="connsiteX131" fmla="*/ 1103856 w 5020088"/>
              <a:gd name="connsiteY131" fmla="*/ 4579896 h 5011384"/>
              <a:gd name="connsiteX132" fmla="*/ 1096116 w 5020088"/>
              <a:gd name="connsiteY132" fmla="*/ 4587635 h 5011384"/>
              <a:gd name="connsiteX133" fmla="*/ 1088377 w 5020088"/>
              <a:gd name="connsiteY133" fmla="*/ 4579896 h 5011384"/>
              <a:gd name="connsiteX134" fmla="*/ 1096116 w 5020088"/>
              <a:gd name="connsiteY134" fmla="*/ 4572156 h 5011384"/>
              <a:gd name="connsiteX135" fmla="*/ 2105168 w 5020088"/>
              <a:gd name="connsiteY135" fmla="*/ 4563441 h 5011384"/>
              <a:gd name="connsiteX136" fmla="*/ 2122577 w 5020088"/>
              <a:gd name="connsiteY136" fmla="*/ 4580860 h 5011384"/>
              <a:gd name="connsiteX137" fmla="*/ 2105168 w 5020088"/>
              <a:gd name="connsiteY137" fmla="*/ 4598269 h 5011384"/>
              <a:gd name="connsiteX138" fmla="*/ 2087749 w 5020088"/>
              <a:gd name="connsiteY138" fmla="*/ 4580860 h 5011384"/>
              <a:gd name="connsiteX139" fmla="*/ 2105168 w 5020088"/>
              <a:gd name="connsiteY139" fmla="*/ 4563441 h 5011384"/>
              <a:gd name="connsiteX140" fmla="*/ 2981671 w 5020088"/>
              <a:gd name="connsiteY140" fmla="*/ 4548937 h 5011384"/>
              <a:gd name="connsiteX141" fmla="*/ 2994256 w 5020088"/>
              <a:gd name="connsiteY141" fmla="*/ 4561512 h 5011384"/>
              <a:gd name="connsiteX142" fmla="*/ 2981671 w 5020088"/>
              <a:gd name="connsiteY142" fmla="*/ 4574096 h 5011384"/>
              <a:gd name="connsiteX143" fmla="*/ 2969097 w 5020088"/>
              <a:gd name="connsiteY143" fmla="*/ 4561512 h 5011384"/>
              <a:gd name="connsiteX144" fmla="*/ 2981671 w 5020088"/>
              <a:gd name="connsiteY144" fmla="*/ 4548937 h 5011384"/>
              <a:gd name="connsiteX145" fmla="*/ 1464712 w 5020088"/>
              <a:gd name="connsiteY145" fmla="*/ 4546032 h 5011384"/>
              <a:gd name="connsiteX146" fmla="*/ 1487931 w 5020088"/>
              <a:gd name="connsiteY146" fmla="*/ 4569251 h 5011384"/>
              <a:gd name="connsiteX147" fmla="*/ 1464712 w 5020088"/>
              <a:gd name="connsiteY147" fmla="*/ 4592470 h 5011384"/>
              <a:gd name="connsiteX148" fmla="*/ 1441493 w 5020088"/>
              <a:gd name="connsiteY148" fmla="*/ 4569251 h 5011384"/>
              <a:gd name="connsiteX149" fmla="*/ 1464712 w 5020088"/>
              <a:gd name="connsiteY149" fmla="*/ 4546032 h 5011384"/>
              <a:gd name="connsiteX150" fmla="*/ 3533121 w 5020088"/>
              <a:gd name="connsiteY150" fmla="*/ 4545067 h 5011384"/>
              <a:gd name="connsiteX151" fmla="*/ 3558270 w 5020088"/>
              <a:gd name="connsiteY151" fmla="*/ 4570216 h 5011384"/>
              <a:gd name="connsiteX152" fmla="*/ 3533121 w 5020088"/>
              <a:gd name="connsiteY152" fmla="*/ 4595374 h 5011384"/>
              <a:gd name="connsiteX153" fmla="*/ 3507963 w 5020088"/>
              <a:gd name="connsiteY153" fmla="*/ 4570216 h 5011384"/>
              <a:gd name="connsiteX154" fmla="*/ 3533121 w 5020088"/>
              <a:gd name="connsiteY154" fmla="*/ 4545067 h 5011384"/>
              <a:gd name="connsiteX155" fmla="*/ 1932957 w 5020088"/>
              <a:gd name="connsiteY155" fmla="*/ 4521849 h 5011384"/>
              <a:gd name="connsiteX156" fmla="*/ 1951331 w 5020088"/>
              <a:gd name="connsiteY156" fmla="*/ 4540233 h 5011384"/>
              <a:gd name="connsiteX157" fmla="*/ 1932957 w 5020088"/>
              <a:gd name="connsiteY157" fmla="*/ 4558617 h 5011384"/>
              <a:gd name="connsiteX158" fmla="*/ 1914573 w 5020088"/>
              <a:gd name="connsiteY158" fmla="*/ 4540233 h 5011384"/>
              <a:gd name="connsiteX159" fmla="*/ 1932957 w 5020088"/>
              <a:gd name="connsiteY159" fmla="*/ 4521849 h 5011384"/>
              <a:gd name="connsiteX160" fmla="*/ 3977173 w 5020088"/>
              <a:gd name="connsiteY160" fmla="*/ 4513134 h 5011384"/>
              <a:gd name="connsiteX161" fmla="*/ 3991677 w 5020088"/>
              <a:gd name="connsiteY161" fmla="*/ 4527648 h 5011384"/>
              <a:gd name="connsiteX162" fmla="*/ 3977173 w 5020088"/>
              <a:gd name="connsiteY162" fmla="*/ 4542152 h 5011384"/>
              <a:gd name="connsiteX163" fmla="*/ 3962659 w 5020088"/>
              <a:gd name="connsiteY163" fmla="*/ 4527648 h 5011384"/>
              <a:gd name="connsiteX164" fmla="*/ 3977173 w 5020088"/>
              <a:gd name="connsiteY164" fmla="*/ 4513134 h 5011384"/>
              <a:gd name="connsiteX165" fmla="*/ 3151942 w 5020088"/>
              <a:gd name="connsiteY165" fmla="*/ 4504430 h 5011384"/>
              <a:gd name="connsiteX166" fmla="*/ 3162577 w 5020088"/>
              <a:gd name="connsiteY166" fmla="*/ 4515075 h 5011384"/>
              <a:gd name="connsiteX167" fmla="*/ 3151942 w 5020088"/>
              <a:gd name="connsiteY167" fmla="*/ 4525719 h 5011384"/>
              <a:gd name="connsiteX168" fmla="*/ 3141298 w 5020088"/>
              <a:gd name="connsiteY168" fmla="*/ 4515075 h 5011384"/>
              <a:gd name="connsiteX169" fmla="*/ 3151942 w 5020088"/>
              <a:gd name="connsiteY169" fmla="*/ 4504430 h 5011384"/>
              <a:gd name="connsiteX170" fmla="*/ 1764626 w 5020088"/>
              <a:gd name="connsiteY170" fmla="*/ 4466696 h 5011384"/>
              <a:gd name="connsiteX171" fmla="*/ 1783975 w 5020088"/>
              <a:gd name="connsiteY171" fmla="*/ 4486045 h 5011384"/>
              <a:gd name="connsiteX172" fmla="*/ 1764626 w 5020088"/>
              <a:gd name="connsiteY172" fmla="*/ 4505394 h 5011384"/>
              <a:gd name="connsiteX173" fmla="*/ 1745277 w 5020088"/>
              <a:gd name="connsiteY173" fmla="*/ 4486045 h 5011384"/>
              <a:gd name="connsiteX174" fmla="*/ 1764626 w 5020088"/>
              <a:gd name="connsiteY174" fmla="*/ 4466696 h 5011384"/>
              <a:gd name="connsiteX175" fmla="*/ 950029 w 5020088"/>
              <a:gd name="connsiteY175" fmla="*/ 4464766 h 5011384"/>
              <a:gd name="connsiteX176" fmla="*/ 957769 w 5020088"/>
              <a:gd name="connsiteY176" fmla="*/ 4472506 h 5011384"/>
              <a:gd name="connsiteX177" fmla="*/ 950029 w 5020088"/>
              <a:gd name="connsiteY177" fmla="*/ 4480245 h 5011384"/>
              <a:gd name="connsiteX178" fmla="*/ 942290 w 5020088"/>
              <a:gd name="connsiteY178" fmla="*/ 4472506 h 5011384"/>
              <a:gd name="connsiteX179" fmla="*/ 950029 w 5020088"/>
              <a:gd name="connsiteY179" fmla="*/ 4464766 h 5011384"/>
              <a:gd name="connsiteX180" fmla="*/ 1308955 w 5020088"/>
              <a:gd name="connsiteY180" fmla="*/ 4453157 h 5011384"/>
              <a:gd name="connsiteX181" fmla="*/ 1338939 w 5020088"/>
              <a:gd name="connsiteY181" fmla="*/ 4483151 h 5011384"/>
              <a:gd name="connsiteX182" fmla="*/ 1308955 w 5020088"/>
              <a:gd name="connsiteY182" fmla="*/ 4513134 h 5011384"/>
              <a:gd name="connsiteX183" fmla="*/ 1278962 w 5020088"/>
              <a:gd name="connsiteY183" fmla="*/ 4483151 h 5011384"/>
              <a:gd name="connsiteX184" fmla="*/ 1308955 w 5020088"/>
              <a:gd name="connsiteY184" fmla="*/ 4453157 h 5011384"/>
              <a:gd name="connsiteX185" fmla="*/ 3689843 w 5020088"/>
              <a:gd name="connsiteY185" fmla="*/ 4452192 h 5011384"/>
              <a:gd name="connsiteX186" fmla="*/ 3720802 w 5020088"/>
              <a:gd name="connsiteY186" fmla="*/ 4483151 h 5011384"/>
              <a:gd name="connsiteX187" fmla="*/ 3689843 w 5020088"/>
              <a:gd name="connsiteY187" fmla="*/ 4514109 h 5011384"/>
              <a:gd name="connsiteX188" fmla="*/ 3658885 w 5020088"/>
              <a:gd name="connsiteY188" fmla="*/ 4483151 h 5011384"/>
              <a:gd name="connsiteX189" fmla="*/ 3689843 w 5020088"/>
              <a:gd name="connsiteY189" fmla="*/ 4452192 h 5011384"/>
              <a:gd name="connsiteX190" fmla="*/ 3317378 w 5020088"/>
              <a:gd name="connsiteY190" fmla="*/ 4444453 h 5011384"/>
              <a:gd name="connsiteX191" fmla="*/ 3327048 w 5020088"/>
              <a:gd name="connsiteY191" fmla="*/ 4454123 h 5011384"/>
              <a:gd name="connsiteX192" fmla="*/ 3317378 w 5020088"/>
              <a:gd name="connsiteY192" fmla="*/ 4463802 h 5011384"/>
              <a:gd name="connsiteX193" fmla="*/ 3307699 w 5020088"/>
              <a:gd name="connsiteY193" fmla="*/ 4454123 h 5011384"/>
              <a:gd name="connsiteX194" fmla="*/ 3317378 w 5020088"/>
              <a:gd name="connsiteY194" fmla="*/ 4444453 h 5011384"/>
              <a:gd name="connsiteX195" fmla="*/ 4118426 w 5020088"/>
              <a:gd name="connsiteY195" fmla="*/ 4401885 h 5011384"/>
              <a:gd name="connsiteX196" fmla="*/ 4132940 w 5020088"/>
              <a:gd name="connsiteY196" fmla="*/ 4416399 h 5011384"/>
              <a:gd name="connsiteX197" fmla="*/ 4118426 w 5020088"/>
              <a:gd name="connsiteY197" fmla="*/ 4430903 h 5011384"/>
              <a:gd name="connsiteX198" fmla="*/ 4103912 w 5020088"/>
              <a:gd name="connsiteY198" fmla="*/ 4416399 h 5011384"/>
              <a:gd name="connsiteX199" fmla="*/ 4118426 w 5020088"/>
              <a:gd name="connsiteY199" fmla="*/ 4401885 h 5011384"/>
              <a:gd name="connsiteX200" fmla="*/ 1602085 w 5020088"/>
              <a:gd name="connsiteY200" fmla="*/ 4397040 h 5011384"/>
              <a:gd name="connsiteX201" fmla="*/ 1622409 w 5020088"/>
              <a:gd name="connsiteY201" fmla="*/ 4417354 h 5011384"/>
              <a:gd name="connsiteX202" fmla="*/ 1602085 w 5020088"/>
              <a:gd name="connsiteY202" fmla="*/ 4437678 h 5011384"/>
              <a:gd name="connsiteX203" fmla="*/ 1581771 w 5020088"/>
              <a:gd name="connsiteY203" fmla="*/ 4417354 h 5011384"/>
              <a:gd name="connsiteX204" fmla="*/ 1602085 w 5020088"/>
              <a:gd name="connsiteY204" fmla="*/ 4397040 h 5011384"/>
              <a:gd name="connsiteX205" fmla="*/ 2543419 w 5020088"/>
              <a:gd name="connsiteY205" fmla="*/ 4391240 h 5011384"/>
              <a:gd name="connsiteX206" fmla="*/ 2572438 w 5020088"/>
              <a:gd name="connsiteY206" fmla="*/ 4420259 h 5011384"/>
              <a:gd name="connsiteX207" fmla="*/ 2543419 w 5020088"/>
              <a:gd name="connsiteY207" fmla="*/ 4449287 h 5011384"/>
              <a:gd name="connsiteX208" fmla="*/ 2514391 w 5020088"/>
              <a:gd name="connsiteY208" fmla="*/ 4420259 h 5011384"/>
              <a:gd name="connsiteX209" fmla="*/ 2543419 w 5020088"/>
              <a:gd name="connsiteY209" fmla="*/ 4391240 h 5011384"/>
              <a:gd name="connsiteX210" fmla="*/ 2369279 w 5020088"/>
              <a:gd name="connsiteY210" fmla="*/ 4387370 h 5011384"/>
              <a:gd name="connsiteX211" fmla="*/ 2399263 w 5020088"/>
              <a:gd name="connsiteY211" fmla="*/ 4417364 h 5011384"/>
              <a:gd name="connsiteX212" fmla="*/ 2369279 w 5020088"/>
              <a:gd name="connsiteY212" fmla="*/ 4447347 h 5011384"/>
              <a:gd name="connsiteX213" fmla="*/ 2339286 w 5020088"/>
              <a:gd name="connsiteY213" fmla="*/ 4417364 h 5011384"/>
              <a:gd name="connsiteX214" fmla="*/ 2369279 w 5020088"/>
              <a:gd name="connsiteY214" fmla="*/ 4387370 h 5011384"/>
              <a:gd name="connsiteX215" fmla="*/ 2717560 w 5020088"/>
              <a:gd name="connsiteY215" fmla="*/ 4380596 h 5011384"/>
              <a:gd name="connsiteX216" fmla="*/ 2745614 w 5020088"/>
              <a:gd name="connsiteY216" fmla="*/ 4408650 h 5011384"/>
              <a:gd name="connsiteX217" fmla="*/ 2717560 w 5020088"/>
              <a:gd name="connsiteY217" fmla="*/ 4436713 h 5011384"/>
              <a:gd name="connsiteX218" fmla="*/ 2689507 w 5020088"/>
              <a:gd name="connsiteY218" fmla="*/ 4408650 h 5011384"/>
              <a:gd name="connsiteX219" fmla="*/ 2717560 w 5020088"/>
              <a:gd name="connsiteY219" fmla="*/ 4380596 h 5011384"/>
              <a:gd name="connsiteX220" fmla="*/ 3477004 w 5020088"/>
              <a:gd name="connsiteY220" fmla="*/ 4369951 h 5011384"/>
              <a:gd name="connsiteX221" fmla="*/ 3485719 w 5020088"/>
              <a:gd name="connsiteY221" fmla="*/ 4378656 h 5011384"/>
              <a:gd name="connsiteX222" fmla="*/ 3477004 w 5020088"/>
              <a:gd name="connsiteY222" fmla="*/ 4387370 h 5011384"/>
              <a:gd name="connsiteX223" fmla="*/ 3468300 w 5020088"/>
              <a:gd name="connsiteY223" fmla="*/ 4378656 h 5011384"/>
              <a:gd name="connsiteX224" fmla="*/ 3477004 w 5020088"/>
              <a:gd name="connsiteY224" fmla="*/ 4369951 h 5011384"/>
              <a:gd name="connsiteX225" fmla="*/ 2196103 w 5020088"/>
              <a:gd name="connsiteY225" fmla="*/ 4365116 h 5011384"/>
              <a:gd name="connsiteX226" fmla="*/ 2228027 w 5020088"/>
              <a:gd name="connsiteY226" fmla="*/ 4397040 h 5011384"/>
              <a:gd name="connsiteX227" fmla="*/ 2196103 w 5020088"/>
              <a:gd name="connsiteY227" fmla="*/ 4428963 h 5011384"/>
              <a:gd name="connsiteX228" fmla="*/ 2164180 w 5020088"/>
              <a:gd name="connsiteY228" fmla="*/ 4397040 h 5011384"/>
              <a:gd name="connsiteX229" fmla="*/ 2196103 w 5020088"/>
              <a:gd name="connsiteY229" fmla="*/ 4365116 h 5011384"/>
              <a:gd name="connsiteX230" fmla="*/ 2888796 w 5020088"/>
              <a:gd name="connsiteY230" fmla="*/ 4353507 h 5011384"/>
              <a:gd name="connsiteX231" fmla="*/ 2915885 w 5020088"/>
              <a:gd name="connsiteY231" fmla="*/ 4380596 h 5011384"/>
              <a:gd name="connsiteX232" fmla="*/ 2888796 w 5020088"/>
              <a:gd name="connsiteY232" fmla="*/ 4407684 h 5011384"/>
              <a:gd name="connsiteX233" fmla="*/ 2861708 w 5020088"/>
              <a:gd name="connsiteY233" fmla="*/ 4380596 h 5011384"/>
              <a:gd name="connsiteX234" fmla="*/ 2888796 w 5020088"/>
              <a:gd name="connsiteY234" fmla="*/ 4353507 h 5011384"/>
              <a:gd name="connsiteX235" fmla="*/ 812656 w 5020088"/>
              <a:gd name="connsiteY235" fmla="*/ 4349637 h 5011384"/>
              <a:gd name="connsiteX236" fmla="*/ 819431 w 5020088"/>
              <a:gd name="connsiteY236" fmla="*/ 4356412 h 5011384"/>
              <a:gd name="connsiteX237" fmla="*/ 812656 w 5020088"/>
              <a:gd name="connsiteY237" fmla="*/ 4363186 h 5011384"/>
              <a:gd name="connsiteX238" fmla="*/ 805882 w 5020088"/>
              <a:gd name="connsiteY238" fmla="*/ 4356412 h 5011384"/>
              <a:gd name="connsiteX239" fmla="*/ 812656 w 5020088"/>
              <a:gd name="connsiteY239" fmla="*/ 4349637 h 5011384"/>
              <a:gd name="connsiteX240" fmla="*/ 3838836 w 5020088"/>
              <a:gd name="connsiteY240" fmla="*/ 4347707 h 5011384"/>
              <a:gd name="connsiteX241" fmla="*/ 3876559 w 5020088"/>
              <a:gd name="connsiteY241" fmla="*/ 4385440 h 5011384"/>
              <a:gd name="connsiteX242" fmla="*/ 3838836 w 5020088"/>
              <a:gd name="connsiteY242" fmla="*/ 4423163 h 5011384"/>
              <a:gd name="connsiteX243" fmla="*/ 3801103 w 5020088"/>
              <a:gd name="connsiteY243" fmla="*/ 4385440 h 5011384"/>
              <a:gd name="connsiteX244" fmla="*/ 3838836 w 5020088"/>
              <a:gd name="connsiteY244" fmla="*/ 4347707 h 5011384"/>
              <a:gd name="connsiteX245" fmla="*/ 1158998 w 5020088"/>
              <a:gd name="connsiteY245" fmla="*/ 4347707 h 5011384"/>
              <a:gd name="connsiteX246" fmla="*/ 1195766 w 5020088"/>
              <a:gd name="connsiteY246" fmla="*/ 4384475 h 5011384"/>
              <a:gd name="connsiteX247" fmla="*/ 1158998 w 5020088"/>
              <a:gd name="connsiteY247" fmla="*/ 4421233 h 5011384"/>
              <a:gd name="connsiteX248" fmla="*/ 1122240 w 5020088"/>
              <a:gd name="connsiteY248" fmla="*/ 4384475 h 5011384"/>
              <a:gd name="connsiteX249" fmla="*/ 1158998 w 5020088"/>
              <a:gd name="connsiteY249" fmla="*/ 4347707 h 5011384"/>
              <a:gd name="connsiteX250" fmla="*/ 2025842 w 5020088"/>
              <a:gd name="connsiteY250" fmla="*/ 4329323 h 5011384"/>
              <a:gd name="connsiteX251" fmla="*/ 2058731 w 5020088"/>
              <a:gd name="connsiteY251" fmla="*/ 4362221 h 5011384"/>
              <a:gd name="connsiteX252" fmla="*/ 2025842 w 5020088"/>
              <a:gd name="connsiteY252" fmla="*/ 4395109 h 5011384"/>
              <a:gd name="connsiteX253" fmla="*/ 1992944 w 5020088"/>
              <a:gd name="connsiteY253" fmla="*/ 4362221 h 5011384"/>
              <a:gd name="connsiteX254" fmla="*/ 2025842 w 5020088"/>
              <a:gd name="connsiteY254" fmla="*/ 4329323 h 5011384"/>
              <a:gd name="connsiteX255" fmla="*/ 1446338 w 5020088"/>
              <a:gd name="connsiteY255" fmla="*/ 4314809 h 5011384"/>
              <a:gd name="connsiteX256" fmla="*/ 1467617 w 5020088"/>
              <a:gd name="connsiteY256" fmla="*/ 4336098 h 5011384"/>
              <a:gd name="connsiteX257" fmla="*/ 1446338 w 5020088"/>
              <a:gd name="connsiteY257" fmla="*/ 4357377 h 5011384"/>
              <a:gd name="connsiteX258" fmla="*/ 1425049 w 5020088"/>
              <a:gd name="connsiteY258" fmla="*/ 4336098 h 5011384"/>
              <a:gd name="connsiteX259" fmla="*/ 1446338 w 5020088"/>
              <a:gd name="connsiteY259" fmla="*/ 4314809 h 5011384"/>
              <a:gd name="connsiteX260" fmla="*/ 3057137 w 5020088"/>
              <a:gd name="connsiteY260" fmla="*/ 4313844 h 5011384"/>
              <a:gd name="connsiteX261" fmla="*/ 3082286 w 5020088"/>
              <a:gd name="connsiteY261" fmla="*/ 4338993 h 5011384"/>
              <a:gd name="connsiteX262" fmla="*/ 3057137 w 5020088"/>
              <a:gd name="connsiteY262" fmla="*/ 4364151 h 5011384"/>
              <a:gd name="connsiteX263" fmla="*/ 3031979 w 5020088"/>
              <a:gd name="connsiteY263" fmla="*/ 4338993 h 5011384"/>
              <a:gd name="connsiteX264" fmla="*/ 3057137 w 5020088"/>
              <a:gd name="connsiteY264" fmla="*/ 4313844 h 5011384"/>
              <a:gd name="connsiteX265" fmla="*/ 3629856 w 5020088"/>
              <a:gd name="connsiteY265" fmla="*/ 4281921 h 5011384"/>
              <a:gd name="connsiteX266" fmla="*/ 3637596 w 5020088"/>
              <a:gd name="connsiteY266" fmla="*/ 4289661 h 5011384"/>
              <a:gd name="connsiteX267" fmla="*/ 3629856 w 5020088"/>
              <a:gd name="connsiteY267" fmla="*/ 4297400 h 5011384"/>
              <a:gd name="connsiteX268" fmla="*/ 3622117 w 5020088"/>
              <a:gd name="connsiteY268" fmla="*/ 4289661 h 5011384"/>
              <a:gd name="connsiteX269" fmla="*/ 3629856 w 5020088"/>
              <a:gd name="connsiteY269" fmla="*/ 4281921 h 5011384"/>
              <a:gd name="connsiteX270" fmla="*/ 4251929 w 5020088"/>
              <a:gd name="connsiteY270" fmla="*/ 4278051 h 5011384"/>
              <a:gd name="connsiteX271" fmla="*/ 4267408 w 5020088"/>
              <a:gd name="connsiteY271" fmla="*/ 4293530 h 5011384"/>
              <a:gd name="connsiteX272" fmla="*/ 4251929 w 5020088"/>
              <a:gd name="connsiteY272" fmla="*/ 4309009 h 5011384"/>
              <a:gd name="connsiteX273" fmla="*/ 4236450 w 5020088"/>
              <a:gd name="connsiteY273" fmla="*/ 4293530 h 5011384"/>
              <a:gd name="connsiteX274" fmla="*/ 4251929 w 5020088"/>
              <a:gd name="connsiteY274" fmla="*/ 4278051 h 5011384"/>
              <a:gd name="connsiteX275" fmla="*/ 1859431 w 5020088"/>
              <a:gd name="connsiteY275" fmla="*/ 4277086 h 5011384"/>
              <a:gd name="connsiteX276" fmla="*/ 1893284 w 5020088"/>
              <a:gd name="connsiteY276" fmla="*/ 4310949 h 5011384"/>
              <a:gd name="connsiteX277" fmla="*/ 1859431 w 5020088"/>
              <a:gd name="connsiteY277" fmla="*/ 4344802 h 5011384"/>
              <a:gd name="connsiteX278" fmla="*/ 1825568 w 5020088"/>
              <a:gd name="connsiteY278" fmla="*/ 4310949 h 5011384"/>
              <a:gd name="connsiteX279" fmla="*/ 1859431 w 5020088"/>
              <a:gd name="connsiteY279" fmla="*/ 4277086 h 5011384"/>
              <a:gd name="connsiteX280" fmla="*/ 3221598 w 5020088"/>
              <a:gd name="connsiteY280" fmla="*/ 4255797 h 5011384"/>
              <a:gd name="connsiteX281" fmla="*/ 3245792 w 5020088"/>
              <a:gd name="connsiteY281" fmla="*/ 4279981 h 5011384"/>
              <a:gd name="connsiteX282" fmla="*/ 3221598 w 5020088"/>
              <a:gd name="connsiteY282" fmla="*/ 4304174 h 5011384"/>
              <a:gd name="connsiteX283" fmla="*/ 3197415 w 5020088"/>
              <a:gd name="connsiteY283" fmla="*/ 4279981 h 5011384"/>
              <a:gd name="connsiteX284" fmla="*/ 3221598 w 5020088"/>
              <a:gd name="connsiteY284" fmla="*/ 4255797 h 5011384"/>
              <a:gd name="connsiteX285" fmla="*/ 3980077 w 5020088"/>
              <a:gd name="connsiteY285" fmla="*/ 4232578 h 5011384"/>
              <a:gd name="connsiteX286" fmla="*/ 4023620 w 5020088"/>
              <a:gd name="connsiteY286" fmla="*/ 4276111 h 5011384"/>
              <a:gd name="connsiteX287" fmla="*/ 3980077 w 5020088"/>
              <a:gd name="connsiteY287" fmla="*/ 4319643 h 5011384"/>
              <a:gd name="connsiteX288" fmla="*/ 3936545 w 5020088"/>
              <a:gd name="connsiteY288" fmla="*/ 4276111 h 5011384"/>
              <a:gd name="connsiteX289" fmla="*/ 3980077 w 5020088"/>
              <a:gd name="connsiteY289" fmla="*/ 4232578 h 5011384"/>
              <a:gd name="connsiteX290" fmla="*/ 1018710 w 5020088"/>
              <a:gd name="connsiteY290" fmla="*/ 4231613 h 5011384"/>
              <a:gd name="connsiteX291" fmla="*/ 1062243 w 5020088"/>
              <a:gd name="connsiteY291" fmla="*/ 4275146 h 5011384"/>
              <a:gd name="connsiteX292" fmla="*/ 1018710 w 5020088"/>
              <a:gd name="connsiteY292" fmla="*/ 4318688 h 5011384"/>
              <a:gd name="connsiteX293" fmla="*/ 975178 w 5020088"/>
              <a:gd name="connsiteY293" fmla="*/ 4275146 h 5011384"/>
              <a:gd name="connsiteX294" fmla="*/ 1018710 w 5020088"/>
              <a:gd name="connsiteY294" fmla="*/ 4231613 h 5011384"/>
              <a:gd name="connsiteX295" fmla="*/ 683988 w 5020088"/>
              <a:gd name="connsiteY295" fmla="*/ 4222899 h 5011384"/>
              <a:gd name="connsiteX296" fmla="*/ 690753 w 5020088"/>
              <a:gd name="connsiteY296" fmla="*/ 4229674 h 5011384"/>
              <a:gd name="connsiteX297" fmla="*/ 683988 w 5020088"/>
              <a:gd name="connsiteY297" fmla="*/ 4236438 h 5011384"/>
              <a:gd name="connsiteX298" fmla="*/ 677214 w 5020088"/>
              <a:gd name="connsiteY298" fmla="*/ 4229674 h 5011384"/>
              <a:gd name="connsiteX299" fmla="*/ 683988 w 5020088"/>
              <a:gd name="connsiteY299" fmla="*/ 4222899 h 5011384"/>
              <a:gd name="connsiteX300" fmla="*/ 1297346 w 5020088"/>
              <a:gd name="connsiteY300" fmla="*/ 4219029 h 5011384"/>
              <a:gd name="connsiteX301" fmla="*/ 1319600 w 5020088"/>
              <a:gd name="connsiteY301" fmla="*/ 4241283 h 5011384"/>
              <a:gd name="connsiteX302" fmla="*/ 1297346 w 5020088"/>
              <a:gd name="connsiteY302" fmla="*/ 4263537 h 5011384"/>
              <a:gd name="connsiteX303" fmla="*/ 1275092 w 5020088"/>
              <a:gd name="connsiteY303" fmla="*/ 4241283 h 5011384"/>
              <a:gd name="connsiteX304" fmla="*/ 1297346 w 5020088"/>
              <a:gd name="connsiteY304" fmla="*/ 4219029 h 5011384"/>
              <a:gd name="connsiteX305" fmla="*/ 1698839 w 5020088"/>
              <a:gd name="connsiteY305" fmla="*/ 4212264 h 5011384"/>
              <a:gd name="connsiteX306" fmla="*/ 1732702 w 5020088"/>
              <a:gd name="connsiteY306" fmla="*/ 4246127 h 5011384"/>
              <a:gd name="connsiteX307" fmla="*/ 1698839 w 5020088"/>
              <a:gd name="connsiteY307" fmla="*/ 4279990 h 5011384"/>
              <a:gd name="connsiteX308" fmla="*/ 1664976 w 5020088"/>
              <a:gd name="connsiteY308" fmla="*/ 4246127 h 5011384"/>
              <a:gd name="connsiteX309" fmla="*/ 1698839 w 5020088"/>
              <a:gd name="connsiteY309" fmla="*/ 4212264 h 5011384"/>
              <a:gd name="connsiteX310" fmla="*/ 3379296 w 5020088"/>
              <a:gd name="connsiteY310" fmla="*/ 4184211 h 5011384"/>
              <a:gd name="connsiteX311" fmla="*/ 3402515 w 5020088"/>
              <a:gd name="connsiteY311" fmla="*/ 4207430 h 5011384"/>
              <a:gd name="connsiteX312" fmla="*/ 3379296 w 5020088"/>
              <a:gd name="connsiteY312" fmla="*/ 4230649 h 5011384"/>
              <a:gd name="connsiteX313" fmla="*/ 3356077 w 5020088"/>
              <a:gd name="connsiteY313" fmla="*/ 4207430 h 5011384"/>
              <a:gd name="connsiteX314" fmla="*/ 3379296 w 5020088"/>
              <a:gd name="connsiteY314" fmla="*/ 4184211 h 5011384"/>
              <a:gd name="connsiteX315" fmla="*/ 3774013 w 5020088"/>
              <a:gd name="connsiteY315" fmla="*/ 4182271 h 5011384"/>
              <a:gd name="connsiteX316" fmla="*/ 3780788 w 5020088"/>
              <a:gd name="connsiteY316" fmla="*/ 4189046 h 5011384"/>
              <a:gd name="connsiteX317" fmla="*/ 3774013 w 5020088"/>
              <a:gd name="connsiteY317" fmla="*/ 4195810 h 5011384"/>
              <a:gd name="connsiteX318" fmla="*/ 3767239 w 5020088"/>
              <a:gd name="connsiteY318" fmla="*/ 4189046 h 5011384"/>
              <a:gd name="connsiteX319" fmla="*/ 3774013 w 5020088"/>
              <a:gd name="connsiteY319" fmla="*/ 4182271 h 5011384"/>
              <a:gd name="connsiteX320" fmla="*/ 4375762 w 5020088"/>
              <a:gd name="connsiteY320" fmla="*/ 4147443 h 5011384"/>
              <a:gd name="connsiteX321" fmla="*/ 4391241 w 5020088"/>
              <a:gd name="connsiteY321" fmla="*/ 4162922 h 5011384"/>
              <a:gd name="connsiteX322" fmla="*/ 4375762 w 5020088"/>
              <a:gd name="connsiteY322" fmla="*/ 4178401 h 5011384"/>
              <a:gd name="connsiteX323" fmla="*/ 4360283 w 5020088"/>
              <a:gd name="connsiteY323" fmla="*/ 4162922 h 5011384"/>
              <a:gd name="connsiteX324" fmla="*/ 4375762 w 5020088"/>
              <a:gd name="connsiteY324" fmla="*/ 4147443 h 5011384"/>
              <a:gd name="connsiteX325" fmla="*/ 1544048 w 5020088"/>
              <a:gd name="connsiteY325" fmla="*/ 4130998 h 5011384"/>
              <a:gd name="connsiteX326" fmla="*/ 1578876 w 5020088"/>
              <a:gd name="connsiteY326" fmla="*/ 4165826 h 5011384"/>
              <a:gd name="connsiteX327" fmla="*/ 1544048 w 5020088"/>
              <a:gd name="connsiteY327" fmla="*/ 4200654 h 5011384"/>
              <a:gd name="connsiteX328" fmla="*/ 1509220 w 5020088"/>
              <a:gd name="connsiteY328" fmla="*/ 4165826 h 5011384"/>
              <a:gd name="connsiteX329" fmla="*/ 1544048 w 5020088"/>
              <a:gd name="connsiteY329" fmla="*/ 4130998 h 5011384"/>
              <a:gd name="connsiteX330" fmla="*/ 1156093 w 5020088"/>
              <a:gd name="connsiteY330" fmla="*/ 4111650 h 5011384"/>
              <a:gd name="connsiteX331" fmla="*/ 1179312 w 5020088"/>
              <a:gd name="connsiteY331" fmla="*/ 4134869 h 5011384"/>
              <a:gd name="connsiteX332" fmla="*/ 1156093 w 5020088"/>
              <a:gd name="connsiteY332" fmla="*/ 4158087 h 5011384"/>
              <a:gd name="connsiteX333" fmla="*/ 1132875 w 5020088"/>
              <a:gd name="connsiteY333" fmla="*/ 4134869 h 5011384"/>
              <a:gd name="connsiteX334" fmla="*/ 1156093 w 5020088"/>
              <a:gd name="connsiteY334" fmla="*/ 4111650 h 5011384"/>
              <a:gd name="connsiteX335" fmla="*/ 4112626 w 5020088"/>
              <a:gd name="connsiteY335" fmla="*/ 4107780 h 5011384"/>
              <a:gd name="connsiteX336" fmla="*/ 4160993 w 5020088"/>
              <a:gd name="connsiteY336" fmla="*/ 4156158 h 5011384"/>
              <a:gd name="connsiteX337" fmla="*/ 4112626 w 5020088"/>
              <a:gd name="connsiteY337" fmla="*/ 4204525 h 5011384"/>
              <a:gd name="connsiteX338" fmla="*/ 4064249 w 5020088"/>
              <a:gd name="connsiteY338" fmla="*/ 4156158 h 5011384"/>
              <a:gd name="connsiteX339" fmla="*/ 4112626 w 5020088"/>
              <a:gd name="connsiteY339" fmla="*/ 4107780 h 5011384"/>
              <a:gd name="connsiteX340" fmla="*/ 886182 w 5020088"/>
              <a:gd name="connsiteY340" fmla="*/ 4105840 h 5011384"/>
              <a:gd name="connsiteX341" fmla="*/ 935525 w 5020088"/>
              <a:gd name="connsiteY341" fmla="*/ 4155183 h 5011384"/>
              <a:gd name="connsiteX342" fmla="*/ 886182 w 5020088"/>
              <a:gd name="connsiteY342" fmla="*/ 4204525 h 5011384"/>
              <a:gd name="connsiteX343" fmla="*/ 836840 w 5020088"/>
              <a:gd name="connsiteY343" fmla="*/ 4155183 h 5011384"/>
              <a:gd name="connsiteX344" fmla="*/ 886182 w 5020088"/>
              <a:gd name="connsiteY344" fmla="*/ 4105840 h 5011384"/>
              <a:gd name="connsiteX345" fmla="*/ 3530207 w 5020088"/>
              <a:gd name="connsiteY345" fmla="*/ 4099075 h 5011384"/>
              <a:gd name="connsiteX346" fmla="*/ 3551496 w 5020088"/>
              <a:gd name="connsiteY346" fmla="*/ 4120364 h 5011384"/>
              <a:gd name="connsiteX347" fmla="*/ 3530207 w 5020088"/>
              <a:gd name="connsiteY347" fmla="*/ 4141643 h 5011384"/>
              <a:gd name="connsiteX348" fmla="*/ 3508928 w 5020088"/>
              <a:gd name="connsiteY348" fmla="*/ 4120364 h 5011384"/>
              <a:gd name="connsiteX349" fmla="*/ 3530207 w 5020088"/>
              <a:gd name="connsiteY349" fmla="*/ 4099075 h 5011384"/>
              <a:gd name="connsiteX350" fmla="*/ 564014 w 5020088"/>
              <a:gd name="connsiteY350" fmla="*/ 4087466 h 5011384"/>
              <a:gd name="connsiteX351" fmla="*/ 569824 w 5020088"/>
              <a:gd name="connsiteY351" fmla="*/ 4093266 h 5011384"/>
              <a:gd name="connsiteX352" fmla="*/ 564014 w 5020088"/>
              <a:gd name="connsiteY352" fmla="*/ 4100040 h 5011384"/>
              <a:gd name="connsiteX353" fmla="*/ 558215 w 5020088"/>
              <a:gd name="connsiteY353" fmla="*/ 4093266 h 5011384"/>
              <a:gd name="connsiteX354" fmla="*/ 564014 w 5020088"/>
              <a:gd name="connsiteY354" fmla="*/ 4087466 h 5011384"/>
              <a:gd name="connsiteX355" fmla="*/ 3910421 w 5020088"/>
              <a:gd name="connsiteY355" fmla="*/ 4071012 h 5011384"/>
              <a:gd name="connsiteX356" fmla="*/ 3916231 w 5020088"/>
              <a:gd name="connsiteY356" fmla="*/ 4076822 h 5011384"/>
              <a:gd name="connsiteX357" fmla="*/ 3910421 w 5020088"/>
              <a:gd name="connsiteY357" fmla="*/ 4082621 h 5011384"/>
              <a:gd name="connsiteX358" fmla="*/ 3904622 w 5020088"/>
              <a:gd name="connsiteY358" fmla="*/ 4076822 h 5011384"/>
              <a:gd name="connsiteX359" fmla="*/ 3910421 w 5020088"/>
              <a:gd name="connsiteY359" fmla="*/ 4071012 h 5011384"/>
              <a:gd name="connsiteX360" fmla="*/ 1397960 w 5020088"/>
              <a:gd name="connsiteY360" fmla="*/ 4036183 h 5011384"/>
              <a:gd name="connsiteX361" fmla="*/ 1432788 w 5020088"/>
              <a:gd name="connsiteY361" fmla="*/ 4071976 h 5011384"/>
              <a:gd name="connsiteX362" fmla="*/ 1397960 w 5020088"/>
              <a:gd name="connsiteY362" fmla="*/ 4106804 h 5011384"/>
              <a:gd name="connsiteX363" fmla="*/ 1363132 w 5020088"/>
              <a:gd name="connsiteY363" fmla="*/ 4071976 h 5011384"/>
              <a:gd name="connsiteX364" fmla="*/ 1397960 w 5020088"/>
              <a:gd name="connsiteY364" fmla="*/ 4036183 h 5011384"/>
              <a:gd name="connsiteX365" fmla="*/ 4490891 w 5020088"/>
              <a:gd name="connsiteY365" fmla="*/ 4008130 h 5011384"/>
              <a:gd name="connsiteX366" fmla="*/ 4506370 w 5020088"/>
              <a:gd name="connsiteY366" fmla="*/ 4023609 h 5011384"/>
              <a:gd name="connsiteX367" fmla="*/ 4490891 w 5020088"/>
              <a:gd name="connsiteY367" fmla="*/ 4039088 h 5011384"/>
              <a:gd name="connsiteX368" fmla="*/ 4475412 w 5020088"/>
              <a:gd name="connsiteY368" fmla="*/ 4023609 h 5011384"/>
              <a:gd name="connsiteX369" fmla="*/ 4490891 w 5020088"/>
              <a:gd name="connsiteY369" fmla="*/ 4008130 h 5011384"/>
              <a:gd name="connsiteX370" fmla="*/ 3672425 w 5020088"/>
              <a:gd name="connsiteY370" fmla="*/ 3999425 h 5011384"/>
              <a:gd name="connsiteX371" fmla="*/ 3692739 w 5020088"/>
              <a:gd name="connsiteY371" fmla="*/ 4019739 h 5011384"/>
              <a:gd name="connsiteX372" fmla="*/ 3672425 w 5020088"/>
              <a:gd name="connsiteY372" fmla="*/ 4040053 h 5011384"/>
              <a:gd name="connsiteX373" fmla="*/ 3652111 w 5020088"/>
              <a:gd name="connsiteY373" fmla="*/ 4019739 h 5011384"/>
              <a:gd name="connsiteX374" fmla="*/ 3672425 w 5020088"/>
              <a:gd name="connsiteY374" fmla="*/ 3999425 h 5011384"/>
              <a:gd name="connsiteX375" fmla="*/ 1025485 w 5020088"/>
              <a:gd name="connsiteY375" fmla="*/ 3992651 h 5011384"/>
              <a:gd name="connsiteX376" fmla="*/ 1049679 w 5020088"/>
              <a:gd name="connsiteY376" fmla="*/ 4016835 h 5011384"/>
              <a:gd name="connsiteX377" fmla="*/ 1025485 w 5020088"/>
              <a:gd name="connsiteY377" fmla="*/ 4041028 h 5011384"/>
              <a:gd name="connsiteX378" fmla="*/ 1001302 w 5020088"/>
              <a:gd name="connsiteY378" fmla="*/ 4016835 h 5011384"/>
              <a:gd name="connsiteX379" fmla="*/ 1025485 w 5020088"/>
              <a:gd name="connsiteY379" fmla="*/ 3992651 h 5011384"/>
              <a:gd name="connsiteX380" fmla="*/ 763314 w 5020088"/>
              <a:gd name="connsiteY380" fmla="*/ 3975241 h 5011384"/>
              <a:gd name="connsiteX381" fmla="*/ 812647 w 5020088"/>
              <a:gd name="connsiteY381" fmla="*/ 4024584 h 5011384"/>
              <a:gd name="connsiteX382" fmla="*/ 763314 w 5020088"/>
              <a:gd name="connsiteY382" fmla="*/ 4073916 h 5011384"/>
              <a:gd name="connsiteX383" fmla="*/ 713972 w 5020088"/>
              <a:gd name="connsiteY383" fmla="*/ 4024584 h 5011384"/>
              <a:gd name="connsiteX384" fmla="*/ 763314 w 5020088"/>
              <a:gd name="connsiteY384" fmla="*/ 3975241 h 5011384"/>
              <a:gd name="connsiteX385" fmla="*/ 4235484 w 5020088"/>
              <a:gd name="connsiteY385" fmla="*/ 3974266 h 5011384"/>
              <a:gd name="connsiteX386" fmla="*/ 4286766 w 5020088"/>
              <a:gd name="connsiteY386" fmla="*/ 4025539 h 5011384"/>
              <a:gd name="connsiteX387" fmla="*/ 4235484 w 5020088"/>
              <a:gd name="connsiteY387" fmla="*/ 4076821 h 5011384"/>
              <a:gd name="connsiteX388" fmla="*/ 4184212 w 5020088"/>
              <a:gd name="connsiteY388" fmla="*/ 4025539 h 5011384"/>
              <a:gd name="connsiteX389" fmla="*/ 4235484 w 5020088"/>
              <a:gd name="connsiteY389" fmla="*/ 3974266 h 5011384"/>
              <a:gd name="connsiteX390" fmla="*/ 4036184 w 5020088"/>
              <a:gd name="connsiteY390" fmla="*/ 3948143 h 5011384"/>
              <a:gd name="connsiteX391" fmla="*/ 4041029 w 5020088"/>
              <a:gd name="connsiteY391" fmla="*/ 3952978 h 5011384"/>
              <a:gd name="connsiteX392" fmla="*/ 4036184 w 5020088"/>
              <a:gd name="connsiteY392" fmla="*/ 3957822 h 5011384"/>
              <a:gd name="connsiteX393" fmla="*/ 4031350 w 5020088"/>
              <a:gd name="connsiteY393" fmla="*/ 3952978 h 5011384"/>
              <a:gd name="connsiteX394" fmla="*/ 4036184 w 5020088"/>
              <a:gd name="connsiteY394" fmla="*/ 3948143 h 5011384"/>
              <a:gd name="connsiteX395" fmla="*/ 454685 w 5020088"/>
              <a:gd name="connsiteY395" fmla="*/ 3944273 h 5011384"/>
              <a:gd name="connsiteX396" fmla="*/ 460495 w 5020088"/>
              <a:gd name="connsiteY396" fmla="*/ 3950083 h 5011384"/>
              <a:gd name="connsiteX397" fmla="*/ 454685 w 5020088"/>
              <a:gd name="connsiteY397" fmla="*/ 3955882 h 5011384"/>
              <a:gd name="connsiteX398" fmla="*/ 448886 w 5020088"/>
              <a:gd name="connsiteY398" fmla="*/ 3950083 h 5011384"/>
              <a:gd name="connsiteX399" fmla="*/ 454685 w 5020088"/>
              <a:gd name="connsiteY399" fmla="*/ 3944273 h 5011384"/>
              <a:gd name="connsiteX400" fmla="*/ 1260578 w 5020088"/>
              <a:gd name="connsiteY400" fmla="*/ 3928794 h 5011384"/>
              <a:gd name="connsiteX401" fmla="*/ 1296371 w 5020088"/>
              <a:gd name="connsiteY401" fmla="*/ 3964587 h 5011384"/>
              <a:gd name="connsiteX402" fmla="*/ 1260578 w 5020088"/>
              <a:gd name="connsiteY402" fmla="*/ 4000390 h 5011384"/>
              <a:gd name="connsiteX403" fmla="*/ 1224785 w 5020088"/>
              <a:gd name="connsiteY403" fmla="*/ 3964587 h 5011384"/>
              <a:gd name="connsiteX404" fmla="*/ 1260578 w 5020088"/>
              <a:gd name="connsiteY404" fmla="*/ 3928794 h 5011384"/>
              <a:gd name="connsiteX405" fmla="*/ 3803998 w 5020088"/>
              <a:gd name="connsiteY405" fmla="*/ 3887201 h 5011384"/>
              <a:gd name="connsiteX406" fmla="*/ 3823347 w 5020088"/>
              <a:gd name="connsiteY406" fmla="*/ 3906550 h 5011384"/>
              <a:gd name="connsiteX407" fmla="*/ 3803998 w 5020088"/>
              <a:gd name="connsiteY407" fmla="*/ 3925899 h 5011384"/>
              <a:gd name="connsiteX408" fmla="*/ 3784649 w 5020088"/>
              <a:gd name="connsiteY408" fmla="*/ 3906550 h 5011384"/>
              <a:gd name="connsiteX409" fmla="*/ 3803998 w 5020088"/>
              <a:gd name="connsiteY409" fmla="*/ 3887201 h 5011384"/>
              <a:gd name="connsiteX410" fmla="*/ 904566 w 5020088"/>
              <a:gd name="connsiteY410" fmla="*/ 3863007 h 5011384"/>
              <a:gd name="connsiteX411" fmla="*/ 929715 w 5020088"/>
              <a:gd name="connsiteY411" fmla="*/ 3888166 h 5011384"/>
              <a:gd name="connsiteX412" fmla="*/ 904566 w 5020088"/>
              <a:gd name="connsiteY412" fmla="*/ 3913314 h 5011384"/>
              <a:gd name="connsiteX413" fmla="*/ 879408 w 5020088"/>
              <a:gd name="connsiteY413" fmla="*/ 3888166 h 5011384"/>
              <a:gd name="connsiteX414" fmla="*/ 904566 w 5020088"/>
              <a:gd name="connsiteY414" fmla="*/ 3863007 h 5011384"/>
              <a:gd name="connsiteX415" fmla="*/ 4594400 w 5020088"/>
              <a:gd name="connsiteY415" fmla="*/ 3859147 h 5011384"/>
              <a:gd name="connsiteX416" fmla="*/ 4610854 w 5020088"/>
              <a:gd name="connsiteY416" fmla="*/ 3875591 h 5011384"/>
              <a:gd name="connsiteX417" fmla="*/ 4594400 w 5020088"/>
              <a:gd name="connsiteY417" fmla="*/ 3892045 h 5011384"/>
              <a:gd name="connsiteX418" fmla="*/ 4577956 w 5020088"/>
              <a:gd name="connsiteY418" fmla="*/ 3875591 h 5011384"/>
              <a:gd name="connsiteX419" fmla="*/ 4594400 w 5020088"/>
              <a:gd name="connsiteY419" fmla="*/ 3859147 h 5011384"/>
              <a:gd name="connsiteX420" fmla="*/ 4347709 w 5020088"/>
              <a:gd name="connsiteY420" fmla="*/ 3837858 h 5011384"/>
              <a:gd name="connsiteX421" fmla="*/ 4396076 w 5020088"/>
              <a:gd name="connsiteY421" fmla="*/ 3886236 h 5011384"/>
              <a:gd name="connsiteX422" fmla="*/ 4347709 w 5020088"/>
              <a:gd name="connsiteY422" fmla="*/ 3934603 h 5011384"/>
              <a:gd name="connsiteX423" fmla="*/ 4299331 w 5020088"/>
              <a:gd name="connsiteY423" fmla="*/ 3886236 h 5011384"/>
              <a:gd name="connsiteX424" fmla="*/ 4347709 w 5020088"/>
              <a:gd name="connsiteY424" fmla="*/ 3837858 h 5011384"/>
              <a:gd name="connsiteX425" fmla="*/ 651090 w 5020088"/>
              <a:gd name="connsiteY425" fmla="*/ 3835918 h 5011384"/>
              <a:gd name="connsiteX426" fmla="*/ 700433 w 5020088"/>
              <a:gd name="connsiteY426" fmla="*/ 3885261 h 5011384"/>
              <a:gd name="connsiteX427" fmla="*/ 651090 w 5020088"/>
              <a:gd name="connsiteY427" fmla="*/ 3934603 h 5011384"/>
              <a:gd name="connsiteX428" fmla="*/ 601748 w 5020088"/>
              <a:gd name="connsiteY428" fmla="*/ 3885261 h 5011384"/>
              <a:gd name="connsiteX429" fmla="*/ 651090 w 5020088"/>
              <a:gd name="connsiteY429" fmla="*/ 3835918 h 5011384"/>
              <a:gd name="connsiteX430" fmla="*/ 4151314 w 5020088"/>
              <a:gd name="connsiteY430" fmla="*/ 3815605 h 5011384"/>
              <a:gd name="connsiteX431" fmla="*/ 4155184 w 5020088"/>
              <a:gd name="connsiteY431" fmla="*/ 3819475 h 5011384"/>
              <a:gd name="connsiteX432" fmla="*/ 4151314 w 5020088"/>
              <a:gd name="connsiteY432" fmla="*/ 3823344 h 5011384"/>
              <a:gd name="connsiteX433" fmla="*/ 4147444 w 5020088"/>
              <a:gd name="connsiteY433" fmla="*/ 3819475 h 5011384"/>
              <a:gd name="connsiteX434" fmla="*/ 4151314 w 5020088"/>
              <a:gd name="connsiteY434" fmla="*/ 3815605 h 5011384"/>
              <a:gd name="connsiteX435" fmla="*/ 1132875 w 5020088"/>
              <a:gd name="connsiteY435" fmla="*/ 3809805 h 5011384"/>
              <a:gd name="connsiteX436" fmla="*/ 1168668 w 5020088"/>
              <a:gd name="connsiteY436" fmla="*/ 3845598 h 5011384"/>
              <a:gd name="connsiteX437" fmla="*/ 1132875 w 5020088"/>
              <a:gd name="connsiteY437" fmla="*/ 3881401 h 5011384"/>
              <a:gd name="connsiteX438" fmla="*/ 1097082 w 5020088"/>
              <a:gd name="connsiteY438" fmla="*/ 3845598 h 5011384"/>
              <a:gd name="connsiteX439" fmla="*/ 1132875 w 5020088"/>
              <a:gd name="connsiteY439" fmla="*/ 3809805 h 5011384"/>
              <a:gd name="connsiteX440" fmla="*/ 356020 w 5020088"/>
              <a:gd name="connsiteY440" fmla="*/ 3793361 h 5011384"/>
              <a:gd name="connsiteX441" fmla="*/ 361820 w 5020088"/>
              <a:gd name="connsiteY441" fmla="*/ 3799161 h 5011384"/>
              <a:gd name="connsiteX442" fmla="*/ 356020 w 5020088"/>
              <a:gd name="connsiteY442" fmla="*/ 3804970 h 5011384"/>
              <a:gd name="connsiteX443" fmla="*/ 350211 w 5020088"/>
              <a:gd name="connsiteY443" fmla="*/ 3799161 h 5011384"/>
              <a:gd name="connsiteX444" fmla="*/ 356020 w 5020088"/>
              <a:gd name="connsiteY444" fmla="*/ 3793361 h 5011384"/>
              <a:gd name="connsiteX445" fmla="*/ 3925901 w 5020088"/>
              <a:gd name="connsiteY445" fmla="*/ 3763367 h 5011384"/>
              <a:gd name="connsiteX446" fmla="*/ 3945250 w 5020088"/>
              <a:gd name="connsiteY446" fmla="*/ 3782716 h 5011384"/>
              <a:gd name="connsiteX447" fmla="*/ 3925901 w 5020088"/>
              <a:gd name="connsiteY447" fmla="*/ 3802065 h 5011384"/>
              <a:gd name="connsiteX448" fmla="*/ 3906552 w 5020088"/>
              <a:gd name="connsiteY448" fmla="*/ 3782716 h 5011384"/>
              <a:gd name="connsiteX449" fmla="*/ 3925901 w 5020088"/>
              <a:gd name="connsiteY449" fmla="*/ 3763367 h 5011384"/>
              <a:gd name="connsiteX450" fmla="*/ 794272 w 5020088"/>
              <a:gd name="connsiteY450" fmla="*/ 3723694 h 5011384"/>
              <a:gd name="connsiteX451" fmla="*/ 820386 w 5020088"/>
              <a:gd name="connsiteY451" fmla="*/ 3749818 h 5011384"/>
              <a:gd name="connsiteX452" fmla="*/ 794272 w 5020088"/>
              <a:gd name="connsiteY452" fmla="*/ 3775941 h 5011384"/>
              <a:gd name="connsiteX453" fmla="*/ 768149 w 5020088"/>
              <a:gd name="connsiteY453" fmla="*/ 3749818 h 5011384"/>
              <a:gd name="connsiteX454" fmla="*/ 794272 w 5020088"/>
              <a:gd name="connsiteY454" fmla="*/ 3723694 h 5011384"/>
              <a:gd name="connsiteX455" fmla="*/ 4688251 w 5020088"/>
              <a:gd name="connsiteY455" fmla="*/ 3705320 h 5011384"/>
              <a:gd name="connsiteX456" fmla="*/ 4704705 w 5020088"/>
              <a:gd name="connsiteY456" fmla="*/ 3721764 h 5011384"/>
              <a:gd name="connsiteX457" fmla="*/ 4688251 w 5020088"/>
              <a:gd name="connsiteY457" fmla="*/ 3738218 h 5011384"/>
              <a:gd name="connsiteX458" fmla="*/ 4671807 w 5020088"/>
              <a:gd name="connsiteY458" fmla="*/ 3721764 h 5011384"/>
              <a:gd name="connsiteX459" fmla="*/ 4688251 w 5020088"/>
              <a:gd name="connsiteY459" fmla="*/ 3705320 h 5011384"/>
              <a:gd name="connsiteX460" fmla="*/ 4449288 w 5020088"/>
              <a:gd name="connsiteY460" fmla="*/ 3696616 h 5011384"/>
              <a:gd name="connsiteX461" fmla="*/ 4491855 w 5020088"/>
              <a:gd name="connsiteY461" fmla="*/ 3739184 h 5011384"/>
              <a:gd name="connsiteX462" fmla="*/ 4449288 w 5020088"/>
              <a:gd name="connsiteY462" fmla="*/ 3781752 h 5011384"/>
              <a:gd name="connsiteX463" fmla="*/ 4406720 w 5020088"/>
              <a:gd name="connsiteY463" fmla="*/ 3739184 h 5011384"/>
              <a:gd name="connsiteX464" fmla="*/ 4449288 w 5020088"/>
              <a:gd name="connsiteY464" fmla="*/ 3696616 h 5011384"/>
              <a:gd name="connsiteX465" fmla="*/ 549500 w 5020088"/>
              <a:gd name="connsiteY465" fmla="*/ 3690806 h 5011384"/>
              <a:gd name="connsiteX466" fmla="*/ 596913 w 5020088"/>
              <a:gd name="connsiteY466" fmla="*/ 3738209 h 5011384"/>
              <a:gd name="connsiteX467" fmla="*/ 549500 w 5020088"/>
              <a:gd name="connsiteY467" fmla="*/ 3785621 h 5011384"/>
              <a:gd name="connsiteX468" fmla="*/ 502098 w 5020088"/>
              <a:gd name="connsiteY468" fmla="*/ 3738209 h 5011384"/>
              <a:gd name="connsiteX469" fmla="*/ 549500 w 5020088"/>
              <a:gd name="connsiteY469" fmla="*/ 3690806 h 5011384"/>
              <a:gd name="connsiteX470" fmla="*/ 1017746 w 5020088"/>
              <a:gd name="connsiteY470" fmla="*/ 3682101 h 5011384"/>
              <a:gd name="connsiteX471" fmla="*/ 1052574 w 5020088"/>
              <a:gd name="connsiteY471" fmla="*/ 3716929 h 5011384"/>
              <a:gd name="connsiteX472" fmla="*/ 1017746 w 5020088"/>
              <a:gd name="connsiteY472" fmla="*/ 3751757 h 5011384"/>
              <a:gd name="connsiteX473" fmla="*/ 982918 w 5020088"/>
              <a:gd name="connsiteY473" fmla="*/ 3716929 h 5011384"/>
              <a:gd name="connsiteX474" fmla="*/ 1017746 w 5020088"/>
              <a:gd name="connsiteY474" fmla="*/ 3682101 h 5011384"/>
              <a:gd name="connsiteX475" fmla="*/ 4255809 w 5020088"/>
              <a:gd name="connsiteY475" fmla="*/ 3673397 h 5011384"/>
              <a:gd name="connsiteX476" fmla="*/ 4258714 w 5020088"/>
              <a:gd name="connsiteY476" fmla="*/ 3676302 h 5011384"/>
              <a:gd name="connsiteX477" fmla="*/ 4255809 w 5020088"/>
              <a:gd name="connsiteY477" fmla="*/ 3679207 h 5011384"/>
              <a:gd name="connsiteX478" fmla="*/ 4252904 w 5020088"/>
              <a:gd name="connsiteY478" fmla="*/ 3676302 h 5011384"/>
              <a:gd name="connsiteX479" fmla="*/ 4255809 w 5020088"/>
              <a:gd name="connsiteY479" fmla="*/ 3673397 h 5011384"/>
              <a:gd name="connsiteX480" fmla="*/ 268945 w 5020088"/>
              <a:gd name="connsiteY480" fmla="*/ 3636629 h 5011384"/>
              <a:gd name="connsiteX481" fmla="*/ 273780 w 5020088"/>
              <a:gd name="connsiteY481" fmla="*/ 3641464 h 5011384"/>
              <a:gd name="connsiteX482" fmla="*/ 268945 w 5020088"/>
              <a:gd name="connsiteY482" fmla="*/ 3646298 h 5011384"/>
              <a:gd name="connsiteX483" fmla="*/ 264111 w 5020088"/>
              <a:gd name="connsiteY483" fmla="*/ 3641464 h 5011384"/>
              <a:gd name="connsiteX484" fmla="*/ 268945 w 5020088"/>
              <a:gd name="connsiteY484" fmla="*/ 3636629 h 5011384"/>
              <a:gd name="connsiteX485" fmla="*/ 4036196 w 5020088"/>
              <a:gd name="connsiteY485" fmla="*/ 3627924 h 5011384"/>
              <a:gd name="connsiteX486" fmla="*/ 4055545 w 5020088"/>
              <a:gd name="connsiteY486" fmla="*/ 3647273 h 5011384"/>
              <a:gd name="connsiteX487" fmla="*/ 4036196 w 5020088"/>
              <a:gd name="connsiteY487" fmla="*/ 3666622 h 5011384"/>
              <a:gd name="connsiteX488" fmla="*/ 4016847 w 5020088"/>
              <a:gd name="connsiteY488" fmla="*/ 3647273 h 5011384"/>
              <a:gd name="connsiteX489" fmla="*/ 4036196 w 5020088"/>
              <a:gd name="connsiteY489" fmla="*/ 3627924 h 5011384"/>
              <a:gd name="connsiteX490" fmla="*/ 696562 w 5020088"/>
              <a:gd name="connsiteY490" fmla="*/ 3575677 h 5011384"/>
              <a:gd name="connsiteX491" fmla="*/ 723651 w 5020088"/>
              <a:gd name="connsiteY491" fmla="*/ 3602766 h 5011384"/>
              <a:gd name="connsiteX492" fmla="*/ 696562 w 5020088"/>
              <a:gd name="connsiteY492" fmla="*/ 3629854 h 5011384"/>
              <a:gd name="connsiteX493" fmla="*/ 669474 w 5020088"/>
              <a:gd name="connsiteY493" fmla="*/ 3602766 h 5011384"/>
              <a:gd name="connsiteX494" fmla="*/ 696562 w 5020088"/>
              <a:gd name="connsiteY494" fmla="*/ 3575677 h 5011384"/>
              <a:gd name="connsiteX495" fmla="*/ 4538293 w 5020088"/>
              <a:gd name="connsiteY495" fmla="*/ 3549563 h 5011384"/>
              <a:gd name="connsiteX496" fmla="*/ 4573121 w 5020088"/>
              <a:gd name="connsiteY496" fmla="*/ 3584391 h 5011384"/>
              <a:gd name="connsiteX497" fmla="*/ 4538293 w 5020088"/>
              <a:gd name="connsiteY497" fmla="*/ 3619219 h 5011384"/>
              <a:gd name="connsiteX498" fmla="*/ 4503465 w 5020088"/>
              <a:gd name="connsiteY498" fmla="*/ 3584391 h 5011384"/>
              <a:gd name="connsiteX499" fmla="*/ 4538293 w 5020088"/>
              <a:gd name="connsiteY499" fmla="*/ 3549563 h 5011384"/>
              <a:gd name="connsiteX500" fmla="*/ 4769516 w 5020088"/>
              <a:gd name="connsiteY500" fmla="*/ 3542789 h 5011384"/>
              <a:gd name="connsiteX501" fmla="*/ 4786925 w 5020088"/>
              <a:gd name="connsiteY501" fmla="*/ 3560208 h 5011384"/>
              <a:gd name="connsiteX502" fmla="*/ 4769516 w 5020088"/>
              <a:gd name="connsiteY502" fmla="*/ 3577617 h 5011384"/>
              <a:gd name="connsiteX503" fmla="*/ 4752097 w 5020088"/>
              <a:gd name="connsiteY503" fmla="*/ 3560208 h 5011384"/>
              <a:gd name="connsiteX504" fmla="*/ 4769516 w 5020088"/>
              <a:gd name="connsiteY504" fmla="*/ 3542789 h 5011384"/>
              <a:gd name="connsiteX505" fmla="*/ 913261 w 5020088"/>
              <a:gd name="connsiteY505" fmla="*/ 3541813 h 5011384"/>
              <a:gd name="connsiteX506" fmla="*/ 948089 w 5020088"/>
              <a:gd name="connsiteY506" fmla="*/ 3576641 h 5011384"/>
              <a:gd name="connsiteX507" fmla="*/ 913261 w 5020088"/>
              <a:gd name="connsiteY507" fmla="*/ 3611469 h 5011384"/>
              <a:gd name="connsiteX508" fmla="*/ 878433 w 5020088"/>
              <a:gd name="connsiteY508" fmla="*/ 3576641 h 5011384"/>
              <a:gd name="connsiteX509" fmla="*/ 913261 w 5020088"/>
              <a:gd name="connsiteY509" fmla="*/ 3541813 h 5011384"/>
              <a:gd name="connsiteX510" fmla="*/ 460505 w 5020088"/>
              <a:gd name="connsiteY510" fmla="*/ 3538919 h 5011384"/>
              <a:gd name="connsiteX511" fmla="*/ 505978 w 5020088"/>
              <a:gd name="connsiteY511" fmla="*/ 3584392 h 5011384"/>
              <a:gd name="connsiteX512" fmla="*/ 460505 w 5020088"/>
              <a:gd name="connsiteY512" fmla="*/ 3629854 h 5011384"/>
              <a:gd name="connsiteX513" fmla="*/ 415033 w 5020088"/>
              <a:gd name="connsiteY513" fmla="*/ 3584392 h 5011384"/>
              <a:gd name="connsiteX514" fmla="*/ 460505 w 5020088"/>
              <a:gd name="connsiteY514" fmla="*/ 3538919 h 5011384"/>
              <a:gd name="connsiteX515" fmla="*/ 4346744 w 5020088"/>
              <a:gd name="connsiteY515" fmla="*/ 3522475 h 5011384"/>
              <a:gd name="connsiteX516" fmla="*/ 4349639 w 5020088"/>
              <a:gd name="connsiteY516" fmla="*/ 3525380 h 5011384"/>
              <a:gd name="connsiteX517" fmla="*/ 4346744 w 5020088"/>
              <a:gd name="connsiteY517" fmla="*/ 3528275 h 5011384"/>
              <a:gd name="connsiteX518" fmla="*/ 4343839 w 5020088"/>
              <a:gd name="connsiteY518" fmla="*/ 3525380 h 5011384"/>
              <a:gd name="connsiteX519" fmla="*/ 4346744 w 5020088"/>
              <a:gd name="connsiteY519" fmla="*/ 3522475 h 5011384"/>
              <a:gd name="connsiteX520" fmla="*/ 4132930 w 5020088"/>
              <a:gd name="connsiteY520" fmla="*/ 3482801 h 5011384"/>
              <a:gd name="connsiteX521" fmla="*/ 4153254 w 5020088"/>
              <a:gd name="connsiteY521" fmla="*/ 3503115 h 5011384"/>
              <a:gd name="connsiteX522" fmla="*/ 4132930 w 5020088"/>
              <a:gd name="connsiteY522" fmla="*/ 3523429 h 5011384"/>
              <a:gd name="connsiteX523" fmla="*/ 4112616 w 5020088"/>
              <a:gd name="connsiteY523" fmla="*/ 3503115 h 5011384"/>
              <a:gd name="connsiteX524" fmla="*/ 4132930 w 5020088"/>
              <a:gd name="connsiteY524" fmla="*/ 3482801 h 5011384"/>
              <a:gd name="connsiteX525" fmla="*/ 192514 w 5020088"/>
              <a:gd name="connsiteY525" fmla="*/ 3472167 h 5011384"/>
              <a:gd name="connsiteX526" fmla="*/ 197349 w 5020088"/>
              <a:gd name="connsiteY526" fmla="*/ 3477002 h 5011384"/>
              <a:gd name="connsiteX527" fmla="*/ 192514 w 5020088"/>
              <a:gd name="connsiteY527" fmla="*/ 3481836 h 5011384"/>
              <a:gd name="connsiteX528" fmla="*/ 187680 w 5020088"/>
              <a:gd name="connsiteY528" fmla="*/ 3477002 h 5011384"/>
              <a:gd name="connsiteX529" fmla="*/ 192514 w 5020088"/>
              <a:gd name="connsiteY529" fmla="*/ 3472167 h 5011384"/>
              <a:gd name="connsiteX530" fmla="*/ 611427 w 5020088"/>
              <a:gd name="connsiteY530" fmla="*/ 3418955 h 5011384"/>
              <a:gd name="connsiteX531" fmla="*/ 640446 w 5020088"/>
              <a:gd name="connsiteY531" fmla="*/ 3447974 h 5011384"/>
              <a:gd name="connsiteX532" fmla="*/ 611427 w 5020088"/>
              <a:gd name="connsiteY532" fmla="*/ 3476037 h 5011384"/>
              <a:gd name="connsiteX533" fmla="*/ 582399 w 5020088"/>
              <a:gd name="connsiteY533" fmla="*/ 3447974 h 5011384"/>
              <a:gd name="connsiteX534" fmla="*/ 611427 w 5020088"/>
              <a:gd name="connsiteY534" fmla="*/ 3418955 h 5011384"/>
              <a:gd name="connsiteX535" fmla="*/ 4615690 w 5020088"/>
              <a:gd name="connsiteY535" fmla="*/ 3394771 h 5011384"/>
              <a:gd name="connsiteX536" fmla="*/ 4644718 w 5020088"/>
              <a:gd name="connsiteY536" fmla="*/ 3423790 h 5011384"/>
              <a:gd name="connsiteX537" fmla="*/ 4615690 w 5020088"/>
              <a:gd name="connsiteY537" fmla="*/ 3452818 h 5011384"/>
              <a:gd name="connsiteX538" fmla="*/ 4586671 w 5020088"/>
              <a:gd name="connsiteY538" fmla="*/ 3423790 h 5011384"/>
              <a:gd name="connsiteX539" fmla="*/ 4615690 w 5020088"/>
              <a:gd name="connsiteY539" fmla="*/ 3394771 h 5011384"/>
              <a:gd name="connsiteX540" fmla="*/ 823291 w 5020088"/>
              <a:gd name="connsiteY540" fmla="*/ 3392831 h 5011384"/>
              <a:gd name="connsiteX541" fmla="*/ 858119 w 5020088"/>
              <a:gd name="connsiteY541" fmla="*/ 3427659 h 5011384"/>
              <a:gd name="connsiteX542" fmla="*/ 823291 w 5020088"/>
              <a:gd name="connsiteY542" fmla="*/ 3462487 h 5011384"/>
              <a:gd name="connsiteX543" fmla="*/ 788463 w 5020088"/>
              <a:gd name="connsiteY543" fmla="*/ 3427659 h 5011384"/>
              <a:gd name="connsiteX544" fmla="*/ 823291 w 5020088"/>
              <a:gd name="connsiteY544" fmla="*/ 3392831 h 5011384"/>
              <a:gd name="connsiteX545" fmla="*/ 383109 w 5020088"/>
              <a:gd name="connsiteY545" fmla="*/ 3377352 h 5011384"/>
              <a:gd name="connsiteX546" fmla="*/ 427607 w 5020088"/>
              <a:gd name="connsiteY546" fmla="*/ 3421850 h 5011384"/>
              <a:gd name="connsiteX547" fmla="*/ 383109 w 5020088"/>
              <a:gd name="connsiteY547" fmla="*/ 3466357 h 5011384"/>
              <a:gd name="connsiteX548" fmla="*/ 338602 w 5020088"/>
              <a:gd name="connsiteY548" fmla="*/ 3421850 h 5011384"/>
              <a:gd name="connsiteX549" fmla="*/ 383109 w 5020088"/>
              <a:gd name="connsiteY549" fmla="*/ 3377352 h 5011384"/>
              <a:gd name="connsiteX550" fmla="*/ 4840147 w 5020088"/>
              <a:gd name="connsiteY550" fmla="*/ 3376387 h 5011384"/>
              <a:gd name="connsiteX551" fmla="*/ 4857556 w 5020088"/>
              <a:gd name="connsiteY551" fmla="*/ 3393806 h 5011384"/>
              <a:gd name="connsiteX552" fmla="*/ 4840147 w 5020088"/>
              <a:gd name="connsiteY552" fmla="*/ 3411215 h 5011384"/>
              <a:gd name="connsiteX553" fmla="*/ 4822728 w 5020088"/>
              <a:gd name="connsiteY553" fmla="*/ 3393806 h 5011384"/>
              <a:gd name="connsiteX554" fmla="*/ 4840147 w 5020088"/>
              <a:gd name="connsiteY554" fmla="*/ 3376387 h 5011384"/>
              <a:gd name="connsiteX555" fmla="*/ 4426079 w 5020088"/>
              <a:gd name="connsiteY555" fmla="*/ 3365743 h 5011384"/>
              <a:gd name="connsiteX556" fmla="*/ 4428009 w 5020088"/>
              <a:gd name="connsiteY556" fmla="*/ 3367683 h 5011384"/>
              <a:gd name="connsiteX557" fmla="*/ 4426079 w 5020088"/>
              <a:gd name="connsiteY557" fmla="*/ 3369613 h 5011384"/>
              <a:gd name="connsiteX558" fmla="*/ 4424139 w 5020088"/>
              <a:gd name="connsiteY558" fmla="*/ 3367683 h 5011384"/>
              <a:gd name="connsiteX559" fmla="*/ 4426079 w 5020088"/>
              <a:gd name="connsiteY559" fmla="*/ 3365743 h 5011384"/>
              <a:gd name="connsiteX560" fmla="*/ 4217111 w 5020088"/>
              <a:gd name="connsiteY560" fmla="*/ 3328984 h 5011384"/>
              <a:gd name="connsiteX561" fmla="*/ 4238390 w 5020088"/>
              <a:gd name="connsiteY561" fmla="*/ 3350263 h 5011384"/>
              <a:gd name="connsiteX562" fmla="*/ 4217111 w 5020088"/>
              <a:gd name="connsiteY562" fmla="*/ 3371552 h 5011384"/>
              <a:gd name="connsiteX563" fmla="*/ 4195822 w 5020088"/>
              <a:gd name="connsiteY563" fmla="*/ 3350263 h 5011384"/>
              <a:gd name="connsiteX564" fmla="*/ 4217111 w 5020088"/>
              <a:gd name="connsiteY564" fmla="*/ 3328984 h 5011384"/>
              <a:gd name="connsiteX565" fmla="*/ 128657 w 5020088"/>
              <a:gd name="connsiteY565" fmla="*/ 3303826 h 5011384"/>
              <a:gd name="connsiteX566" fmla="*/ 133502 w 5020088"/>
              <a:gd name="connsiteY566" fmla="*/ 3308661 h 5011384"/>
              <a:gd name="connsiteX567" fmla="*/ 128657 w 5020088"/>
              <a:gd name="connsiteY567" fmla="*/ 3312531 h 5011384"/>
              <a:gd name="connsiteX568" fmla="*/ 123823 w 5020088"/>
              <a:gd name="connsiteY568" fmla="*/ 3308661 h 5011384"/>
              <a:gd name="connsiteX569" fmla="*/ 128657 w 5020088"/>
              <a:gd name="connsiteY569" fmla="*/ 3303826 h 5011384"/>
              <a:gd name="connsiteX570" fmla="*/ 539831 w 5020088"/>
              <a:gd name="connsiteY570" fmla="*/ 3256423 h 5011384"/>
              <a:gd name="connsiteX571" fmla="*/ 569815 w 5020088"/>
              <a:gd name="connsiteY571" fmla="*/ 3286417 h 5011384"/>
              <a:gd name="connsiteX572" fmla="*/ 539831 w 5020088"/>
              <a:gd name="connsiteY572" fmla="*/ 3316400 h 5011384"/>
              <a:gd name="connsiteX573" fmla="*/ 509838 w 5020088"/>
              <a:gd name="connsiteY573" fmla="*/ 3286417 h 5011384"/>
              <a:gd name="connsiteX574" fmla="*/ 539831 w 5020088"/>
              <a:gd name="connsiteY574" fmla="*/ 3256423 h 5011384"/>
              <a:gd name="connsiteX575" fmla="*/ 745905 w 5020088"/>
              <a:gd name="connsiteY575" fmla="*/ 3238039 h 5011384"/>
              <a:gd name="connsiteX576" fmla="*/ 779768 w 5020088"/>
              <a:gd name="connsiteY576" fmla="*/ 3271902 h 5011384"/>
              <a:gd name="connsiteX577" fmla="*/ 745905 w 5020088"/>
              <a:gd name="connsiteY577" fmla="*/ 3305765 h 5011384"/>
              <a:gd name="connsiteX578" fmla="*/ 712042 w 5020088"/>
              <a:gd name="connsiteY578" fmla="*/ 3271902 h 5011384"/>
              <a:gd name="connsiteX579" fmla="*/ 745905 w 5020088"/>
              <a:gd name="connsiteY579" fmla="*/ 3238039 h 5011384"/>
              <a:gd name="connsiteX580" fmla="*/ 4680511 w 5020088"/>
              <a:gd name="connsiteY580" fmla="*/ 3229334 h 5011384"/>
              <a:gd name="connsiteX581" fmla="*/ 4707599 w 5020088"/>
              <a:gd name="connsiteY581" fmla="*/ 3256423 h 5011384"/>
              <a:gd name="connsiteX582" fmla="*/ 4680511 w 5020088"/>
              <a:gd name="connsiteY582" fmla="*/ 3283511 h 5011384"/>
              <a:gd name="connsiteX583" fmla="*/ 4653422 w 5020088"/>
              <a:gd name="connsiteY583" fmla="*/ 3256423 h 5011384"/>
              <a:gd name="connsiteX584" fmla="*/ 4680511 w 5020088"/>
              <a:gd name="connsiteY584" fmla="*/ 3229334 h 5011384"/>
              <a:gd name="connsiteX585" fmla="*/ 319252 w 5020088"/>
              <a:gd name="connsiteY585" fmla="*/ 3211915 h 5011384"/>
              <a:gd name="connsiteX586" fmla="*/ 362795 w 5020088"/>
              <a:gd name="connsiteY586" fmla="*/ 3255448 h 5011384"/>
              <a:gd name="connsiteX587" fmla="*/ 319252 w 5020088"/>
              <a:gd name="connsiteY587" fmla="*/ 3298990 h 5011384"/>
              <a:gd name="connsiteX588" fmla="*/ 275720 w 5020088"/>
              <a:gd name="connsiteY588" fmla="*/ 3255448 h 5011384"/>
              <a:gd name="connsiteX589" fmla="*/ 319252 w 5020088"/>
              <a:gd name="connsiteY589" fmla="*/ 3211915 h 5011384"/>
              <a:gd name="connsiteX590" fmla="*/ 4897219 w 5020088"/>
              <a:gd name="connsiteY590" fmla="*/ 3205141 h 5011384"/>
              <a:gd name="connsiteX591" fmla="*/ 4914628 w 5020088"/>
              <a:gd name="connsiteY591" fmla="*/ 3222560 h 5011384"/>
              <a:gd name="connsiteX592" fmla="*/ 4897219 w 5020088"/>
              <a:gd name="connsiteY592" fmla="*/ 3239969 h 5011384"/>
              <a:gd name="connsiteX593" fmla="*/ 4879800 w 5020088"/>
              <a:gd name="connsiteY593" fmla="*/ 3222560 h 5011384"/>
              <a:gd name="connsiteX594" fmla="*/ 4897219 w 5020088"/>
              <a:gd name="connsiteY594" fmla="*/ 3205141 h 5011384"/>
              <a:gd name="connsiteX595" fmla="*/ 4490891 w 5020088"/>
              <a:gd name="connsiteY595" fmla="*/ 3201281 h 5011384"/>
              <a:gd name="connsiteX596" fmla="*/ 4492831 w 5020088"/>
              <a:gd name="connsiteY596" fmla="*/ 3203211 h 5011384"/>
              <a:gd name="connsiteX597" fmla="*/ 4490891 w 5020088"/>
              <a:gd name="connsiteY597" fmla="*/ 3205151 h 5011384"/>
              <a:gd name="connsiteX598" fmla="*/ 4488961 w 5020088"/>
              <a:gd name="connsiteY598" fmla="*/ 3203211 h 5011384"/>
              <a:gd name="connsiteX599" fmla="*/ 4490891 w 5020088"/>
              <a:gd name="connsiteY599" fmla="*/ 3201281 h 5011384"/>
              <a:gd name="connsiteX600" fmla="*/ 4285792 w 5020088"/>
              <a:gd name="connsiteY600" fmla="*/ 3168382 h 5011384"/>
              <a:gd name="connsiteX601" fmla="*/ 4308036 w 5020088"/>
              <a:gd name="connsiteY601" fmla="*/ 3190636 h 5011384"/>
              <a:gd name="connsiteX602" fmla="*/ 4285792 w 5020088"/>
              <a:gd name="connsiteY602" fmla="*/ 3212880 h 5011384"/>
              <a:gd name="connsiteX603" fmla="*/ 4263538 w 5020088"/>
              <a:gd name="connsiteY603" fmla="*/ 3190636 h 5011384"/>
              <a:gd name="connsiteX604" fmla="*/ 4285792 w 5020088"/>
              <a:gd name="connsiteY604" fmla="*/ 3168382 h 5011384"/>
              <a:gd name="connsiteX605" fmla="*/ 77385 w 5020088"/>
              <a:gd name="connsiteY605" fmla="*/ 3130649 h 5011384"/>
              <a:gd name="connsiteX606" fmla="*/ 81255 w 5020088"/>
              <a:gd name="connsiteY606" fmla="*/ 3134519 h 5011384"/>
              <a:gd name="connsiteX607" fmla="*/ 77385 w 5020088"/>
              <a:gd name="connsiteY607" fmla="*/ 3138389 h 5011384"/>
              <a:gd name="connsiteX608" fmla="*/ 73516 w 5020088"/>
              <a:gd name="connsiteY608" fmla="*/ 3134519 h 5011384"/>
              <a:gd name="connsiteX609" fmla="*/ 77385 w 5020088"/>
              <a:gd name="connsiteY609" fmla="*/ 3130649 h 5011384"/>
              <a:gd name="connsiteX610" fmla="*/ 481784 w 5020088"/>
              <a:gd name="connsiteY610" fmla="*/ 3089057 h 5011384"/>
              <a:gd name="connsiteX611" fmla="*/ 512743 w 5020088"/>
              <a:gd name="connsiteY611" fmla="*/ 3120016 h 5011384"/>
              <a:gd name="connsiteX612" fmla="*/ 481784 w 5020088"/>
              <a:gd name="connsiteY612" fmla="*/ 3150974 h 5011384"/>
              <a:gd name="connsiteX613" fmla="*/ 450826 w 5020088"/>
              <a:gd name="connsiteY613" fmla="*/ 3120016 h 5011384"/>
              <a:gd name="connsiteX614" fmla="*/ 481784 w 5020088"/>
              <a:gd name="connsiteY614" fmla="*/ 3089057 h 5011384"/>
              <a:gd name="connsiteX615" fmla="*/ 683988 w 5020088"/>
              <a:gd name="connsiteY615" fmla="*/ 3076472 h 5011384"/>
              <a:gd name="connsiteX616" fmla="*/ 716876 w 5020088"/>
              <a:gd name="connsiteY616" fmla="*/ 3109371 h 5011384"/>
              <a:gd name="connsiteX617" fmla="*/ 683988 w 5020088"/>
              <a:gd name="connsiteY617" fmla="*/ 3142259 h 5011384"/>
              <a:gd name="connsiteX618" fmla="*/ 651090 w 5020088"/>
              <a:gd name="connsiteY618" fmla="*/ 3109371 h 5011384"/>
              <a:gd name="connsiteX619" fmla="*/ 683988 w 5020088"/>
              <a:gd name="connsiteY619" fmla="*/ 3076472 h 5011384"/>
              <a:gd name="connsiteX620" fmla="*/ 4731784 w 5020088"/>
              <a:gd name="connsiteY620" fmla="*/ 3057123 h 5011384"/>
              <a:gd name="connsiteX621" fmla="*/ 4759847 w 5020088"/>
              <a:gd name="connsiteY621" fmla="*/ 3085177 h 5011384"/>
              <a:gd name="connsiteX622" fmla="*/ 4731784 w 5020088"/>
              <a:gd name="connsiteY622" fmla="*/ 3113230 h 5011384"/>
              <a:gd name="connsiteX623" fmla="*/ 4703730 w 5020088"/>
              <a:gd name="connsiteY623" fmla="*/ 3085177 h 5011384"/>
              <a:gd name="connsiteX624" fmla="*/ 4731784 w 5020088"/>
              <a:gd name="connsiteY624" fmla="*/ 3057123 h 5011384"/>
              <a:gd name="connsiteX625" fmla="*/ 267980 w 5020088"/>
              <a:gd name="connsiteY625" fmla="*/ 3042619 h 5011384"/>
              <a:gd name="connsiteX626" fmla="*/ 309583 w 5020088"/>
              <a:gd name="connsiteY626" fmla="*/ 3084222 h 5011384"/>
              <a:gd name="connsiteX627" fmla="*/ 267980 w 5020088"/>
              <a:gd name="connsiteY627" fmla="*/ 3125815 h 5011384"/>
              <a:gd name="connsiteX628" fmla="*/ 226378 w 5020088"/>
              <a:gd name="connsiteY628" fmla="*/ 3084222 h 5011384"/>
              <a:gd name="connsiteX629" fmla="*/ 267980 w 5020088"/>
              <a:gd name="connsiteY629" fmla="*/ 3042619 h 5011384"/>
              <a:gd name="connsiteX630" fmla="*/ 4542163 w 5020088"/>
              <a:gd name="connsiteY630" fmla="*/ 3033904 h 5011384"/>
              <a:gd name="connsiteX631" fmla="*/ 4543138 w 5020088"/>
              <a:gd name="connsiteY631" fmla="*/ 3034869 h 5011384"/>
              <a:gd name="connsiteX632" fmla="*/ 4542163 w 5020088"/>
              <a:gd name="connsiteY632" fmla="*/ 3035844 h 5011384"/>
              <a:gd name="connsiteX633" fmla="*/ 4541198 w 5020088"/>
              <a:gd name="connsiteY633" fmla="*/ 3034869 h 5011384"/>
              <a:gd name="connsiteX634" fmla="*/ 4542163 w 5020088"/>
              <a:gd name="connsiteY634" fmla="*/ 3033904 h 5011384"/>
              <a:gd name="connsiteX635" fmla="*/ 4942692 w 5020088"/>
              <a:gd name="connsiteY635" fmla="*/ 3029070 h 5011384"/>
              <a:gd name="connsiteX636" fmla="*/ 4961066 w 5020088"/>
              <a:gd name="connsiteY636" fmla="*/ 3047454 h 5011384"/>
              <a:gd name="connsiteX637" fmla="*/ 4942692 w 5020088"/>
              <a:gd name="connsiteY637" fmla="*/ 3065838 h 5011384"/>
              <a:gd name="connsiteX638" fmla="*/ 4924308 w 5020088"/>
              <a:gd name="connsiteY638" fmla="*/ 3047454 h 5011384"/>
              <a:gd name="connsiteX639" fmla="*/ 4942692 w 5020088"/>
              <a:gd name="connsiteY639" fmla="*/ 3029070 h 5011384"/>
              <a:gd name="connsiteX640" fmla="*/ 4340934 w 5020088"/>
              <a:gd name="connsiteY640" fmla="*/ 3001981 h 5011384"/>
              <a:gd name="connsiteX641" fmla="*/ 4364152 w 5020088"/>
              <a:gd name="connsiteY641" fmla="*/ 3025200 h 5011384"/>
              <a:gd name="connsiteX642" fmla="*/ 4340934 w 5020088"/>
              <a:gd name="connsiteY642" fmla="*/ 3048418 h 5011384"/>
              <a:gd name="connsiteX643" fmla="*/ 4317715 w 5020088"/>
              <a:gd name="connsiteY643" fmla="*/ 3025200 h 5011384"/>
              <a:gd name="connsiteX644" fmla="*/ 4340934 w 5020088"/>
              <a:gd name="connsiteY644" fmla="*/ 3001981 h 5011384"/>
              <a:gd name="connsiteX645" fmla="*/ 38698 w 5020088"/>
              <a:gd name="connsiteY645" fmla="*/ 2957473 h 5011384"/>
              <a:gd name="connsiteX646" fmla="*/ 40628 w 5020088"/>
              <a:gd name="connsiteY646" fmla="*/ 2959413 h 5011384"/>
              <a:gd name="connsiteX647" fmla="*/ 38698 w 5020088"/>
              <a:gd name="connsiteY647" fmla="*/ 2961343 h 5011384"/>
              <a:gd name="connsiteX648" fmla="*/ 36758 w 5020088"/>
              <a:gd name="connsiteY648" fmla="*/ 2959413 h 5011384"/>
              <a:gd name="connsiteX649" fmla="*/ 38698 w 5020088"/>
              <a:gd name="connsiteY649" fmla="*/ 2957473 h 5011384"/>
              <a:gd name="connsiteX650" fmla="*/ 437276 w 5020088"/>
              <a:gd name="connsiteY650" fmla="*/ 2918775 h 5011384"/>
              <a:gd name="connsiteX651" fmla="*/ 468234 w 5020088"/>
              <a:gd name="connsiteY651" fmla="*/ 2949734 h 5011384"/>
              <a:gd name="connsiteX652" fmla="*/ 437276 w 5020088"/>
              <a:gd name="connsiteY652" fmla="*/ 2980692 h 5011384"/>
              <a:gd name="connsiteX653" fmla="*/ 406318 w 5020088"/>
              <a:gd name="connsiteY653" fmla="*/ 2949734 h 5011384"/>
              <a:gd name="connsiteX654" fmla="*/ 437276 w 5020088"/>
              <a:gd name="connsiteY654" fmla="*/ 2918775 h 5011384"/>
              <a:gd name="connsiteX655" fmla="*/ 637541 w 5020088"/>
              <a:gd name="connsiteY655" fmla="*/ 2910071 h 5011384"/>
              <a:gd name="connsiteX656" fmla="*/ 669465 w 5020088"/>
              <a:gd name="connsiteY656" fmla="*/ 2941995 h 5011384"/>
              <a:gd name="connsiteX657" fmla="*/ 637541 w 5020088"/>
              <a:gd name="connsiteY657" fmla="*/ 2973918 h 5011384"/>
              <a:gd name="connsiteX658" fmla="*/ 605618 w 5020088"/>
              <a:gd name="connsiteY658" fmla="*/ 2941995 h 5011384"/>
              <a:gd name="connsiteX659" fmla="*/ 637541 w 5020088"/>
              <a:gd name="connsiteY659" fmla="*/ 2910071 h 5011384"/>
              <a:gd name="connsiteX660" fmla="*/ 4769517 w 5020088"/>
              <a:gd name="connsiteY660" fmla="*/ 2880087 h 5011384"/>
              <a:gd name="connsiteX661" fmla="*/ 4800475 w 5020088"/>
              <a:gd name="connsiteY661" fmla="*/ 2911046 h 5011384"/>
              <a:gd name="connsiteX662" fmla="*/ 4769517 w 5020088"/>
              <a:gd name="connsiteY662" fmla="*/ 2942004 h 5011384"/>
              <a:gd name="connsiteX663" fmla="*/ 4738558 w 5020088"/>
              <a:gd name="connsiteY663" fmla="*/ 2911046 h 5011384"/>
              <a:gd name="connsiteX664" fmla="*/ 4769517 w 5020088"/>
              <a:gd name="connsiteY664" fmla="*/ 2880087 h 5011384"/>
              <a:gd name="connsiteX665" fmla="*/ 230247 w 5020088"/>
              <a:gd name="connsiteY665" fmla="*/ 2868468 h 5011384"/>
              <a:gd name="connsiteX666" fmla="*/ 271840 w 5020088"/>
              <a:gd name="connsiteY666" fmla="*/ 2910071 h 5011384"/>
              <a:gd name="connsiteX667" fmla="*/ 230247 w 5020088"/>
              <a:gd name="connsiteY667" fmla="*/ 2951674 h 5011384"/>
              <a:gd name="connsiteX668" fmla="*/ 188645 w 5020088"/>
              <a:gd name="connsiteY668" fmla="*/ 2910071 h 5011384"/>
              <a:gd name="connsiteX669" fmla="*/ 230247 w 5020088"/>
              <a:gd name="connsiteY669" fmla="*/ 2868468 h 5011384"/>
              <a:gd name="connsiteX670" fmla="*/ 4577956 w 5020088"/>
              <a:gd name="connsiteY670" fmla="*/ 2860738 h 5011384"/>
              <a:gd name="connsiteX671" fmla="*/ 4578931 w 5020088"/>
              <a:gd name="connsiteY671" fmla="*/ 2861703 h 5011384"/>
              <a:gd name="connsiteX672" fmla="*/ 4577956 w 5020088"/>
              <a:gd name="connsiteY672" fmla="*/ 2862668 h 5011384"/>
              <a:gd name="connsiteX673" fmla="*/ 4576991 w 5020088"/>
              <a:gd name="connsiteY673" fmla="*/ 2861703 h 5011384"/>
              <a:gd name="connsiteX674" fmla="*/ 4577956 w 5020088"/>
              <a:gd name="connsiteY674" fmla="*/ 2860738 h 5011384"/>
              <a:gd name="connsiteX675" fmla="*/ 4974615 w 5020088"/>
              <a:gd name="connsiteY675" fmla="*/ 2852024 h 5011384"/>
              <a:gd name="connsiteX676" fmla="*/ 4992999 w 5020088"/>
              <a:gd name="connsiteY676" fmla="*/ 2870408 h 5011384"/>
              <a:gd name="connsiteX677" fmla="*/ 4974615 w 5020088"/>
              <a:gd name="connsiteY677" fmla="*/ 2888792 h 5011384"/>
              <a:gd name="connsiteX678" fmla="*/ 4956231 w 5020088"/>
              <a:gd name="connsiteY678" fmla="*/ 2870408 h 5011384"/>
              <a:gd name="connsiteX679" fmla="*/ 4974615 w 5020088"/>
              <a:gd name="connsiteY679" fmla="*/ 2852024 h 5011384"/>
              <a:gd name="connsiteX680" fmla="*/ 4379632 w 5020088"/>
              <a:gd name="connsiteY680" fmla="*/ 2831710 h 5011384"/>
              <a:gd name="connsiteX681" fmla="*/ 4403825 w 5020088"/>
              <a:gd name="connsiteY681" fmla="*/ 2855894 h 5011384"/>
              <a:gd name="connsiteX682" fmla="*/ 4379632 w 5020088"/>
              <a:gd name="connsiteY682" fmla="*/ 2880087 h 5011384"/>
              <a:gd name="connsiteX683" fmla="*/ 4355448 w 5020088"/>
              <a:gd name="connsiteY683" fmla="*/ 2855894 h 5011384"/>
              <a:gd name="connsiteX684" fmla="*/ 4379632 w 5020088"/>
              <a:gd name="connsiteY684" fmla="*/ 2831710 h 5011384"/>
              <a:gd name="connsiteX685" fmla="*/ 13539 w 5020088"/>
              <a:gd name="connsiteY685" fmla="*/ 2779462 h 5011384"/>
              <a:gd name="connsiteX686" fmla="*/ 14514 w 5020088"/>
              <a:gd name="connsiteY686" fmla="*/ 2780427 h 5011384"/>
              <a:gd name="connsiteX687" fmla="*/ 13539 w 5020088"/>
              <a:gd name="connsiteY687" fmla="*/ 2781402 h 5011384"/>
              <a:gd name="connsiteX688" fmla="*/ 12574 w 5020088"/>
              <a:gd name="connsiteY688" fmla="*/ 2780427 h 5011384"/>
              <a:gd name="connsiteX689" fmla="*/ 13539 w 5020088"/>
              <a:gd name="connsiteY689" fmla="*/ 2779462 h 5011384"/>
              <a:gd name="connsiteX690" fmla="*/ 408258 w 5020088"/>
              <a:gd name="connsiteY690" fmla="*/ 2744644 h 5011384"/>
              <a:gd name="connsiteX691" fmla="*/ 439216 w 5020088"/>
              <a:gd name="connsiteY691" fmla="*/ 2775603 h 5011384"/>
              <a:gd name="connsiteX692" fmla="*/ 408258 w 5020088"/>
              <a:gd name="connsiteY692" fmla="*/ 2806561 h 5011384"/>
              <a:gd name="connsiteX693" fmla="*/ 377300 w 5020088"/>
              <a:gd name="connsiteY693" fmla="*/ 2775603 h 5011384"/>
              <a:gd name="connsiteX694" fmla="*/ 408258 w 5020088"/>
              <a:gd name="connsiteY694" fmla="*/ 2744644 h 5011384"/>
              <a:gd name="connsiteX695" fmla="*/ 605617 w 5020088"/>
              <a:gd name="connsiteY695" fmla="*/ 2739799 h 5011384"/>
              <a:gd name="connsiteX696" fmla="*/ 636576 w 5020088"/>
              <a:gd name="connsiteY696" fmla="*/ 2770758 h 5011384"/>
              <a:gd name="connsiteX697" fmla="*/ 605617 w 5020088"/>
              <a:gd name="connsiteY697" fmla="*/ 2801716 h 5011384"/>
              <a:gd name="connsiteX698" fmla="*/ 574659 w 5020088"/>
              <a:gd name="connsiteY698" fmla="*/ 2770758 h 5011384"/>
              <a:gd name="connsiteX699" fmla="*/ 605617 w 5020088"/>
              <a:gd name="connsiteY699" fmla="*/ 2739799 h 5011384"/>
              <a:gd name="connsiteX700" fmla="*/ 4793700 w 5020088"/>
              <a:gd name="connsiteY700" fmla="*/ 2698196 h 5011384"/>
              <a:gd name="connsiteX701" fmla="*/ 4829493 w 5020088"/>
              <a:gd name="connsiteY701" fmla="*/ 2733989 h 5011384"/>
              <a:gd name="connsiteX702" fmla="*/ 4793700 w 5020088"/>
              <a:gd name="connsiteY702" fmla="*/ 2769792 h 5011384"/>
              <a:gd name="connsiteX703" fmla="*/ 4757907 w 5020088"/>
              <a:gd name="connsiteY703" fmla="*/ 2733989 h 5011384"/>
              <a:gd name="connsiteX704" fmla="*/ 4793700 w 5020088"/>
              <a:gd name="connsiteY704" fmla="*/ 2698196 h 5011384"/>
              <a:gd name="connsiteX705" fmla="*/ 206063 w 5020088"/>
              <a:gd name="connsiteY705" fmla="*/ 2691432 h 5011384"/>
              <a:gd name="connsiteX706" fmla="*/ 247656 w 5020088"/>
              <a:gd name="connsiteY706" fmla="*/ 2733035 h 5011384"/>
              <a:gd name="connsiteX707" fmla="*/ 206063 w 5020088"/>
              <a:gd name="connsiteY707" fmla="*/ 2774638 h 5011384"/>
              <a:gd name="connsiteX708" fmla="*/ 164461 w 5020088"/>
              <a:gd name="connsiteY708" fmla="*/ 2733035 h 5011384"/>
              <a:gd name="connsiteX709" fmla="*/ 206063 w 5020088"/>
              <a:gd name="connsiteY709" fmla="*/ 2691432 h 5011384"/>
              <a:gd name="connsiteX710" fmla="*/ 4993964 w 5020088"/>
              <a:gd name="connsiteY710" fmla="*/ 2670143 h 5011384"/>
              <a:gd name="connsiteX711" fmla="*/ 5013313 w 5020088"/>
              <a:gd name="connsiteY711" fmla="*/ 2689492 h 5011384"/>
              <a:gd name="connsiteX712" fmla="*/ 4993964 w 5020088"/>
              <a:gd name="connsiteY712" fmla="*/ 2708841 h 5011384"/>
              <a:gd name="connsiteX713" fmla="*/ 4974615 w 5020088"/>
              <a:gd name="connsiteY713" fmla="*/ 2689492 h 5011384"/>
              <a:gd name="connsiteX714" fmla="*/ 4993964 w 5020088"/>
              <a:gd name="connsiteY714" fmla="*/ 2670143 h 5011384"/>
              <a:gd name="connsiteX715" fmla="*/ 4402851 w 5020088"/>
              <a:gd name="connsiteY715" fmla="*/ 2659498 h 5011384"/>
              <a:gd name="connsiteX716" fmla="*/ 4427044 w 5020088"/>
              <a:gd name="connsiteY716" fmla="*/ 2683682 h 5011384"/>
              <a:gd name="connsiteX717" fmla="*/ 4402851 w 5020088"/>
              <a:gd name="connsiteY717" fmla="*/ 2707875 h 5011384"/>
              <a:gd name="connsiteX718" fmla="*/ 4378667 w 5020088"/>
              <a:gd name="connsiteY718" fmla="*/ 2683682 h 5011384"/>
              <a:gd name="connsiteX719" fmla="*/ 4402851 w 5020088"/>
              <a:gd name="connsiteY719" fmla="*/ 2659498 h 5011384"/>
              <a:gd name="connsiteX720" fmla="*/ 0 w 5020088"/>
              <a:gd name="connsiteY720" fmla="*/ 2599522 h 5011384"/>
              <a:gd name="connsiteX721" fmla="*/ 965 w 5020088"/>
              <a:gd name="connsiteY721" fmla="*/ 2599522 h 5011384"/>
              <a:gd name="connsiteX722" fmla="*/ 0 w 5020088"/>
              <a:gd name="connsiteY722" fmla="*/ 2600487 h 5011384"/>
              <a:gd name="connsiteX723" fmla="*/ 393743 w 5020088"/>
              <a:gd name="connsiteY723" fmla="*/ 2569528 h 5011384"/>
              <a:gd name="connsiteX724" fmla="*/ 423737 w 5020088"/>
              <a:gd name="connsiteY724" fmla="*/ 2599522 h 5011384"/>
              <a:gd name="connsiteX725" fmla="*/ 393743 w 5020088"/>
              <a:gd name="connsiteY725" fmla="*/ 2629515 h 5011384"/>
              <a:gd name="connsiteX726" fmla="*/ 363750 w 5020088"/>
              <a:gd name="connsiteY726" fmla="*/ 2599522 h 5011384"/>
              <a:gd name="connsiteX727" fmla="*/ 393743 w 5020088"/>
              <a:gd name="connsiteY727" fmla="*/ 2569528 h 5011384"/>
              <a:gd name="connsiteX728" fmla="*/ 590138 w 5020088"/>
              <a:gd name="connsiteY728" fmla="*/ 2567598 h 5011384"/>
              <a:gd name="connsiteX729" fmla="*/ 620122 w 5020088"/>
              <a:gd name="connsiteY729" fmla="*/ 2597592 h 5011384"/>
              <a:gd name="connsiteX730" fmla="*/ 590138 w 5020088"/>
              <a:gd name="connsiteY730" fmla="*/ 2627575 h 5011384"/>
              <a:gd name="connsiteX731" fmla="*/ 560145 w 5020088"/>
              <a:gd name="connsiteY731" fmla="*/ 2597592 h 5011384"/>
              <a:gd name="connsiteX732" fmla="*/ 590138 w 5020088"/>
              <a:gd name="connsiteY732" fmla="*/ 2567598 h 5011384"/>
              <a:gd name="connsiteX733" fmla="*/ 4803379 w 5020088"/>
              <a:gd name="connsiteY733" fmla="*/ 2514386 h 5011384"/>
              <a:gd name="connsiteX734" fmla="*/ 4844007 w 5020088"/>
              <a:gd name="connsiteY734" fmla="*/ 2555024 h 5011384"/>
              <a:gd name="connsiteX735" fmla="*/ 4803379 w 5020088"/>
              <a:gd name="connsiteY735" fmla="*/ 2595652 h 5011384"/>
              <a:gd name="connsiteX736" fmla="*/ 4762741 w 5020088"/>
              <a:gd name="connsiteY736" fmla="*/ 2555024 h 5011384"/>
              <a:gd name="connsiteX737" fmla="*/ 4803379 w 5020088"/>
              <a:gd name="connsiteY737" fmla="*/ 2514386 h 5011384"/>
              <a:gd name="connsiteX738" fmla="*/ 195419 w 5020088"/>
              <a:gd name="connsiteY738" fmla="*/ 2512446 h 5011384"/>
              <a:gd name="connsiteX739" fmla="*/ 237022 w 5020088"/>
              <a:gd name="connsiteY739" fmla="*/ 2554049 h 5011384"/>
              <a:gd name="connsiteX740" fmla="*/ 195419 w 5020088"/>
              <a:gd name="connsiteY740" fmla="*/ 2595652 h 5011384"/>
              <a:gd name="connsiteX741" fmla="*/ 153817 w 5020088"/>
              <a:gd name="connsiteY741" fmla="*/ 2554049 h 5011384"/>
              <a:gd name="connsiteX742" fmla="*/ 195419 w 5020088"/>
              <a:gd name="connsiteY742" fmla="*/ 2512446 h 5011384"/>
              <a:gd name="connsiteX743" fmla="*/ 5000739 w 5020088"/>
              <a:gd name="connsiteY743" fmla="*/ 2490202 h 5011384"/>
              <a:gd name="connsiteX744" fmla="*/ 5020088 w 5020088"/>
              <a:gd name="connsiteY744" fmla="*/ 2509551 h 5011384"/>
              <a:gd name="connsiteX745" fmla="*/ 5000739 w 5020088"/>
              <a:gd name="connsiteY745" fmla="*/ 2528900 h 5011384"/>
              <a:gd name="connsiteX746" fmla="*/ 4981390 w 5020088"/>
              <a:gd name="connsiteY746" fmla="*/ 2509551 h 5011384"/>
              <a:gd name="connsiteX747" fmla="*/ 5000739 w 5020088"/>
              <a:gd name="connsiteY747" fmla="*/ 2490202 h 5011384"/>
              <a:gd name="connsiteX748" fmla="*/ 4410591 w 5020088"/>
              <a:gd name="connsiteY748" fmla="*/ 2484392 h 5011384"/>
              <a:gd name="connsiteX749" fmla="*/ 4435749 w 5020088"/>
              <a:gd name="connsiteY749" fmla="*/ 2509551 h 5011384"/>
              <a:gd name="connsiteX750" fmla="*/ 4410591 w 5020088"/>
              <a:gd name="connsiteY750" fmla="*/ 2534699 h 5011384"/>
              <a:gd name="connsiteX751" fmla="*/ 4385442 w 5020088"/>
              <a:gd name="connsiteY751" fmla="*/ 2509551 h 5011384"/>
              <a:gd name="connsiteX752" fmla="*/ 4410591 w 5020088"/>
              <a:gd name="connsiteY752" fmla="*/ 2484392 h 5011384"/>
              <a:gd name="connsiteX753" fmla="*/ 393743 w 5020088"/>
              <a:gd name="connsiteY753" fmla="*/ 2395387 h 5011384"/>
              <a:gd name="connsiteX754" fmla="*/ 420832 w 5020088"/>
              <a:gd name="connsiteY754" fmla="*/ 2422476 h 5011384"/>
              <a:gd name="connsiteX755" fmla="*/ 393743 w 5020088"/>
              <a:gd name="connsiteY755" fmla="*/ 2449564 h 5011384"/>
              <a:gd name="connsiteX756" fmla="*/ 366655 w 5020088"/>
              <a:gd name="connsiteY756" fmla="*/ 2422476 h 5011384"/>
              <a:gd name="connsiteX757" fmla="*/ 393743 w 5020088"/>
              <a:gd name="connsiteY757" fmla="*/ 2395387 h 5011384"/>
              <a:gd name="connsiteX758" fmla="*/ 590138 w 5020088"/>
              <a:gd name="connsiteY758" fmla="*/ 2394422 h 5011384"/>
              <a:gd name="connsiteX759" fmla="*/ 619167 w 5020088"/>
              <a:gd name="connsiteY759" fmla="*/ 2423451 h 5011384"/>
              <a:gd name="connsiteX760" fmla="*/ 590138 w 5020088"/>
              <a:gd name="connsiteY760" fmla="*/ 2452469 h 5011384"/>
              <a:gd name="connsiteX761" fmla="*/ 561120 w 5020088"/>
              <a:gd name="connsiteY761" fmla="*/ 2423451 h 5011384"/>
              <a:gd name="connsiteX762" fmla="*/ 590138 w 5020088"/>
              <a:gd name="connsiteY762" fmla="*/ 2394422 h 5011384"/>
              <a:gd name="connsiteX763" fmla="*/ 199288 w 5020088"/>
              <a:gd name="connsiteY763" fmla="*/ 2334445 h 5011384"/>
              <a:gd name="connsiteX764" fmla="*/ 240891 w 5020088"/>
              <a:gd name="connsiteY764" fmla="*/ 2376048 h 5011384"/>
              <a:gd name="connsiteX765" fmla="*/ 199288 w 5020088"/>
              <a:gd name="connsiteY765" fmla="*/ 2417641 h 5011384"/>
              <a:gd name="connsiteX766" fmla="*/ 157686 w 5020088"/>
              <a:gd name="connsiteY766" fmla="*/ 2376048 h 5011384"/>
              <a:gd name="connsiteX767" fmla="*/ 199288 w 5020088"/>
              <a:gd name="connsiteY767" fmla="*/ 2334445 h 5011384"/>
              <a:gd name="connsiteX768" fmla="*/ 4800475 w 5020088"/>
              <a:gd name="connsiteY768" fmla="*/ 2330565 h 5011384"/>
              <a:gd name="connsiteX769" fmla="*/ 4845937 w 5020088"/>
              <a:gd name="connsiteY769" fmla="*/ 2376038 h 5011384"/>
              <a:gd name="connsiteX770" fmla="*/ 4800475 w 5020088"/>
              <a:gd name="connsiteY770" fmla="*/ 2421510 h 5011384"/>
              <a:gd name="connsiteX771" fmla="*/ 4755002 w 5020088"/>
              <a:gd name="connsiteY771" fmla="*/ 2376038 h 5011384"/>
              <a:gd name="connsiteX772" fmla="*/ 4800475 w 5020088"/>
              <a:gd name="connsiteY772" fmla="*/ 2330565 h 5011384"/>
              <a:gd name="connsiteX773" fmla="*/ 4993964 w 5020088"/>
              <a:gd name="connsiteY773" fmla="*/ 2310251 h 5011384"/>
              <a:gd name="connsiteX774" fmla="*/ 5013313 w 5020088"/>
              <a:gd name="connsiteY774" fmla="*/ 2329600 h 5011384"/>
              <a:gd name="connsiteX775" fmla="*/ 4993964 w 5020088"/>
              <a:gd name="connsiteY775" fmla="*/ 2348949 h 5011384"/>
              <a:gd name="connsiteX776" fmla="*/ 4974615 w 5020088"/>
              <a:gd name="connsiteY776" fmla="*/ 2329600 h 5011384"/>
              <a:gd name="connsiteX777" fmla="*/ 4993964 w 5020088"/>
              <a:gd name="connsiteY777" fmla="*/ 2310251 h 5011384"/>
              <a:gd name="connsiteX778" fmla="*/ 4402851 w 5020088"/>
              <a:gd name="connsiteY778" fmla="*/ 2307356 h 5011384"/>
              <a:gd name="connsiteX779" fmla="*/ 4429939 w 5020088"/>
              <a:gd name="connsiteY779" fmla="*/ 2334445 h 5011384"/>
              <a:gd name="connsiteX780" fmla="*/ 4402851 w 5020088"/>
              <a:gd name="connsiteY780" fmla="*/ 2361533 h 5011384"/>
              <a:gd name="connsiteX781" fmla="*/ 4375762 w 5020088"/>
              <a:gd name="connsiteY781" fmla="*/ 2334445 h 5011384"/>
              <a:gd name="connsiteX782" fmla="*/ 4402851 w 5020088"/>
              <a:gd name="connsiteY782" fmla="*/ 2307356 h 5011384"/>
              <a:gd name="connsiteX783" fmla="*/ 12574 w 5020088"/>
              <a:gd name="connsiteY783" fmla="*/ 2238665 h 5011384"/>
              <a:gd name="connsiteX784" fmla="*/ 13539 w 5020088"/>
              <a:gd name="connsiteY784" fmla="*/ 2238665 h 5011384"/>
              <a:gd name="connsiteX785" fmla="*/ 13539 w 5020088"/>
              <a:gd name="connsiteY785" fmla="*/ 2239630 h 5011384"/>
              <a:gd name="connsiteX786" fmla="*/ 408258 w 5020088"/>
              <a:gd name="connsiteY786" fmla="*/ 2224151 h 5011384"/>
              <a:gd name="connsiteX787" fmla="*/ 430502 w 5020088"/>
              <a:gd name="connsiteY787" fmla="*/ 2246405 h 5011384"/>
              <a:gd name="connsiteX788" fmla="*/ 408258 w 5020088"/>
              <a:gd name="connsiteY788" fmla="*/ 2268659 h 5011384"/>
              <a:gd name="connsiteX789" fmla="*/ 386004 w 5020088"/>
              <a:gd name="connsiteY789" fmla="*/ 2246405 h 5011384"/>
              <a:gd name="connsiteX790" fmla="*/ 408258 w 5020088"/>
              <a:gd name="connsiteY790" fmla="*/ 2224151 h 5011384"/>
              <a:gd name="connsiteX791" fmla="*/ 605628 w 5020088"/>
              <a:gd name="connsiteY791" fmla="*/ 2220281 h 5011384"/>
              <a:gd name="connsiteX792" fmla="*/ 634646 w 5020088"/>
              <a:gd name="connsiteY792" fmla="*/ 2249299 h 5011384"/>
              <a:gd name="connsiteX793" fmla="*/ 605628 w 5020088"/>
              <a:gd name="connsiteY793" fmla="*/ 2278328 h 5011384"/>
              <a:gd name="connsiteX794" fmla="*/ 576599 w 5020088"/>
              <a:gd name="connsiteY794" fmla="*/ 2249299 h 5011384"/>
              <a:gd name="connsiteX795" fmla="*/ 605628 w 5020088"/>
              <a:gd name="connsiteY795" fmla="*/ 2220281 h 5011384"/>
              <a:gd name="connsiteX796" fmla="*/ 4577956 w 5020088"/>
              <a:gd name="connsiteY796" fmla="*/ 2155459 h 5011384"/>
              <a:gd name="connsiteX797" fmla="*/ 4578931 w 5020088"/>
              <a:gd name="connsiteY797" fmla="*/ 2156424 h 5011384"/>
              <a:gd name="connsiteX798" fmla="*/ 4577956 w 5020088"/>
              <a:gd name="connsiteY798" fmla="*/ 2156424 h 5011384"/>
              <a:gd name="connsiteX799" fmla="*/ 4576991 w 5020088"/>
              <a:gd name="connsiteY799" fmla="*/ 2156424 h 5011384"/>
              <a:gd name="connsiteX800" fmla="*/ 216708 w 5020088"/>
              <a:gd name="connsiteY800" fmla="*/ 2155459 h 5011384"/>
              <a:gd name="connsiteX801" fmla="*/ 258311 w 5020088"/>
              <a:gd name="connsiteY801" fmla="*/ 2197062 h 5011384"/>
              <a:gd name="connsiteX802" fmla="*/ 216708 w 5020088"/>
              <a:gd name="connsiteY802" fmla="*/ 2239630 h 5011384"/>
              <a:gd name="connsiteX803" fmla="*/ 175106 w 5020088"/>
              <a:gd name="connsiteY803" fmla="*/ 2198027 h 5011384"/>
              <a:gd name="connsiteX804" fmla="*/ 216708 w 5020088"/>
              <a:gd name="connsiteY804" fmla="*/ 2155459 h 5011384"/>
              <a:gd name="connsiteX805" fmla="*/ 4783056 w 5020088"/>
              <a:gd name="connsiteY805" fmla="*/ 2151589 h 5011384"/>
              <a:gd name="connsiteX806" fmla="*/ 4830458 w 5020088"/>
              <a:gd name="connsiteY806" fmla="*/ 2198991 h 5011384"/>
              <a:gd name="connsiteX807" fmla="*/ 4783056 w 5020088"/>
              <a:gd name="connsiteY807" fmla="*/ 2246394 h 5011384"/>
              <a:gd name="connsiteX808" fmla="*/ 4735653 w 5020088"/>
              <a:gd name="connsiteY808" fmla="*/ 2198991 h 5011384"/>
              <a:gd name="connsiteX809" fmla="*/ 4783056 w 5020088"/>
              <a:gd name="connsiteY809" fmla="*/ 2151589 h 5011384"/>
              <a:gd name="connsiteX810" fmla="*/ 4379633 w 5020088"/>
              <a:gd name="connsiteY810" fmla="*/ 2133215 h 5011384"/>
              <a:gd name="connsiteX811" fmla="*/ 4408661 w 5020088"/>
              <a:gd name="connsiteY811" fmla="*/ 2162233 h 5011384"/>
              <a:gd name="connsiteX812" fmla="*/ 4379633 w 5020088"/>
              <a:gd name="connsiteY812" fmla="*/ 2191262 h 5011384"/>
              <a:gd name="connsiteX813" fmla="*/ 4350614 w 5020088"/>
              <a:gd name="connsiteY813" fmla="*/ 2162233 h 5011384"/>
              <a:gd name="connsiteX814" fmla="*/ 4379633 w 5020088"/>
              <a:gd name="connsiteY814" fmla="*/ 2133215 h 5011384"/>
              <a:gd name="connsiteX815" fmla="*/ 4974615 w 5020088"/>
              <a:gd name="connsiteY815" fmla="*/ 2131275 h 5011384"/>
              <a:gd name="connsiteX816" fmla="*/ 4993964 w 5020088"/>
              <a:gd name="connsiteY816" fmla="*/ 2150624 h 5011384"/>
              <a:gd name="connsiteX817" fmla="*/ 4974615 w 5020088"/>
              <a:gd name="connsiteY817" fmla="*/ 2169973 h 5011384"/>
              <a:gd name="connsiteX818" fmla="*/ 4955266 w 5020088"/>
              <a:gd name="connsiteY818" fmla="*/ 2150624 h 5011384"/>
              <a:gd name="connsiteX819" fmla="*/ 4974615 w 5020088"/>
              <a:gd name="connsiteY819" fmla="*/ 2131275 h 5011384"/>
              <a:gd name="connsiteX820" fmla="*/ 38698 w 5020088"/>
              <a:gd name="connsiteY820" fmla="*/ 2059689 h 5011384"/>
              <a:gd name="connsiteX821" fmla="*/ 39663 w 5020088"/>
              <a:gd name="connsiteY821" fmla="*/ 2060654 h 5011384"/>
              <a:gd name="connsiteX822" fmla="*/ 38698 w 5020088"/>
              <a:gd name="connsiteY822" fmla="*/ 2060654 h 5011384"/>
              <a:gd name="connsiteX823" fmla="*/ 637540 w 5020088"/>
              <a:gd name="connsiteY823" fmla="*/ 2050974 h 5011384"/>
              <a:gd name="connsiteX824" fmla="*/ 665594 w 5020088"/>
              <a:gd name="connsiteY824" fmla="*/ 2079027 h 5011384"/>
              <a:gd name="connsiteX825" fmla="*/ 637540 w 5020088"/>
              <a:gd name="connsiteY825" fmla="*/ 2107081 h 5011384"/>
              <a:gd name="connsiteX826" fmla="*/ 609487 w 5020088"/>
              <a:gd name="connsiteY826" fmla="*/ 2079027 h 5011384"/>
              <a:gd name="connsiteX827" fmla="*/ 637540 w 5020088"/>
              <a:gd name="connsiteY827" fmla="*/ 2050974 h 5011384"/>
              <a:gd name="connsiteX828" fmla="*/ 437286 w 5020088"/>
              <a:gd name="connsiteY828" fmla="*/ 2046140 h 5011384"/>
              <a:gd name="connsiteX829" fmla="*/ 463400 w 5020088"/>
              <a:gd name="connsiteY829" fmla="*/ 2072263 h 5011384"/>
              <a:gd name="connsiteX830" fmla="*/ 437286 w 5020088"/>
              <a:gd name="connsiteY830" fmla="*/ 2098387 h 5011384"/>
              <a:gd name="connsiteX831" fmla="*/ 411163 w 5020088"/>
              <a:gd name="connsiteY831" fmla="*/ 2072263 h 5011384"/>
              <a:gd name="connsiteX832" fmla="*/ 437286 w 5020088"/>
              <a:gd name="connsiteY832" fmla="*/ 2046140 h 5011384"/>
              <a:gd name="connsiteX833" fmla="*/ 4541198 w 5020088"/>
              <a:gd name="connsiteY833" fmla="*/ 1982283 h 5011384"/>
              <a:gd name="connsiteX834" fmla="*/ 4542173 w 5020088"/>
              <a:gd name="connsiteY834" fmla="*/ 1983248 h 5011384"/>
              <a:gd name="connsiteX835" fmla="*/ 4541198 w 5020088"/>
              <a:gd name="connsiteY835" fmla="*/ 1984223 h 5011384"/>
              <a:gd name="connsiteX836" fmla="*/ 4540233 w 5020088"/>
              <a:gd name="connsiteY836" fmla="*/ 1983248 h 5011384"/>
              <a:gd name="connsiteX837" fmla="*/ 4541198 w 5020088"/>
              <a:gd name="connsiteY837" fmla="*/ 1982283 h 5011384"/>
              <a:gd name="connsiteX838" fmla="*/ 247666 w 5020088"/>
              <a:gd name="connsiteY838" fmla="*/ 1980353 h 5011384"/>
              <a:gd name="connsiteX839" fmla="*/ 289259 w 5020088"/>
              <a:gd name="connsiteY839" fmla="*/ 2021956 h 5011384"/>
              <a:gd name="connsiteX840" fmla="*/ 247666 w 5020088"/>
              <a:gd name="connsiteY840" fmla="*/ 2063559 h 5011384"/>
              <a:gd name="connsiteX841" fmla="*/ 206064 w 5020088"/>
              <a:gd name="connsiteY841" fmla="*/ 2021956 h 5011384"/>
              <a:gd name="connsiteX842" fmla="*/ 247666 w 5020088"/>
              <a:gd name="connsiteY842" fmla="*/ 1980353 h 5011384"/>
              <a:gd name="connsiteX843" fmla="*/ 4752108 w 5020088"/>
              <a:gd name="connsiteY843" fmla="*/ 1973578 h 5011384"/>
              <a:gd name="connsiteX844" fmla="*/ 4800475 w 5020088"/>
              <a:gd name="connsiteY844" fmla="*/ 2021955 h 5011384"/>
              <a:gd name="connsiteX845" fmla="*/ 4752108 w 5020088"/>
              <a:gd name="connsiteY845" fmla="*/ 2070323 h 5011384"/>
              <a:gd name="connsiteX846" fmla="*/ 4703730 w 5020088"/>
              <a:gd name="connsiteY846" fmla="*/ 2021955 h 5011384"/>
              <a:gd name="connsiteX847" fmla="*/ 4752108 w 5020088"/>
              <a:gd name="connsiteY847" fmla="*/ 1973578 h 5011384"/>
              <a:gd name="connsiteX848" fmla="*/ 4339970 w 5020088"/>
              <a:gd name="connsiteY848" fmla="*/ 1961004 h 5011384"/>
              <a:gd name="connsiteX849" fmla="*/ 4370928 w 5020088"/>
              <a:gd name="connsiteY849" fmla="*/ 1991962 h 5011384"/>
              <a:gd name="connsiteX850" fmla="*/ 4339970 w 5020088"/>
              <a:gd name="connsiteY850" fmla="*/ 2022921 h 5011384"/>
              <a:gd name="connsiteX851" fmla="*/ 4309011 w 5020088"/>
              <a:gd name="connsiteY851" fmla="*/ 1991962 h 5011384"/>
              <a:gd name="connsiteX852" fmla="*/ 4339970 w 5020088"/>
              <a:gd name="connsiteY852" fmla="*/ 1961004 h 5011384"/>
              <a:gd name="connsiteX853" fmla="*/ 4942692 w 5020088"/>
              <a:gd name="connsiteY853" fmla="*/ 1953264 h 5011384"/>
              <a:gd name="connsiteX854" fmla="*/ 4962041 w 5020088"/>
              <a:gd name="connsiteY854" fmla="*/ 1972613 h 5011384"/>
              <a:gd name="connsiteX855" fmla="*/ 4942692 w 5020088"/>
              <a:gd name="connsiteY855" fmla="*/ 1991962 h 5011384"/>
              <a:gd name="connsiteX856" fmla="*/ 4923343 w 5020088"/>
              <a:gd name="connsiteY856" fmla="*/ 1972613 h 5011384"/>
              <a:gd name="connsiteX857" fmla="*/ 4942692 w 5020088"/>
              <a:gd name="connsiteY857" fmla="*/ 1953264 h 5011384"/>
              <a:gd name="connsiteX858" fmla="*/ 683978 w 5020088"/>
              <a:gd name="connsiteY858" fmla="*/ 1882643 h 5011384"/>
              <a:gd name="connsiteX859" fmla="*/ 712032 w 5020088"/>
              <a:gd name="connsiteY859" fmla="*/ 1910696 h 5011384"/>
              <a:gd name="connsiteX860" fmla="*/ 683978 w 5020088"/>
              <a:gd name="connsiteY860" fmla="*/ 1938750 h 5011384"/>
              <a:gd name="connsiteX861" fmla="*/ 655925 w 5020088"/>
              <a:gd name="connsiteY861" fmla="*/ 1910696 h 5011384"/>
              <a:gd name="connsiteX862" fmla="*/ 683978 w 5020088"/>
              <a:gd name="connsiteY862" fmla="*/ 1882643 h 5011384"/>
              <a:gd name="connsiteX863" fmla="*/ 480819 w 5020088"/>
              <a:gd name="connsiteY863" fmla="*/ 1871034 h 5011384"/>
              <a:gd name="connsiteX864" fmla="*/ 511777 w 5020088"/>
              <a:gd name="connsiteY864" fmla="*/ 1901992 h 5011384"/>
              <a:gd name="connsiteX865" fmla="*/ 480819 w 5020088"/>
              <a:gd name="connsiteY865" fmla="*/ 1932951 h 5011384"/>
              <a:gd name="connsiteX866" fmla="*/ 449861 w 5020088"/>
              <a:gd name="connsiteY866" fmla="*/ 1901992 h 5011384"/>
              <a:gd name="connsiteX867" fmla="*/ 480819 w 5020088"/>
              <a:gd name="connsiteY867" fmla="*/ 1871034 h 5011384"/>
              <a:gd name="connsiteX868" fmla="*/ 4489926 w 5020088"/>
              <a:gd name="connsiteY868" fmla="*/ 1812012 h 5011384"/>
              <a:gd name="connsiteX869" fmla="*/ 4491856 w 5020088"/>
              <a:gd name="connsiteY869" fmla="*/ 1813952 h 5011384"/>
              <a:gd name="connsiteX870" fmla="*/ 4489926 w 5020088"/>
              <a:gd name="connsiteY870" fmla="*/ 1815882 h 5011384"/>
              <a:gd name="connsiteX871" fmla="*/ 4487986 w 5020088"/>
              <a:gd name="connsiteY871" fmla="*/ 1813952 h 5011384"/>
              <a:gd name="connsiteX872" fmla="*/ 4489926 w 5020088"/>
              <a:gd name="connsiteY872" fmla="*/ 1812012 h 5011384"/>
              <a:gd name="connsiteX873" fmla="*/ 291200 w 5020088"/>
              <a:gd name="connsiteY873" fmla="*/ 1807177 h 5011384"/>
              <a:gd name="connsiteX874" fmla="*/ 332803 w 5020088"/>
              <a:gd name="connsiteY874" fmla="*/ 1848780 h 5011384"/>
              <a:gd name="connsiteX875" fmla="*/ 291200 w 5020088"/>
              <a:gd name="connsiteY875" fmla="*/ 1890383 h 5011384"/>
              <a:gd name="connsiteX876" fmla="*/ 249597 w 5020088"/>
              <a:gd name="connsiteY876" fmla="*/ 1848780 h 5011384"/>
              <a:gd name="connsiteX877" fmla="*/ 291200 w 5020088"/>
              <a:gd name="connsiteY877" fmla="*/ 1807177 h 5011384"/>
              <a:gd name="connsiteX878" fmla="*/ 4707600 w 5020088"/>
              <a:gd name="connsiteY878" fmla="*/ 1803307 h 5011384"/>
              <a:gd name="connsiteX879" fmla="*/ 4753072 w 5020088"/>
              <a:gd name="connsiteY879" fmla="*/ 1848779 h 5011384"/>
              <a:gd name="connsiteX880" fmla="*/ 4707600 w 5020088"/>
              <a:gd name="connsiteY880" fmla="*/ 1894252 h 5011384"/>
              <a:gd name="connsiteX881" fmla="*/ 4662127 w 5020088"/>
              <a:gd name="connsiteY881" fmla="*/ 1848779 h 5011384"/>
              <a:gd name="connsiteX882" fmla="*/ 4707600 w 5020088"/>
              <a:gd name="connsiteY882" fmla="*/ 1803307 h 5011384"/>
              <a:gd name="connsiteX883" fmla="*/ 4285793 w 5020088"/>
              <a:gd name="connsiteY883" fmla="*/ 1794602 h 5011384"/>
              <a:gd name="connsiteX884" fmla="*/ 4318681 w 5020088"/>
              <a:gd name="connsiteY884" fmla="*/ 1827490 h 5011384"/>
              <a:gd name="connsiteX885" fmla="*/ 4285793 w 5020088"/>
              <a:gd name="connsiteY885" fmla="*/ 1860388 h 5011384"/>
              <a:gd name="connsiteX886" fmla="*/ 4252894 w 5020088"/>
              <a:gd name="connsiteY886" fmla="*/ 1827490 h 5011384"/>
              <a:gd name="connsiteX887" fmla="*/ 4285793 w 5020088"/>
              <a:gd name="connsiteY887" fmla="*/ 1794602 h 5011384"/>
              <a:gd name="connsiteX888" fmla="*/ 4897220 w 5020088"/>
              <a:gd name="connsiteY888" fmla="*/ 1778158 h 5011384"/>
              <a:gd name="connsiteX889" fmla="*/ 4916569 w 5020088"/>
              <a:gd name="connsiteY889" fmla="*/ 1797507 h 5011384"/>
              <a:gd name="connsiteX890" fmla="*/ 4897220 w 5020088"/>
              <a:gd name="connsiteY890" fmla="*/ 1816856 h 5011384"/>
              <a:gd name="connsiteX891" fmla="*/ 4877871 w 5020088"/>
              <a:gd name="connsiteY891" fmla="*/ 1797507 h 5011384"/>
              <a:gd name="connsiteX892" fmla="*/ 4897220 w 5020088"/>
              <a:gd name="connsiteY892" fmla="*/ 1778158 h 5011384"/>
              <a:gd name="connsiteX893" fmla="*/ 745895 w 5020088"/>
              <a:gd name="connsiteY893" fmla="*/ 1721076 h 5011384"/>
              <a:gd name="connsiteX894" fmla="*/ 773949 w 5020088"/>
              <a:gd name="connsiteY894" fmla="*/ 1749129 h 5011384"/>
              <a:gd name="connsiteX895" fmla="*/ 745895 w 5020088"/>
              <a:gd name="connsiteY895" fmla="*/ 1777193 h 5011384"/>
              <a:gd name="connsiteX896" fmla="*/ 717842 w 5020088"/>
              <a:gd name="connsiteY896" fmla="*/ 1749129 h 5011384"/>
              <a:gd name="connsiteX897" fmla="*/ 745895 w 5020088"/>
              <a:gd name="connsiteY897" fmla="*/ 1721076 h 5011384"/>
              <a:gd name="connsiteX898" fmla="*/ 538866 w 5020088"/>
              <a:gd name="connsiteY898" fmla="*/ 1695928 h 5011384"/>
              <a:gd name="connsiteX899" fmla="*/ 576599 w 5020088"/>
              <a:gd name="connsiteY899" fmla="*/ 1733661 h 5011384"/>
              <a:gd name="connsiteX900" fmla="*/ 538866 w 5020088"/>
              <a:gd name="connsiteY900" fmla="*/ 1771384 h 5011384"/>
              <a:gd name="connsiteX901" fmla="*/ 501133 w 5020088"/>
              <a:gd name="connsiteY901" fmla="*/ 1733661 h 5011384"/>
              <a:gd name="connsiteX902" fmla="*/ 538866 w 5020088"/>
              <a:gd name="connsiteY902" fmla="*/ 1695928 h 5011384"/>
              <a:gd name="connsiteX903" fmla="*/ 4425115 w 5020088"/>
              <a:gd name="connsiteY903" fmla="*/ 1648515 h 5011384"/>
              <a:gd name="connsiteX904" fmla="*/ 4427045 w 5020088"/>
              <a:gd name="connsiteY904" fmla="*/ 1650445 h 5011384"/>
              <a:gd name="connsiteX905" fmla="*/ 4425115 w 5020088"/>
              <a:gd name="connsiteY905" fmla="*/ 1652385 h 5011384"/>
              <a:gd name="connsiteX906" fmla="*/ 4423175 w 5020088"/>
              <a:gd name="connsiteY906" fmla="*/ 1650445 h 5011384"/>
              <a:gd name="connsiteX907" fmla="*/ 4425115 w 5020088"/>
              <a:gd name="connsiteY907" fmla="*/ 1648515 h 5011384"/>
              <a:gd name="connsiteX908" fmla="*/ 4650527 w 5020088"/>
              <a:gd name="connsiteY908" fmla="*/ 1641740 h 5011384"/>
              <a:gd name="connsiteX909" fmla="*/ 4688250 w 5020088"/>
              <a:gd name="connsiteY909" fmla="*/ 1679473 h 5011384"/>
              <a:gd name="connsiteX910" fmla="*/ 4650527 w 5020088"/>
              <a:gd name="connsiteY910" fmla="*/ 1717206 h 5011384"/>
              <a:gd name="connsiteX911" fmla="*/ 4612794 w 5020088"/>
              <a:gd name="connsiteY911" fmla="*/ 1679473 h 5011384"/>
              <a:gd name="connsiteX912" fmla="*/ 4650527 w 5020088"/>
              <a:gd name="connsiteY912" fmla="*/ 1641740 h 5011384"/>
              <a:gd name="connsiteX913" fmla="*/ 349246 w 5020088"/>
              <a:gd name="connsiteY913" fmla="*/ 1637881 h 5011384"/>
              <a:gd name="connsiteX914" fmla="*/ 390839 w 5020088"/>
              <a:gd name="connsiteY914" fmla="*/ 1679484 h 5011384"/>
              <a:gd name="connsiteX915" fmla="*/ 349246 w 5020088"/>
              <a:gd name="connsiteY915" fmla="*/ 1721087 h 5011384"/>
              <a:gd name="connsiteX916" fmla="*/ 307644 w 5020088"/>
              <a:gd name="connsiteY916" fmla="*/ 1679484 h 5011384"/>
              <a:gd name="connsiteX917" fmla="*/ 349246 w 5020088"/>
              <a:gd name="connsiteY917" fmla="*/ 1637881 h 5011384"/>
              <a:gd name="connsiteX918" fmla="*/ 4216136 w 5020088"/>
              <a:gd name="connsiteY918" fmla="*/ 1633036 h 5011384"/>
              <a:gd name="connsiteX919" fmla="*/ 4250964 w 5020088"/>
              <a:gd name="connsiteY919" fmla="*/ 1667864 h 5011384"/>
              <a:gd name="connsiteX920" fmla="*/ 4216136 w 5020088"/>
              <a:gd name="connsiteY920" fmla="*/ 1702692 h 5011384"/>
              <a:gd name="connsiteX921" fmla="*/ 4181308 w 5020088"/>
              <a:gd name="connsiteY921" fmla="*/ 1667864 h 5011384"/>
              <a:gd name="connsiteX922" fmla="*/ 4216136 w 5020088"/>
              <a:gd name="connsiteY922" fmla="*/ 1633036 h 5011384"/>
              <a:gd name="connsiteX923" fmla="*/ 4840138 w 5020088"/>
              <a:gd name="connsiteY923" fmla="*/ 1606922 h 5011384"/>
              <a:gd name="connsiteX924" fmla="*/ 4859487 w 5020088"/>
              <a:gd name="connsiteY924" fmla="*/ 1626271 h 5011384"/>
              <a:gd name="connsiteX925" fmla="*/ 4840138 w 5020088"/>
              <a:gd name="connsiteY925" fmla="*/ 1645620 h 5011384"/>
              <a:gd name="connsiteX926" fmla="*/ 4820789 w 5020088"/>
              <a:gd name="connsiteY926" fmla="*/ 1626271 h 5011384"/>
              <a:gd name="connsiteX927" fmla="*/ 4840138 w 5020088"/>
              <a:gd name="connsiteY927" fmla="*/ 1606922 h 5011384"/>
              <a:gd name="connsiteX928" fmla="*/ 822326 w 5020088"/>
              <a:gd name="connsiteY928" fmla="*/ 1563379 h 5011384"/>
              <a:gd name="connsiteX929" fmla="*/ 851345 w 5020088"/>
              <a:gd name="connsiteY929" fmla="*/ 1592407 h 5011384"/>
              <a:gd name="connsiteX930" fmla="*/ 822326 w 5020088"/>
              <a:gd name="connsiteY930" fmla="*/ 1621426 h 5011384"/>
              <a:gd name="connsiteX931" fmla="*/ 793298 w 5020088"/>
              <a:gd name="connsiteY931" fmla="*/ 1592407 h 5011384"/>
              <a:gd name="connsiteX932" fmla="*/ 822326 w 5020088"/>
              <a:gd name="connsiteY932" fmla="*/ 1563379 h 5011384"/>
              <a:gd name="connsiteX933" fmla="*/ 193480 w 5020088"/>
              <a:gd name="connsiteY933" fmla="*/ 1541136 h 5011384"/>
              <a:gd name="connsiteX934" fmla="*/ 194445 w 5020088"/>
              <a:gd name="connsiteY934" fmla="*/ 1542101 h 5011384"/>
              <a:gd name="connsiteX935" fmla="*/ 193480 w 5020088"/>
              <a:gd name="connsiteY935" fmla="*/ 1543066 h 5011384"/>
              <a:gd name="connsiteX936" fmla="*/ 192515 w 5020088"/>
              <a:gd name="connsiteY936" fmla="*/ 1542101 h 5011384"/>
              <a:gd name="connsiteX937" fmla="*/ 193480 w 5020088"/>
              <a:gd name="connsiteY937" fmla="*/ 1541136 h 5011384"/>
              <a:gd name="connsiteX938" fmla="*/ 610453 w 5020088"/>
              <a:gd name="connsiteY938" fmla="*/ 1530491 h 5011384"/>
              <a:gd name="connsiteX939" fmla="*/ 653020 w 5020088"/>
              <a:gd name="connsiteY939" fmla="*/ 1573059 h 5011384"/>
              <a:gd name="connsiteX940" fmla="*/ 610453 w 5020088"/>
              <a:gd name="connsiteY940" fmla="*/ 1615627 h 5011384"/>
              <a:gd name="connsiteX941" fmla="*/ 567885 w 5020088"/>
              <a:gd name="connsiteY941" fmla="*/ 1573059 h 5011384"/>
              <a:gd name="connsiteX942" fmla="*/ 610453 w 5020088"/>
              <a:gd name="connsiteY942" fmla="*/ 1530491 h 5011384"/>
              <a:gd name="connsiteX943" fmla="*/ 4578931 w 5020088"/>
              <a:gd name="connsiteY943" fmla="*/ 1490828 h 5011384"/>
              <a:gd name="connsiteX944" fmla="*/ 4604079 w 5020088"/>
              <a:gd name="connsiteY944" fmla="*/ 1515976 h 5011384"/>
              <a:gd name="connsiteX945" fmla="*/ 4578931 w 5020088"/>
              <a:gd name="connsiteY945" fmla="*/ 1541135 h 5011384"/>
              <a:gd name="connsiteX946" fmla="*/ 4553772 w 5020088"/>
              <a:gd name="connsiteY946" fmla="*/ 1515976 h 5011384"/>
              <a:gd name="connsiteX947" fmla="*/ 4578931 w 5020088"/>
              <a:gd name="connsiteY947" fmla="*/ 1490828 h 5011384"/>
              <a:gd name="connsiteX948" fmla="*/ 4346744 w 5020088"/>
              <a:gd name="connsiteY948" fmla="*/ 1489853 h 5011384"/>
              <a:gd name="connsiteX949" fmla="*/ 4349639 w 5020088"/>
              <a:gd name="connsiteY949" fmla="*/ 1492758 h 5011384"/>
              <a:gd name="connsiteX950" fmla="*/ 4346744 w 5020088"/>
              <a:gd name="connsiteY950" fmla="*/ 1495653 h 5011384"/>
              <a:gd name="connsiteX951" fmla="*/ 4343839 w 5020088"/>
              <a:gd name="connsiteY951" fmla="*/ 1492758 h 5011384"/>
              <a:gd name="connsiteX952" fmla="*/ 4346744 w 5020088"/>
              <a:gd name="connsiteY952" fmla="*/ 1489853 h 5011384"/>
              <a:gd name="connsiteX953" fmla="*/ 4131965 w 5020088"/>
              <a:gd name="connsiteY953" fmla="*/ 1479208 h 5011384"/>
              <a:gd name="connsiteX954" fmla="*/ 4168734 w 5020088"/>
              <a:gd name="connsiteY954" fmla="*/ 1515976 h 5011384"/>
              <a:gd name="connsiteX955" fmla="*/ 4131965 w 5020088"/>
              <a:gd name="connsiteY955" fmla="*/ 1552734 h 5011384"/>
              <a:gd name="connsiteX956" fmla="*/ 4095207 w 5020088"/>
              <a:gd name="connsiteY956" fmla="*/ 1515976 h 5011384"/>
              <a:gd name="connsiteX957" fmla="*/ 4131965 w 5020088"/>
              <a:gd name="connsiteY957" fmla="*/ 1479208 h 5011384"/>
              <a:gd name="connsiteX958" fmla="*/ 420833 w 5020088"/>
              <a:gd name="connsiteY958" fmla="*/ 1474374 h 5011384"/>
              <a:gd name="connsiteX959" fmla="*/ 461471 w 5020088"/>
              <a:gd name="connsiteY959" fmla="*/ 1515012 h 5011384"/>
              <a:gd name="connsiteX960" fmla="*/ 420833 w 5020088"/>
              <a:gd name="connsiteY960" fmla="*/ 1555640 h 5011384"/>
              <a:gd name="connsiteX961" fmla="*/ 380205 w 5020088"/>
              <a:gd name="connsiteY961" fmla="*/ 1515012 h 5011384"/>
              <a:gd name="connsiteX962" fmla="*/ 420833 w 5020088"/>
              <a:gd name="connsiteY962" fmla="*/ 1474374 h 5011384"/>
              <a:gd name="connsiteX963" fmla="*/ 4770481 w 5020088"/>
              <a:gd name="connsiteY963" fmla="*/ 1441486 h 5011384"/>
              <a:gd name="connsiteX964" fmla="*/ 4788865 w 5020088"/>
              <a:gd name="connsiteY964" fmla="*/ 1459870 h 5011384"/>
              <a:gd name="connsiteX965" fmla="*/ 4770481 w 5020088"/>
              <a:gd name="connsiteY965" fmla="*/ 1478254 h 5011384"/>
              <a:gd name="connsiteX966" fmla="*/ 4752097 w 5020088"/>
              <a:gd name="connsiteY966" fmla="*/ 1459870 h 5011384"/>
              <a:gd name="connsiteX967" fmla="*/ 4770481 w 5020088"/>
              <a:gd name="connsiteY967" fmla="*/ 1441486 h 5011384"/>
              <a:gd name="connsiteX968" fmla="*/ 913261 w 5020088"/>
              <a:gd name="connsiteY968" fmla="*/ 1414397 h 5011384"/>
              <a:gd name="connsiteX969" fmla="*/ 942290 w 5020088"/>
              <a:gd name="connsiteY969" fmla="*/ 1443415 h 5011384"/>
              <a:gd name="connsiteX970" fmla="*/ 913261 w 5020088"/>
              <a:gd name="connsiteY970" fmla="*/ 1472444 h 5011384"/>
              <a:gd name="connsiteX971" fmla="*/ 884243 w 5020088"/>
              <a:gd name="connsiteY971" fmla="*/ 1443415 h 5011384"/>
              <a:gd name="connsiteX972" fmla="*/ 913261 w 5020088"/>
              <a:gd name="connsiteY972" fmla="*/ 1414397 h 5011384"/>
              <a:gd name="connsiteX973" fmla="*/ 268946 w 5020088"/>
              <a:gd name="connsiteY973" fmla="*/ 1377629 h 5011384"/>
              <a:gd name="connsiteX974" fmla="*/ 269911 w 5020088"/>
              <a:gd name="connsiteY974" fmla="*/ 1378594 h 5011384"/>
              <a:gd name="connsiteX975" fmla="*/ 268946 w 5020088"/>
              <a:gd name="connsiteY975" fmla="*/ 1379569 h 5011384"/>
              <a:gd name="connsiteX976" fmla="*/ 267981 w 5020088"/>
              <a:gd name="connsiteY976" fmla="*/ 1378594 h 5011384"/>
              <a:gd name="connsiteX977" fmla="*/ 268946 w 5020088"/>
              <a:gd name="connsiteY977" fmla="*/ 1377629 h 5011384"/>
              <a:gd name="connsiteX978" fmla="*/ 695588 w 5020088"/>
              <a:gd name="connsiteY978" fmla="*/ 1372794 h 5011384"/>
              <a:gd name="connsiteX979" fmla="*/ 742025 w 5020088"/>
              <a:gd name="connsiteY979" fmla="*/ 1419231 h 5011384"/>
              <a:gd name="connsiteX980" fmla="*/ 695588 w 5020088"/>
              <a:gd name="connsiteY980" fmla="*/ 1465669 h 5011384"/>
              <a:gd name="connsiteX981" fmla="*/ 649150 w 5020088"/>
              <a:gd name="connsiteY981" fmla="*/ 1419231 h 5011384"/>
              <a:gd name="connsiteX982" fmla="*/ 695588 w 5020088"/>
              <a:gd name="connsiteY982" fmla="*/ 1372794 h 5011384"/>
              <a:gd name="connsiteX983" fmla="*/ 4495726 w 5020088"/>
              <a:gd name="connsiteY983" fmla="*/ 1344740 h 5011384"/>
              <a:gd name="connsiteX984" fmla="*/ 4508300 w 5020088"/>
              <a:gd name="connsiteY984" fmla="*/ 1357314 h 5011384"/>
              <a:gd name="connsiteX985" fmla="*/ 4495726 w 5020088"/>
              <a:gd name="connsiteY985" fmla="*/ 1369889 h 5011384"/>
              <a:gd name="connsiteX986" fmla="*/ 4483151 w 5020088"/>
              <a:gd name="connsiteY986" fmla="*/ 1357314 h 5011384"/>
              <a:gd name="connsiteX987" fmla="*/ 4495726 w 5020088"/>
              <a:gd name="connsiteY987" fmla="*/ 1344740 h 5011384"/>
              <a:gd name="connsiteX988" fmla="*/ 4254834 w 5020088"/>
              <a:gd name="connsiteY988" fmla="*/ 1338931 h 5011384"/>
              <a:gd name="connsiteX989" fmla="*/ 4257729 w 5020088"/>
              <a:gd name="connsiteY989" fmla="*/ 1341836 h 5011384"/>
              <a:gd name="connsiteX990" fmla="*/ 4254834 w 5020088"/>
              <a:gd name="connsiteY990" fmla="*/ 1344741 h 5011384"/>
              <a:gd name="connsiteX991" fmla="*/ 4251929 w 5020088"/>
              <a:gd name="connsiteY991" fmla="*/ 1341836 h 5011384"/>
              <a:gd name="connsiteX992" fmla="*/ 4254834 w 5020088"/>
              <a:gd name="connsiteY992" fmla="*/ 1338931 h 5011384"/>
              <a:gd name="connsiteX993" fmla="*/ 4035220 w 5020088"/>
              <a:gd name="connsiteY993" fmla="*/ 1332166 h 5011384"/>
              <a:gd name="connsiteX994" fmla="*/ 4073918 w 5020088"/>
              <a:gd name="connsiteY994" fmla="*/ 1370864 h 5011384"/>
              <a:gd name="connsiteX995" fmla="*/ 4035220 w 5020088"/>
              <a:gd name="connsiteY995" fmla="*/ 1409562 h 5011384"/>
              <a:gd name="connsiteX996" fmla="*/ 3996522 w 5020088"/>
              <a:gd name="connsiteY996" fmla="*/ 1370864 h 5011384"/>
              <a:gd name="connsiteX997" fmla="*/ 4035220 w 5020088"/>
              <a:gd name="connsiteY997" fmla="*/ 1332166 h 5011384"/>
              <a:gd name="connsiteX998" fmla="*/ 504038 w 5020088"/>
              <a:gd name="connsiteY998" fmla="*/ 1317652 h 5011384"/>
              <a:gd name="connsiteX999" fmla="*/ 543701 w 5020088"/>
              <a:gd name="connsiteY999" fmla="*/ 1357315 h 5011384"/>
              <a:gd name="connsiteX1000" fmla="*/ 504038 w 5020088"/>
              <a:gd name="connsiteY1000" fmla="*/ 1396988 h 5011384"/>
              <a:gd name="connsiteX1001" fmla="*/ 464375 w 5020088"/>
              <a:gd name="connsiteY1001" fmla="*/ 1357315 h 5011384"/>
              <a:gd name="connsiteX1002" fmla="*/ 504038 w 5020088"/>
              <a:gd name="connsiteY1002" fmla="*/ 1317652 h 5011384"/>
              <a:gd name="connsiteX1003" fmla="*/ 4688250 w 5020088"/>
              <a:gd name="connsiteY1003" fmla="*/ 1281849 h 5011384"/>
              <a:gd name="connsiteX1004" fmla="*/ 4706624 w 5020088"/>
              <a:gd name="connsiteY1004" fmla="*/ 1299268 h 5011384"/>
              <a:gd name="connsiteX1005" fmla="*/ 4688250 w 5020088"/>
              <a:gd name="connsiteY1005" fmla="*/ 1316677 h 5011384"/>
              <a:gd name="connsiteX1006" fmla="*/ 4670831 w 5020088"/>
              <a:gd name="connsiteY1006" fmla="*/ 1299268 h 5011384"/>
              <a:gd name="connsiteX1007" fmla="*/ 4688250 w 5020088"/>
              <a:gd name="connsiteY1007" fmla="*/ 1281849 h 5011384"/>
              <a:gd name="connsiteX1008" fmla="*/ 1016790 w 5020088"/>
              <a:gd name="connsiteY1008" fmla="*/ 1275084 h 5011384"/>
              <a:gd name="connsiteX1009" fmla="*/ 1045809 w 5020088"/>
              <a:gd name="connsiteY1009" fmla="*/ 1304112 h 5011384"/>
              <a:gd name="connsiteX1010" fmla="*/ 1016790 w 5020088"/>
              <a:gd name="connsiteY1010" fmla="*/ 1333131 h 5011384"/>
              <a:gd name="connsiteX1011" fmla="*/ 987762 w 5020088"/>
              <a:gd name="connsiteY1011" fmla="*/ 1304112 h 5011384"/>
              <a:gd name="connsiteX1012" fmla="*/ 1016790 w 5020088"/>
              <a:gd name="connsiteY1012" fmla="*/ 1275084 h 5011384"/>
              <a:gd name="connsiteX1013" fmla="*/ 793297 w 5020088"/>
              <a:gd name="connsiteY1013" fmla="*/ 1247031 h 5011384"/>
              <a:gd name="connsiteX1014" fmla="*/ 817491 w 5020088"/>
              <a:gd name="connsiteY1014" fmla="*/ 1271214 h 5011384"/>
              <a:gd name="connsiteX1015" fmla="*/ 793297 w 5020088"/>
              <a:gd name="connsiteY1015" fmla="*/ 1295408 h 5011384"/>
              <a:gd name="connsiteX1016" fmla="*/ 769114 w 5020088"/>
              <a:gd name="connsiteY1016" fmla="*/ 1271214 h 5011384"/>
              <a:gd name="connsiteX1017" fmla="*/ 793297 w 5020088"/>
              <a:gd name="connsiteY1017" fmla="*/ 1247031 h 5011384"/>
              <a:gd name="connsiteX1018" fmla="*/ 356976 w 5020088"/>
              <a:gd name="connsiteY1018" fmla="*/ 1218002 h 5011384"/>
              <a:gd name="connsiteX1019" fmla="*/ 358916 w 5020088"/>
              <a:gd name="connsiteY1019" fmla="*/ 1219942 h 5011384"/>
              <a:gd name="connsiteX1020" fmla="*/ 356976 w 5020088"/>
              <a:gd name="connsiteY1020" fmla="*/ 1221872 h 5011384"/>
              <a:gd name="connsiteX1021" fmla="*/ 355046 w 5020088"/>
              <a:gd name="connsiteY1021" fmla="*/ 1219942 h 5011384"/>
              <a:gd name="connsiteX1022" fmla="*/ 356976 w 5020088"/>
              <a:gd name="connsiteY1022" fmla="*/ 1218002 h 5011384"/>
              <a:gd name="connsiteX1023" fmla="*/ 4400921 w 5020088"/>
              <a:gd name="connsiteY1023" fmla="*/ 1204453 h 5011384"/>
              <a:gd name="connsiteX1024" fmla="*/ 4403826 w 5020088"/>
              <a:gd name="connsiteY1024" fmla="*/ 1207358 h 5011384"/>
              <a:gd name="connsiteX1025" fmla="*/ 4400921 w 5020088"/>
              <a:gd name="connsiteY1025" fmla="*/ 1210263 h 5011384"/>
              <a:gd name="connsiteX1026" fmla="*/ 4398016 w 5020088"/>
              <a:gd name="connsiteY1026" fmla="*/ 1207358 h 5011384"/>
              <a:gd name="connsiteX1027" fmla="*/ 4400921 w 5020088"/>
              <a:gd name="connsiteY1027" fmla="*/ 1204453 h 5011384"/>
              <a:gd name="connsiteX1028" fmla="*/ 3924936 w 5020088"/>
              <a:gd name="connsiteY1028" fmla="*/ 1197688 h 5011384"/>
              <a:gd name="connsiteX1029" fmla="*/ 3963634 w 5020088"/>
              <a:gd name="connsiteY1029" fmla="*/ 1236386 h 5011384"/>
              <a:gd name="connsiteX1030" fmla="*/ 3924936 w 5020088"/>
              <a:gd name="connsiteY1030" fmla="*/ 1275084 h 5011384"/>
              <a:gd name="connsiteX1031" fmla="*/ 3886238 w 5020088"/>
              <a:gd name="connsiteY1031" fmla="*/ 1236386 h 5011384"/>
              <a:gd name="connsiteX1032" fmla="*/ 3924936 w 5020088"/>
              <a:gd name="connsiteY1032" fmla="*/ 1197688 h 5011384"/>
              <a:gd name="connsiteX1033" fmla="*/ 4150348 w 5020088"/>
              <a:gd name="connsiteY1033" fmla="*/ 1194783 h 5011384"/>
              <a:gd name="connsiteX1034" fmla="*/ 4154218 w 5020088"/>
              <a:gd name="connsiteY1034" fmla="*/ 1198652 h 5011384"/>
              <a:gd name="connsiteX1035" fmla="*/ 4150348 w 5020088"/>
              <a:gd name="connsiteY1035" fmla="*/ 1202522 h 5011384"/>
              <a:gd name="connsiteX1036" fmla="*/ 4146479 w 5020088"/>
              <a:gd name="connsiteY1036" fmla="*/ 1198652 h 5011384"/>
              <a:gd name="connsiteX1037" fmla="*/ 4150348 w 5020088"/>
              <a:gd name="connsiteY1037" fmla="*/ 1194783 h 5011384"/>
              <a:gd name="connsiteX1038" fmla="*/ 599818 w 5020088"/>
              <a:gd name="connsiteY1038" fmla="*/ 1167723 h 5011384"/>
              <a:gd name="connsiteX1039" fmla="*/ 638516 w 5020088"/>
              <a:gd name="connsiteY1039" fmla="*/ 1206392 h 5011384"/>
              <a:gd name="connsiteX1040" fmla="*/ 599818 w 5020088"/>
              <a:gd name="connsiteY1040" fmla="*/ 1245090 h 5011384"/>
              <a:gd name="connsiteX1041" fmla="*/ 561120 w 5020088"/>
              <a:gd name="connsiteY1041" fmla="*/ 1206392 h 5011384"/>
              <a:gd name="connsiteX1042" fmla="*/ 599818 w 5020088"/>
              <a:gd name="connsiteY1042" fmla="*/ 1167723 h 5011384"/>
              <a:gd name="connsiteX1043" fmla="*/ 1131910 w 5020088"/>
              <a:gd name="connsiteY1043" fmla="*/ 1131911 h 5011384"/>
              <a:gd name="connsiteX1044" fmla="*/ 1174477 w 5020088"/>
              <a:gd name="connsiteY1044" fmla="*/ 1174479 h 5011384"/>
              <a:gd name="connsiteX1045" fmla="*/ 1131910 w 5020088"/>
              <a:gd name="connsiteY1045" fmla="*/ 1217037 h 5011384"/>
              <a:gd name="connsiteX1046" fmla="*/ 1089342 w 5020088"/>
              <a:gd name="connsiteY1046" fmla="*/ 1174479 h 5011384"/>
              <a:gd name="connsiteX1047" fmla="*/ 1131910 w 5020088"/>
              <a:gd name="connsiteY1047" fmla="*/ 1131911 h 5011384"/>
              <a:gd name="connsiteX1048" fmla="*/ 4595375 w 5020088"/>
              <a:gd name="connsiteY1048" fmla="*/ 1126125 h 5011384"/>
              <a:gd name="connsiteX1049" fmla="*/ 4612784 w 5020088"/>
              <a:gd name="connsiteY1049" fmla="*/ 1143544 h 5011384"/>
              <a:gd name="connsiteX1050" fmla="*/ 4595375 w 5020088"/>
              <a:gd name="connsiteY1050" fmla="*/ 1160953 h 5011384"/>
              <a:gd name="connsiteX1051" fmla="*/ 4577956 w 5020088"/>
              <a:gd name="connsiteY1051" fmla="*/ 1143544 h 5011384"/>
              <a:gd name="connsiteX1052" fmla="*/ 4595375 w 5020088"/>
              <a:gd name="connsiteY1052" fmla="*/ 1126125 h 5011384"/>
              <a:gd name="connsiteX1053" fmla="*/ 903592 w 5020088"/>
              <a:gd name="connsiteY1053" fmla="*/ 1109666 h 5011384"/>
              <a:gd name="connsiteX1054" fmla="*/ 926811 w 5020088"/>
              <a:gd name="connsiteY1054" fmla="*/ 1132884 h 5011384"/>
              <a:gd name="connsiteX1055" fmla="*/ 903592 w 5020088"/>
              <a:gd name="connsiteY1055" fmla="*/ 1156103 h 5011384"/>
              <a:gd name="connsiteX1056" fmla="*/ 880373 w 5020088"/>
              <a:gd name="connsiteY1056" fmla="*/ 1132884 h 5011384"/>
              <a:gd name="connsiteX1057" fmla="*/ 903592 w 5020088"/>
              <a:gd name="connsiteY1057" fmla="*/ 1109666 h 5011384"/>
              <a:gd name="connsiteX1058" fmla="*/ 3803033 w 5020088"/>
              <a:gd name="connsiteY1058" fmla="*/ 1073862 h 5011384"/>
              <a:gd name="connsiteX1059" fmla="*/ 3841730 w 5020088"/>
              <a:gd name="connsiteY1059" fmla="*/ 1112560 h 5011384"/>
              <a:gd name="connsiteX1060" fmla="*/ 3803033 w 5020088"/>
              <a:gd name="connsiteY1060" fmla="*/ 1151258 h 5011384"/>
              <a:gd name="connsiteX1061" fmla="*/ 3764335 w 5020088"/>
              <a:gd name="connsiteY1061" fmla="*/ 1112560 h 5011384"/>
              <a:gd name="connsiteX1062" fmla="*/ 3803033 w 5020088"/>
              <a:gd name="connsiteY1062" fmla="*/ 1073862 h 5011384"/>
              <a:gd name="connsiteX1063" fmla="*/ 455661 w 5020088"/>
              <a:gd name="connsiteY1063" fmla="*/ 1067116 h 5011384"/>
              <a:gd name="connsiteX1064" fmla="*/ 457601 w 5020088"/>
              <a:gd name="connsiteY1064" fmla="*/ 1069046 h 5011384"/>
              <a:gd name="connsiteX1065" fmla="*/ 455661 w 5020088"/>
              <a:gd name="connsiteY1065" fmla="*/ 1070986 h 5011384"/>
              <a:gd name="connsiteX1066" fmla="*/ 453731 w 5020088"/>
              <a:gd name="connsiteY1066" fmla="*/ 1069046 h 5011384"/>
              <a:gd name="connsiteX1067" fmla="*/ 455661 w 5020088"/>
              <a:gd name="connsiteY1067" fmla="*/ 1067116 h 5011384"/>
              <a:gd name="connsiteX1068" fmla="*/ 4035219 w 5020088"/>
              <a:gd name="connsiteY1068" fmla="*/ 1060321 h 5011384"/>
              <a:gd name="connsiteX1069" fmla="*/ 4040054 w 5020088"/>
              <a:gd name="connsiteY1069" fmla="*/ 1065156 h 5011384"/>
              <a:gd name="connsiteX1070" fmla="*/ 4035219 w 5020088"/>
              <a:gd name="connsiteY1070" fmla="*/ 1070000 h 5011384"/>
              <a:gd name="connsiteX1071" fmla="*/ 4030385 w 5020088"/>
              <a:gd name="connsiteY1071" fmla="*/ 1065156 h 5011384"/>
              <a:gd name="connsiteX1072" fmla="*/ 4035219 w 5020088"/>
              <a:gd name="connsiteY1072" fmla="*/ 1060321 h 5011384"/>
              <a:gd name="connsiteX1073" fmla="*/ 706232 w 5020088"/>
              <a:gd name="connsiteY1073" fmla="*/ 1023577 h 5011384"/>
              <a:gd name="connsiteX1074" fmla="*/ 744930 w 5020088"/>
              <a:gd name="connsiteY1074" fmla="*/ 1062275 h 5011384"/>
              <a:gd name="connsiteX1075" fmla="*/ 706232 w 5020088"/>
              <a:gd name="connsiteY1075" fmla="*/ 1100973 h 5011384"/>
              <a:gd name="connsiteX1076" fmla="*/ 667534 w 5020088"/>
              <a:gd name="connsiteY1076" fmla="*/ 1062275 h 5011384"/>
              <a:gd name="connsiteX1077" fmla="*/ 706232 w 5020088"/>
              <a:gd name="connsiteY1077" fmla="*/ 1023577 h 5011384"/>
              <a:gd name="connsiteX1078" fmla="*/ 1259613 w 5020088"/>
              <a:gd name="connsiteY1078" fmla="*/ 1001303 h 5011384"/>
              <a:gd name="connsiteX1079" fmla="*/ 1313790 w 5020088"/>
              <a:gd name="connsiteY1079" fmla="*/ 1055480 h 5011384"/>
              <a:gd name="connsiteX1080" fmla="*/ 1259613 w 5020088"/>
              <a:gd name="connsiteY1080" fmla="*/ 1109657 h 5011384"/>
              <a:gd name="connsiteX1081" fmla="*/ 1205436 w 5020088"/>
              <a:gd name="connsiteY1081" fmla="*/ 1055480 h 5011384"/>
              <a:gd name="connsiteX1082" fmla="*/ 1259613 w 5020088"/>
              <a:gd name="connsiteY1082" fmla="*/ 1001303 h 5011384"/>
              <a:gd name="connsiteX1083" fmla="*/ 1024531 w 5020088"/>
              <a:gd name="connsiteY1083" fmla="*/ 982927 h 5011384"/>
              <a:gd name="connsiteX1084" fmla="*/ 1045810 w 5020088"/>
              <a:gd name="connsiteY1084" fmla="*/ 1004217 h 5011384"/>
              <a:gd name="connsiteX1085" fmla="*/ 1024531 w 5020088"/>
              <a:gd name="connsiteY1085" fmla="*/ 1025496 h 5011384"/>
              <a:gd name="connsiteX1086" fmla="*/ 1003242 w 5020088"/>
              <a:gd name="connsiteY1086" fmla="*/ 1004217 h 5011384"/>
              <a:gd name="connsiteX1087" fmla="*/ 1024531 w 5020088"/>
              <a:gd name="connsiteY1087" fmla="*/ 982927 h 5011384"/>
              <a:gd name="connsiteX1088" fmla="*/ 4490891 w 5020088"/>
              <a:gd name="connsiteY1088" fmla="*/ 980047 h 5011384"/>
              <a:gd name="connsiteX1089" fmla="*/ 4507345 w 5020088"/>
              <a:gd name="connsiteY1089" fmla="*/ 996492 h 5011384"/>
              <a:gd name="connsiteX1090" fmla="*/ 4490891 w 5020088"/>
              <a:gd name="connsiteY1090" fmla="*/ 1012946 h 5011384"/>
              <a:gd name="connsiteX1091" fmla="*/ 4474447 w 5020088"/>
              <a:gd name="connsiteY1091" fmla="*/ 996492 h 5011384"/>
              <a:gd name="connsiteX1092" fmla="*/ 4490891 w 5020088"/>
              <a:gd name="connsiteY1092" fmla="*/ 980047 h 5011384"/>
              <a:gd name="connsiteX1093" fmla="*/ 3671460 w 5020088"/>
              <a:gd name="connsiteY1093" fmla="*/ 960673 h 5011384"/>
              <a:gd name="connsiteX1094" fmla="*/ 3710158 w 5020088"/>
              <a:gd name="connsiteY1094" fmla="*/ 999371 h 5011384"/>
              <a:gd name="connsiteX1095" fmla="*/ 3671460 w 5020088"/>
              <a:gd name="connsiteY1095" fmla="*/ 1038070 h 5011384"/>
              <a:gd name="connsiteX1096" fmla="*/ 3632762 w 5020088"/>
              <a:gd name="connsiteY1096" fmla="*/ 999371 h 5011384"/>
              <a:gd name="connsiteX1097" fmla="*/ 3671460 w 5020088"/>
              <a:gd name="connsiteY1097" fmla="*/ 960673 h 5011384"/>
              <a:gd name="connsiteX1098" fmla="*/ 3909456 w 5020088"/>
              <a:gd name="connsiteY1098" fmla="*/ 937462 h 5011384"/>
              <a:gd name="connsiteX1099" fmla="*/ 3914291 w 5020088"/>
              <a:gd name="connsiteY1099" fmla="*/ 942296 h 5011384"/>
              <a:gd name="connsiteX1100" fmla="*/ 3909456 w 5020088"/>
              <a:gd name="connsiteY1100" fmla="*/ 947131 h 5011384"/>
              <a:gd name="connsiteX1101" fmla="*/ 3904622 w 5020088"/>
              <a:gd name="connsiteY1101" fmla="*/ 942296 h 5011384"/>
              <a:gd name="connsiteX1102" fmla="*/ 3909456 w 5020088"/>
              <a:gd name="connsiteY1102" fmla="*/ 937462 h 5011384"/>
              <a:gd name="connsiteX1103" fmla="*/ 564980 w 5020088"/>
              <a:gd name="connsiteY1103" fmla="*/ 922967 h 5011384"/>
              <a:gd name="connsiteX1104" fmla="*/ 566920 w 5020088"/>
              <a:gd name="connsiteY1104" fmla="*/ 924907 h 5011384"/>
              <a:gd name="connsiteX1105" fmla="*/ 564980 w 5020088"/>
              <a:gd name="connsiteY1105" fmla="*/ 926838 h 5011384"/>
              <a:gd name="connsiteX1106" fmla="*/ 563050 w 5020088"/>
              <a:gd name="connsiteY1106" fmla="*/ 924907 h 5011384"/>
              <a:gd name="connsiteX1107" fmla="*/ 564980 w 5020088"/>
              <a:gd name="connsiteY1107" fmla="*/ 922967 h 5011384"/>
              <a:gd name="connsiteX1108" fmla="*/ 4176472 w 5020088"/>
              <a:gd name="connsiteY1108" fmla="*/ 913278 h 5011384"/>
              <a:gd name="connsiteX1109" fmla="*/ 4191951 w 5020088"/>
              <a:gd name="connsiteY1109" fmla="*/ 928758 h 5011384"/>
              <a:gd name="connsiteX1110" fmla="*/ 4176472 w 5020088"/>
              <a:gd name="connsiteY1110" fmla="*/ 944236 h 5011384"/>
              <a:gd name="connsiteX1111" fmla="*/ 4160993 w 5020088"/>
              <a:gd name="connsiteY1111" fmla="*/ 928758 h 5011384"/>
              <a:gd name="connsiteX1112" fmla="*/ 4176472 w 5020088"/>
              <a:gd name="connsiteY1112" fmla="*/ 913278 h 5011384"/>
              <a:gd name="connsiteX1113" fmla="*/ 1396995 w 5020088"/>
              <a:gd name="connsiteY1113" fmla="*/ 899723 h 5011384"/>
              <a:gd name="connsiteX1114" fmla="*/ 1446328 w 5020088"/>
              <a:gd name="connsiteY1114" fmla="*/ 949065 h 5011384"/>
              <a:gd name="connsiteX1115" fmla="*/ 1396995 w 5020088"/>
              <a:gd name="connsiteY1115" fmla="*/ 998408 h 5011384"/>
              <a:gd name="connsiteX1116" fmla="*/ 1347653 w 5020088"/>
              <a:gd name="connsiteY1116" fmla="*/ 949065 h 5011384"/>
              <a:gd name="connsiteX1117" fmla="*/ 1396995 w 5020088"/>
              <a:gd name="connsiteY1117" fmla="*/ 899723 h 5011384"/>
              <a:gd name="connsiteX1118" fmla="*/ 824266 w 5020088"/>
              <a:gd name="connsiteY1118" fmla="*/ 891026 h 5011384"/>
              <a:gd name="connsiteX1119" fmla="*/ 861989 w 5020088"/>
              <a:gd name="connsiteY1119" fmla="*/ 928760 h 5011384"/>
              <a:gd name="connsiteX1120" fmla="*/ 824266 w 5020088"/>
              <a:gd name="connsiteY1120" fmla="*/ 965518 h 5011384"/>
              <a:gd name="connsiteX1121" fmla="*/ 786533 w 5020088"/>
              <a:gd name="connsiteY1121" fmla="*/ 927795 h 5011384"/>
              <a:gd name="connsiteX1122" fmla="*/ 824266 w 5020088"/>
              <a:gd name="connsiteY1122" fmla="*/ 891026 h 5011384"/>
              <a:gd name="connsiteX1123" fmla="*/ 1155129 w 5020088"/>
              <a:gd name="connsiteY1123" fmla="*/ 865867 h 5011384"/>
              <a:gd name="connsiteX1124" fmla="*/ 1175453 w 5020088"/>
              <a:gd name="connsiteY1124" fmla="*/ 886181 h 5011384"/>
              <a:gd name="connsiteX1125" fmla="*/ 1155129 w 5020088"/>
              <a:gd name="connsiteY1125" fmla="*/ 906506 h 5011384"/>
              <a:gd name="connsiteX1126" fmla="*/ 1134815 w 5020088"/>
              <a:gd name="connsiteY1126" fmla="*/ 886181 h 5011384"/>
              <a:gd name="connsiteX1127" fmla="*/ 1155129 w 5020088"/>
              <a:gd name="connsiteY1127" fmla="*/ 865867 h 5011384"/>
              <a:gd name="connsiteX1128" fmla="*/ 3529252 w 5020088"/>
              <a:gd name="connsiteY1128" fmla="*/ 861988 h 5011384"/>
              <a:gd name="connsiteX1129" fmla="*/ 3566010 w 5020088"/>
              <a:gd name="connsiteY1129" fmla="*/ 898756 h 5011384"/>
              <a:gd name="connsiteX1130" fmla="*/ 3529252 w 5020088"/>
              <a:gd name="connsiteY1130" fmla="*/ 935514 h 5011384"/>
              <a:gd name="connsiteX1131" fmla="*/ 3492484 w 5020088"/>
              <a:gd name="connsiteY1131" fmla="*/ 898756 h 5011384"/>
              <a:gd name="connsiteX1132" fmla="*/ 3529252 w 5020088"/>
              <a:gd name="connsiteY1132" fmla="*/ 861988 h 5011384"/>
              <a:gd name="connsiteX1133" fmla="*/ 4376727 w 5020088"/>
              <a:gd name="connsiteY1133" fmla="*/ 839757 h 5011384"/>
              <a:gd name="connsiteX1134" fmla="*/ 4393181 w 5020088"/>
              <a:gd name="connsiteY1134" fmla="*/ 856202 h 5011384"/>
              <a:gd name="connsiteX1135" fmla="*/ 4376727 w 5020088"/>
              <a:gd name="connsiteY1135" fmla="*/ 872656 h 5011384"/>
              <a:gd name="connsiteX1136" fmla="*/ 4360283 w 5020088"/>
              <a:gd name="connsiteY1136" fmla="*/ 856202 h 5011384"/>
              <a:gd name="connsiteX1137" fmla="*/ 4376727 w 5020088"/>
              <a:gd name="connsiteY1137" fmla="*/ 839757 h 5011384"/>
              <a:gd name="connsiteX1138" fmla="*/ 3773048 w 5020088"/>
              <a:gd name="connsiteY1138" fmla="*/ 824262 h 5011384"/>
              <a:gd name="connsiteX1139" fmla="*/ 3778848 w 5020088"/>
              <a:gd name="connsiteY1139" fmla="*/ 830061 h 5011384"/>
              <a:gd name="connsiteX1140" fmla="*/ 3773048 w 5020088"/>
              <a:gd name="connsiteY1140" fmla="*/ 835871 h 5011384"/>
              <a:gd name="connsiteX1141" fmla="*/ 3767239 w 5020088"/>
              <a:gd name="connsiteY1141" fmla="*/ 830061 h 5011384"/>
              <a:gd name="connsiteX1142" fmla="*/ 3773048 w 5020088"/>
              <a:gd name="connsiteY1142" fmla="*/ 824262 h 5011384"/>
              <a:gd name="connsiteX1143" fmla="*/ 1543083 w 5020088"/>
              <a:gd name="connsiteY1143" fmla="*/ 812646 h 5011384"/>
              <a:gd name="connsiteX1144" fmla="*/ 1584676 w 5020088"/>
              <a:gd name="connsiteY1144" fmla="*/ 854249 h 5011384"/>
              <a:gd name="connsiteX1145" fmla="*/ 1543083 w 5020088"/>
              <a:gd name="connsiteY1145" fmla="*/ 895842 h 5011384"/>
              <a:gd name="connsiteX1146" fmla="*/ 1501480 w 5020088"/>
              <a:gd name="connsiteY1146" fmla="*/ 854249 h 5011384"/>
              <a:gd name="connsiteX1147" fmla="*/ 1543083 w 5020088"/>
              <a:gd name="connsiteY1147" fmla="*/ 812646 h 5011384"/>
              <a:gd name="connsiteX1148" fmla="*/ 683979 w 5020088"/>
              <a:gd name="connsiteY1148" fmla="*/ 787523 h 5011384"/>
              <a:gd name="connsiteX1149" fmla="*/ 685919 w 5020088"/>
              <a:gd name="connsiteY1149" fmla="*/ 789453 h 5011384"/>
              <a:gd name="connsiteX1150" fmla="*/ 683979 w 5020088"/>
              <a:gd name="connsiteY1150" fmla="*/ 791393 h 5011384"/>
              <a:gd name="connsiteX1151" fmla="*/ 682049 w 5020088"/>
              <a:gd name="connsiteY1151" fmla="*/ 789453 h 5011384"/>
              <a:gd name="connsiteX1152" fmla="*/ 683979 w 5020088"/>
              <a:gd name="connsiteY1152" fmla="*/ 787523 h 5011384"/>
              <a:gd name="connsiteX1153" fmla="*/ 3378330 w 5020088"/>
              <a:gd name="connsiteY1153" fmla="*/ 777817 h 5011384"/>
              <a:gd name="connsiteX1154" fmla="*/ 3412193 w 5020088"/>
              <a:gd name="connsiteY1154" fmla="*/ 811680 h 5011384"/>
              <a:gd name="connsiteX1155" fmla="*/ 3378330 w 5020088"/>
              <a:gd name="connsiteY1155" fmla="*/ 845543 h 5011384"/>
              <a:gd name="connsiteX1156" fmla="*/ 3344467 w 5020088"/>
              <a:gd name="connsiteY1156" fmla="*/ 811680 h 5011384"/>
              <a:gd name="connsiteX1157" fmla="*/ 3378330 w 5020088"/>
              <a:gd name="connsiteY1157" fmla="*/ 777817 h 5011384"/>
              <a:gd name="connsiteX1158" fmla="*/ 4048769 w 5020088"/>
              <a:gd name="connsiteY1158" fmla="*/ 772035 h 5011384"/>
              <a:gd name="connsiteX1159" fmla="*/ 4079728 w 5020088"/>
              <a:gd name="connsiteY1159" fmla="*/ 802994 h 5011384"/>
              <a:gd name="connsiteX1160" fmla="*/ 4048769 w 5020088"/>
              <a:gd name="connsiteY1160" fmla="*/ 833952 h 5011384"/>
              <a:gd name="connsiteX1161" fmla="*/ 4017811 w 5020088"/>
              <a:gd name="connsiteY1161" fmla="*/ 802994 h 5011384"/>
              <a:gd name="connsiteX1162" fmla="*/ 4048769 w 5020088"/>
              <a:gd name="connsiteY1162" fmla="*/ 772035 h 5011384"/>
              <a:gd name="connsiteX1163" fmla="*/ 951004 w 5020088"/>
              <a:gd name="connsiteY1163" fmla="*/ 766227 h 5011384"/>
              <a:gd name="connsiteX1164" fmla="*/ 987762 w 5020088"/>
              <a:gd name="connsiteY1164" fmla="*/ 802995 h 5011384"/>
              <a:gd name="connsiteX1165" fmla="*/ 951004 w 5020088"/>
              <a:gd name="connsiteY1165" fmla="*/ 839753 h 5011384"/>
              <a:gd name="connsiteX1166" fmla="*/ 914236 w 5020088"/>
              <a:gd name="connsiteY1166" fmla="*/ 802995 h 5011384"/>
              <a:gd name="connsiteX1167" fmla="*/ 951004 w 5020088"/>
              <a:gd name="connsiteY1167" fmla="*/ 766227 h 5011384"/>
              <a:gd name="connsiteX1168" fmla="*/ 1295406 w 5020088"/>
              <a:gd name="connsiteY1168" fmla="*/ 761381 h 5011384"/>
              <a:gd name="connsiteX1169" fmla="*/ 1313790 w 5020088"/>
              <a:gd name="connsiteY1169" fmla="*/ 779766 h 5011384"/>
              <a:gd name="connsiteX1170" fmla="*/ 1295406 w 5020088"/>
              <a:gd name="connsiteY1170" fmla="*/ 798139 h 5011384"/>
              <a:gd name="connsiteX1171" fmla="*/ 1277022 w 5020088"/>
              <a:gd name="connsiteY1171" fmla="*/ 779766 h 5011384"/>
              <a:gd name="connsiteX1172" fmla="*/ 1295406 w 5020088"/>
              <a:gd name="connsiteY1172" fmla="*/ 761381 h 5011384"/>
              <a:gd name="connsiteX1173" fmla="*/ 1697864 w 5020088"/>
              <a:gd name="connsiteY1173" fmla="*/ 743954 h 5011384"/>
              <a:gd name="connsiteX1174" fmla="*/ 1728823 w 5020088"/>
              <a:gd name="connsiteY1174" fmla="*/ 774913 h 5011384"/>
              <a:gd name="connsiteX1175" fmla="*/ 1697864 w 5020088"/>
              <a:gd name="connsiteY1175" fmla="*/ 805872 h 5011384"/>
              <a:gd name="connsiteX1176" fmla="*/ 1666906 w 5020088"/>
              <a:gd name="connsiteY1176" fmla="*/ 774913 h 5011384"/>
              <a:gd name="connsiteX1177" fmla="*/ 1697864 w 5020088"/>
              <a:gd name="connsiteY1177" fmla="*/ 743954 h 5011384"/>
              <a:gd name="connsiteX1178" fmla="*/ 3627926 w 5020088"/>
              <a:gd name="connsiteY1178" fmla="*/ 723647 h 5011384"/>
              <a:gd name="connsiteX1179" fmla="*/ 3633726 w 5020088"/>
              <a:gd name="connsiteY1179" fmla="*/ 729456 h 5011384"/>
              <a:gd name="connsiteX1180" fmla="*/ 3627926 w 5020088"/>
              <a:gd name="connsiteY1180" fmla="*/ 735255 h 5011384"/>
              <a:gd name="connsiteX1181" fmla="*/ 3622117 w 5020088"/>
              <a:gd name="connsiteY1181" fmla="*/ 729456 h 5011384"/>
              <a:gd name="connsiteX1182" fmla="*/ 3627926 w 5020088"/>
              <a:gd name="connsiteY1182" fmla="*/ 723647 h 5011384"/>
              <a:gd name="connsiteX1183" fmla="*/ 4251929 w 5020088"/>
              <a:gd name="connsiteY1183" fmla="*/ 710123 h 5011384"/>
              <a:gd name="connsiteX1184" fmla="*/ 4267408 w 5020088"/>
              <a:gd name="connsiteY1184" fmla="*/ 725602 h 5011384"/>
              <a:gd name="connsiteX1185" fmla="*/ 4251929 w 5020088"/>
              <a:gd name="connsiteY1185" fmla="*/ 741082 h 5011384"/>
              <a:gd name="connsiteX1186" fmla="*/ 4236450 w 5020088"/>
              <a:gd name="connsiteY1186" fmla="*/ 725602 h 5011384"/>
              <a:gd name="connsiteX1187" fmla="*/ 4251929 w 5020088"/>
              <a:gd name="connsiteY1187" fmla="*/ 710123 h 5011384"/>
              <a:gd name="connsiteX1188" fmla="*/ 3220623 w 5020088"/>
              <a:gd name="connsiteY1188" fmla="*/ 710101 h 5011384"/>
              <a:gd name="connsiteX1189" fmla="*/ 3249652 w 5020088"/>
              <a:gd name="connsiteY1189" fmla="*/ 739129 h 5011384"/>
              <a:gd name="connsiteX1190" fmla="*/ 3220623 w 5020088"/>
              <a:gd name="connsiteY1190" fmla="*/ 768148 h 5011384"/>
              <a:gd name="connsiteX1191" fmla="*/ 3191605 w 5020088"/>
              <a:gd name="connsiteY1191" fmla="*/ 739129 h 5011384"/>
              <a:gd name="connsiteX1192" fmla="*/ 3220623 w 5020088"/>
              <a:gd name="connsiteY1192" fmla="*/ 710101 h 5011384"/>
              <a:gd name="connsiteX1193" fmla="*/ 1858456 w 5020088"/>
              <a:gd name="connsiteY1193" fmla="*/ 687847 h 5011384"/>
              <a:gd name="connsiteX1194" fmla="*/ 1879745 w 5020088"/>
              <a:gd name="connsiteY1194" fmla="*/ 709136 h 5011384"/>
              <a:gd name="connsiteX1195" fmla="*/ 1858456 w 5020088"/>
              <a:gd name="connsiteY1195" fmla="*/ 730416 h 5011384"/>
              <a:gd name="connsiteX1196" fmla="*/ 1837177 w 5020088"/>
              <a:gd name="connsiteY1196" fmla="*/ 709136 h 5011384"/>
              <a:gd name="connsiteX1197" fmla="*/ 1858456 w 5020088"/>
              <a:gd name="connsiteY1197" fmla="*/ 687847 h 5011384"/>
              <a:gd name="connsiteX1198" fmla="*/ 1444398 w 5020088"/>
              <a:gd name="connsiteY1198" fmla="*/ 666575 h 5011384"/>
              <a:gd name="connsiteX1199" fmla="*/ 1461807 w 5020088"/>
              <a:gd name="connsiteY1199" fmla="*/ 683985 h 5011384"/>
              <a:gd name="connsiteX1200" fmla="*/ 1444398 w 5020088"/>
              <a:gd name="connsiteY1200" fmla="*/ 701404 h 5011384"/>
              <a:gd name="connsiteX1201" fmla="*/ 1426979 w 5020088"/>
              <a:gd name="connsiteY1201" fmla="*/ 683985 h 5011384"/>
              <a:gd name="connsiteX1202" fmla="*/ 1444398 w 5020088"/>
              <a:gd name="connsiteY1202" fmla="*/ 666575 h 5011384"/>
              <a:gd name="connsiteX1203" fmla="*/ 812657 w 5020088"/>
              <a:gd name="connsiteY1203" fmla="*/ 659816 h 5011384"/>
              <a:gd name="connsiteX1204" fmla="*/ 815562 w 5020088"/>
              <a:gd name="connsiteY1204" fmla="*/ 662721 h 5011384"/>
              <a:gd name="connsiteX1205" fmla="*/ 812657 w 5020088"/>
              <a:gd name="connsiteY1205" fmla="*/ 665616 h 5011384"/>
              <a:gd name="connsiteX1206" fmla="*/ 809752 w 5020088"/>
              <a:gd name="connsiteY1206" fmla="*/ 662721 h 5011384"/>
              <a:gd name="connsiteX1207" fmla="*/ 812657 w 5020088"/>
              <a:gd name="connsiteY1207" fmla="*/ 659816 h 5011384"/>
              <a:gd name="connsiteX1208" fmla="*/ 3911386 w 5020088"/>
              <a:gd name="connsiteY1208" fmla="*/ 659808 h 5011384"/>
              <a:gd name="connsiteX1209" fmla="*/ 3940415 w 5020088"/>
              <a:gd name="connsiteY1209" fmla="*/ 688837 h 5011384"/>
              <a:gd name="connsiteX1210" fmla="*/ 3911386 w 5020088"/>
              <a:gd name="connsiteY1210" fmla="*/ 717856 h 5011384"/>
              <a:gd name="connsiteX1211" fmla="*/ 3882368 w 5020088"/>
              <a:gd name="connsiteY1211" fmla="*/ 688837 h 5011384"/>
              <a:gd name="connsiteX1212" fmla="*/ 3911386 w 5020088"/>
              <a:gd name="connsiteY1212" fmla="*/ 659808 h 5011384"/>
              <a:gd name="connsiteX1213" fmla="*/ 3056172 w 5020088"/>
              <a:gd name="connsiteY1213" fmla="*/ 654958 h 5011384"/>
              <a:gd name="connsiteX1214" fmla="*/ 3081321 w 5020088"/>
              <a:gd name="connsiteY1214" fmla="*/ 680107 h 5011384"/>
              <a:gd name="connsiteX1215" fmla="*/ 3056172 w 5020088"/>
              <a:gd name="connsiteY1215" fmla="*/ 705266 h 5011384"/>
              <a:gd name="connsiteX1216" fmla="*/ 3031014 w 5020088"/>
              <a:gd name="connsiteY1216" fmla="*/ 680107 h 5011384"/>
              <a:gd name="connsiteX1217" fmla="*/ 3056172 w 5020088"/>
              <a:gd name="connsiteY1217" fmla="*/ 654958 h 5011384"/>
              <a:gd name="connsiteX1218" fmla="*/ 1088377 w 5020088"/>
              <a:gd name="connsiteY1218" fmla="*/ 652071 h 5011384"/>
              <a:gd name="connsiteX1219" fmla="*/ 1125135 w 5020088"/>
              <a:gd name="connsiteY1219" fmla="*/ 688839 h 5011384"/>
              <a:gd name="connsiteX1220" fmla="*/ 1088377 w 5020088"/>
              <a:gd name="connsiteY1220" fmla="*/ 725598 h 5011384"/>
              <a:gd name="connsiteX1221" fmla="*/ 1051609 w 5020088"/>
              <a:gd name="connsiteY1221" fmla="*/ 688839 h 5011384"/>
              <a:gd name="connsiteX1222" fmla="*/ 1088377 w 5020088"/>
              <a:gd name="connsiteY1222" fmla="*/ 652071 h 5011384"/>
              <a:gd name="connsiteX1223" fmla="*/ 2024867 w 5020088"/>
              <a:gd name="connsiteY1223" fmla="*/ 643339 h 5011384"/>
              <a:gd name="connsiteX1224" fmla="*/ 2039371 w 5020088"/>
              <a:gd name="connsiteY1224" fmla="*/ 657853 h 5011384"/>
              <a:gd name="connsiteX1225" fmla="*/ 2024867 w 5020088"/>
              <a:gd name="connsiteY1225" fmla="*/ 672367 h 5011384"/>
              <a:gd name="connsiteX1226" fmla="*/ 2010353 w 5020088"/>
              <a:gd name="connsiteY1226" fmla="*/ 657853 h 5011384"/>
              <a:gd name="connsiteX1227" fmla="*/ 2024867 w 5020088"/>
              <a:gd name="connsiteY1227" fmla="*/ 643339 h 5011384"/>
              <a:gd name="connsiteX1228" fmla="*/ 3475074 w 5020088"/>
              <a:gd name="connsiteY1228" fmla="*/ 633676 h 5011384"/>
              <a:gd name="connsiteX1229" fmla="*/ 3481849 w 5020088"/>
              <a:gd name="connsiteY1229" fmla="*/ 640451 h 5011384"/>
              <a:gd name="connsiteX1230" fmla="*/ 3475074 w 5020088"/>
              <a:gd name="connsiteY1230" fmla="*/ 647225 h 5011384"/>
              <a:gd name="connsiteX1231" fmla="*/ 3468300 w 5020088"/>
              <a:gd name="connsiteY1231" fmla="*/ 640451 h 5011384"/>
              <a:gd name="connsiteX1232" fmla="*/ 3475074 w 5020088"/>
              <a:gd name="connsiteY1232" fmla="*/ 633676 h 5011384"/>
              <a:gd name="connsiteX1233" fmla="*/ 2887821 w 5020088"/>
              <a:gd name="connsiteY1233" fmla="*/ 617224 h 5011384"/>
              <a:gd name="connsiteX1234" fmla="*/ 2908145 w 5020088"/>
              <a:gd name="connsiteY1234" fmla="*/ 637538 h 5011384"/>
              <a:gd name="connsiteX1235" fmla="*/ 2887821 w 5020088"/>
              <a:gd name="connsiteY1235" fmla="*/ 657863 h 5011384"/>
              <a:gd name="connsiteX1236" fmla="*/ 2867507 w 5020088"/>
              <a:gd name="connsiteY1236" fmla="*/ 637538 h 5011384"/>
              <a:gd name="connsiteX1237" fmla="*/ 2887821 w 5020088"/>
              <a:gd name="connsiteY1237" fmla="*/ 617224 h 5011384"/>
              <a:gd name="connsiteX1238" fmla="*/ 2195138 w 5020088"/>
              <a:gd name="connsiteY1238" fmla="*/ 609485 h 5011384"/>
              <a:gd name="connsiteX1239" fmla="*/ 2207713 w 5020088"/>
              <a:gd name="connsiteY1239" fmla="*/ 622060 h 5011384"/>
              <a:gd name="connsiteX1240" fmla="*/ 2195138 w 5020088"/>
              <a:gd name="connsiteY1240" fmla="*/ 634645 h 5011384"/>
              <a:gd name="connsiteX1241" fmla="*/ 2182564 w 5020088"/>
              <a:gd name="connsiteY1241" fmla="*/ 622060 h 5011384"/>
              <a:gd name="connsiteX1242" fmla="*/ 2195138 w 5020088"/>
              <a:gd name="connsiteY1242" fmla="*/ 609485 h 5011384"/>
              <a:gd name="connsiteX1243" fmla="*/ 2715620 w 5020088"/>
              <a:gd name="connsiteY1243" fmla="*/ 594006 h 5011384"/>
              <a:gd name="connsiteX1244" fmla="*/ 2732074 w 5020088"/>
              <a:gd name="connsiteY1244" fmla="*/ 610450 h 5011384"/>
              <a:gd name="connsiteX1245" fmla="*/ 2715620 w 5020088"/>
              <a:gd name="connsiteY1245" fmla="*/ 626894 h 5011384"/>
              <a:gd name="connsiteX1246" fmla="*/ 2699176 w 5020088"/>
              <a:gd name="connsiteY1246" fmla="*/ 610450 h 5011384"/>
              <a:gd name="connsiteX1247" fmla="*/ 2715620 w 5020088"/>
              <a:gd name="connsiteY1247" fmla="*/ 594006 h 5011384"/>
              <a:gd name="connsiteX1248" fmla="*/ 2368304 w 5020088"/>
              <a:gd name="connsiteY1248" fmla="*/ 590137 h 5011384"/>
              <a:gd name="connsiteX1249" fmla="*/ 2380889 w 5020088"/>
              <a:gd name="connsiteY1249" fmla="*/ 602711 h 5011384"/>
              <a:gd name="connsiteX1250" fmla="*/ 2368304 w 5020088"/>
              <a:gd name="connsiteY1250" fmla="*/ 615286 h 5011384"/>
              <a:gd name="connsiteX1251" fmla="*/ 2355730 w 5020088"/>
              <a:gd name="connsiteY1251" fmla="*/ 602711 h 5011384"/>
              <a:gd name="connsiteX1252" fmla="*/ 2368304 w 5020088"/>
              <a:gd name="connsiteY1252" fmla="*/ 590137 h 5011384"/>
              <a:gd name="connsiteX1253" fmla="*/ 4119391 w 5020088"/>
              <a:gd name="connsiteY1253" fmla="*/ 589183 h 5011384"/>
              <a:gd name="connsiteX1254" fmla="*/ 4133895 w 5020088"/>
              <a:gd name="connsiteY1254" fmla="*/ 603697 h 5011384"/>
              <a:gd name="connsiteX1255" fmla="*/ 4119391 w 5020088"/>
              <a:gd name="connsiteY1255" fmla="*/ 618211 h 5011384"/>
              <a:gd name="connsiteX1256" fmla="*/ 4104877 w 5020088"/>
              <a:gd name="connsiteY1256" fmla="*/ 603697 h 5011384"/>
              <a:gd name="connsiteX1257" fmla="*/ 4119391 w 5020088"/>
              <a:gd name="connsiteY1257" fmla="*/ 589183 h 5011384"/>
              <a:gd name="connsiteX1258" fmla="*/ 1601119 w 5020088"/>
              <a:gd name="connsiteY1258" fmla="*/ 587239 h 5011384"/>
              <a:gd name="connsiteX1259" fmla="*/ 1616598 w 5020088"/>
              <a:gd name="connsiteY1259" fmla="*/ 602718 h 5011384"/>
              <a:gd name="connsiteX1260" fmla="*/ 1601119 w 5020088"/>
              <a:gd name="connsiteY1260" fmla="*/ 618197 h 5011384"/>
              <a:gd name="connsiteX1261" fmla="*/ 1585640 w 5020088"/>
              <a:gd name="connsiteY1261" fmla="*/ 602718 h 5011384"/>
              <a:gd name="connsiteX1262" fmla="*/ 1601119 w 5020088"/>
              <a:gd name="connsiteY1262" fmla="*/ 587239 h 5011384"/>
              <a:gd name="connsiteX1263" fmla="*/ 2542454 w 5020088"/>
              <a:gd name="connsiteY1263" fmla="*/ 585291 h 5011384"/>
              <a:gd name="connsiteX1264" fmla="*/ 2555994 w 5020088"/>
              <a:gd name="connsiteY1264" fmla="*/ 598831 h 5011384"/>
              <a:gd name="connsiteX1265" fmla="*/ 2542454 w 5020088"/>
              <a:gd name="connsiteY1265" fmla="*/ 612380 h 5011384"/>
              <a:gd name="connsiteX1266" fmla="*/ 2528905 w 5020088"/>
              <a:gd name="connsiteY1266" fmla="*/ 598831 h 5011384"/>
              <a:gd name="connsiteX1267" fmla="*/ 2542454 w 5020088"/>
              <a:gd name="connsiteY1267" fmla="*/ 585291 h 5011384"/>
              <a:gd name="connsiteX1268" fmla="*/ 3766275 w 5020088"/>
              <a:gd name="connsiteY1268" fmla="*/ 561122 h 5011384"/>
              <a:gd name="connsiteX1269" fmla="*/ 3789494 w 5020088"/>
              <a:gd name="connsiteY1269" fmla="*/ 584342 h 5011384"/>
              <a:gd name="connsiteX1270" fmla="*/ 3766275 w 5020088"/>
              <a:gd name="connsiteY1270" fmla="*/ 607561 h 5011384"/>
              <a:gd name="connsiteX1271" fmla="*/ 3743056 w 5020088"/>
              <a:gd name="connsiteY1271" fmla="*/ 584342 h 5011384"/>
              <a:gd name="connsiteX1272" fmla="*/ 3766275 w 5020088"/>
              <a:gd name="connsiteY1272" fmla="*/ 561122 h 5011384"/>
              <a:gd name="connsiteX1273" fmla="*/ 3315438 w 5020088"/>
              <a:gd name="connsiteY1273" fmla="*/ 558220 h 5011384"/>
              <a:gd name="connsiteX1274" fmla="*/ 3323178 w 5020088"/>
              <a:gd name="connsiteY1274" fmla="*/ 565959 h 5011384"/>
              <a:gd name="connsiteX1275" fmla="*/ 3315438 w 5020088"/>
              <a:gd name="connsiteY1275" fmla="*/ 573699 h 5011384"/>
              <a:gd name="connsiteX1276" fmla="*/ 3307699 w 5020088"/>
              <a:gd name="connsiteY1276" fmla="*/ 565959 h 5011384"/>
              <a:gd name="connsiteX1277" fmla="*/ 3315438 w 5020088"/>
              <a:gd name="connsiteY1277" fmla="*/ 558220 h 5011384"/>
              <a:gd name="connsiteX1278" fmla="*/ 1233489 w 5020088"/>
              <a:gd name="connsiteY1278" fmla="*/ 546610 h 5011384"/>
              <a:gd name="connsiteX1279" fmla="*/ 1271222 w 5020088"/>
              <a:gd name="connsiteY1279" fmla="*/ 584343 h 5011384"/>
              <a:gd name="connsiteX1280" fmla="*/ 1233489 w 5020088"/>
              <a:gd name="connsiteY1280" fmla="*/ 622077 h 5011384"/>
              <a:gd name="connsiteX1281" fmla="*/ 1195756 w 5020088"/>
              <a:gd name="connsiteY1281" fmla="*/ 584343 h 5011384"/>
              <a:gd name="connsiteX1282" fmla="*/ 1233489 w 5020088"/>
              <a:gd name="connsiteY1282" fmla="*/ 546610 h 5011384"/>
              <a:gd name="connsiteX1283" fmla="*/ 951005 w 5020088"/>
              <a:gd name="connsiteY1283" fmla="*/ 543721 h 5011384"/>
              <a:gd name="connsiteX1284" fmla="*/ 953900 w 5020088"/>
              <a:gd name="connsiteY1284" fmla="*/ 546625 h 5011384"/>
              <a:gd name="connsiteX1285" fmla="*/ 951005 w 5020088"/>
              <a:gd name="connsiteY1285" fmla="*/ 549531 h 5011384"/>
              <a:gd name="connsiteX1286" fmla="*/ 948100 w 5020088"/>
              <a:gd name="connsiteY1286" fmla="*/ 546625 h 5011384"/>
              <a:gd name="connsiteX1287" fmla="*/ 951005 w 5020088"/>
              <a:gd name="connsiteY1287" fmla="*/ 543721 h 5011384"/>
              <a:gd name="connsiteX1288" fmla="*/ 1763651 w 5020088"/>
              <a:gd name="connsiteY1288" fmla="*/ 519522 h 5011384"/>
              <a:gd name="connsiteX1289" fmla="*/ 1778155 w 5020088"/>
              <a:gd name="connsiteY1289" fmla="*/ 534036 h 5011384"/>
              <a:gd name="connsiteX1290" fmla="*/ 1763651 w 5020088"/>
              <a:gd name="connsiteY1290" fmla="*/ 548540 h 5011384"/>
              <a:gd name="connsiteX1291" fmla="*/ 1749137 w 5020088"/>
              <a:gd name="connsiteY1291" fmla="*/ 534036 h 5011384"/>
              <a:gd name="connsiteX1292" fmla="*/ 1763651 w 5020088"/>
              <a:gd name="connsiteY1292" fmla="*/ 519522 h 5011384"/>
              <a:gd name="connsiteX1293" fmla="*/ 3150002 w 5020088"/>
              <a:gd name="connsiteY1293" fmla="*/ 496292 h 5011384"/>
              <a:gd name="connsiteX1294" fmla="*/ 3157742 w 5020088"/>
              <a:gd name="connsiteY1294" fmla="*/ 504032 h 5011384"/>
              <a:gd name="connsiteX1295" fmla="*/ 3150002 w 5020088"/>
              <a:gd name="connsiteY1295" fmla="*/ 511771 h 5011384"/>
              <a:gd name="connsiteX1296" fmla="*/ 3142263 w 5020088"/>
              <a:gd name="connsiteY1296" fmla="*/ 504032 h 5011384"/>
              <a:gd name="connsiteX1297" fmla="*/ 3150002 w 5020088"/>
              <a:gd name="connsiteY1297" fmla="*/ 496292 h 5011384"/>
              <a:gd name="connsiteX1298" fmla="*/ 3977173 w 5020088"/>
              <a:gd name="connsiteY1298" fmla="*/ 476967 h 5011384"/>
              <a:gd name="connsiteX1299" fmla="*/ 3991677 w 5020088"/>
              <a:gd name="connsiteY1299" fmla="*/ 491481 h 5011384"/>
              <a:gd name="connsiteX1300" fmla="*/ 3977173 w 5020088"/>
              <a:gd name="connsiteY1300" fmla="*/ 505985 h 5011384"/>
              <a:gd name="connsiteX1301" fmla="*/ 3962659 w 5020088"/>
              <a:gd name="connsiteY1301" fmla="*/ 491481 h 5011384"/>
              <a:gd name="connsiteX1302" fmla="*/ 3977173 w 5020088"/>
              <a:gd name="connsiteY1302" fmla="*/ 476967 h 5011384"/>
              <a:gd name="connsiteX1303" fmla="*/ 3613412 w 5020088"/>
              <a:gd name="connsiteY1303" fmla="*/ 476962 h 5011384"/>
              <a:gd name="connsiteX1304" fmla="*/ 3628891 w 5020088"/>
              <a:gd name="connsiteY1304" fmla="*/ 492441 h 5011384"/>
              <a:gd name="connsiteX1305" fmla="*/ 3613412 w 5020088"/>
              <a:gd name="connsiteY1305" fmla="*/ 507921 h 5011384"/>
              <a:gd name="connsiteX1306" fmla="*/ 3597933 w 5020088"/>
              <a:gd name="connsiteY1306" fmla="*/ 492441 h 5011384"/>
              <a:gd name="connsiteX1307" fmla="*/ 3613412 w 5020088"/>
              <a:gd name="connsiteY1307" fmla="*/ 476962 h 5011384"/>
              <a:gd name="connsiteX1308" fmla="*/ 1931017 w 5020088"/>
              <a:gd name="connsiteY1308" fmla="*/ 465344 h 5011384"/>
              <a:gd name="connsiteX1309" fmla="*/ 1944567 w 5020088"/>
              <a:gd name="connsiteY1309" fmla="*/ 478883 h 5011384"/>
              <a:gd name="connsiteX1310" fmla="*/ 1931017 w 5020088"/>
              <a:gd name="connsiteY1310" fmla="*/ 492432 h 5011384"/>
              <a:gd name="connsiteX1311" fmla="*/ 1917478 w 5020088"/>
              <a:gd name="connsiteY1311" fmla="*/ 478883 h 5011384"/>
              <a:gd name="connsiteX1312" fmla="*/ 1931017 w 5020088"/>
              <a:gd name="connsiteY1312" fmla="*/ 465344 h 5011384"/>
              <a:gd name="connsiteX1313" fmla="*/ 1386351 w 5020088"/>
              <a:gd name="connsiteY1313" fmla="*/ 452769 h 5011384"/>
              <a:gd name="connsiteX1314" fmla="*/ 1425049 w 5020088"/>
              <a:gd name="connsiteY1314" fmla="*/ 491467 h 5011384"/>
              <a:gd name="connsiteX1315" fmla="*/ 1386351 w 5020088"/>
              <a:gd name="connsiteY1315" fmla="*/ 530165 h 5011384"/>
              <a:gd name="connsiteX1316" fmla="*/ 1347653 w 5020088"/>
              <a:gd name="connsiteY1316" fmla="*/ 491467 h 5011384"/>
              <a:gd name="connsiteX1317" fmla="*/ 1386351 w 5020088"/>
              <a:gd name="connsiteY1317" fmla="*/ 452769 h 5011384"/>
              <a:gd name="connsiteX1318" fmla="*/ 2979731 w 5020088"/>
              <a:gd name="connsiteY1318" fmla="*/ 447924 h 5011384"/>
              <a:gd name="connsiteX1319" fmla="*/ 2988446 w 5020088"/>
              <a:gd name="connsiteY1319" fmla="*/ 456629 h 5011384"/>
              <a:gd name="connsiteX1320" fmla="*/ 2979731 w 5020088"/>
              <a:gd name="connsiteY1320" fmla="*/ 465343 h 5011384"/>
              <a:gd name="connsiteX1321" fmla="*/ 2971027 w 5020088"/>
              <a:gd name="connsiteY1321" fmla="*/ 456629 h 5011384"/>
              <a:gd name="connsiteX1322" fmla="*/ 2979731 w 5020088"/>
              <a:gd name="connsiteY1322" fmla="*/ 447924 h 5011384"/>
              <a:gd name="connsiteX1323" fmla="*/ 1096116 w 5020088"/>
              <a:gd name="connsiteY1323" fmla="*/ 435365 h 5011384"/>
              <a:gd name="connsiteX1324" fmla="*/ 1099986 w 5020088"/>
              <a:gd name="connsiteY1324" fmla="*/ 439235 h 5011384"/>
              <a:gd name="connsiteX1325" fmla="*/ 1096116 w 5020088"/>
              <a:gd name="connsiteY1325" fmla="*/ 443105 h 5011384"/>
              <a:gd name="connsiteX1326" fmla="*/ 1092247 w 5020088"/>
              <a:gd name="connsiteY1326" fmla="*/ 439235 h 5011384"/>
              <a:gd name="connsiteX1327" fmla="*/ 1096116 w 5020088"/>
              <a:gd name="connsiteY1327" fmla="*/ 435365 h 5011384"/>
              <a:gd name="connsiteX1328" fmla="*/ 2103228 w 5020088"/>
              <a:gd name="connsiteY1328" fmla="*/ 426645 h 5011384"/>
              <a:gd name="connsiteX1329" fmla="*/ 2115813 w 5020088"/>
              <a:gd name="connsiteY1329" fmla="*/ 439220 h 5011384"/>
              <a:gd name="connsiteX1330" fmla="*/ 2103228 w 5020088"/>
              <a:gd name="connsiteY1330" fmla="*/ 451804 h 5011384"/>
              <a:gd name="connsiteX1331" fmla="*/ 2090654 w 5020088"/>
              <a:gd name="connsiteY1331" fmla="*/ 439220 h 5011384"/>
              <a:gd name="connsiteX1332" fmla="*/ 2103228 w 5020088"/>
              <a:gd name="connsiteY1332" fmla="*/ 426645 h 5011384"/>
              <a:gd name="connsiteX1333" fmla="*/ 2806565 w 5020088"/>
              <a:gd name="connsiteY1333" fmla="*/ 415036 h 5011384"/>
              <a:gd name="connsiteX1334" fmla="*/ 2816235 w 5020088"/>
              <a:gd name="connsiteY1334" fmla="*/ 424705 h 5011384"/>
              <a:gd name="connsiteX1335" fmla="*/ 2806565 w 5020088"/>
              <a:gd name="connsiteY1335" fmla="*/ 433420 h 5011384"/>
              <a:gd name="connsiteX1336" fmla="*/ 2796886 w 5020088"/>
              <a:gd name="connsiteY1336" fmla="*/ 424705 h 5011384"/>
              <a:gd name="connsiteX1337" fmla="*/ 2806565 w 5020088"/>
              <a:gd name="connsiteY1337" fmla="*/ 415036 h 5011384"/>
              <a:gd name="connsiteX1338" fmla="*/ 3453786 w 5020088"/>
              <a:gd name="connsiteY1338" fmla="*/ 402459 h 5011384"/>
              <a:gd name="connsiteX1339" fmla="*/ 3463456 w 5020088"/>
              <a:gd name="connsiteY1339" fmla="*/ 412128 h 5011384"/>
              <a:gd name="connsiteX1340" fmla="*/ 3453786 w 5020088"/>
              <a:gd name="connsiteY1340" fmla="*/ 421808 h 5011384"/>
              <a:gd name="connsiteX1341" fmla="*/ 3444107 w 5020088"/>
              <a:gd name="connsiteY1341" fmla="*/ 412128 h 5011384"/>
              <a:gd name="connsiteX1342" fmla="*/ 3453786 w 5020088"/>
              <a:gd name="connsiteY1342" fmla="*/ 402459 h 5011384"/>
              <a:gd name="connsiteX1343" fmla="*/ 2277368 w 5020088"/>
              <a:gd name="connsiteY1343" fmla="*/ 401487 h 5011384"/>
              <a:gd name="connsiteX1344" fmla="*/ 2288978 w 5020088"/>
              <a:gd name="connsiteY1344" fmla="*/ 413096 h 5011384"/>
              <a:gd name="connsiteX1345" fmla="*/ 2277368 w 5020088"/>
              <a:gd name="connsiteY1345" fmla="*/ 424706 h 5011384"/>
              <a:gd name="connsiteX1346" fmla="*/ 2265759 w 5020088"/>
              <a:gd name="connsiteY1346" fmla="*/ 413096 h 5011384"/>
              <a:gd name="connsiteX1347" fmla="*/ 2277368 w 5020088"/>
              <a:gd name="connsiteY1347" fmla="*/ 401487 h 5011384"/>
              <a:gd name="connsiteX1348" fmla="*/ 2630494 w 5020088"/>
              <a:gd name="connsiteY1348" fmla="*/ 396652 h 5011384"/>
              <a:gd name="connsiteX1349" fmla="*/ 2640164 w 5020088"/>
              <a:gd name="connsiteY1349" fmla="*/ 406331 h 5011384"/>
              <a:gd name="connsiteX1350" fmla="*/ 2630494 w 5020088"/>
              <a:gd name="connsiteY1350" fmla="*/ 416001 h 5011384"/>
              <a:gd name="connsiteX1351" fmla="*/ 2620815 w 5020088"/>
              <a:gd name="connsiteY1351" fmla="*/ 406331 h 5011384"/>
              <a:gd name="connsiteX1352" fmla="*/ 2630494 w 5020088"/>
              <a:gd name="connsiteY1352" fmla="*/ 396652 h 5011384"/>
              <a:gd name="connsiteX1353" fmla="*/ 2454414 w 5020088"/>
              <a:gd name="connsiteY1353" fmla="*/ 391807 h 5011384"/>
              <a:gd name="connsiteX1354" fmla="*/ 2465049 w 5020088"/>
              <a:gd name="connsiteY1354" fmla="*/ 402451 h 5011384"/>
              <a:gd name="connsiteX1355" fmla="*/ 2454414 w 5020088"/>
              <a:gd name="connsiteY1355" fmla="*/ 413096 h 5011384"/>
              <a:gd name="connsiteX1356" fmla="*/ 2443770 w 5020088"/>
              <a:gd name="connsiteY1356" fmla="*/ 402451 h 5011384"/>
              <a:gd name="connsiteX1357" fmla="*/ 2454414 w 5020088"/>
              <a:gd name="connsiteY1357" fmla="*/ 391807 h 5011384"/>
              <a:gd name="connsiteX1358" fmla="*/ 3828181 w 5020088"/>
              <a:gd name="connsiteY1358" fmla="*/ 377315 h 5011384"/>
              <a:gd name="connsiteX1359" fmla="*/ 3841730 w 5020088"/>
              <a:gd name="connsiteY1359" fmla="*/ 390865 h 5011384"/>
              <a:gd name="connsiteX1360" fmla="*/ 3828181 w 5020088"/>
              <a:gd name="connsiteY1360" fmla="*/ 404404 h 5011384"/>
              <a:gd name="connsiteX1361" fmla="*/ 3814642 w 5020088"/>
              <a:gd name="connsiteY1361" fmla="*/ 390865 h 5011384"/>
              <a:gd name="connsiteX1362" fmla="*/ 3828181 w 5020088"/>
              <a:gd name="connsiteY1362" fmla="*/ 377315 h 5011384"/>
              <a:gd name="connsiteX1363" fmla="*/ 1545977 w 5020088"/>
              <a:gd name="connsiteY1363" fmla="*/ 362796 h 5011384"/>
              <a:gd name="connsiteX1364" fmla="*/ 1594345 w 5020088"/>
              <a:gd name="connsiteY1364" fmla="*/ 411164 h 5011384"/>
              <a:gd name="connsiteX1365" fmla="*/ 1545977 w 5020088"/>
              <a:gd name="connsiteY1365" fmla="*/ 459542 h 5011384"/>
              <a:gd name="connsiteX1366" fmla="*/ 1497600 w 5020088"/>
              <a:gd name="connsiteY1366" fmla="*/ 411164 h 5011384"/>
              <a:gd name="connsiteX1367" fmla="*/ 1545977 w 5020088"/>
              <a:gd name="connsiteY1367" fmla="*/ 362796 h 5011384"/>
              <a:gd name="connsiteX1368" fmla="*/ 1248968 w 5020088"/>
              <a:gd name="connsiteY1368" fmla="*/ 339583 h 5011384"/>
              <a:gd name="connsiteX1369" fmla="*/ 1252838 w 5020088"/>
              <a:gd name="connsiteY1369" fmla="*/ 343453 h 5011384"/>
              <a:gd name="connsiteX1370" fmla="*/ 1248968 w 5020088"/>
              <a:gd name="connsiteY1370" fmla="*/ 347324 h 5011384"/>
              <a:gd name="connsiteX1371" fmla="*/ 1245099 w 5020088"/>
              <a:gd name="connsiteY1371" fmla="*/ 343453 h 5011384"/>
              <a:gd name="connsiteX1372" fmla="*/ 1248968 w 5020088"/>
              <a:gd name="connsiteY1372" fmla="*/ 339583 h 5011384"/>
              <a:gd name="connsiteX1373" fmla="*/ 3288349 w 5020088"/>
              <a:gd name="connsiteY1373" fmla="*/ 334742 h 5011384"/>
              <a:gd name="connsiteX1374" fmla="*/ 3297064 w 5020088"/>
              <a:gd name="connsiteY1374" fmla="*/ 343447 h 5011384"/>
              <a:gd name="connsiteX1375" fmla="*/ 3288349 w 5020088"/>
              <a:gd name="connsiteY1375" fmla="*/ 352162 h 5011384"/>
              <a:gd name="connsiteX1376" fmla="*/ 3279645 w 5020088"/>
              <a:gd name="connsiteY1376" fmla="*/ 343447 h 5011384"/>
              <a:gd name="connsiteX1377" fmla="*/ 3288349 w 5020088"/>
              <a:gd name="connsiteY1377" fmla="*/ 334742 h 5011384"/>
              <a:gd name="connsiteX1378" fmla="*/ 3671459 w 5020088"/>
              <a:gd name="connsiteY1378" fmla="*/ 287344 h 5011384"/>
              <a:gd name="connsiteX1379" fmla="*/ 3684044 w 5020088"/>
              <a:gd name="connsiteY1379" fmla="*/ 299919 h 5011384"/>
              <a:gd name="connsiteX1380" fmla="*/ 3671459 w 5020088"/>
              <a:gd name="connsiteY1380" fmla="*/ 312503 h 5011384"/>
              <a:gd name="connsiteX1381" fmla="*/ 3658885 w 5020088"/>
              <a:gd name="connsiteY1381" fmla="*/ 299919 h 5011384"/>
              <a:gd name="connsiteX1382" fmla="*/ 3671459 w 5020088"/>
              <a:gd name="connsiteY1382" fmla="*/ 287344 h 5011384"/>
              <a:gd name="connsiteX1383" fmla="*/ 1711414 w 5020088"/>
              <a:gd name="connsiteY1383" fmla="*/ 287339 h 5011384"/>
              <a:gd name="connsiteX1384" fmla="*/ 1768496 w 5020088"/>
              <a:gd name="connsiteY1384" fmla="*/ 344422 h 5011384"/>
              <a:gd name="connsiteX1385" fmla="*/ 1711414 w 5020088"/>
              <a:gd name="connsiteY1385" fmla="*/ 401495 h 5011384"/>
              <a:gd name="connsiteX1386" fmla="*/ 1654332 w 5020088"/>
              <a:gd name="connsiteY1386" fmla="*/ 344422 h 5011384"/>
              <a:gd name="connsiteX1387" fmla="*/ 1711414 w 5020088"/>
              <a:gd name="connsiteY1387" fmla="*/ 287339 h 5011384"/>
              <a:gd name="connsiteX1388" fmla="*/ 3118078 w 5020088"/>
              <a:gd name="connsiteY1388" fmla="*/ 279599 h 5011384"/>
              <a:gd name="connsiteX1389" fmla="*/ 3127758 w 5020088"/>
              <a:gd name="connsiteY1389" fmla="*/ 289269 h 5011384"/>
              <a:gd name="connsiteX1390" fmla="*/ 3118078 w 5020088"/>
              <a:gd name="connsiteY1390" fmla="*/ 298949 h 5011384"/>
              <a:gd name="connsiteX1391" fmla="*/ 3108409 w 5020088"/>
              <a:gd name="connsiteY1391" fmla="*/ 289269 h 5011384"/>
              <a:gd name="connsiteX1392" fmla="*/ 3118078 w 5020088"/>
              <a:gd name="connsiteY1392" fmla="*/ 279599 h 5011384"/>
              <a:gd name="connsiteX1393" fmla="*/ 1408594 w 5020088"/>
              <a:gd name="connsiteY1393" fmla="*/ 253481 h 5011384"/>
              <a:gd name="connsiteX1394" fmla="*/ 1413429 w 5020088"/>
              <a:gd name="connsiteY1394" fmla="*/ 258316 h 5011384"/>
              <a:gd name="connsiteX1395" fmla="*/ 1408594 w 5020088"/>
              <a:gd name="connsiteY1395" fmla="*/ 263161 h 5011384"/>
              <a:gd name="connsiteX1396" fmla="*/ 1403760 w 5020088"/>
              <a:gd name="connsiteY1396" fmla="*/ 258316 h 5011384"/>
              <a:gd name="connsiteX1397" fmla="*/ 1408594 w 5020088"/>
              <a:gd name="connsiteY1397" fmla="*/ 253481 h 5011384"/>
              <a:gd name="connsiteX1398" fmla="*/ 1881684 w 5020088"/>
              <a:gd name="connsiteY1398" fmla="*/ 237031 h 5011384"/>
              <a:gd name="connsiteX1399" fmla="*/ 1933921 w 5020088"/>
              <a:gd name="connsiteY1399" fmla="*/ 289270 h 5011384"/>
              <a:gd name="connsiteX1400" fmla="*/ 1881684 w 5020088"/>
              <a:gd name="connsiteY1400" fmla="*/ 341518 h 5011384"/>
              <a:gd name="connsiteX1401" fmla="*/ 1829437 w 5020088"/>
              <a:gd name="connsiteY1401" fmla="*/ 289270 h 5011384"/>
              <a:gd name="connsiteX1402" fmla="*/ 1881684 w 5020088"/>
              <a:gd name="connsiteY1402" fmla="*/ 237031 h 5011384"/>
              <a:gd name="connsiteX1403" fmla="*/ 2943948 w 5020088"/>
              <a:gd name="connsiteY1403" fmla="*/ 235091 h 5011384"/>
              <a:gd name="connsiteX1404" fmla="*/ 2957488 w 5020088"/>
              <a:gd name="connsiteY1404" fmla="*/ 248630 h 5011384"/>
              <a:gd name="connsiteX1405" fmla="*/ 2943948 w 5020088"/>
              <a:gd name="connsiteY1405" fmla="*/ 262180 h 5011384"/>
              <a:gd name="connsiteX1406" fmla="*/ 2930399 w 5020088"/>
              <a:gd name="connsiteY1406" fmla="*/ 248630 h 5011384"/>
              <a:gd name="connsiteX1407" fmla="*/ 2943948 w 5020088"/>
              <a:gd name="connsiteY1407" fmla="*/ 235091 h 5011384"/>
              <a:gd name="connsiteX1408" fmla="*/ 3508928 w 5020088"/>
              <a:gd name="connsiteY1408" fmla="*/ 208006 h 5011384"/>
              <a:gd name="connsiteX1409" fmla="*/ 3521513 w 5020088"/>
              <a:gd name="connsiteY1409" fmla="*/ 220581 h 5011384"/>
              <a:gd name="connsiteX1410" fmla="*/ 3508928 w 5020088"/>
              <a:gd name="connsiteY1410" fmla="*/ 233166 h 5011384"/>
              <a:gd name="connsiteX1411" fmla="*/ 3496354 w 5020088"/>
              <a:gd name="connsiteY1411" fmla="*/ 220581 h 5011384"/>
              <a:gd name="connsiteX1412" fmla="*/ 3508928 w 5020088"/>
              <a:gd name="connsiteY1412" fmla="*/ 208006 h 5011384"/>
              <a:gd name="connsiteX1413" fmla="*/ 2767868 w 5020088"/>
              <a:gd name="connsiteY1413" fmla="*/ 203168 h 5011384"/>
              <a:gd name="connsiteX1414" fmla="*/ 2786242 w 5020088"/>
              <a:gd name="connsiteY1414" fmla="*/ 221552 h 5011384"/>
              <a:gd name="connsiteX1415" fmla="*/ 2767868 w 5020088"/>
              <a:gd name="connsiteY1415" fmla="*/ 239936 h 5011384"/>
              <a:gd name="connsiteX1416" fmla="*/ 2749484 w 5020088"/>
              <a:gd name="connsiteY1416" fmla="*/ 221552 h 5011384"/>
              <a:gd name="connsiteX1417" fmla="*/ 2767868 w 5020088"/>
              <a:gd name="connsiteY1417" fmla="*/ 203168 h 5011384"/>
              <a:gd name="connsiteX1418" fmla="*/ 2055815 w 5020088"/>
              <a:gd name="connsiteY1418" fmla="*/ 203168 h 5011384"/>
              <a:gd name="connsiteX1419" fmla="*/ 2100323 w 5020088"/>
              <a:gd name="connsiteY1419" fmla="*/ 247676 h 5011384"/>
              <a:gd name="connsiteX1420" fmla="*/ 2055815 w 5020088"/>
              <a:gd name="connsiteY1420" fmla="*/ 292174 h 5011384"/>
              <a:gd name="connsiteX1421" fmla="*/ 2011318 w 5020088"/>
              <a:gd name="connsiteY1421" fmla="*/ 247676 h 5011384"/>
              <a:gd name="connsiteX1422" fmla="*/ 2055815 w 5020088"/>
              <a:gd name="connsiteY1422" fmla="*/ 203168 h 5011384"/>
              <a:gd name="connsiteX1423" fmla="*/ 2232871 w 5020088"/>
              <a:gd name="connsiteY1423" fmla="*/ 182844 h 5011384"/>
              <a:gd name="connsiteX1424" fmla="*/ 2270594 w 5020088"/>
              <a:gd name="connsiteY1424" fmla="*/ 220577 h 5011384"/>
              <a:gd name="connsiteX1425" fmla="*/ 2232871 w 5020088"/>
              <a:gd name="connsiteY1425" fmla="*/ 258311 h 5011384"/>
              <a:gd name="connsiteX1426" fmla="*/ 2195138 w 5020088"/>
              <a:gd name="connsiteY1426" fmla="*/ 220577 h 5011384"/>
              <a:gd name="connsiteX1427" fmla="*/ 2232871 w 5020088"/>
              <a:gd name="connsiteY1427" fmla="*/ 182844 h 5011384"/>
              <a:gd name="connsiteX1428" fmla="*/ 2589856 w 5020088"/>
              <a:gd name="connsiteY1428" fmla="*/ 181878 h 5011384"/>
              <a:gd name="connsiteX1429" fmla="*/ 2615005 w 5020088"/>
              <a:gd name="connsiteY1429" fmla="*/ 207037 h 5011384"/>
              <a:gd name="connsiteX1430" fmla="*/ 2589856 w 5020088"/>
              <a:gd name="connsiteY1430" fmla="*/ 232186 h 5011384"/>
              <a:gd name="connsiteX1431" fmla="*/ 2564698 w 5020088"/>
              <a:gd name="connsiteY1431" fmla="*/ 207037 h 5011384"/>
              <a:gd name="connsiteX1432" fmla="*/ 2589856 w 5020088"/>
              <a:gd name="connsiteY1432" fmla="*/ 181878 h 5011384"/>
              <a:gd name="connsiteX1433" fmla="*/ 1574041 w 5020088"/>
              <a:gd name="connsiteY1433" fmla="*/ 179955 h 5011384"/>
              <a:gd name="connsiteX1434" fmla="*/ 1579841 w 5020088"/>
              <a:gd name="connsiteY1434" fmla="*/ 185753 h 5011384"/>
              <a:gd name="connsiteX1435" fmla="*/ 1574041 w 5020088"/>
              <a:gd name="connsiteY1435" fmla="*/ 191563 h 5011384"/>
              <a:gd name="connsiteX1436" fmla="*/ 1568232 w 5020088"/>
              <a:gd name="connsiteY1436" fmla="*/ 185753 h 5011384"/>
              <a:gd name="connsiteX1437" fmla="*/ 1574041 w 5020088"/>
              <a:gd name="connsiteY1437" fmla="*/ 179955 h 5011384"/>
              <a:gd name="connsiteX1438" fmla="*/ 2410871 w 5020088"/>
              <a:gd name="connsiteY1438" fmla="*/ 175104 h 5011384"/>
              <a:gd name="connsiteX1439" fmla="*/ 2442795 w 5020088"/>
              <a:gd name="connsiteY1439" fmla="*/ 207027 h 5011384"/>
              <a:gd name="connsiteX1440" fmla="*/ 2410871 w 5020088"/>
              <a:gd name="connsiteY1440" fmla="*/ 238961 h 5011384"/>
              <a:gd name="connsiteX1441" fmla="*/ 2378948 w 5020088"/>
              <a:gd name="connsiteY1441" fmla="*/ 207027 h 5011384"/>
              <a:gd name="connsiteX1442" fmla="*/ 2410871 w 5020088"/>
              <a:gd name="connsiteY1442" fmla="*/ 175104 h 5011384"/>
              <a:gd name="connsiteX1443" fmla="*/ 3341562 w 5020088"/>
              <a:gd name="connsiteY1443" fmla="*/ 142220 h 5011384"/>
              <a:gd name="connsiteX1444" fmla="*/ 3353172 w 5020088"/>
              <a:gd name="connsiteY1444" fmla="*/ 153829 h 5011384"/>
              <a:gd name="connsiteX1445" fmla="*/ 3341562 w 5020088"/>
              <a:gd name="connsiteY1445" fmla="*/ 165439 h 5011384"/>
              <a:gd name="connsiteX1446" fmla="*/ 3329953 w 5020088"/>
              <a:gd name="connsiteY1446" fmla="*/ 153829 h 5011384"/>
              <a:gd name="connsiteX1447" fmla="*/ 3341562 w 5020088"/>
              <a:gd name="connsiteY1447" fmla="*/ 142220 h 5011384"/>
              <a:gd name="connsiteX1448" fmla="*/ 1744312 w 5020088"/>
              <a:gd name="connsiteY1448" fmla="*/ 119965 h 5011384"/>
              <a:gd name="connsiteX1449" fmla="*/ 1750112 w 5020088"/>
              <a:gd name="connsiteY1449" fmla="*/ 125764 h 5011384"/>
              <a:gd name="connsiteX1450" fmla="*/ 1744312 w 5020088"/>
              <a:gd name="connsiteY1450" fmla="*/ 131576 h 5011384"/>
              <a:gd name="connsiteX1451" fmla="*/ 1738503 w 5020088"/>
              <a:gd name="connsiteY1451" fmla="*/ 125764 h 5011384"/>
              <a:gd name="connsiteX1452" fmla="*/ 1744312 w 5020088"/>
              <a:gd name="connsiteY1452" fmla="*/ 119965 h 5011384"/>
              <a:gd name="connsiteX1453" fmla="*/ 3169361 w 5020088"/>
              <a:gd name="connsiteY1453" fmla="*/ 89005 h 5011384"/>
              <a:gd name="connsiteX1454" fmla="*/ 3179996 w 5020088"/>
              <a:gd name="connsiteY1454" fmla="*/ 99650 h 5011384"/>
              <a:gd name="connsiteX1455" fmla="*/ 3169361 w 5020088"/>
              <a:gd name="connsiteY1455" fmla="*/ 110284 h 5011384"/>
              <a:gd name="connsiteX1456" fmla="*/ 3158717 w 5020088"/>
              <a:gd name="connsiteY1456" fmla="*/ 99650 h 5011384"/>
              <a:gd name="connsiteX1457" fmla="*/ 3169361 w 5020088"/>
              <a:gd name="connsiteY1457" fmla="*/ 89005 h 5011384"/>
              <a:gd name="connsiteX1458" fmla="*/ 1918452 w 5020088"/>
              <a:gd name="connsiteY1458" fmla="*/ 69657 h 5011384"/>
              <a:gd name="connsiteX1459" fmla="*/ 1925217 w 5020088"/>
              <a:gd name="connsiteY1459" fmla="*/ 76432 h 5011384"/>
              <a:gd name="connsiteX1460" fmla="*/ 1918452 w 5020088"/>
              <a:gd name="connsiteY1460" fmla="*/ 83205 h 5011384"/>
              <a:gd name="connsiteX1461" fmla="*/ 1911678 w 5020088"/>
              <a:gd name="connsiteY1461" fmla="*/ 76432 h 5011384"/>
              <a:gd name="connsiteX1462" fmla="*/ 1918452 w 5020088"/>
              <a:gd name="connsiteY1462" fmla="*/ 69657 h 5011384"/>
              <a:gd name="connsiteX1463" fmla="*/ 2993280 w 5020088"/>
              <a:gd name="connsiteY1463" fmla="*/ 46438 h 5011384"/>
              <a:gd name="connsiteX1464" fmla="*/ 3003915 w 5020088"/>
              <a:gd name="connsiteY1464" fmla="*/ 57083 h 5011384"/>
              <a:gd name="connsiteX1465" fmla="*/ 2993280 w 5020088"/>
              <a:gd name="connsiteY1465" fmla="*/ 67727 h 5011384"/>
              <a:gd name="connsiteX1466" fmla="*/ 2982636 w 5020088"/>
              <a:gd name="connsiteY1466" fmla="*/ 57083 h 5011384"/>
              <a:gd name="connsiteX1467" fmla="*/ 2993280 w 5020088"/>
              <a:gd name="connsiteY1467" fmla="*/ 46438 h 5011384"/>
              <a:gd name="connsiteX1468" fmla="*/ 2095488 w 5020088"/>
              <a:gd name="connsiteY1468" fmla="*/ 34828 h 5011384"/>
              <a:gd name="connsiteX1469" fmla="*/ 2102253 w 5020088"/>
              <a:gd name="connsiteY1469" fmla="*/ 41603 h 5011384"/>
              <a:gd name="connsiteX1470" fmla="*/ 2095488 w 5020088"/>
              <a:gd name="connsiteY1470" fmla="*/ 48378 h 5011384"/>
              <a:gd name="connsiteX1471" fmla="*/ 2088714 w 5020088"/>
              <a:gd name="connsiteY1471" fmla="*/ 41603 h 5011384"/>
              <a:gd name="connsiteX1472" fmla="*/ 2095488 w 5020088"/>
              <a:gd name="connsiteY1472" fmla="*/ 34828 h 5011384"/>
              <a:gd name="connsiteX1473" fmla="*/ 2815280 w 5020088"/>
              <a:gd name="connsiteY1473" fmla="*/ 19349 h 5011384"/>
              <a:gd name="connsiteX1474" fmla="*/ 2824950 w 5020088"/>
              <a:gd name="connsiteY1474" fmla="*/ 29018 h 5011384"/>
              <a:gd name="connsiteX1475" fmla="*/ 2815280 w 5020088"/>
              <a:gd name="connsiteY1475" fmla="*/ 38698 h 5011384"/>
              <a:gd name="connsiteX1476" fmla="*/ 2805601 w 5020088"/>
              <a:gd name="connsiteY1476" fmla="*/ 29018 h 5011384"/>
              <a:gd name="connsiteX1477" fmla="*/ 2815280 w 5020088"/>
              <a:gd name="connsiteY1477" fmla="*/ 19349 h 5011384"/>
              <a:gd name="connsiteX1478" fmla="*/ 2274463 w 5020088"/>
              <a:gd name="connsiteY1478" fmla="*/ 11609 h 5011384"/>
              <a:gd name="connsiteX1479" fmla="*/ 2282203 w 5020088"/>
              <a:gd name="connsiteY1479" fmla="*/ 19348 h 5011384"/>
              <a:gd name="connsiteX1480" fmla="*/ 2274463 w 5020088"/>
              <a:gd name="connsiteY1480" fmla="*/ 27088 h 5011384"/>
              <a:gd name="connsiteX1481" fmla="*/ 2266724 w 5020088"/>
              <a:gd name="connsiteY1481" fmla="*/ 19348 h 5011384"/>
              <a:gd name="connsiteX1482" fmla="*/ 2274463 w 5020088"/>
              <a:gd name="connsiteY1482" fmla="*/ 11609 h 5011384"/>
              <a:gd name="connsiteX1483" fmla="*/ 2635319 w 5020088"/>
              <a:gd name="connsiteY1483" fmla="*/ 3870 h 5011384"/>
              <a:gd name="connsiteX1484" fmla="*/ 2644034 w 5020088"/>
              <a:gd name="connsiteY1484" fmla="*/ 12574 h 5011384"/>
              <a:gd name="connsiteX1485" fmla="*/ 2635319 w 5020088"/>
              <a:gd name="connsiteY1485" fmla="*/ 21289 h 5011384"/>
              <a:gd name="connsiteX1486" fmla="*/ 2626615 w 5020088"/>
              <a:gd name="connsiteY1486" fmla="*/ 12574 h 5011384"/>
              <a:gd name="connsiteX1487" fmla="*/ 2635319 w 5020088"/>
              <a:gd name="connsiteY1487" fmla="*/ 3870 h 5011384"/>
              <a:gd name="connsiteX1488" fmla="*/ 2454414 w 5020088"/>
              <a:gd name="connsiteY1488" fmla="*/ 0 h 5011384"/>
              <a:gd name="connsiteX1489" fmla="*/ 2463119 w 5020088"/>
              <a:gd name="connsiteY1489" fmla="*/ 8705 h 5011384"/>
              <a:gd name="connsiteX1490" fmla="*/ 2454414 w 5020088"/>
              <a:gd name="connsiteY1490" fmla="*/ 17419 h 5011384"/>
              <a:gd name="connsiteX1491" fmla="*/ 2445710 w 5020088"/>
              <a:gd name="connsiteY1491" fmla="*/ 8705 h 5011384"/>
              <a:gd name="connsiteX1492" fmla="*/ 2454414 w 5020088"/>
              <a:gd name="connsiteY1492" fmla="*/ 0 h 501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Lst>
            <a:rect l="l" t="t" r="r" b="b"/>
            <a:pathLst>
              <a:path w="5020088" h="5011384">
                <a:moveTo>
                  <a:pt x="2273499" y="4990095"/>
                </a:moveTo>
                <a:cubicBezTo>
                  <a:pt x="2279299" y="4990095"/>
                  <a:pt x="2284144" y="4994930"/>
                  <a:pt x="2284144" y="5000740"/>
                </a:cubicBezTo>
                <a:cubicBezTo>
                  <a:pt x="2284144" y="5006539"/>
                  <a:pt x="2279299" y="5011384"/>
                  <a:pt x="2273499" y="5011384"/>
                </a:cubicBezTo>
                <a:cubicBezTo>
                  <a:pt x="2267690" y="5011384"/>
                  <a:pt x="2262855" y="5006539"/>
                  <a:pt x="2262855" y="5000740"/>
                </a:cubicBezTo>
                <a:cubicBezTo>
                  <a:pt x="2262855" y="4994930"/>
                  <a:pt x="2267690" y="4990095"/>
                  <a:pt x="2273499" y="4990095"/>
                </a:cubicBezTo>
                <a:close/>
                <a:moveTo>
                  <a:pt x="2815270" y="4979450"/>
                </a:moveTo>
                <a:cubicBezTo>
                  <a:pt x="2821679" y="4979450"/>
                  <a:pt x="2826880" y="4984651"/>
                  <a:pt x="2826880" y="4991060"/>
                </a:cubicBezTo>
                <a:cubicBezTo>
                  <a:pt x="2826880" y="4997469"/>
                  <a:pt x="2821679" y="5002669"/>
                  <a:pt x="2815270" y="5002669"/>
                </a:cubicBezTo>
                <a:cubicBezTo>
                  <a:pt x="2808861" y="5002669"/>
                  <a:pt x="2803661" y="4997469"/>
                  <a:pt x="2803661" y="4991060"/>
                </a:cubicBezTo>
                <a:cubicBezTo>
                  <a:pt x="2803661" y="4984651"/>
                  <a:pt x="2808861" y="4979450"/>
                  <a:pt x="2815270" y="4979450"/>
                </a:cubicBezTo>
                <a:close/>
                <a:moveTo>
                  <a:pt x="2094523" y="4968806"/>
                </a:moveTo>
                <a:cubicBezTo>
                  <a:pt x="2100323" y="4968806"/>
                  <a:pt x="2104193" y="4973641"/>
                  <a:pt x="2104193" y="4978486"/>
                </a:cubicBezTo>
                <a:cubicBezTo>
                  <a:pt x="2105158" y="4983321"/>
                  <a:pt x="2100323" y="4988155"/>
                  <a:pt x="2094523" y="4988155"/>
                </a:cubicBezTo>
                <a:cubicBezTo>
                  <a:pt x="2088714" y="4988155"/>
                  <a:pt x="2084844" y="4983321"/>
                  <a:pt x="2084844" y="4978486"/>
                </a:cubicBezTo>
                <a:cubicBezTo>
                  <a:pt x="2084844" y="4972676"/>
                  <a:pt x="2089678" y="4968806"/>
                  <a:pt x="2094523" y="4968806"/>
                </a:cubicBezTo>
                <a:close/>
                <a:moveTo>
                  <a:pt x="2993280" y="4950422"/>
                </a:moveTo>
                <a:cubicBezTo>
                  <a:pt x="3000055" y="4950422"/>
                  <a:pt x="3004890" y="4956232"/>
                  <a:pt x="3004890" y="4962032"/>
                </a:cubicBezTo>
                <a:cubicBezTo>
                  <a:pt x="3004890" y="4968806"/>
                  <a:pt x="3000055" y="4973641"/>
                  <a:pt x="2993280" y="4973641"/>
                </a:cubicBezTo>
                <a:cubicBezTo>
                  <a:pt x="2986506" y="4973641"/>
                  <a:pt x="2981671" y="4967842"/>
                  <a:pt x="2981671" y="4962032"/>
                </a:cubicBezTo>
                <a:cubicBezTo>
                  <a:pt x="2981671" y="4955257"/>
                  <a:pt x="2987470" y="4950422"/>
                  <a:pt x="2993280" y="4950422"/>
                </a:cubicBezTo>
                <a:close/>
                <a:moveTo>
                  <a:pt x="1917478" y="4933013"/>
                </a:moveTo>
                <a:cubicBezTo>
                  <a:pt x="1922831" y="4933013"/>
                  <a:pt x="1927158" y="4937340"/>
                  <a:pt x="1927158" y="4942693"/>
                </a:cubicBezTo>
                <a:cubicBezTo>
                  <a:pt x="1927158" y="4948035"/>
                  <a:pt x="1922831" y="4952362"/>
                  <a:pt x="1917478" y="4952362"/>
                </a:cubicBezTo>
                <a:cubicBezTo>
                  <a:pt x="1912136" y="4952362"/>
                  <a:pt x="1907809" y="4948035"/>
                  <a:pt x="1907809" y="4942693"/>
                </a:cubicBezTo>
                <a:cubicBezTo>
                  <a:pt x="1907809" y="4937340"/>
                  <a:pt x="1912136" y="4933013"/>
                  <a:pt x="1917478" y="4933013"/>
                </a:cubicBezTo>
                <a:close/>
                <a:moveTo>
                  <a:pt x="3168386" y="4907864"/>
                </a:moveTo>
                <a:cubicBezTo>
                  <a:pt x="3175334" y="4907864"/>
                  <a:pt x="3180971" y="4913491"/>
                  <a:pt x="3180971" y="4920439"/>
                </a:cubicBezTo>
                <a:cubicBezTo>
                  <a:pt x="3180971" y="4927386"/>
                  <a:pt x="3175334" y="4933013"/>
                  <a:pt x="3168386" y="4933013"/>
                </a:cubicBezTo>
                <a:cubicBezTo>
                  <a:pt x="3161439" y="4933013"/>
                  <a:pt x="3155812" y="4927386"/>
                  <a:pt x="3155812" y="4920439"/>
                </a:cubicBezTo>
                <a:cubicBezTo>
                  <a:pt x="3155812" y="4913491"/>
                  <a:pt x="3161439" y="4907864"/>
                  <a:pt x="3168386" y="4907864"/>
                </a:cubicBezTo>
                <a:close/>
                <a:moveTo>
                  <a:pt x="1743347" y="4884645"/>
                </a:moveTo>
                <a:cubicBezTo>
                  <a:pt x="1748690" y="4884645"/>
                  <a:pt x="1753017" y="4888972"/>
                  <a:pt x="1753017" y="4894325"/>
                </a:cubicBezTo>
                <a:cubicBezTo>
                  <a:pt x="1753017" y="4899667"/>
                  <a:pt x="1748690" y="4903994"/>
                  <a:pt x="1743347" y="4903994"/>
                </a:cubicBezTo>
                <a:cubicBezTo>
                  <a:pt x="1737995" y="4903994"/>
                  <a:pt x="1733668" y="4899667"/>
                  <a:pt x="1733668" y="4894325"/>
                </a:cubicBezTo>
                <a:cubicBezTo>
                  <a:pt x="1733668" y="4888972"/>
                  <a:pt x="1737995" y="4884645"/>
                  <a:pt x="1743347" y="4884645"/>
                </a:cubicBezTo>
                <a:close/>
                <a:moveTo>
                  <a:pt x="3340597" y="4853677"/>
                </a:moveTo>
                <a:cubicBezTo>
                  <a:pt x="3347372" y="4853677"/>
                  <a:pt x="3353172" y="4859487"/>
                  <a:pt x="3353172" y="4866252"/>
                </a:cubicBezTo>
                <a:cubicBezTo>
                  <a:pt x="3353172" y="4873027"/>
                  <a:pt x="3348337" y="4878826"/>
                  <a:pt x="3340597" y="4878826"/>
                </a:cubicBezTo>
                <a:cubicBezTo>
                  <a:pt x="3333822" y="4878826"/>
                  <a:pt x="3328023" y="4873027"/>
                  <a:pt x="3328023" y="4866252"/>
                </a:cubicBezTo>
                <a:cubicBezTo>
                  <a:pt x="3328023" y="4859487"/>
                  <a:pt x="3333822" y="4853677"/>
                  <a:pt x="3340597" y="4853677"/>
                </a:cubicBezTo>
                <a:close/>
                <a:moveTo>
                  <a:pt x="1573066" y="4824658"/>
                </a:moveTo>
                <a:cubicBezTo>
                  <a:pt x="1577901" y="4824658"/>
                  <a:pt x="1581781" y="4828528"/>
                  <a:pt x="1581781" y="4833363"/>
                </a:cubicBezTo>
                <a:cubicBezTo>
                  <a:pt x="1582745" y="4838197"/>
                  <a:pt x="1578876" y="4842077"/>
                  <a:pt x="1573066" y="4842077"/>
                </a:cubicBezTo>
                <a:cubicBezTo>
                  <a:pt x="1568231" y="4842077"/>
                  <a:pt x="1564362" y="4838197"/>
                  <a:pt x="1564362" y="4833363"/>
                </a:cubicBezTo>
                <a:cubicBezTo>
                  <a:pt x="1564362" y="4828528"/>
                  <a:pt x="1568231" y="4824658"/>
                  <a:pt x="1573066" y="4824658"/>
                </a:cubicBezTo>
                <a:close/>
                <a:moveTo>
                  <a:pt x="3508928" y="4784995"/>
                </a:moveTo>
                <a:cubicBezTo>
                  <a:pt x="3516667" y="4784995"/>
                  <a:pt x="3522477" y="4790795"/>
                  <a:pt x="3522477" y="4798534"/>
                </a:cubicBezTo>
                <a:cubicBezTo>
                  <a:pt x="3521512" y="4806274"/>
                  <a:pt x="3515702" y="4812083"/>
                  <a:pt x="3508928" y="4812083"/>
                </a:cubicBezTo>
                <a:cubicBezTo>
                  <a:pt x="3501188" y="4812083"/>
                  <a:pt x="3495389" y="4806274"/>
                  <a:pt x="3495389" y="4798534"/>
                </a:cubicBezTo>
                <a:cubicBezTo>
                  <a:pt x="3495389" y="4790795"/>
                  <a:pt x="3501188" y="4784995"/>
                  <a:pt x="3508928" y="4784995"/>
                </a:cubicBezTo>
                <a:close/>
                <a:moveTo>
                  <a:pt x="2854943" y="4784030"/>
                </a:moveTo>
                <a:cubicBezTo>
                  <a:pt x="2856548" y="4784030"/>
                  <a:pt x="2857848" y="4785330"/>
                  <a:pt x="2857848" y="4786935"/>
                </a:cubicBezTo>
                <a:cubicBezTo>
                  <a:pt x="2857848" y="4788540"/>
                  <a:pt x="2856548" y="4789840"/>
                  <a:pt x="2854943" y="4789840"/>
                </a:cubicBezTo>
                <a:cubicBezTo>
                  <a:pt x="2853338" y="4789840"/>
                  <a:pt x="2852038" y="4788540"/>
                  <a:pt x="2852038" y="4786935"/>
                </a:cubicBezTo>
                <a:cubicBezTo>
                  <a:pt x="2852038" y="4785330"/>
                  <a:pt x="2853338" y="4784030"/>
                  <a:pt x="2854943" y="4784030"/>
                </a:cubicBezTo>
                <a:close/>
                <a:moveTo>
                  <a:pt x="2143866" y="4784020"/>
                </a:moveTo>
                <a:cubicBezTo>
                  <a:pt x="2144831" y="4784020"/>
                  <a:pt x="2146771" y="4785960"/>
                  <a:pt x="2146771" y="4786925"/>
                </a:cubicBezTo>
                <a:cubicBezTo>
                  <a:pt x="2146771" y="4788855"/>
                  <a:pt x="2144831" y="4789830"/>
                  <a:pt x="2143866" y="4789830"/>
                </a:cubicBezTo>
                <a:cubicBezTo>
                  <a:pt x="2141926" y="4789830"/>
                  <a:pt x="2140961" y="4787890"/>
                  <a:pt x="2140961" y="4786925"/>
                </a:cubicBezTo>
                <a:cubicBezTo>
                  <a:pt x="2140961" y="4784985"/>
                  <a:pt x="2142901" y="4784020"/>
                  <a:pt x="2143866" y="4784020"/>
                </a:cubicBezTo>
                <a:close/>
                <a:moveTo>
                  <a:pt x="1408594" y="4752097"/>
                </a:moveTo>
                <a:cubicBezTo>
                  <a:pt x="1413429" y="4752097"/>
                  <a:pt x="1417299" y="4755967"/>
                  <a:pt x="1417299" y="4760802"/>
                </a:cubicBezTo>
                <a:cubicBezTo>
                  <a:pt x="1417299" y="4765636"/>
                  <a:pt x="1413429" y="4769516"/>
                  <a:pt x="1408594" y="4769516"/>
                </a:cubicBezTo>
                <a:cubicBezTo>
                  <a:pt x="1403760" y="4769516"/>
                  <a:pt x="1399890" y="4765636"/>
                  <a:pt x="1399890" y="4760802"/>
                </a:cubicBezTo>
                <a:cubicBezTo>
                  <a:pt x="1399890" y="4755967"/>
                  <a:pt x="1403760" y="4752097"/>
                  <a:pt x="1408594" y="4752097"/>
                </a:cubicBezTo>
                <a:close/>
                <a:moveTo>
                  <a:pt x="3031013" y="4746297"/>
                </a:moveTo>
                <a:cubicBezTo>
                  <a:pt x="3034883" y="4746297"/>
                  <a:pt x="3037778" y="4749202"/>
                  <a:pt x="3037778" y="4753072"/>
                </a:cubicBezTo>
                <a:cubicBezTo>
                  <a:pt x="3037778" y="4756942"/>
                  <a:pt x="3034883" y="4759836"/>
                  <a:pt x="3031013" y="4759836"/>
                </a:cubicBezTo>
                <a:cubicBezTo>
                  <a:pt x="3027144" y="4759836"/>
                  <a:pt x="3024239" y="4756942"/>
                  <a:pt x="3024239" y="4753072"/>
                </a:cubicBezTo>
                <a:cubicBezTo>
                  <a:pt x="3024239" y="4749202"/>
                  <a:pt x="3027144" y="4746297"/>
                  <a:pt x="3031013" y="4746297"/>
                </a:cubicBezTo>
                <a:close/>
                <a:moveTo>
                  <a:pt x="1967785" y="4744357"/>
                </a:moveTo>
                <a:cubicBezTo>
                  <a:pt x="1971655" y="4744357"/>
                  <a:pt x="1975525" y="4748227"/>
                  <a:pt x="1975525" y="4752097"/>
                </a:cubicBezTo>
                <a:cubicBezTo>
                  <a:pt x="1975525" y="4756932"/>
                  <a:pt x="1972620" y="4759836"/>
                  <a:pt x="1967785" y="4759836"/>
                </a:cubicBezTo>
                <a:cubicBezTo>
                  <a:pt x="1963916" y="4759836"/>
                  <a:pt x="1960046" y="4755967"/>
                  <a:pt x="1960046" y="4752097"/>
                </a:cubicBezTo>
                <a:cubicBezTo>
                  <a:pt x="1960046" y="4748227"/>
                  <a:pt x="1963916" y="4744357"/>
                  <a:pt x="1967785" y="4744357"/>
                </a:cubicBezTo>
                <a:close/>
                <a:moveTo>
                  <a:pt x="3671459" y="4706624"/>
                </a:moveTo>
                <a:cubicBezTo>
                  <a:pt x="3679198" y="4706624"/>
                  <a:pt x="3685008" y="4712434"/>
                  <a:pt x="3685008" y="4720163"/>
                </a:cubicBezTo>
                <a:cubicBezTo>
                  <a:pt x="3685008" y="4726938"/>
                  <a:pt x="3678233" y="4733712"/>
                  <a:pt x="3671459" y="4733712"/>
                </a:cubicBezTo>
                <a:cubicBezTo>
                  <a:pt x="3663719" y="4733712"/>
                  <a:pt x="3657920" y="4727913"/>
                  <a:pt x="3657920" y="4720163"/>
                </a:cubicBezTo>
                <a:cubicBezTo>
                  <a:pt x="3657920" y="4712434"/>
                  <a:pt x="3663719" y="4706624"/>
                  <a:pt x="3671459" y="4706624"/>
                </a:cubicBezTo>
                <a:close/>
                <a:moveTo>
                  <a:pt x="3203214" y="4692120"/>
                </a:moveTo>
                <a:cubicBezTo>
                  <a:pt x="3209989" y="4692120"/>
                  <a:pt x="3215799" y="4697920"/>
                  <a:pt x="3215799" y="4704695"/>
                </a:cubicBezTo>
                <a:cubicBezTo>
                  <a:pt x="3214824" y="4711470"/>
                  <a:pt x="3209989" y="4717269"/>
                  <a:pt x="3203214" y="4717269"/>
                </a:cubicBezTo>
                <a:cubicBezTo>
                  <a:pt x="3196450" y="4717269"/>
                  <a:pt x="3190640" y="4711470"/>
                  <a:pt x="3190640" y="4704695"/>
                </a:cubicBezTo>
                <a:cubicBezTo>
                  <a:pt x="3190640" y="4697920"/>
                  <a:pt x="3196450" y="4692120"/>
                  <a:pt x="3203214" y="4692120"/>
                </a:cubicBezTo>
                <a:close/>
                <a:moveTo>
                  <a:pt x="1795574" y="4692120"/>
                </a:moveTo>
                <a:cubicBezTo>
                  <a:pt x="1802349" y="4692120"/>
                  <a:pt x="1808159" y="4697920"/>
                  <a:pt x="1808159" y="4704695"/>
                </a:cubicBezTo>
                <a:cubicBezTo>
                  <a:pt x="1808159" y="4711470"/>
                  <a:pt x="1802349" y="4717269"/>
                  <a:pt x="1795574" y="4717269"/>
                </a:cubicBezTo>
                <a:cubicBezTo>
                  <a:pt x="1788799" y="4717269"/>
                  <a:pt x="1783000" y="4711470"/>
                  <a:pt x="1783000" y="4704695"/>
                </a:cubicBezTo>
                <a:cubicBezTo>
                  <a:pt x="1783000" y="4697920"/>
                  <a:pt x="1788799" y="4692120"/>
                  <a:pt x="1795574" y="4692120"/>
                </a:cubicBezTo>
                <a:close/>
                <a:moveTo>
                  <a:pt x="1248968" y="4667936"/>
                </a:moveTo>
                <a:cubicBezTo>
                  <a:pt x="1253244" y="4667936"/>
                  <a:pt x="1256708" y="4671400"/>
                  <a:pt x="1256708" y="4675676"/>
                </a:cubicBezTo>
                <a:cubicBezTo>
                  <a:pt x="1256708" y="4679952"/>
                  <a:pt x="1253244" y="4683415"/>
                  <a:pt x="1248968" y="4683415"/>
                </a:cubicBezTo>
                <a:cubicBezTo>
                  <a:pt x="1244692" y="4683415"/>
                  <a:pt x="1241229" y="4679952"/>
                  <a:pt x="1241229" y="4675676"/>
                </a:cubicBezTo>
                <a:cubicBezTo>
                  <a:pt x="1241229" y="4671400"/>
                  <a:pt x="1244692" y="4667936"/>
                  <a:pt x="1248968" y="4667936"/>
                </a:cubicBezTo>
                <a:close/>
                <a:moveTo>
                  <a:pt x="1628218" y="4626333"/>
                </a:moveTo>
                <a:cubicBezTo>
                  <a:pt x="1637887" y="4626333"/>
                  <a:pt x="1645627" y="4634073"/>
                  <a:pt x="1645627" y="4643752"/>
                </a:cubicBezTo>
                <a:cubicBezTo>
                  <a:pt x="1645627" y="4653422"/>
                  <a:pt x="1637887" y="4661161"/>
                  <a:pt x="1628218" y="4661161"/>
                </a:cubicBezTo>
                <a:cubicBezTo>
                  <a:pt x="1618538" y="4661161"/>
                  <a:pt x="1610799" y="4653422"/>
                  <a:pt x="1610799" y="4643752"/>
                </a:cubicBezTo>
                <a:cubicBezTo>
                  <a:pt x="1610799" y="4634073"/>
                  <a:pt x="1618538" y="4626333"/>
                  <a:pt x="1628218" y="4626333"/>
                </a:cubicBezTo>
                <a:close/>
                <a:moveTo>
                  <a:pt x="3370591" y="4625358"/>
                </a:moveTo>
                <a:cubicBezTo>
                  <a:pt x="3381225" y="4625358"/>
                  <a:pt x="3388965" y="4634063"/>
                  <a:pt x="3388965" y="4643742"/>
                </a:cubicBezTo>
                <a:cubicBezTo>
                  <a:pt x="3388965" y="4654377"/>
                  <a:pt x="3381225" y="4662126"/>
                  <a:pt x="3370591" y="4662126"/>
                </a:cubicBezTo>
                <a:cubicBezTo>
                  <a:pt x="3359946" y="4662126"/>
                  <a:pt x="3352207" y="4653412"/>
                  <a:pt x="3352207" y="4643742"/>
                </a:cubicBezTo>
                <a:cubicBezTo>
                  <a:pt x="3352207" y="4633098"/>
                  <a:pt x="3360911" y="4625358"/>
                  <a:pt x="3370591" y="4625358"/>
                </a:cubicBezTo>
                <a:close/>
                <a:moveTo>
                  <a:pt x="3827226" y="4616654"/>
                </a:moveTo>
                <a:cubicBezTo>
                  <a:pt x="3834966" y="4616654"/>
                  <a:pt x="3840765" y="4622464"/>
                  <a:pt x="3840765" y="4630194"/>
                </a:cubicBezTo>
                <a:cubicBezTo>
                  <a:pt x="3841730" y="4636968"/>
                  <a:pt x="3834966" y="4643743"/>
                  <a:pt x="3827226" y="4643743"/>
                </a:cubicBezTo>
                <a:cubicBezTo>
                  <a:pt x="3819487" y="4643743"/>
                  <a:pt x="3813677" y="4637944"/>
                  <a:pt x="3813677" y="4630194"/>
                </a:cubicBezTo>
                <a:cubicBezTo>
                  <a:pt x="3813677" y="4622464"/>
                  <a:pt x="3819487" y="4616654"/>
                  <a:pt x="3827226" y="4616654"/>
                </a:cubicBezTo>
                <a:close/>
                <a:moveTo>
                  <a:pt x="2456344" y="4601175"/>
                </a:moveTo>
                <a:cubicBezTo>
                  <a:pt x="2465048" y="4601175"/>
                  <a:pt x="2471823" y="4607950"/>
                  <a:pt x="2471823" y="4616654"/>
                </a:cubicBezTo>
                <a:cubicBezTo>
                  <a:pt x="2470858" y="4625359"/>
                  <a:pt x="2464083" y="4632133"/>
                  <a:pt x="2456344" y="4632133"/>
                </a:cubicBezTo>
                <a:cubicBezTo>
                  <a:pt x="2447639" y="4632133"/>
                  <a:pt x="2440865" y="4625359"/>
                  <a:pt x="2440865" y="4616654"/>
                </a:cubicBezTo>
                <a:cubicBezTo>
                  <a:pt x="2440865" y="4607950"/>
                  <a:pt x="2447639" y="4601175"/>
                  <a:pt x="2456344" y="4601175"/>
                </a:cubicBezTo>
                <a:close/>
                <a:moveTo>
                  <a:pt x="2632425" y="4598280"/>
                </a:moveTo>
                <a:cubicBezTo>
                  <a:pt x="2640164" y="4598280"/>
                  <a:pt x="2646939" y="4605055"/>
                  <a:pt x="2646939" y="4612794"/>
                </a:cubicBezTo>
                <a:cubicBezTo>
                  <a:pt x="2646939" y="4620534"/>
                  <a:pt x="2640164" y="4627298"/>
                  <a:pt x="2632425" y="4627298"/>
                </a:cubicBezTo>
                <a:cubicBezTo>
                  <a:pt x="2624685" y="4627298"/>
                  <a:pt x="2617911" y="4620534"/>
                  <a:pt x="2617911" y="4612794"/>
                </a:cubicBezTo>
                <a:cubicBezTo>
                  <a:pt x="2617911" y="4605055"/>
                  <a:pt x="2624685" y="4598280"/>
                  <a:pt x="2632425" y="4598280"/>
                </a:cubicBezTo>
                <a:close/>
                <a:moveTo>
                  <a:pt x="2279298" y="4589565"/>
                </a:moveTo>
                <a:cubicBezTo>
                  <a:pt x="2288012" y="4589565"/>
                  <a:pt x="2295752" y="4597305"/>
                  <a:pt x="2295752" y="4606009"/>
                </a:cubicBezTo>
                <a:cubicBezTo>
                  <a:pt x="2295752" y="4614714"/>
                  <a:pt x="2288977" y="4622463"/>
                  <a:pt x="2279298" y="4622463"/>
                </a:cubicBezTo>
                <a:cubicBezTo>
                  <a:pt x="2270593" y="4622463"/>
                  <a:pt x="2262854" y="4614714"/>
                  <a:pt x="2262854" y="4606009"/>
                </a:cubicBezTo>
                <a:cubicBezTo>
                  <a:pt x="2262854" y="4597305"/>
                  <a:pt x="2270593" y="4589565"/>
                  <a:pt x="2279298" y="4589565"/>
                </a:cubicBezTo>
                <a:close/>
                <a:moveTo>
                  <a:pt x="2808505" y="4580861"/>
                </a:moveTo>
                <a:cubicBezTo>
                  <a:pt x="2816245" y="4580861"/>
                  <a:pt x="2822045" y="4586671"/>
                  <a:pt x="2822045" y="4594400"/>
                </a:cubicBezTo>
                <a:cubicBezTo>
                  <a:pt x="2821080" y="4602150"/>
                  <a:pt x="2815270" y="4607949"/>
                  <a:pt x="2808505" y="4607949"/>
                </a:cubicBezTo>
                <a:cubicBezTo>
                  <a:pt x="2800766" y="4607949"/>
                  <a:pt x="2794956" y="4602150"/>
                  <a:pt x="2794956" y="4594400"/>
                </a:cubicBezTo>
                <a:cubicBezTo>
                  <a:pt x="2794956" y="4586671"/>
                  <a:pt x="2800766" y="4580861"/>
                  <a:pt x="2808505" y="4580861"/>
                </a:cubicBezTo>
                <a:close/>
                <a:moveTo>
                  <a:pt x="1096116" y="4572156"/>
                </a:moveTo>
                <a:cubicBezTo>
                  <a:pt x="1099986" y="4572156"/>
                  <a:pt x="1103856" y="4576026"/>
                  <a:pt x="1103856" y="4579896"/>
                </a:cubicBezTo>
                <a:cubicBezTo>
                  <a:pt x="1103856" y="4583766"/>
                  <a:pt x="1099986" y="4587635"/>
                  <a:pt x="1096116" y="4587635"/>
                </a:cubicBezTo>
                <a:cubicBezTo>
                  <a:pt x="1092247" y="4587635"/>
                  <a:pt x="1088377" y="4583766"/>
                  <a:pt x="1088377" y="4579896"/>
                </a:cubicBezTo>
                <a:cubicBezTo>
                  <a:pt x="1088377" y="4576026"/>
                  <a:pt x="1092247" y="4572156"/>
                  <a:pt x="1096116" y="4572156"/>
                </a:cubicBezTo>
                <a:close/>
                <a:moveTo>
                  <a:pt x="2105168" y="4563441"/>
                </a:moveTo>
                <a:cubicBezTo>
                  <a:pt x="2114837" y="4563441"/>
                  <a:pt x="2122577" y="4571181"/>
                  <a:pt x="2122577" y="4580860"/>
                </a:cubicBezTo>
                <a:cubicBezTo>
                  <a:pt x="2122577" y="4590530"/>
                  <a:pt x="2114837" y="4598269"/>
                  <a:pt x="2105168" y="4598269"/>
                </a:cubicBezTo>
                <a:cubicBezTo>
                  <a:pt x="2095488" y="4598269"/>
                  <a:pt x="2087749" y="4590530"/>
                  <a:pt x="2087749" y="4580860"/>
                </a:cubicBezTo>
                <a:cubicBezTo>
                  <a:pt x="2087749" y="4571181"/>
                  <a:pt x="2095488" y="4563441"/>
                  <a:pt x="2105168" y="4563441"/>
                </a:cubicBezTo>
                <a:close/>
                <a:moveTo>
                  <a:pt x="2981671" y="4548937"/>
                </a:moveTo>
                <a:cubicBezTo>
                  <a:pt x="2988446" y="4548937"/>
                  <a:pt x="2994256" y="4554747"/>
                  <a:pt x="2994256" y="4561512"/>
                </a:cubicBezTo>
                <a:cubicBezTo>
                  <a:pt x="2994256" y="4568287"/>
                  <a:pt x="2988446" y="4574096"/>
                  <a:pt x="2981671" y="4574096"/>
                </a:cubicBezTo>
                <a:cubicBezTo>
                  <a:pt x="2974896" y="4574096"/>
                  <a:pt x="2969097" y="4568287"/>
                  <a:pt x="2969097" y="4561512"/>
                </a:cubicBezTo>
                <a:cubicBezTo>
                  <a:pt x="2969097" y="4554747"/>
                  <a:pt x="2974896" y="4548937"/>
                  <a:pt x="2981671" y="4548937"/>
                </a:cubicBezTo>
                <a:close/>
                <a:moveTo>
                  <a:pt x="1464712" y="4546032"/>
                </a:moveTo>
                <a:cubicBezTo>
                  <a:pt x="1477540" y="4546032"/>
                  <a:pt x="1487931" y="4556423"/>
                  <a:pt x="1487931" y="4569251"/>
                </a:cubicBezTo>
                <a:cubicBezTo>
                  <a:pt x="1487931" y="4582080"/>
                  <a:pt x="1477540" y="4592470"/>
                  <a:pt x="1464712" y="4592470"/>
                </a:cubicBezTo>
                <a:cubicBezTo>
                  <a:pt x="1451883" y="4592470"/>
                  <a:pt x="1441493" y="4582080"/>
                  <a:pt x="1441493" y="4569251"/>
                </a:cubicBezTo>
                <a:cubicBezTo>
                  <a:pt x="1441493" y="4556423"/>
                  <a:pt x="1451883" y="4546032"/>
                  <a:pt x="1464712" y="4546032"/>
                </a:cubicBezTo>
                <a:close/>
                <a:moveTo>
                  <a:pt x="3533121" y="4545067"/>
                </a:moveTo>
                <a:cubicBezTo>
                  <a:pt x="3547006" y="4545067"/>
                  <a:pt x="3558270" y="4556331"/>
                  <a:pt x="3558270" y="4570216"/>
                </a:cubicBezTo>
                <a:cubicBezTo>
                  <a:pt x="3558270" y="4584110"/>
                  <a:pt x="3547006" y="4595374"/>
                  <a:pt x="3533121" y="4595374"/>
                </a:cubicBezTo>
                <a:cubicBezTo>
                  <a:pt x="3519227" y="4595374"/>
                  <a:pt x="3507963" y="4584110"/>
                  <a:pt x="3507963" y="4570216"/>
                </a:cubicBezTo>
                <a:cubicBezTo>
                  <a:pt x="3507963" y="4556331"/>
                  <a:pt x="3519227" y="4545067"/>
                  <a:pt x="3533121" y="4545067"/>
                </a:cubicBezTo>
                <a:close/>
                <a:moveTo>
                  <a:pt x="1932957" y="4521849"/>
                </a:moveTo>
                <a:cubicBezTo>
                  <a:pt x="1942626" y="4521849"/>
                  <a:pt x="1951331" y="4529589"/>
                  <a:pt x="1951331" y="4540233"/>
                </a:cubicBezTo>
                <a:cubicBezTo>
                  <a:pt x="1951331" y="4550868"/>
                  <a:pt x="1943591" y="4558617"/>
                  <a:pt x="1932957" y="4558617"/>
                </a:cubicBezTo>
                <a:cubicBezTo>
                  <a:pt x="1923277" y="4558617"/>
                  <a:pt x="1914573" y="4550868"/>
                  <a:pt x="1914573" y="4540233"/>
                </a:cubicBezTo>
                <a:cubicBezTo>
                  <a:pt x="1914573" y="4529589"/>
                  <a:pt x="1922312" y="4521849"/>
                  <a:pt x="1932957" y="4521849"/>
                </a:cubicBezTo>
                <a:close/>
                <a:moveTo>
                  <a:pt x="3977173" y="4513134"/>
                </a:moveTo>
                <a:cubicBezTo>
                  <a:pt x="3984912" y="4513134"/>
                  <a:pt x="3991677" y="4519909"/>
                  <a:pt x="3991677" y="4527648"/>
                </a:cubicBezTo>
                <a:cubicBezTo>
                  <a:pt x="3991677" y="4535388"/>
                  <a:pt x="3984912" y="4542152"/>
                  <a:pt x="3977173" y="4542152"/>
                </a:cubicBezTo>
                <a:cubicBezTo>
                  <a:pt x="3969433" y="4542152"/>
                  <a:pt x="3962659" y="4535388"/>
                  <a:pt x="3962659" y="4527648"/>
                </a:cubicBezTo>
                <a:cubicBezTo>
                  <a:pt x="3962659" y="4519909"/>
                  <a:pt x="3969433" y="4513134"/>
                  <a:pt x="3977173" y="4513134"/>
                </a:cubicBezTo>
                <a:close/>
                <a:moveTo>
                  <a:pt x="3151942" y="4504430"/>
                </a:moveTo>
                <a:cubicBezTo>
                  <a:pt x="3157742" y="4504430"/>
                  <a:pt x="3162577" y="4509265"/>
                  <a:pt x="3162577" y="4515075"/>
                </a:cubicBezTo>
                <a:cubicBezTo>
                  <a:pt x="3162577" y="4520874"/>
                  <a:pt x="3157742" y="4525719"/>
                  <a:pt x="3151942" y="4525719"/>
                </a:cubicBezTo>
                <a:cubicBezTo>
                  <a:pt x="3146133" y="4525719"/>
                  <a:pt x="3141298" y="4520874"/>
                  <a:pt x="3141298" y="4515075"/>
                </a:cubicBezTo>
                <a:cubicBezTo>
                  <a:pt x="3141298" y="4509265"/>
                  <a:pt x="3146133" y="4504430"/>
                  <a:pt x="3151942" y="4504430"/>
                </a:cubicBezTo>
                <a:close/>
                <a:moveTo>
                  <a:pt x="1764626" y="4466696"/>
                </a:moveTo>
                <a:cubicBezTo>
                  <a:pt x="1775270" y="4466696"/>
                  <a:pt x="1783975" y="4475401"/>
                  <a:pt x="1783975" y="4486045"/>
                </a:cubicBezTo>
                <a:cubicBezTo>
                  <a:pt x="1783975" y="4496690"/>
                  <a:pt x="1776235" y="4505394"/>
                  <a:pt x="1764626" y="4505394"/>
                </a:cubicBezTo>
                <a:cubicBezTo>
                  <a:pt x="1753981" y="4505394"/>
                  <a:pt x="1745277" y="4496690"/>
                  <a:pt x="1745277" y="4486045"/>
                </a:cubicBezTo>
                <a:cubicBezTo>
                  <a:pt x="1745277" y="4475401"/>
                  <a:pt x="1753981" y="4466696"/>
                  <a:pt x="1764626" y="4466696"/>
                </a:cubicBezTo>
                <a:close/>
                <a:moveTo>
                  <a:pt x="950029" y="4464766"/>
                </a:moveTo>
                <a:cubicBezTo>
                  <a:pt x="954305" y="4464766"/>
                  <a:pt x="957769" y="4468230"/>
                  <a:pt x="957769" y="4472506"/>
                </a:cubicBezTo>
                <a:cubicBezTo>
                  <a:pt x="957769" y="4476782"/>
                  <a:pt x="954305" y="4480245"/>
                  <a:pt x="950029" y="4480245"/>
                </a:cubicBezTo>
                <a:cubicBezTo>
                  <a:pt x="945753" y="4480245"/>
                  <a:pt x="942290" y="4476782"/>
                  <a:pt x="942290" y="4472506"/>
                </a:cubicBezTo>
                <a:cubicBezTo>
                  <a:pt x="942290" y="4468230"/>
                  <a:pt x="945753" y="4464766"/>
                  <a:pt x="950029" y="4464766"/>
                </a:cubicBezTo>
                <a:close/>
                <a:moveTo>
                  <a:pt x="1308955" y="4453157"/>
                </a:moveTo>
                <a:cubicBezTo>
                  <a:pt x="1325399" y="4453157"/>
                  <a:pt x="1338939" y="4466697"/>
                  <a:pt x="1338939" y="4483151"/>
                </a:cubicBezTo>
                <a:cubicBezTo>
                  <a:pt x="1338939" y="4499595"/>
                  <a:pt x="1325399" y="4513134"/>
                  <a:pt x="1308955" y="4513134"/>
                </a:cubicBezTo>
                <a:cubicBezTo>
                  <a:pt x="1292501" y="4513134"/>
                  <a:pt x="1278962" y="4499595"/>
                  <a:pt x="1278962" y="4483151"/>
                </a:cubicBezTo>
                <a:cubicBezTo>
                  <a:pt x="1278962" y="4466697"/>
                  <a:pt x="1292501" y="4453157"/>
                  <a:pt x="1308955" y="4453157"/>
                </a:cubicBezTo>
                <a:close/>
                <a:moveTo>
                  <a:pt x="3689843" y="4452192"/>
                </a:moveTo>
                <a:cubicBezTo>
                  <a:pt x="3706937" y="4452192"/>
                  <a:pt x="3720802" y="4466057"/>
                  <a:pt x="3720802" y="4483151"/>
                </a:cubicBezTo>
                <a:cubicBezTo>
                  <a:pt x="3720802" y="4500245"/>
                  <a:pt x="3706937" y="4514109"/>
                  <a:pt x="3689843" y="4514109"/>
                </a:cubicBezTo>
                <a:cubicBezTo>
                  <a:pt x="3672749" y="4514109"/>
                  <a:pt x="3658885" y="4500245"/>
                  <a:pt x="3658885" y="4483151"/>
                </a:cubicBezTo>
                <a:cubicBezTo>
                  <a:pt x="3658885" y="4466057"/>
                  <a:pt x="3672749" y="4452192"/>
                  <a:pt x="3689843" y="4452192"/>
                </a:cubicBezTo>
                <a:close/>
                <a:moveTo>
                  <a:pt x="3317378" y="4444453"/>
                </a:moveTo>
                <a:cubicBezTo>
                  <a:pt x="3323178" y="4444453"/>
                  <a:pt x="3327048" y="4449288"/>
                  <a:pt x="3327048" y="4454123"/>
                </a:cubicBezTo>
                <a:cubicBezTo>
                  <a:pt x="3327048" y="4458968"/>
                  <a:pt x="3322213" y="4463802"/>
                  <a:pt x="3317378" y="4463802"/>
                </a:cubicBezTo>
                <a:cubicBezTo>
                  <a:pt x="3311569" y="4463802"/>
                  <a:pt x="3307699" y="4458968"/>
                  <a:pt x="3307699" y="4454123"/>
                </a:cubicBezTo>
                <a:cubicBezTo>
                  <a:pt x="3307699" y="4448323"/>
                  <a:pt x="3312533" y="4444453"/>
                  <a:pt x="3317378" y="4444453"/>
                </a:cubicBezTo>
                <a:close/>
                <a:moveTo>
                  <a:pt x="4118426" y="4401885"/>
                </a:moveTo>
                <a:cubicBezTo>
                  <a:pt x="4126165" y="4401885"/>
                  <a:pt x="4132940" y="4408660"/>
                  <a:pt x="4132940" y="4416399"/>
                </a:cubicBezTo>
                <a:cubicBezTo>
                  <a:pt x="4132940" y="4424139"/>
                  <a:pt x="4127130" y="4430903"/>
                  <a:pt x="4118426" y="4430903"/>
                </a:cubicBezTo>
                <a:cubicBezTo>
                  <a:pt x="4110686" y="4430903"/>
                  <a:pt x="4103912" y="4424139"/>
                  <a:pt x="4103912" y="4416399"/>
                </a:cubicBezTo>
                <a:cubicBezTo>
                  <a:pt x="4103912" y="4408660"/>
                  <a:pt x="4110686" y="4401885"/>
                  <a:pt x="4118426" y="4401885"/>
                </a:cubicBezTo>
                <a:close/>
                <a:moveTo>
                  <a:pt x="1602085" y="4397040"/>
                </a:moveTo>
                <a:cubicBezTo>
                  <a:pt x="1613694" y="4397040"/>
                  <a:pt x="1622409" y="4405745"/>
                  <a:pt x="1622409" y="4417354"/>
                </a:cubicBezTo>
                <a:cubicBezTo>
                  <a:pt x="1622409" y="4428964"/>
                  <a:pt x="1613694" y="4437678"/>
                  <a:pt x="1602085" y="4437678"/>
                </a:cubicBezTo>
                <a:cubicBezTo>
                  <a:pt x="1590475" y="4437678"/>
                  <a:pt x="1581771" y="4428964"/>
                  <a:pt x="1581771" y="4417354"/>
                </a:cubicBezTo>
                <a:cubicBezTo>
                  <a:pt x="1581771" y="4405745"/>
                  <a:pt x="1590475" y="4397040"/>
                  <a:pt x="1602085" y="4397040"/>
                </a:cubicBezTo>
                <a:close/>
                <a:moveTo>
                  <a:pt x="2543419" y="4391240"/>
                </a:moveTo>
                <a:cubicBezTo>
                  <a:pt x="2559863" y="4391240"/>
                  <a:pt x="2572438" y="4403815"/>
                  <a:pt x="2572438" y="4420259"/>
                </a:cubicBezTo>
                <a:cubicBezTo>
                  <a:pt x="2572438" y="4436713"/>
                  <a:pt x="2559863" y="4449287"/>
                  <a:pt x="2543419" y="4449287"/>
                </a:cubicBezTo>
                <a:cubicBezTo>
                  <a:pt x="2526965" y="4449287"/>
                  <a:pt x="2514391" y="4436713"/>
                  <a:pt x="2514391" y="4420259"/>
                </a:cubicBezTo>
                <a:cubicBezTo>
                  <a:pt x="2514391" y="4403815"/>
                  <a:pt x="2526965" y="4391240"/>
                  <a:pt x="2543419" y="4391240"/>
                </a:cubicBezTo>
                <a:close/>
                <a:moveTo>
                  <a:pt x="2369279" y="4387370"/>
                </a:moveTo>
                <a:cubicBezTo>
                  <a:pt x="2385723" y="4387370"/>
                  <a:pt x="2399263" y="4400910"/>
                  <a:pt x="2399263" y="4417364"/>
                </a:cubicBezTo>
                <a:cubicBezTo>
                  <a:pt x="2399263" y="4433808"/>
                  <a:pt x="2385723" y="4447347"/>
                  <a:pt x="2369279" y="4447347"/>
                </a:cubicBezTo>
                <a:cubicBezTo>
                  <a:pt x="2352825" y="4447347"/>
                  <a:pt x="2339286" y="4433808"/>
                  <a:pt x="2339286" y="4417364"/>
                </a:cubicBezTo>
                <a:cubicBezTo>
                  <a:pt x="2339286" y="4400910"/>
                  <a:pt x="2352825" y="4387370"/>
                  <a:pt x="2369279" y="4387370"/>
                </a:cubicBezTo>
                <a:close/>
                <a:moveTo>
                  <a:pt x="2717560" y="4380596"/>
                </a:moveTo>
                <a:cubicBezTo>
                  <a:pt x="2733060" y="4380596"/>
                  <a:pt x="2745614" y="4393160"/>
                  <a:pt x="2745614" y="4408650"/>
                </a:cubicBezTo>
                <a:cubicBezTo>
                  <a:pt x="2745614" y="4424149"/>
                  <a:pt x="2733060" y="4436713"/>
                  <a:pt x="2717560" y="4436713"/>
                </a:cubicBezTo>
                <a:cubicBezTo>
                  <a:pt x="2702071" y="4436713"/>
                  <a:pt x="2689507" y="4424149"/>
                  <a:pt x="2689507" y="4408650"/>
                </a:cubicBezTo>
                <a:cubicBezTo>
                  <a:pt x="2689507" y="4393160"/>
                  <a:pt x="2702071" y="4380596"/>
                  <a:pt x="2717560" y="4380596"/>
                </a:cubicBezTo>
                <a:close/>
                <a:moveTo>
                  <a:pt x="3477004" y="4369951"/>
                </a:moveTo>
                <a:cubicBezTo>
                  <a:pt x="3481849" y="4369951"/>
                  <a:pt x="3485719" y="4373821"/>
                  <a:pt x="3485719" y="4378656"/>
                </a:cubicBezTo>
                <a:cubicBezTo>
                  <a:pt x="3485719" y="4383490"/>
                  <a:pt x="3481849" y="4387370"/>
                  <a:pt x="3477004" y="4387370"/>
                </a:cubicBezTo>
                <a:cubicBezTo>
                  <a:pt x="3472170" y="4387370"/>
                  <a:pt x="3468300" y="4383490"/>
                  <a:pt x="3468300" y="4378656"/>
                </a:cubicBezTo>
                <a:cubicBezTo>
                  <a:pt x="3468300" y="4373821"/>
                  <a:pt x="3472170" y="4369951"/>
                  <a:pt x="3477004" y="4369951"/>
                </a:cubicBezTo>
                <a:close/>
                <a:moveTo>
                  <a:pt x="2196103" y="4365116"/>
                </a:moveTo>
                <a:cubicBezTo>
                  <a:pt x="2213523" y="4365116"/>
                  <a:pt x="2228027" y="4379631"/>
                  <a:pt x="2228027" y="4397040"/>
                </a:cubicBezTo>
                <a:cubicBezTo>
                  <a:pt x="2228027" y="4414459"/>
                  <a:pt x="2213523" y="4428963"/>
                  <a:pt x="2196103" y="4428963"/>
                </a:cubicBezTo>
                <a:cubicBezTo>
                  <a:pt x="2178694" y="4428963"/>
                  <a:pt x="2164180" y="4414459"/>
                  <a:pt x="2164180" y="4397040"/>
                </a:cubicBezTo>
                <a:cubicBezTo>
                  <a:pt x="2164180" y="4379631"/>
                  <a:pt x="2178694" y="4365116"/>
                  <a:pt x="2196103" y="4365116"/>
                </a:cubicBezTo>
                <a:close/>
                <a:moveTo>
                  <a:pt x="2888796" y="4353507"/>
                </a:moveTo>
                <a:cubicBezTo>
                  <a:pt x="2903311" y="4353507"/>
                  <a:pt x="2915885" y="4365117"/>
                  <a:pt x="2915885" y="4380596"/>
                </a:cubicBezTo>
                <a:cubicBezTo>
                  <a:pt x="2915885" y="4396075"/>
                  <a:pt x="2903311" y="4407684"/>
                  <a:pt x="2888796" y="4407684"/>
                </a:cubicBezTo>
                <a:cubicBezTo>
                  <a:pt x="2874282" y="4407684"/>
                  <a:pt x="2861708" y="4396075"/>
                  <a:pt x="2861708" y="4380596"/>
                </a:cubicBezTo>
                <a:cubicBezTo>
                  <a:pt x="2861708" y="4366082"/>
                  <a:pt x="2873317" y="4353507"/>
                  <a:pt x="2888796" y="4353507"/>
                </a:cubicBezTo>
                <a:close/>
                <a:moveTo>
                  <a:pt x="812656" y="4349637"/>
                </a:moveTo>
                <a:cubicBezTo>
                  <a:pt x="816394" y="4349637"/>
                  <a:pt x="819431" y="4352674"/>
                  <a:pt x="819431" y="4356412"/>
                </a:cubicBezTo>
                <a:cubicBezTo>
                  <a:pt x="819431" y="4360150"/>
                  <a:pt x="816394" y="4363186"/>
                  <a:pt x="812656" y="4363186"/>
                </a:cubicBezTo>
                <a:cubicBezTo>
                  <a:pt x="808919" y="4363186"/>
                  <a:pt x="805882" y="4360150"/>
                  <a:pt x="805882" y="4356412"/>
                </a:cubicBezTo>
                <a:cubicBezTo>
                  <a:pt x="805882" y="4352674"/>
                  <a:pt x="808919" y="4349637"/>
                  <a:pt x="812656" y="4349637"/>
                </a:cubicBezTo>
                <a:close/>
                <a:moveTo>
                  <a:pt x="3838836" y="4347707"/>
                </a:moveTo>
                <a:cubicBezTo>
                  <a:pt x="3860115" y="4347707"/>
                  <a:pt x="3876559" y="4364151"/>
                  <a:pt x="3876559" y="4385440"/>
                </a:cubicBezTo>
                <a:cubicBezTo>
                  <a:pt x="3876559" y="4405754"/>
                  <a:pt x="3860115" y="4423163"/>
                  <a:pt x="3838836" y="4423163"/>
                </a:cubicBezTo>
                <a:cubicBezTo>
                  <a:pt x="3817547" y="4423163"/>
                  <a:pt x="3801103" y="4406719"/>
                  <a:pt x="3801103" y="4385440"/>
                </a:cubicBezTo>
                <a:cubicBezTo>
                  <a:pt x="3801103" y="4364151"/>
                  <a:pt x="3817547" y="4347707"/>
                  <a:pt x="3838836" y="4347707"/>
                </a:cubicBezTo>
                <a:close/>
                <a:moveTo>
                  <a:pt x="1158998" y="4347707"/>
                </a:moveTo>
                <a:cubicBezTo>
                  <a:pt x="1179322" y="4347707"/>
                  <a:pt x="1195766" y="4364151"/>
                  <a:pt x="1195766" y="4384475"/>
                </a:cubicBezTo>
                <a:cubicBezTo>
                  <a:pt x="1195766" y="4404789"/>
                  <a:pt x="1179322" y="4421233"/>
                  <a:pt x="1158998" y="4421233"/>
                </a:cubicBezTo>
                <a:cubicBezTo>
                  <a:pt x="1138684" y="4421233"/>
                  <a:pt x="1122240" y="4404789"/>
                  <a:pt x="1122240" y="4384475"/>
                </a:cubicBezTo>
                <a:cubicBezTo>
                  <a:pt x="1122240" y="4364151"/>
                  <a:pt x="1138684" y="4347707"/>
                  <a:pt x="1158998" y="4347707"/>
                </a:cubicBezTo>
                <a:close/>
                <a:moveTo>
                  <a:pt x="2025842" y="4329323"/>
                </a:moveTo>
                <a:cubicBezTo>
                  <a:pt x="2044216" y="4329323"/>
                  <a:pt x="2058731" y="4343837"/>
                  <a:pt x="2058731" y="4362221"/>
                </a:cubicBezTo>
                <a:cubicBezTo>
                  <a:pt x="2058731" y="4379630"/>
                  <a:pt x="2044216" y="4395109"/>
                  <a:pt x="2025842" y="4395109"/>
                </a:cubicBezTo>
                <a:cubicBezTo>
                  <a:pt x="2007458" y="4395109"/>
                  <a:pt x="1992944" y="4380595"/>
                  <a:pt x="1992944" y="4362221"/>
                </a:cubicBezTo>
                <a:cubicBezTo>
                  <a:pt x="1992944" y="4343837"/>
                  <a:pt x="2007458" y="4329323"/>
                  <a:pt x="2025842" y="4329323"/>
                </a:cubicBezTo>
                <a:close/>
                <a:moveTo>
                  <a:pt x="1446338" y="4314809"/>
                </a:moveTo>
                <a:cubicBezTo>
                  <a:pt x="1457947" y="4314809"/>
                  <a:pt x="1467617" y="4324479"/>
                  <a:pt x="1467617" y="4336098"/>
                </a:cubicBezTo>
                <a:cubicBezTo>
                  <a:pt x="1467617" y="4347708"/>
                  <a:pt x="1457947" y="4357377"/>
                  <a:pt x="1446338" y="4357377"/>
                </a:cubicBezTo>
                <a:cubicBezTo>
                  <a:pt x="1434728" y="4357377"/>
                  <a:pt x="1425049" y="4347708"/>
                  <a:pt x="1425049" y="4336098"/>
                </a:cubicBezTo>
                <a:cubicBezTo>
                  <a:pt x="1425049" y="4324479"/>
                  <a:pt x="1434728" y="4314809"/>
                  <a:pt x="1446338" y="4314809"/>
                </a:cubicBezTo>
                <a:close/>
                <a:moveTo>
                  <a:pt x="3057137" y="4313844"/>
                </a:moveTo>
                <a:cubicBezTo>
                  <a:pt x="3071642" y="4313844"/>
                  <a:pt x="3082286" y="4325454"/>
                  <a:pt x="3082286" y="4338993"/>
                </a:cubicBezTo>
                <a:cubicBezTo>
                  <a:pt x="3083251" y="4352542"/>
                  <a:pt x="3071642" y="4364151"/>
                  <a:pt x="3057137" y="4364151"/>
                </a:cubicBezTo>
                <a:cubicBezTo>
                  <a:pt x="3042623" y="4364151"/>
                  <a:pt x="3031979" y="4352542"/>
                  <a:pt x="3031979" y="4338993"/>
                </a:cubicBezTo>
                <a:cubicBezTo>
                  <a:pt x="3031979" y="4324489"/>
                  <a:pt x="3043588" y="4313844"/>
                  <a:pt x="3057137" y="4313844"/>
                </a:cubicBezTo>
                <a:close/>
                <a:moveTo>
                  <a:pt x="3629856" y="4281921"/>
                </a:moveTo>
                <a:cubicBezTo>
                  <a:pt x="3634691" y="4281921"/>
                  <a:pt x="3637596" y="4285791"/>
                  <a:pt x="3637596" y="4289661"/>
                </a:cubicBezTo>
                <a:cubicBezTo>
                  <a:pt x="3637596" y="4293531"/>
                  <a:pt x="3633726" y="4297400"/>
                  <a:pt x="3629856" y="4297400"/>
                </a:cubicBezTo>
                <a:cubicBezTo>
                  <a:pt x="3625022" y="4297400"/>
                  <a:pt x="3622117" y="4293531"/>
                  <a:pt x="3622117" y="4289661"/>
                </a:cubicBezTo>
                <a:cubicBezTo>
                  <a:pt x="3622117" y="4285791"/>
                  <a:pt x="3625987" y="4281921"/>
                  <a:pt x="3629856" y="4281921"/>
                </a:cubicBezTo>
                <a:close/>
                <a:moveTo>
                  <a:pt x="4251929" y="4278051"/>
                </a:moveTo>
                <a:cubicBezTo>
                  <a:pt x="4260634" y="4278051"/>
                  <a:pt x="4267408" y="4284826"/>
                  <a:pt x="4267408" y="4293530"/>
                </a:cubicBezTo>
                <a:cubicBezTo>
                  <a:pt x="4267408" y="4302235"/>
                  <a:pt x="4260634" y="4309009"/>
                  <a:pt x="4251929" y="4309009"/>
                </a:cubicBezTo>
                <a:cubicBezTo>
                  <a:pt x="4243225" y="4309009"/>
                  <a:pt x="4236450" y="4302235"/>
                  <a:pt x="4236450" y="4293530"/>
                </a:cubicBezTo>
                <a:cubicBezTo>
                  <a:pt x="4236450" y="4284826"/>
                  <a:pt x="4243225" y="4278051"/>
                  <a:pt x="4251929" y="4278051"/>
                </a:cubicBezTo>
                <a:close/>
                <a:moveTo>
                  <a:pt x="1859431" y="4277086"/>
                </a:moveTo>
                <a:cubicBezTo>
                  <a:pt x="1878130" y="4277086"/>
                  <a:pt x="1893284" y="4292250"/>
                  <a:pt x="1893284" y="4310949"/>
                </a:cubicBezTo>
                <a:cubicBezTo>
                  <a:pt x="1893284" y="4329648"/>
                  <a:pt x="1878130" y="4344802"/>
                  <a:pt x="1859431" y="4344802"/>
                </a:cubicBezTo>
                <a:cubicBezTo>
                  <a:pt x="1840732" y="4344802"/>
                  <a:pt x="1825568" y="4329648"/>
                  <a:pt x="1825568" y="4310949"/>
                </a:cubicBezTo>
                <a:cubicBezTo>
                  <a:pt x="1825568" y="4292250"/>
                  <a:pt x="1840732" y="4277086"/>
                  <a:pt x="1859431" y="4277086"/>
                </a:cubicBezTo>
                <a:close/>
                <a:moveTo>
                  <a:pt x="3221598" y="4255797"/>
                </a:moveTo>
                <a:cubicBezTo>
                  <a:pt x="3235148" y="4255797"/>
                  <a:pt x="3245792" y="4266442"/>
                  <a:pt x="3245792" y="4279981"/>
                </a:cubicBezTo>
                <a:cubicBezTo>
                  <a:pt x="3245792" y="4293530"/>
                  <a:pt x="3235148" y="4304174"/>
                  <a:pt x="3221598" y="4304174"/>
                </a:cubicBezTo>
                <a:cubicBezTo>
                  <a:pt x="3208059" y="4304174"/>
                  <a:pt x="3197415" y="4293530"/>
                  <a:pt x="3197415" y="4279981"/>
                </a:cubicBezTo>
                <a:cubicBezTo>
                  <a:pt x="3197415" y="4266442"/>
                  <a:pt x="3208059" y="4255797"/>
                  <a:pt x="3221598" y="4255797"/>
                </a:cubicBezTo>
                <a:close/>
                <a:moveTo>
                  <a:pt x="3980077" y="4232578"/>
                </a:moveTo>
                <a:cubicBezTo>
                  <a:pt x="4004271" y="4232578"/>
                  <a:pt x="4023620" y="4251927"/>
                  <a:pt x="4023620" y="4276111"/>
                </a:cubicBezTo>
                <a:cubicBezTo>
                  <a:pt x="4023620" y="4300294"/>
                  <a:pt x="4004271" y="4319643"/>
                  <a:pt x="3980077" y="4319643"/>
                </a:cubicBezTo>
                <a:cubicBezTo>
                  <a:pt x="3955894" y="4319643"/>
                  <a:pt x="3936545" y="4300294"/>
                  <a:pt x="3936545" y="4276111"/>
                </a:cubicBezTo>
                <a:cubicBezTo>
                  <a:pt x="3936545" y="4251927"/>
                  <a:pt x="3955894" y="4232578"/>
                  <a:pt x="3980077" y="4232578"/>
                </a:cubicBezTo>
                <a:close/>
                <a:moveTo>
                  <a:pt x="1018710" y="4231613"/>
                </a:moveTo>
                <a:cubicBezTo>
                  <a:pt x="1042894" y="4231613"/>
                  <a:pt x="1062243" y="4250962"/>
                  <a:pt x="1062243" y="4275146"/>
                </a:cubicBezTo>
                <a:cubicBezTo>
                  <a:pt x="1062243" y="4299339"/>
                  <a:pt x="1041929" y="4318688"/>
                  <a:pt x="1018710" y="4318688"/>
                </a:cubicBezTo>
                <a:cubicBezTo>
                  <a:pt x="994527" y="4318688"/>
                  <a:pt x="975178" y="4299339"/>
                  <a:pt x="975178" y="4275146"/>
                </a:cubicBezTo>
                <a:cubicBezTo>
                  <a:pt x="975178" y="4250962"/>
                  <a:pt x="994527" y="4231613"/>
                  <a:pt x="1018710" y="4231613"/>
                </a:cubicBezTo>
                <a:close/>
                <a:moveTo>
                  <a:pt x="683988" y="4222899"/>
                </a:moveTo>
                <a:cubicBezTo>
                  <a:pt x="687858" y="4222899"/>
                  <a:pt x="690753" y="4225804"/>
                  <a:pt x="690753" y="4229674"/>
                </a:cubicBezTo>
                <a:cubicBezTo>
                  <a:pt x="690753" y="4233544"/>
                  <a:pt x="687858" y="4236438"/>
                  <a:pt x="683988" y="4236438"/>
                </a:cubicBezTo>
                <a:cubicBezTo>
                  <a:pt x="680119" y="4236438"/>
                  <a:pt x="677214" y="4233544"/>
                  <a:pt x="677214" y="4229674"/>
                </a:cubicBezTo>
                <a:cubicBezTo>
                  <a:pt x="677214" y="4225804"/>
                  <a:pt x="680119" y="4222899"/>
                  <a:pt x="683988" y="4222899"/>
                </a:cubicBezTo>
                <a:close/>
                <a:moveTo>
                  <a:pt x="1297346" y="4219029"/>
                </a:moveTo>
                <a:cubicBezTo>
                  <a:pt x="1309920" y="4219029"/>
                  <a:pt x="1319600" y="4228709"/>
                  <a:pt x="1319600" y="4241283"/>
                </a:cubicBezTo>
                <a:cubicBezTo>
                  <a:pt x="1319600" y="4253858"/>
                  <a:pt x="1308955" y="4263537"/>
                  <a:pt x="1297346" y="4263537"/>
                </a:cubicBezTo>
                <a:cubicBezTo>
                  <a:pt x="1284761" y="4263537"/>
                  <a:pt x="1275092" y="4253858"/>
                  <a:pt x="1275092" y="4241283"/>
                </a:cubicBezTo>
                <a:cubicBezTo>
                  <a:pt x="1275092" y="4228709"/>
                  <a:pt x="1284761" y="4219029"/>
                  <a:pt x="1297346" y="4219029"/>
                </a:cubicBezTo>
                <a:close/>
                <a:moveTo>
                  <a:pt x="1698839" y="4212264"/>
                </a:moveTo>
                <a:cubicBezTo>
                  <a:pt x="1717223" y="4212264"/>
                  <a:pt x="1732702" y="4227743"/>
                  <a:pt x="1732702" y="4246127"/>
                </a:cubicBezTo>
                <a:cubicBezTo>
                  <a:pt x="1732702" y="4264511"/>
                  <a:pt x="1717223" y="4279990"/>
                  <a:pt x="1698839" y="4279990"/>
                </a:cubicBezTo>
                <a:cubicBezTo>
                  <a:pt x="1680455" y="4279990"/>
                  <a:pt x="1664976" y="4264511"/>
                  <a:pt x="1664976" y="4246127"/>
                </a:cubicBezTo>
                <a:cubicBezTo>
                  <a:pt x="1664976" y="4227743"/>
                  <a:pt x="1680455" y="4212264"/>
                  <a:pt x="1698839" y="4212264"/>
                </a:cubicBezTo>
                <a:close/>
                <a:moveTo>
                  <a:pt x="3379296" y="4184211"/>
                </a:moveTo>
                <a:cubicBezTo>
                  <a:pt x="3392114" y="4184211"/>
                  <a:pt x="3402515" y="4194602"/>
                  <a:pt x="3402515" y="4207430"/>
                </a:cubicBezTo>
                <a:cubicBezTo>
                  <a:pt x="3402515" y="4220259"/>
                  <a:pt x="3392114" y="4230649"/>
                  <a:pt x="3379296" y="4230649"/>
                </a:cubicBezTo>
                <a:cubicBezTo>
                  <a:pt x="3366467" y="4230649"/>
                  <a:pt x="3356077" y="4220259"/>
                  <a:pt x="3356077" y="4207430"/>
                </a:cubicBezTo>
                <a:cubicBezTo>
                  <a:pt x="3356077" y="4194602"/>
                  <a:pt x="3366467" y="4184211"/>
                  <a:pt x="3379296" y="4184211"/>
                </a:cubicBezTo>
                <a:close/>
                <a:moveTo>
                  <a:pt x="3774013" y="4182271"/>
                </a:moveTo>
                <a:cubicBezTo>
                  <a:pt x="3777883" y="4182271"/>
                  <a:pt x="3780788" y="4185176"/>
                  <a:pt x="3780788" y="4189046"/>
                </a:cubicBezTo>
                <a:cubicBezTo>
                  <a:pt x="3780788" y="4192916"/>
                  <a:pt x="3777883" y="4195810"/>
                  <a:pt x="3774013" y="4195810"/>
                </a:cubicBezTo>
                <a:cubicBezTo>
                  <a:pt x="3770144" y="4195810"/>
                  <a:pt x="3767239" y="4192916"/>
                  <a:pt x="3767239" y="4189046"/>
                </a:cubicBezTo>
                <a:cubicBezTo>
                  <a:pt x="3767239" y="4185176"/>
                  <a:pt x="3770144" y="4182271"/>
                  <a:pt x="3774013" y="4182271"/>
                </a:cubicBezTo>
                <a:close/>
                <a:moveTo>
                  <a:pt x="4375762" y="4147443"/>
                </a:moveTo>
                <a:cubicBezTo>
                  <a:pt x="4384467" y="4147443"/>
                  <a:pt x="4391241" y="4154218"/>
                  <a:pt x="4391241" y="4162922"/>
                </a:cubicBezTo>
                <a:cubicBezTo>
                  <a:pt x="4391241" y="4171627"/>
                  <a:pt x="4384467" y="4178401"/>
                  <a:pt x="4375762" y="4178401"/>
                </a:cubicBezTo>
                <a:cubicBezTo>
                  <a:pt x="4367058" y="4178401"/>
                  <a:pt x="4360283" y="4171627"/>
                  <a:pt x="4360283" y="4162922"/>
                </a:cubicBezTo>
                <a:cubicBezTo>
                  <a:pt x="4360283" y="4154218"/>
                  <a:pt x="4367058" y="4147443"/>
                  <a:pt x="4375762" y="4147443"/>
                </a:cubicBezTo>
                <a:close/>
                <a:moveTo>
                  <a:pt x="1544048" y="4130998"/>
                </a:moveTo>
                <a:cubicBezTo>
                  <a:pt x="1563285" y="4130998"/>
                  <a:pt x="1578876" y="4146589"/>
                  <a:pt x="1578876" y="4165826"/>
                </a:cubicBezTo>
                <a:cubicBezTo>
                  <a:pt x="1578876" y="4185064"/>
                  <a:pt x="1563285" y="4200654"/>
                  <a:pt x="1544048" y="4200654"/>
                </a:cubicBezTo>
                <a:cubicBezTo>
                  <a:pt x="1524811" y="4200654"/>
                  <a:pt x="1509220" y="4185064"/>
                  <a:pt x="1509220" y="4165826"/>
                </a:cubicBezTo>
                <a:cubicBezTo>
                  <a:pt x="1509220" y="4146589"/>
                  <a:pt x="1524811" y="4130998"/>
                  <a:pt x="1544048" y="4130998"/>
                </a:cubicBezTo>
                <a:close/>
                <a:moveTo>
                  <a:pt x="1156093" y="4111650"/>
                </a:moveTo>
                <a:cubicBezTo>
                  <a:pt x="1168667" y="4111650"/>
                  <a:pt x="1179312" y="4122295"/>
                  <a:pt x="1179312" y="4134869"/>
                </a:cubicBezTo>
                <a:cubicBezTo>
                  <a:pt x="1180277" y="4147443"/>
                  <a:pt x="1169643" y="4158087"/>
                  <a:pt x="1156093" y="4158087"/>
                </a:cubicBezTo>
                <a:cubicBezTo>
                  <a:pt x="1143519" y="4158087"/>
                  <a:pt x="1132875" y="4147443"/>
                  <a:pt x="1132875" y="4134869"/>
                </a:cubicBezTo>
                <a:cubicBezTo>
                  <a:pt x="1132875" y="4122295"/>
                  <a:pt x="1143519" y="4111650"/>
                  <a:pt x="1156093" y="4111650"/>
                </a:cubicBezTo>
                <a:close/>
                <a:moveTo>
                  <a:pt x="4112626" y="4107780"/>
                </a:moveTo>
                <a:cubicBezTo>
                  <a:pt x="4138740" y="4107780"/>
                  <a:pt x="4160993" y="4130034"/>
                  <a:pt x="4160993" y="4156158"/>
                </a:cubicBezTo>
                <a:cubicBezTo>
                  <a:pt x="4161958" y="4182271"/>
                  <a:pt x="4139715" y="4204525"/>
                  <a:pt x="4112626" y="4204525"/>
                </a:cubicBezTo>
                <a:cubicBezTo>
                  <a:pt x="4085538" y="4204525"/>
                  <a:pt x="4064249" y="4182271"/>
                  <a:pt x="4064249" y="4156158"/>
                </a:cubicBezTo>
                <a:cubicBezTo>
                  <a:pt x="4064249" y="4129059"/>
                  <a:pt x="4086503" y="4107780"/>
                  <a:pt x="4112626" y="4107780"/>
                </a:cubicBezTo>
                <a:close/>
                <a:moveTo>
                  <a:pt x="886182" y="4105840"/>
                </a:moveTo>
                <a:cubicBezTo>
                  <a:pt x="913271" y="4105840"/>
                  <a:pt x="935525" y="4128094"/>
                  <a:pt x="935525" y="4155183"/>
                </a:cubicBezTo>
                <a:cubicBezTo>
                  <a:pt x="935525" y="4182271"/>
                  <a:pt x="913271" y="4204525"/>
                  <a:pt x="886182" y="4204525"/>
                </a:cubicBezTo>
                <a:cubicBezTo>
                  <a:pt x="859094" y="4204525"/>
                  <a:pt x="836840" y="4182271"/>
                  <a:pt x="836840" y="4155183"/>
                </a:cubicBezTo>
                <a:cubicBezTo>
                  <a:pt x="836840" y="4128094"/>
                  <a:pt x="859094" y="4105840"/>
                  <a:pt x="886182" y="4105840"/>
                </a:cubicBezTo>
                <a:close/>
                <a:moveTo>
                  <a:pt x="3530207" y="4099075"/>
                </a:moveTo>
                <a:cubicBezTo>
                  <a:pt x="3541969" y="4099075"/>
                  <a:pt x="3551496" y="4108603"/>
                  <a:pt x="3551496" y="4120364"/>
                </a:cubicBezTo>
                <a:cubicBezTo>
                  <a:pt x="3551496" y="4132116"/>
                  <a:pt x="3541969" y="4141643"/>
                  <a:pt x="3530207" y="4141643"/>
                </a:cubicBezTo>
                <a:cubicBezTo>
                  <a:pt x="3518455" y="4141643"/>
                  <a:pt x="3508928" y="4132116"/>
                  <a:pt x="3508928" y="4120364"/>
                </a:cubicBezTo>
                <a:cubicBezTo>
                  <a:pt x="3508928" y="4108603"/>
                  <a:pt x="3518455" y="4099075"/>
                  <a:pt x="3530207" y="4099075"/>
                </a:cubicBezTo>
                <a:close/>
                <a:moveTo>
                  <a:pt x="564014" y="4087466"/>
                </a:moveTo>
                <a:cubicBezTo>
                  <a:pt x="566919" y="4087466"/>
                  <a:pt x="569824" y="4090371"/>
                  <a:pt x="569824" y="4093266"/>
                </a:cubicBezTo>
                <a:cubicBezTo>
                  <a:pt x="570789" y="4097135"/>
                  <a:pt x="567884" y="4100040"/>
                  <a:pt x="564014" y="4100040"/>
                </a:cubicBezTo>
                <a:cubicBezTo>
                  <a:pt x="560145" y="4100040"/>
                  <a:pt x="558215" y="4097135"/>
                  <a:pt x="558215" y="4093266"/>
                </a:cubicBezTo>
                <a:cubicBezTo>
                  <a:pt x="558215" y="4089396"/>
                  <a:pt x="561120" y="4087466"/>
                  <a:pt x="564014" y="4087466"/>
                </a:cubicBezTo>
                <a:close/>
                <a:moveTo>
                  <a:pt x="3910421" y="4071012"/>
                </a:moveTo>
                <a:cubicBezTo>
                  <a:pt x="3913326" y="4071012"/>
                  <a:pt x="3916231" y="4073917"/>
                  <a:pt x="3916231" y="4076822"/>
                </a:cubicBezTo>
                <a:cubicBezTo>
                  <a:pt x="3916231" y="4079717"/>
                  <a:pt x="3913326" y="4082621"/>
                  <a:pt x="3910421" y="4082621"/>
                </a:cubicBezTo>
                <a:cubicBezTo>
                  <a:pt x="3907527" y="4082621"/>
                  <a:pt x="3904622" y="4079717"/>
                  <a:pt x="3904622" y="4076822"/>
                </a:cubicBezTo>
                <a:cubicBezTo>
                  <a:pt x="3904622" y="4073917"/>
                  <a:pt x="3907527" y="4071012"/>
                  <a:pt x="3910421" y="4071012"/>
                </a:cubicBezTo>
                <a:close/>
                <a:moveTo>
                  <a:pt x="1397960" y="4036183"/>
                </a:moveTo>
                <a:cubicBezTo>
                  <a:pt x="1417309" y="4036183"/>
                  <a:pt x="1432788" y="4051662"/>
                  <a:pt x="1432788" y="4071976"/>
                </a:cubicBezTo>
                <a:cubicBezTo>
                  <a:pt x="1432788" y="4091325"/>
                  <a:pt x="1417309" y="4106804"/>
                  <a:pt x="1397960" y="4106804"/>
                </a:cubicBezTo>
                <a:cubicBezTo>
                  <a:pt x="1378611" y="4106804"/>
                  <a:pt x="1363132" y="4091325"/>
                  <a:pt x="1363132" y="4071976"/>
                </a:cubicBezTo>
                <a:cubicBezTo>
                  <a:pt x="1363132" y="4052627"/>
                  <a:pt x="1378611" y="4036183"/>
                  <a:pt x="1397960" y="4036183"/>
                </a:cubicBezTo>
                <a:close/>
                <a:moveTo>
                  <a:pt x="4490891" y="4008130"/>
                </a:moveTo>
                <a:cubicBezTo>
                  <a:pt x="4499443" y="4008130"/>
                  <a:pt x="4506370" y="4015057"/>
                  <a:pt x="4506370" y="4023609"/>
                </a:cubicBezTo>
                <a:cubicBezTo>
                  <a:pt x="4506370" y="4032161"/>
                  <a:pt x="4499443" y="4039088"/>
                  <a:pt x="4490891" y="4039088"/>
                </a:cubicBezTo>
                <a:cubicBezTo>
                  <a:pt x="4482339" y="4039088"/>
                  <a:pt x="4475412" y="4032161"/>
                  <a:pt x="4475412" y="4023609"/>
                </a:cubicBezTo>
                <a:cubicBezTo>
                  <a:pt x="4475412" y="4015057"/>
                  <a:pt x="4482339" y="4008130"/>
                  <a:pt x="4490891" y="4008130"/>
                </a:cubicBezTo>
                <a:close/>
                <a:moveTo>
                  <a:pt x="3672425" y="3999425"/>
                </a:moveTo>
                <a:cubicBezTo>
                  <a:pt x="3684034" y="3999425"/>
                  <a:pt x="3692739" y="4008130"/>
                  <a:pt x="3692739" y="4019739"/>
                </a:cubicBezTo>
                <a:cubicBezTo>
                  <a:pt x="3692739" y="4030384"/>
                  <a:pt x="3683069" y="4040053"/>
                  <a:pt x="3672425" y="4040053"/>
                </a:cubicBezTo>
                <a:cubicBezTo>
                  <a:pt x="3660815" y="4040053"/>
                  <a:pt x="3652111" y="4031349"/>
                  <a:pt x="3652111" y="4019739"/>
                </a:cubicBezTo>
                <a:cubicBezTo>
                  <a:pt x="3652111" y="4008130"/>
                  <a:pt x="3660815" y="3999425"/>
                  <a:pt x="3672425" y="3999425"/>
                </a:cubicBezTo>
                <a:close/>
                <a:moveTo>
                  <a:pt x="1025485" y="3992651"/>
                </a:moveTo>
                <a:cubicBezTo>
                  <a:pt x="1039035" y="3992651"/>
                  <a:pt x="1049679" y="4003296"/>
                  <a:pt x="1049679" y="4016835"/>
                </a:cubicBezTo>
                <a:cubicBezTo>
                  <a:pt x="1049679" y="4029419"/>
                  <a:pt x="1039035" y="4041028"/>
                  <a:pt x="1025485" y="4041028"/>
                </a:cubicBezTo>
                <a:cubicBezTo>
                  <a:pt x="1011946" y="4041028"/>
                  <a:pt x="1001302" y="4030384"/>
                  <a:pt x="1001302" y="4016835"/>
                </a:cubicBezTo>
                <a:cubicBezTo>
                  <a:pt x="1001302" y="4003296"/>
                  <a:pt x="1011946" y="3992651"/>
                  <a:pt x="1025485" y="3992651"/>
                </a:cubicBezTo>
                <a:close/>
                <a:moveTo>
                  <a:pt x="763314" y="3975241"/>
                </a:moveTo>
                <a:cubicBezTo>
                  <a:pt x="790565" y="3975241"/>
                  <a:pt x="812647" y="3997333"/>
                  <a:pt x="812647" y="4024584"/>
                </a:cubicBezTo>
                <a:cubicBezTo>
                  <a:pt x="812647" y="4051835"/>
                  <a:pt x="790565" y="4073916"/>
                  <a:pt x="763314" y="4073916"/>
                </a:cubicBezTo>
                <a:cubicBezTo>
                  <a:pt x="736063" y="4073916"/>
                  <a:pt x="713972" y="4051835"/>
                  <a:pt x="713972" y="4024584"/>
                </a:cubicBezTo>
                <a:cubicBezTo>
                  <a:pt x="713972" y="3997333"/>
                  <a:pt x="736063" y="3975241"/>
                  <a:pt x="763314" y="3975241"/>
                </a:cubicBezTo>
                <a:close/>
                <a:moveTo>
                  <a:pt x="4235484" y="3974266"/>
                </a:moveTo>
                <a:cubicBezTo>
                  <a:pt x="4263538" y="3974266"/>
                  <a:pt x="4286766" y="3997485"/>
                  <a:pt x="4286766" y="4025539"/>
                </a:cubicBezTo>
                <a:cubicBezTo>
                  <a:pt x="4286766" y="4053592"/>
                  <a:pt x="4263538" y="4076821"/>
                  <a:pt x="4235484" y="4076821"/>
                </a:cubicBezTo>
                <a:cubicBezTo>
                  <a:pt x="4207431" y="4076821"/>
                  <a:pt x="4184212" y="4053592"/>
                  <a:pt x="4184212" y="4025539"/>
                </a:cubicBezTo>
                <a:cubicBezTo>
                  <a:pt x="4184212" y="3997485"/>
                  <a:pt x="4207431" y="3974266"/>
                  <a:pt x="4235484" y="3974266"/>
                </a:cubicBezTo>
                <a:close/>
                <a:moveTo>
                  <a:pt x="4036184" y="3948143"/>
                </a:moveTo>
                <a:cubicBezTo>
                  <a:pt x="4039089" y="3948143"/>
                  <a:pt x="4041029" y="3950083"/>
                  <a:pt x="4041029" y="3952978"/>
                </a:cubicBezTo>
                <a:cubicBezTo>
                  <a:pt x="4041029" y="3955883"/>
                  <a:pt x="4039089" y="3957822"/>
                  <a:pt x="4036184" y="3957822"/>
                </a:cubicBezTo>
                <a:cubicBezTo>
                  <a:pt x="4033290" y="3957822"/>
                  <a:pt x="4031350" y="3955883"/>
                  <a:pt x="4031350" y="3952978"/>
                </a:cubicBezTo>
                <a:cubicBezTo>
                  <a:pt x="4031350" y="3950083"/>
                  <a:pt x="4033290" y="3948143"/>
                  <a:pt x="4036184" y="3948143"/>
                </a:cubicBezTo>
                <a:close/>
                <a:moveTo>
                  <a:pt x="454685" y="3944273"/>
                </a:moveTo>
                <a:cubicBezTo>
                  <a:pt x="457590" y="3944273"/>
                  <a:pt x="460495" y="3947178"/>
                  <a:pt x="460495" y="3950083"/>
                </a:cubicBezTo>
                <a:cubicBezTo>
                  <a:pt x="461460" y="3953952"/>
                  <a:pt x="458555" y="3955882"/>
                  <a:pt x="454685" y="3955882"/>
                </a:cubicBezTo>
                <a:cubicBezTo>
                  <a:pt x="451791" y="3955882"/>
                  <a:pt x="448886" y="3952977"/>
                  <a:pt x="448886" y="3950083"/>
                </a:cubicBezTo>
                <a:cubicBezTo>
                  <a:pt x="448886" y="3947178"/>
                  <a:pt x="451791" y="3944273"/>
                  <a:pt x="454685" y="3944273"/>
                </a:cubicBezTo>
                <a:close/>
                <a:moveTo>
                  <a:pt x="1260578" y="3928794"/>
                </a:moveTo>
                <a:cubicBezTo>
                  <a:pt x="1279927" y="3928794"/>
                  <a:pt x="1296371" y="3945238"/>
                  <a:pt x="1296371" y="3964587"/>
                </a:cubicBezTo>
                <a:cubicBezTo>
                  <a:pt x="1296371" y="3984911"/>
                  <a:pt x="1279927" y="4000390"/>
                  <a:pt x="1260578" y="4000390"/>
                </a:cubicBezTo>
                <a:cubicBezTo>
                  <a:pt x="1241229" y="4000390"/>
                  <a:pt x="1224785" y="3983936"/>
                  <a:pt x="1224785" y="3964587"/>
                </a:cubicBezTo>
                <a:cubicBezTo>
                  <a:pt x="1224785" y="3945238"/>
                  <a:pt x="1241229" y="3928794"/>
                  <a:pt x="1260578" y="3928794"/>
                </a:cubicBezTo>
                <a:close/>
                <a:moveTo>
                  <a:pt x="3803998" y="3887201"/>
                </a:moveTo>
                <a:cubicBezTo>
                  <a:pt x="3814642" y="3887201"/>
                  <a:pt x="3823347" y="3895906"/>
                  <a:pt x="3823347" y="3906550"/>
                </a:cubicBezTo>
                <a:cubicBezTo>
                  <a:pt x="3823347" y="3917195"/>
                  <a:pt x="3815607" y="3925899"/>
                  <a:pt x="3803998" y="3925899"/>
                </a:cubicBezTo>
                <a:cubicBezTo>
                  <a:pt x="3793353" y="3925899"/>
                  <a:pt x="3784649" y="3917195"/>
                  <a:pt x="3784649" y="3906550"/>
                </a:cubicBezTo>
                <a:cubicBezTo>
                  <a:pt x="3784649" y="3895906"/>
                  <a:pt x="3793353" y="3887201"/>
                  <a:pt x="3803998" y="3887201"/>
                </a:cubicBezTo>
                <a:close/>
                <a:moveTo>
                  <a:pt x="904566" y="3863007"/>
                </a:moveTo>
                <a:cubicBezTo>
                  <a:pt x="918106" y="3863007"/>
                  <a:pt x="929715" y="3874617"/>
                  <a:pt x="929715" y="3888166"/>
                </a:cubicBezTo>
                <a:cubicBezTo>
                  <a:pt x="929715" y="3901705"/>
                  <a:pt x="918106" y="3913314"/>
                  <a:pt x="904566" y="3913314"/>
                </a:cubicBezTo>
                <a:cubicBezTo>
                  <a:pt x="890052" y="3913314"/>
                  <a:pt x="879408" y="3901705"/>
                  <a:pt x="879408" y="3888166"/>
                </a:cubicBezTo>
                <a:cubicBezTo>
                  <a:pt x="879408" y="3874617"/>
                  <a:pt x="891017" y="3863007"/>
                  <a:pt x="904566" y="3863007"/>
                </a:cubicBezTo>
                <a:close/>
                <a:moveTo>
                  <a:pt x="4594400" y="3859147"/>
                </a:moveTo>
                <a:cubicBezTo>
                  <a:pt x="4603115" y="3859147"/>
                  <a:pt x="4610854" y="3866887"/>
                  <a:pt x="4610854" y="3875591"/>
                </a:cubicBezTo>
                <a:cubicBezTo>
                  <a:pt x="4610854" y="3885271"/>
                  <a:pt x="4604080" y="3892045"/>
                  <a:pt x="4594400" y="3892045"/>
                </a:cubicBezTo>
                <a:cubicBezTo>
                  <a:pt x="4585696" y="3892045"/>
                  <a:pt x="4577956" y="3884296"/>
                  <a:pt x="4577956" y="3875591"/>
                </a:cubicBezTo>
                <a:cubicBezTo>
                  <a:pt x="4577956" y="3866887"/>
                  <a:pt x="4585696" y="3859147"/>
                  <a:pt x="4594400" y="3859147"/>
                </a:cubicBezTo>
                <a:close/>
                <a:moveTo>
                  <a:pt x="4347709" y="3837858"/>
                </a:moveTo>
                <a:cubicBezTo>
                  <a:pt x="4374797" y="3837858"/>
                  <a:pt x="4396076" y="3859147"/>
                  <a:pt x="4396076" y="3886236"/>
                </a:cubicBezTo>
                <a:cubicBezTo>
                  <a:pt x="4396076" y="3913314"/>
                  <a:pt x="4374797" y="3934603"/>
                  <a:pt x="4347709" y="3934603"/>
                </a:cubicBezTo>
                <a:cubicBezTo>
                  <a:pt x="4321585" y="3934603"/>
                  <a:pt x="4299331" y="3913314"/>
                  <a:pt x="4299331" y="3886236"/>
                </a:cubicBezTo>
                <a:cubicBezTo>
                  <a:pt x="4299331" y="3860112"/>
                  <a:pt x="4320620" y="3837858"/>
                  <a:pt x="4347709" y="3837858"/>
                </a:cubicBezTo>
                <a:close/>
                <a:moveTo>
                  <a:pt x="651090" y="3835918"/>
                </a:moveTo>
                <a:cubicBezTo>
                  <a:pt x="678179" y="3835918"/>
                  <a:pt x="700433" y="3858172"/>
                  <a:pt x="700433" y="3885261"/>
                </a:cubicBezTo>
                <a:cubicBezTo>
                  <a:pt x="700433" y="3913314"/>
                  <a:pt x="678179" y="3934603"/>
                  <a:pt x="651090" y="3934603"/>
                </a:cubicBezTo>
                <a:cubicBezTo>
                  <a:pt x="624002" y="3934603"/>
                  <a:pt x="601748" y="3912349"/>
                  <a:pt x="601748" y="3885261"/>
                </a:cubicBezTo>
                <a:cubicBezTo>
                  <a:pt x="601748" y="3858172"/>
                  <a:pt x="624002" y="3835918"/>
                  <a:pt x="651090" y="3835918"/>
                </a:cubicBezTo>
                <a:close/>
                <a:moveTo>
                  <a:pt x="4151314" y="3815605"/>
                </a:moveTo>
                <a:cubicBezTo>
                  <a:pt x="4153254" y="3815605"/>
                  <a:pt x="4155184" y="3817545"/>
                  <a:pt x="4155184" y="3819475"/>
                </a:cubicBezTo>
                <a:cubicBezTo>
                  <a:pt x="4155184" y="3821415"/>
                  <a:pt x="4154219" y="3823344"/>
                  <a:pt x="4151314" y="3823344"/>
                </a:cubicBezTo>
                <a:cubicBezTo>
                  <a:pt x="4149384" y="3823344"/>
                  <a:pt x="4147444" y="3821415"/>
                  <a:pt x="4147444" y="3819475"/>
                </a:cubicBezTo>
                <a:cubicBezTo>
                  <a:pt x="4147444" y="3817545"/>
                  <a:pt x="4149384" y="3815605"/>
                  <a:pt x="4151314" y="3815605"/>
                </a:cubicBezTo>
                <a:close/>
                <a:moveTo>
                  <a:pt x="1132875" y="3809805"/>
                </a:moveTo>
                <a:cubicBezTo>
                  <a:pt x="1152224" y="3809805"/>
                  <a:pt x="1168668" y="3825284"/>
                  <a:pt x="1168668" y="3845598"/>
                </a:cubicBezTo>
                <a:cubicBezTo>
                  <a:pt x="1168668" y="3865922"/>
                  <a:pt x="1153189" y="3881401"/>
                  <a:pt x="1132875" y="3881401"/>
                </a:cubicBezTo>
                <a:cubicBezTo>
                  <a:pt x="1113526" y="3881401"/>
                  <a:pt x="1097082" y="3865922"/>
                  <a:pt x="1097082" y="3845598"/>
                </a:cubicBezTo>
                <a:cubicBezTo>
                  <a:pt x="1097082" y="3826249"/>
                  <a:pt x="1112561" y="3809805"/>
                  <a:pt x="1132875" y="3809805"/>
                </a:cubicBezTo>
                <a:close/>
                <a:moveTo>
                  <a:pt x="356020" y="3793361"/>
                </a:moveTo>
                <a:cubicBezTo>
                  <a:pt x="359220" y="3793361"/>
                  <a:pt x="361820" y="3795961"/>
                  <a:pt x="361820" y="3799161"/>
                </a:cubicBezTo>
                <a:cubicBezTo>
                  <a:pt x="361820" y="3802370"/>
                  <a:pt x="359220" y="3804970"/>
                  <a:pt x="356020" y="3804970"/>
                </a:cubicBezTo>
                <a:cubicBezTo>
                  <a:pt x="352811" y="3804970"/>
                  <a:pt x="350211" y="3802370"/>
                  <a:pt x="350211" y="3799161"/>
                </a:cubicBezTo>
                <a:cubicBezTo>
                  <a:pt x="350211" y="3795961"/>
                  <a:pt x="352811" y="3793361"/>
                  <a:pt x="356020" y="3793361"/>
                </a:cubicBezTo>
                <a:close/>
                <a:moveTo>
                  <a:pt x="3925901" y="3763367"/>
                </a:moveTo>
                <a:cubicBezTo>
                  <a:pt x="3936545" y="3763367"/>
                  <a:pt x="3945250" y="3772072"/>
                  <a:pt x="3945250" y="3782716"/>
                </a:cubicBezTo>
                <a:cubicBezTo>
                  <a:pt x="3945250" y="3793361"/>
                  <a:pt x="3936545" y="3802065"/>
                  <a:pt x="3925901" y="3802065"/>
                </a:cubicBezTo>
                <a:cubicBezTo>
                  <a:pt x="3915256" y="3802065"/>
                  <a:pt x="3906552" y="3793361"/>
                  <a:pt x="3906552" y="3782716"/>
                </a:cubicBezTo>
                <a:cubicBezTo>
                  <a:pt x="3906552" y="3772072"/>
                  <a:pt x="3915256" y="3763367"/>
                  <a:pt x="3925901" y="3763367"/>
                </a:cubicBezTo>
                <a:close/>
                <a:moveTo>
                  <a:pt x="794272" y="3723694"/>
                </a:moveTo>
                <a:cubicBezTo>
                  <a:pt x="808777" y="3723694"/>
                  <a:pt x="820386" y="3735304"/>
                  <a:pt x="820386" y="3749818"/>
                </a:cubicBezTo>
                <a:cubicBezTo>
                  <a:pt x="821361" y="3764332"/>
                  <a:pt x="808777" y="3775941"/>
                  <a:pt x="794272" y="3775941"/>
                </a:cubicBezTo>
                <a:cubicBezTo>
                  <a:pt x="779758" y="3775941"/>
                  <a:pt x="768149" y="3764332"/>
                  <a:pt x="768149" y="3749818"/>
                </a:cubicBezTo>
                <a:cubicBezTo>
                  <a:pt x="768149" y="3735304"/>
                  <a:pt x="779758" y="3723694"/>
                  <a:pt x="794272" y="3723694"/>
                </a:cubicBezTo>
                <a:close/>
                <a:moveTo>
                  <a:pt x="4688251" y="3705320"/>
                </a:moveTo>
                <a:cubicBezTo>
                  <a:pt x="4696956" y="3705320"/>
                  <a:pt x="4704705" y="3713060"/>
                  <a:pt x="4704705" y="3721764"/>
                </a:cubicBezTo>
                <a:cubicBezTo>
                  <a:pt x="4704705" y="3730469"/>
                  <a:pt x="4696956" y="3738218"/>
                  <a:pt x="4688251" y="3738218"/>
                </a:cubicBezTo>
                <a:cubicBezTo>
                  <a:pt x="4678582" y="3738218"/>
                  <a:pt x="4671807" y="3730469"/>
                  <a:pt x="4671807" y="3721764"/>
                </a:cubicBezTo>
                <a:cubicBezTo>
                  <a:pt x="4671807" y="3712095"/>
                  <a:pt x="4679547" y="3705320"/>
                  <a:pt x="4688251" y="3705320"/>
                </a:cubicBezTo>
                <a:close/>
                <a:moveTo>
                  <a:pt x="4449288" y="3696616"/>
                </a:moveTo>
                <a:cubicBezTo>
                  <a:pt x="4472801" y="3696616"/>
                  <a:pt x="4491855" y="3715671"/>
                  <a:pt x="4491855" y="3739184"/>
                </a:cubicBezTo>
                <a:cubicBezTo>
                  <a:pt x="4491855" y="3762698"/>
                  <a:pt x="4472801" y="3781752"/>
                  <a:pt x="4449288" y="3781752"/>
                </a:cubicBezTo>
                <a:cubicBezTo>
                  <a:pt x="4425775" y="3781752"/>
                  <a:pt x="4406720" y="3762698"/>
                  <a:pt x="4406720" y="3739184"/>
                </a:cubicBezTo>
                <a:cubicBezTo>
                  <a:pt x="4406720" y="3715671"/>
                  <a:pt x="4425775" y="3696616"/>
                  <a:pt x="4449288" y="3696616"/>
                </a:cubicBezTo>
                <a:close/>
                <a:moveTo>
                  <a:pt x="549500" y="3690806"/>
                </a:moveTo>
                <a:cubicBezTo>
                  <a:pt x="575685" y="3690806"/>
                  <a:pt x="596913" y="3712034"/>
                  <a:pt x="596913" y="3738209"/>
                </a:cubicBezTo>
                <a:cubicBezTo>
                  <a:pt x="596913" y="3764393"/>
                  <a:pt x="575685" y="3785621"/>
                  <a:pt x="549500" y="3785621"/>
                </a:cubicBezTo>
                <a:cubicBezTo>
                  <a:pt x="523326" y="3785621"/>
                  <a:pt x="502098" y="3764393"/>
                  <a:pt x="502098" y="3738209"/>
                </a:cubicBezTo>
                <a:cubicBezTo>
                  <a:pt x="502098" y="3712034"/>
                  <a:pt x="523326" y="3690806"/>
                  <a:pt x="549500" y="3690806"/>
                </a:cubicBezTo>
                <a:close/>
                <a:moveTo>
                  <a:pt x="1017746" y="3682101"/>
                </a:moveTo>
                <a:cubicBezTo>
                  <a:pt x="1037095" y="3682101"/>
                  <a:pt x="1052574" y="3697580"/>
                  <a:pt x="1052574" y="3716929"/>
                </a:cubicBezTo>
                <a:cubicBezTo>
                  <a:pt x="1052574" y="3736278"/>
                  <a:pt x="1037095" y="3751757"/>
                  <a:pt x="1017746" y="3751757"/>
                </a:cubicBezTo>
                <a:cubicBezTo>
                  <a:pt x="998397" y="3751757"/>
                  <a:pt x="982918" y="3736278"/>
                  <a:pt x="982918" y="3716929"/>
                </a:cubicBezTo>
                <a:cubicBezTo>
                  <a:pt x="982918" y="3697580"/>
                  <a:pt x="998397" y="3682101"/>
                  <a:pt x="1017746" y="3682101"/>
                </a:cubicBezTo>
                <a:close/>
                <a:moveTo>
                  <a:pt x="4255809" y="3673397"/>
                </a:moveTo>
                <a:cubicBezTo>
                  <a:pt x="4257414" y="3673397"/>
                  <a:pt x="4258714" y="3674697"/>
                  <a:pt x="4258714" y="3676302"/>
                </a:cubicBezTo>
                <a:cubicBezTo>
                  <a:pt x="4258714" y="3677907"/>
                  <a:pt x="4257414" y="3679207"/>
                  <a:pt x="4255809" y="3679207"/>
                </a:cubicBezTo>
                <a:cubicBezTo>
                  <a:pt x="4254204" y="3679207"/>
                  <a:pt x="4252904" y="3677907"/>
                  <a:pt x="4252904" y="3676302"/>
                </a:cubicBezTo>
                <a:cubicBezTo>
                  <a:pt x="4252904" y="3674697"/>
                  <a:pt x="4254204" y="3673397"/>
                  <a:pt x="4255809" y="3673397"/>
                </a:cubicBezTo>
                <a:close/>
                <a:moveTo>
                  <a:pt x="268945" y="3636629"/>
                </a:moveTo>
                <a:cubicBezTo>
                  <a:pt x="271850" y="3636629"/>
                  <a:pt x="273780" y="3638559"/>
                  <a:pt x="273780" y="3641464"/>
                </a:cubicBezTo>
                <a:cubicBezTo>
                  <a:pt x="273780" y="3643404"/>
                  <a:pt x="271850" y="3646298"/>
                  <a:pt x="268945" y="3646298"/>
                </a:cubicBezTo>
                <a:cubicBezTo>
                  <a:pt x="266041" y="3646298"/>
                  <a:pt x="264111" y="3644369"/>
                  <a:pt x="264111" y="3641464"/>
                </a:cubicBezTo>
                <a:cubicBezTo>
                  <a:pt x="264111" y="3638559"/>
                  <a:pt x="266041" y="3636629"/>
                  <a:pt x="268945" y="3636629"/>
                </a:cubicBezTo>
                <a:close/>
                <a:moveTo>
                  <a:pt x="4036196" y="3627924"/>
                </a:moveTo>
                <a:cubicBezTo>
                  <a:pt x="4046840" y="3627924"/>
                  <a:pt x="4055545" y="3636629"/>
                  <a:pt x="4055545" y="3647273"/>
                </a:cubicBezTo>
                <a:cubicBezTo>
                  <a:pt x="4055545" y="3657918"/>
                  <a:pt x="4046840" y="3666622"/>
                  <a:pt x="4036196" y="3666622"/>
                </a:cubicBezTo>
                <a:cubicBezTo>
                  <a:pt x="4025551" y="3666622"/>
                  <a:pt x="4016847" y="3657918"/>
                  <a:pt x="4016847" y="3647273"/>
                </a:cubicBezTo>
                <a:cubicBezTo>
                  <a:pt x="4016847" y="3636629"/>
                  <a:pt x="4025551" y="3627924"/>
                  <a:pt x="4036196" y="3627924"/>
                </a:cubicBezTo>
                <a:close/>
                <a:moveTo>
                  <a:pt x="696562" y="3575677"/>
                </a:moveTo>
                <a:cubicBezTo>
                  <a:pt x="712042" y="3575677"/>
                  <a:pt x="723651" y="3588252"/>
                  <a:pt x="723651" y="3602766"/>
                </a:cubicBezTo>
                <a:cubicBezTo>
                  <a:pt x="723651" y="3617280"/>
                  <a:pt x="712042" y="3629854"/>
                  <a:pt x="696562" y="3629854"/>
                </a:cubicBezTo>
                <a:cubicBezTo>
                  <a:pt x="681083" y="3629854"/>
                  <a:pt x="669474" y="3617280"/>
                  <a:pt x="669474" y="3602766"/>
                </a:cubicBezTo>
                <a:cubicBezTo>
                  <a:pt x="669474" y="3588252"/>
                  <a:pt x="682048" y="3575677"/>
                  <a:pt x="696562" y="3575677"/>
                </a:cubicBezTo>
                <a:close/>
                <a:moveTo>
                  <a:pt x="4538293" y="3549563"/>
                </a:moveTo>
                <a:cubicBezTo>
                  <a:pt x="4557531" y="3549563"/>
                  <a:pt x="4573121" y="3565154"/>
                  <a:pt x="4573121" y="3584391"/>
                </a:cubicBezTo>
                <a:cubicBezTo>
                  <a:pt x="4573121" y="3603629"/>
                  <a:pt x="4557531" y="3619219"/>
                  <a:pt x="4538293" y="3619219"/>
                </a:cubicBezTo>
                <a:cubicBezTo>
                  <a:pt x="4519056" y="3619219"/>
                  <a:pt x="4503465" y="3603629"/>
                  <a:pt x="4503465" y="3584391"/>
                </a:cubicBezTo>
                <a:cubicBezTo>
                  <a:pt x="4503465" y="3565154"/>
                  <a:pt x="4519056" y="3549563"/>
                  <a:pt x="4538293" y="3549563"/>
                </a:cubicBezTo>
                <a:close/>
                <a:moveTo>
                  <a:pt x="4769516" y="3542789"/>
                </a:moveTo>
                <a:cubicBezTo>
                  <a:pt x="4779186" y="3542789"/>
                  <a:pt x="4786925" y="3550529"/>
                  <a:pt x="4786925" y="3560208"/>
                </a:cubicBezTo>
                <a:cubicBezTo>
                  <a:pt x="4786925" y="3569878"/>
                  <a:pt x="4779186" y="3577617"/>
                  <a:pt x="4769516" y="3577617"/>
                </a:cubicBezTo>
                <a:cubicBezTo>
                  <a:pt x="4759837" y="3577617"/>
                  <a:pt x="4752097" y="3569878"/>
                  <a:pt x="4752097" y="3560208"/>
                </a:cubicBezTo>
                <a:cubicBezTo>
                  <a:pt x="4752097" y="3550529"/>
                  <a:pt x="4759837" y="3542789"/>
                  <a:pt x="4769516" y="3542789"/>
                </a:cubicBezTo>
                <a:close/>
                <a:moveTo>
                  <a:pt x="913261" y="3541813"/>
                </a:moveTo>
                <a:cubicBezTo>
                  <a:pt x="932610" y="3541813"/>
                  <a:pt x="948089" y="3557292"/>
                  <a:pt x="948089" y="3576641"/>
                </a:cubicBezTo>
                <a:cubicBezTo>
                  <a:pt x="948089" y="3595990"/>
                  <a:pt x="932610" y="3611469"/>
                  <a:pt x="913261" y="3611469"/>
                </a:cubicBezTo>
                <a:cubicBezTo>
                  <a:pt x="893912" y="3611469"/>
                  <a:pt x="878433" y="3595990"/>
                  <a:pt x="878433" y="3576641"/>
                </a:cubicBezTo>
                <a:cubicBezTo>
                  <a:pt x="878433" y="3557292"/>
                  <a:pt x="893912" y="3541813"/>
                  <a:pt x="913261" y="3541813"/>
                </a:cubicBezTo>
                <a:close/>
                <a:moveTo>
                  <a:pt x="460505" y="3538919"/>
                </a:moveTo>
                <a:cubicBezTo>
                  <a:pt x="485654" y="3538919"/>
                  <a:pt x="505978" y="3559233"/>
                  <a:pt x="505978" y="3584392"/>
                </a:cubicBezTo>
                <a:cubicBezTo>
                  <a:pt x="505978" y="3608575"/>
                  <a:pt x="485654" y="3629854"/>
                  <a:pt x="460505" y="3629854"/>
                </a:cubicBezTo>
                <a:cubicBezTo>
                  <a:pt x="435347" y="3629854"/>
                  <a:pt x="415033" y="3609540"/>
                  <a:pt x="415033" y="3584392"/>
                </a:cubicBezTo>
                <a:cubicBezTo>
                  <a:pt x="415033" y="3559233"/>
                  <a:pt x="435347" y="3538919"/>
                  <a:pt x="460505" y="3538919"/>
                </a:cubicBezTo>
                <a:close/>
                <a:moveTo>
                  <a:pt x="4346744" y="3522475"/>
                </a:moveTo>
                <a:cubicBezTo>
                  <a:pt x="4348674" y="3522475"/>
                  <a:pt x="4349639" y="3523440"/>
                  <a:pt x="4349639" y="3525380"/>
                </a:cubicBezTo>
                <a:cubicBezTo>
                  <a:pt x="4349639" y="3527310"/>
                  <a:pt x="4348674" y="3528275"/>
                  <a:pt x="4346744" y="3528275"/>
                </a:cubicBezTo>
                <a:cubicBezTo>
                  <a:pt x="4344804" y="3528275"/>
                  <a:pt x="4343839" y="3527310"/>
                  <a:pt x="4343839" y="3525380"/>
                </a:cubicBezTo>
                <a:cubicBezTo>
                  <a:pt x="4343839" y="3523440"/>
                  <a:pt x="4344804" y="3522475"/>
                  <a:pt x="4346744" y="3522475"/>
                </a:cubicBezTo>
                <a:close/>
                <a:moveTo>
                  <a:pt x="4132930" y="3482801"/>
                </a:moveTo>
                <a:cubicBezTo>
                  <a:pt x="4144539" y="3482801"/>
                  <a:pt x="4153254" y="3491506"/>
                  <a:pt x="4153254" y="3503115"/>
                </a:cubicBezTo>
                <a:cubicBezTo>
                  <a:pt x="4153254" y="3514725"/>
                  <a:pt x="4144539" y="3523429"/>
                  <a:pt x="4132930" y="3523429"/>
                </a:cubicBezTo>
                <a:cubicBezTo>
                  <a:pt x="4121320" y="3523429"/>
                  <a:pt x="4112616" y="3514725"/>
                  <a:pt x="4112616" y="3503115"/>
                </a:cubicBezTo>
                <a:cubicBezTo>
                  <a:pt x="4112616" y="3491506"/>
                  <a:pt x="4121320" y="3482801"/>
                  <a:pt x="4132930" y="3482801"/>
                </a:cubicBezTo>
                <a:close/>
                <a:moveTo>
                  <a:pt x="192514" y="3472167"/>
                </a:moveTo>
                <a:cubicBezTo>
                  <a:pt x="195419" y="3472167"/>
                  <a:pt x="197349" y="3474107"/>
                  <a:pt x="197349" y="3477002"/>
                </a:cubicBezTo>
                <a:cubicBezTo>
                  <a:pt x="197349" y="3479907"/>
                  <a:pt x="195419" y="3481836"/>
                  <a:pt x="192514" y="3481836"/>
                </a:cubicBezTo>
                <a:cubicBezTo>
                  <a:pt x="189610" y="3481836"/>
                  <a:pt x="187680" y="3479907"/>
                  <a:pt x="187680" y="3477002"/>
                </a:cubicBezTo>
                <a:cubicBezTo>
                  <a:pt x="187680" y="3474107"/>
                  <a:pt x="189610" y="3472167"/>
                  <a:pt x="192514" y="3472167"/>
                </a:cubicBezTo>
                <a:close/>
                <a:moveTo>
                  <a:pt x="611427" y="3418955"/>
                </a:moveTo>
                <a:cubicBezTo>
                  <a:pt x="626907" y="3418955"/>
                  <a:pt x="640446" y="3431530"/>
                  <a:pt x="640446" y="3447974"/>
                </a:cubicBezTo>
                <a:cubicBezTo>
                  <a:pt x="640446" y="3463453"/>
                  <a:pt x="626907" y="3476037"/>
                  <a:pt x="611427" y="3476037"/>
                </a:cubicBezTo>
                <a:cubicBezTo>
                  <a:pt x="595938" y="3476037"/>
                  <a:pt x="582399" y="3463453"/>
                  <a:pt x="582399" y="3447974"/>
                </a:cubicBezTo>
                <a:cubicBezTo>
                  <a:pt x="582399" y="3432494"/>
                  <a:pt x="594973" y="3418955"/>
                  <a:pt x="611427" y="3418955"/>
                </a:cubicBezTo>
                <a:close/>
                <a:moveTo>
                  <a:pt x="4615690" y="3394771"/>
                </a:moveTo>
                <a:cubicBezTo>
                  <a:pt x="4631169" y="3394771"/>
                  <a:pt x="4644718" y="3408311"/>
                  <a:pt x="4644718" y="3423790"/>
                </a:cubicBezTo>
                <a:cubicBezTo>
                  <a:pt x="4644718" y="3439269"/>
                  <a:pt x="4632144" y="3452818"/>
                  <a:pt x="4615690" y="3452818"/>
                </a:cubicBezTo>
                <a:cubicBezTo>
                  <a:pt x="4599246" y="3452818"/>
                  <a:pt x="4586671" y="3439269"/>
                  <a:pt x="4586671" y="3423790"/>
                </a:cubicBezTo>
                <a:cubicBezTo>
                  <a:pt x="4586671" y="3408311"/>
                  <a:pt x="4600211" y="3394771"/>
                  <a:pt x="4615690" y="3394771"/>
                </a:cubicBezTo>
                <a:close/>
                <a:moveTo>
                  <a:pt x="823291" y="3392831"/>
                </a:moveTo>
                <a:cubicBezTo>
                  <a:pt x="842640" y="3392831"/>
                  <a:pt x="858119" y="3408310"/>
                  <a:pt x="858119" y="3427659"/>
                </a:cubicBezTo>
                <a:cubicBezTo>
                  <a:pt x="857154" y="3447008"/>
                  <a:pt x="841675" y="3462487"/>
                  <a:pt x="823291" y="3462487"/>
                </a:cubicBezTo>
                <a:cubicBezTo>
                  <a:pt x="803942" y="3462487"/>
                  <a:pt x="788463" y="3447008"/>
                  <a:pt x="788463" y="3427659"/>
                </a:cubicBezTo>
                <a:cubicBezTo>
                  <a:pt x="788463" y="3408310"/>
                  <a:pt x="803942" y="3392831"/>
                  <a:pt x="823291" y="3392831"/>
                </a:cubicBezTo>
                <a:close/>
                <a:moveTo>
                  <a:pt x="383109" y="3377352"/>
                </a:moveTo>
                <a:cubicBezTo>
                  <a:pt x="407293" y="3377352"/>
                  <a:pt x="427607" y="3397666"/>
                  <a:pt x="427607" y="3421850"/>
                </a:cubicBezTo>
                <a:cubicBezTo>
                  <a:pt x="427607" y="3447008"/>
                  <a:pt x="407293" y="3466357"/>
                  <a:pt x="383109" y="3466357"/>
                </a:cubicBezTo>
                <a:cubicBezTo>
                  <a:pt x="358916" y="3466357"/>
                  <a:pt x="338602" y="3446044"/>
                  <a:pt x="338602" y="3421850"/>
                </a:cubicBezTo>
                <a:cubicBezTo>
                  <a:pt x="338602" y="3397666"/>
                  <a:pt x="358916" y="3377352"/>
                  <a:pt x="383109" y="3377352"/>
                </a:cubicBezTo>
                <a:close/>
                <a:moveTo>
                  <a:pt x="4840147" y="3376387"/>
                </a:moveTo>
                <a:cubicBezTo>
                  <a:pt x="4849816" y="3376387"/>
                  <a:pt x="4857556" y="3384127"/>
                  <a:pt x="4857556" y="3393806"/>
                </a:cubicBezTo>
                <a:cubicBezTo>
                  <a:pt x="4857556" y="3403476"/>
                  <a:pt x="4849816" y="3411215"/>
                  <a:pt x="4840147" y="3411215"/>
                </a:cubicBezTo>
                <a:cubicBezTo>
                  <a:pt x="4830468" y="3411215"/>
                  <a:pt x="4822728" y="3403476"/>
                  <a:pt x="4822728" y="3393806"/>
                </a:cubicBezTo>
                <a:cubicBezTo>
                  <a:pt x="4822728" y="3384127"/>
                  <a:pt x="4830468" y="3376387"/>
                  <a:pt x="4840147" y="3376387"/>
                </a:cubicBezTo>
                <a:close/>
                <a:moveTo>
                  <a:pt x="4426079" y="3365743"/>
                </a:moveTo>
                <a:cubicBezTo>
                  <a:pt x="4427044" y="3365743"/>
                  <a:pt x="4428009" y="3366708"/>
                  <a:pt x="4428009" y="3367683"/>
                </a:cubicBezTo>
                <a:cubicBezTo>
                  <a:pt x="4428009" y="3368648"/>
                  <a:pt x="4427044" y="3369613"/>
                  <a:pt x="4426079" y="3369613"/>
                </a:cubicBezTo>
                <a:cubicBezTo>
                  <a:pt x="4425104" y="3369613"/>
                  <a:pt x="4424139" y="3368648"/>
                  <a:pt x="4424139" y="3367683"/>
                </a:cubicBezTo>
                <a:cubicBezTo>
                  <a:pt x="4424139" y="3366708"/>
                  <a:pt x="4425104" y="3365743"/>
                  <a:pt x="4426079" y="3365743"/>
                </a:cubicBezTo>
                <a:close/>
                <a:moveTo>
                  <a:pt x="4217111" y="3328984"/>
                </a:moveTo>
                <a:cubicBezTo>
                  <a:pt x="4228721" y="3328984"/>
                  <a:pt x="4238390" y="3338654"/>
                  <a:pt x="4238390" y="3350263"/>
                </a:cubicBezTo>
                <a:cubicBezTo>
                  <a:pt x="4238390" y="3361883"/>
                  <a:pt x="4228721" y="3371552"/>
                  <a:pt x="4217111" y="3371552"/>
                </a:cubicBezTo>
                <a:cubicBezTo>
                  <a:pt x="4205502" y="3371552"/>
                  <a:pt x="4195822" y="3361883"/>
                  <a:pt x="4195822" y="3350263"/>
                </a:cubicBezTo>
                <a:cubicBezTo>
                  <a:pt x="4195822" y="3338654"/>
                  <a:pt x="4205502" y="3328984"/>
                  <a:pt x="4217111" y="3328984"/>
                </a:cubicBezTo>
                <a:close/>
                <a:moveTo>
                  <a:pt x="128657" y="3303826"/>
                </a:moveTo>
                <a:cubicBezTo>
                  <a:pt x="130597" y="3303826"/>
                  <a:pt x="133502" y="3305766"/>
                  <a:pt x="133502" y="3308661"/>
                </a:cubicBezTo>
                <a:cubicBezTo>
                  <a:pt x="133502" y="3311566"/>
                  <a:pt x="131562" y="3312531"/>
                  <a:pt x="128657" y="3312531"/>
                </a:cubicBezTo>
                <a:cubicBezTo>
                  <a:pt x="126728" y="3312531"/>
                  <a:pt x="123823" y="3310601"/>
                  <a:pt x="123823" y="3308661"/>
                </a:cubicBezTo>
                <a:cubicBezTo>
                  <a:pt x="123823" y="3306731"/>
                  <a:pt x="125753" y="3303826"/>
                  <a:pt x="128657" y="3303826"/>
                </a:cubicBezTo>
                <a:close/>
                <a:moveTo>
                  <a:pt x="539831" y="3256423"/>
                </a:moveTo>
                <a:cubicBezTo>
                  <a:pt x="556276" y="3256423"/>
                  <a:pt x="569815" y="3269962"/>
                  <a:pt x="569815" y="3286417"/>
                </a:cubicBezTo>
                <a:cubicBezTo>
                  <a:pt x="569815" y="3302861"/>
                  <a:pt x="556276" y="3316400"/>
                  <a:pt x="539831" y="3316400"/>
                </a:cubicBezTo>
                <a:cubicBezTo>
                  <a:pt x="523377" y="3316400"/>
                  <a:pt x="509838" y="3302861"/>
                  <a:pt x="509838" y="3286417"/>
                </a:cubicBezTo>
                <a:cubicBezTo>
                  <a:pt x="509838" y="3269962"/>
                  <a:pt x="523377" y="3256423"/>
                  <a:pt x="539831" y="3256423"/>
                </a:cubicBezTo>
                <a:close/>
                <a:moveTo>
                  <a:pt x="745905" y="3238039"/>
                </a:moveTo>
                <a:cubicBezTo>
                  <a:pt x="764279" y="3238039"/>
                  <a:pt x="779768" y="3253518"/>
                  <a:pt x="779768" y="3271902"/>
                </a:cubicBezTo>
                <a:cubicBezTo>
                  <a:pt x="779768" y="3290286"/>
                  <a:pt x="765254" y="3305765"/>
                  <a:pt x="745905" y="3305765"/>
                </a:cubicBezTo>
                <a:cubicBezTo>
                  <a:pt x="727521" y="3305765"/>
                  <a:pt x="712042" y="3290286"/>
                  <a:pt x="712042" y="3271902"/>
                </a:cubicBezTo>
                <a:cubicBezTo>
                  <a:pt x="712042" y="3253518"/>
                  <a:pt x="727521" y="3238039"/>
                  <a:pt x="745905" y="3238039"/>
                </a:cubicBezTo>
                <a:close/>
                <a:moveTo>
                  <a:pt x="4680511" y="3229334"/>
                </a:moveTo>
                <a:cubicBezTo>
                  <a:pt x="4695990" y="3229334"/>
                  <a:pt x="4707599" y="3241908"/>
                  <a:pt x="4707599" y="3256423"/>
                </a:cubicBezTo>
                <a:cubicBezTo>
                  <a:pt x="4707599" y="3271902"/>
                  <a:pt x="4695025" y="3283511"/>
                  <a:pt x="4680511" y="3283511"/>
                </a:cubicBezTo>
                <a:cubicBezTo>
                  <a:pt x="4665032" y="3283511"/>
                  <a:pt x="4653422" y="3270937"/>
                  <a:pt x="4653422" y="3256423"/>
                </a:cubicBezTo>
                <a:cubicBezTo>
                  <a:pt x="4653422" y="3240943"/>
                  <a:pt x="4665997" y="3229334"/>
                  <a:pt x="4680511" y="3229334"/>
                </a:cubicBezTo>
                <a:close/>
                <a:moveTo>
                  <a:pt x="319252" y="3211915"/>
                </a:moveTo>
                <a:cubicBezTo>
                  <a:pt x="343446" y="3211915"/>
                  <a:pt x="362795" y="3231264"/>
                  <a:pt x="362795" y="3255448"/>
                </a:cubicBezTo>
                <a:cubicBezTo>
                  <a:pt x="361820" y="3279641"/>
                  <a:pt x="342471" y="3298990"/>
                  <a:pt x="319252" y="3298990"/>
                </a:cubicBezTo>
                <a:cubicBezTo>
                  <a:pt x="295069" y="3298990"/>
                  <a:pt x="275720" y="3279641"/>
                  <a:pt x="275720" y="3255448"/>
                </a:cubicBezTo>
                <a:cubicBezTo>
                  <a:pt x="275720" y="3231264"/>
                  <a:pt x="295069" y="3211915"/>
                  <a:pt x="319252" y="3211915"/>
                </a:cubicBezTo>
                <a:close/>
                <a:moveTo>
                  <a:pt x="4897219" y="3205141"/>
                </a:moveTo>
                <a:cubicBezTo>
                  <a:pt x="4906888" y="3205141"/>
                  <a:pt x="4914628" y="3212881"/>
                  <a:pt x="4914628" y="3222560"/>
                </a:cubicBezTo>
                <a:cubicBezTo>
                  <a:pt x="4914628" y="3232230"/>
                  <a:pt x="4906888" y="3239969"/>
                  <a:pt x="4897219" y="3239969"/>
                </a:cubicBezTo>
                <a:cubicBezTo>
                  <a:pt x="4887540" y="3239969"/>
                  <a:pt x="4879800" y="3232230"/>
                  <a:pt x="4879800" y="3222560"/>
                </a:cubicBezTo>
                <a:cubicBezTo>
                  <a:pt x="4879800" y="3212881"/>
                  <a:pt x="4887540" y="3205141"/>
                  <a:pt x="4897219" y="3205141"/>
                </a:cubicBezTo>
                <a:close/>
                <a:moveTo>
                  <a:pt x="4490891" y="3201281"/>
                </a:moveTo>
                <a:cubicBezTo>
                  <a:pt x="4491866" y="3201281"/>
                  <a:pt x="4492831" y="3202246"/>
                  <a:pt x="4492831" y="3203211"/>
                </a:cubicBezTo>
                <a:cubicBezTo>
                  <a:pt x="4492831" y="3204186"/>
                  <a:pt x="4491866" y="3205151"/>
                  <a:pt x="4490891" y="3205151"/>
                </a:cubicBezTo>
                <a:cubicBezTo>
                  <a:pt x="4489926" y="3205151"/>
                  <a:pt x="4488961" y="3204186"/>
                  <a:pt x="4488961" y="3203211"/>
                </a:cubicBezTo>
                <a:cubicBezTo>
                  <a:pt x="4488961" y="3202246"/>
                  <a:pt x="4489926" y="3201281"/>
                  <a:pt x="4490891" y="3201281"/>
                </a:cubicBezTo>
                <a:close/>
                <a:moveTo>
                  <a:pt x="4285792" y="3168382"/>
                </a:moveTo>
                <a:cubicBezTo>
                  <a:pt x="4298367" y="3168382"/>
                  <a:pt x="4308036" y="3178052"/>
                  <a:pt x="4308036" y="3190636"/>
                </a:cubicBezTo>
                <a:cubicBezTo>
                  <a:pt x="4308036" y="3203211"/>
                  <a:pt x="4298367" y="3212880"/>
                  <a:pt x="4285792" y="3212880"/>
                </a:cubicBezTo>
                <a:cubicBezTo>
                  <a:pt x="4273208" y="3212880"/>
                  <a:pt x="4263538" y="3203211"/>
                  <a:pt x="4263538" y="3190636"/>
                </a:cubicBezTo>
                <a:cubicBezTo>
                  <a:pt x="4263538" y="3178052"/>
                  <a:pt x="4273208" y="3168382"/>
                  <a:pt x="4285792" y="3168382"/>
                </a:cubicBezTo>
                <a:close/>
                <a:moveTo>
                  <a:pt x="77385" y="3130649"/>
                </a:moveTo>
                <a:cubicBezTo>
                  <a:pt x="79325" y="3130649"/>
                  <a:pt x="81255" y="3132589"/>
                  <a:pt x="81255" y="3134519"/>
                </a:cubicBezTo>
                <a:cubicBezTo>
                  <a:pt x="81255" y="3136459"/>
                  <a:pt x="79325" y="3138389"/>
                  <a:pt x="77385" y="3138389"/>
                </a:cubicBezTo>
                <a:cubicBezTo>
                  <a:pt x="75446" y="3138389"/>
                  <a:pt x="73516" y="3136459"/>
                  <a:pt x="73516" y="3134519"/>
                </a:cubicBezTo>
                <a:cubicBezTo>
                  <a:pt x="73516" y="3132589"/>
                  <a:pt x="75446" y="3130649"/>
                  <a:pt x="77385" y="3130649"/>
                </a:cubicBezTo>
                <a:close/>
                <a:moveTo>
                  <a:pt x="481784" y="3089057"/>
                </a:moveTo>
                <a:cubicBezTo>
                  <a:pt x="498229" y="3089057"/>
                  <a:pt x="512743" y="3102607"/>
                  <a:pt x="512743" y="3120016"/>
                </a:cubicBezTo>
                <a:cubicBezTo>
                  <a:pt x="511778" y="3137425"/>
                  <a:pt x="498229" y="3150974"/>
                  <a:pt x="481784" y="3150974"/>
                </a:cubicBezTo>
                <a:cubicBezTo>
                  <a:pt x="465340" y="3150974"/>
                  <a:pt x="450826" y="3137425"/>
                  <a:pt x="450826" y="3120016"/>
                </a:cubicBezTo>
                <a:cubicBezTo>
                  <a:pt x="450826" y="3103571"/>
                  <a:pt x="464375" y="3089057"/>
                  <a:pt x="481784" y="3089057"/>
                </a:cubicBezTo>
                <a:close/>
                <a:moveTo>
                  <a:pt x="683988" y="3076472"/>
                </a:moveTo>
                <a:cubicBezTo>
                  <a:pt x="702362" y="3076472"/>
                  <a:pt x="716876" y="3090987"/>
                  <a:pt x="716876" y="3109371"/>
                </a:cubicBezTo>
                <a:cubicBezTo>
                  <a:pt x="716876" y="3127745"/>
                  <a:pt x="702362" y="3142259"/>
                  <a:pt x="683988" y="3142259"/>
                </a:cubicBezTo>
                <a:cubicBezTo>
                  <a:pt x="665604" y="3142259"/>
                  <a:pt x="651090" y="3127745"/>
                  <a:pt x="651090" y="3109371"/>
                </a:cubicBezTo>
                <a:cubicBezTo>
                  <a:pt x="651090" y="3090987"/>
                  <a:pt x="665604" y="3076472"/>
                  <a:pt x="683988" y="3076472"/>
                </a:cubicBezTo>
                <a:close/>
                <a:moveTo>
                  <a:pt x="4731784" y="3057123"/>
                </a:moveTo>
                <a:cubicBezTo>
                  <a:pt x="4747263" y="3057123"/>
                  <a:pt x="4759847" y="3069697"/>
                  <a:pt x="4759847" y="3085177"/>
                </a:cubicBezTo>
                <a:cubicBezTo>
                  <a:pt x="4759847" y="3100656"/>
                  <a:pt x="4747263" y="3113230"/>
                  <a:pt x="4731784" y="3113230"/>
                </a:cubicBezTo>
                <a:cubicBezTo>
                  <a:pt x="4716305" y="3113230"/>
                  <a:pt x="4703730" y="3100656"/>
                  <a:pt x="4703730" y="3085177"/>
                </a:cubicBezTo>
                <a:cubicBezTo>
                  <a:pt x="4703730" y="3069697"/>
                  <a:pt x="4716305" y="3057123"/>
                  <a:pt x="4731784" y="3057123"/>
                </a:cubicBezTo>
                <a:close/>
                <a:moveTo>
                  <a:pt x="267980" y="3042619"/>
                </a:moveTo>
                <a:cubicBezTo>
                  <a:pt x="290955" y="3042619"/>
                  <a:pt x="309583" y="3061247"/>
                  <a:pt x="309583" y="3084222"/>
                </a:cubicBezTo>
                <a:cubicBezTo>
                  <a:pt x="309583" y="3107197"/>
                  <a:pt x="290955" y="3125815"/>
                  <a:pt x="267980" y="3125815"/>
                </a:cubicBezTo>
                <a:cubicBezTo>
                  <a:pt x="245006" y="3125815"/>
                  <a:pt x="226378" y="3107197"/>
                  <a:pt x="226378" y="3084222"/>
                </a:cubicBezTo>
                <a:cubicBezTo>
                  <a:pt x="226378" y="3061247"/>
                  <a:pt x="245006" y="3042619"/>
                  <a:pt x="267980" y="3042619"/>
                </a:cubicBezTo>
                <a:close/>
                <a:moveTo>
                  <a:pt x="4542163" y="3033904"/>
                </a:moveTo>
                <a:cubicBezTo>
                  <a:pt x="4543138" y="3033904"/>
                  <a:pt x="4543138" y="3034869"/>
                  <a:pt x="4543138" y="3034869"/>
                </a:cubicBezTo>
                <a:cubicBezTo>
                  <a:pt x="4543138" y="3034869"/>
                  <a:pt x="4542163" y="3035844"/>
                  <a:pt x="4542163" y="3035844"/>
                </a:cubicBezTo>
                <a:cubicBezTo>
                  <a:pt x="4541198" y="3035844"/>
                  <a:pt x="4541198" y="3034869"/>
                  <a:pt x="4541198" y="3034869"/>
                </a:cubicBezTo>
                <a:cubicBezTo>
                  <a:pt x="4541198" y="3033904"/>
                  <a:pt x="4542163" y="3033904"/>
                  <a:pt x="4542163" y="3033904"/>
                </a:cubicBezTo>
                <a:close/>
                <a:moveTo>
                  <a:pt x="4942692" y="3029070"/>
                </a:moveTo>
                <a:cubicBezTo>
                  <a:pt x="4953326" y="3029070"/>
                  <a:pt x="4961066" y="3036810"/>
                  <a:pt x="4961066" y="3047454"/>
                </a:cubicBezTo>
                <a:cubicBezTo>
                  <a:pt x="4961066" y="3058099"/>
                  <a:pt x="4952361" y="3065838"/>
                  <a:pt x="4942692" y="3065838"/>
                </a:cubicBezTo>
                <a:cubicBezTo>
                  <a:pt x="4933013" y="3065838"/>
                  <a:pt x="4924308" y="3058099"/>
                  <a:pt x="4924308" y="3047454"/>
                </a:cubicBezTo>
                <a:cubicBezTo>
                  <a:pt x="4924308" y="3037775"/>
                  <a:pt x="4932048" y="3029070"/>
                  <a:pt x="4942692" y="3029070"/>
                </a:cubicBezTo>
                <a:close/>
                <a:moveTo>
                  <a:pt x="4340934" y="3001981"/>
                </a:moveTo>
                <a:cubicBezTo>
                  <a:pt x="4353508" y="3001981"/>
                  <a:pt x="4364152" y="3012626"/>
                  <a:pt x="4364152" y="3025200"/>
                </a:cubicBezTo>
                <a:cubicBezTo>
                  <a:pt x="4364152" y="3037774"/>
                  <a:pt x="4353508" y="3048418"/>
                  <a:pt x="4340934" y="3048418"/>
                </a:cubicBezTo>
                <a:cubicBezTo>
                  <a:pt x="4328360" y="3048418"/>
                  <a:pt x="4317715" y="3037774"/>
                  <a:pt x="4317715" y="3025200"/>
                </a:cubicBezTo>
                <a:cubicBezTo>
                  <a:pt x="4317715" y="3012626"/>
                  <a:pt x="4328360" y="3001981"/>
                  <a:pt x="4340934" y="3001981"/>
                </a:cubicBezTo>
                <a:close/>
                <a:moveTo>
                  <a:pt x="38698" y="2957473"/>
                </a:moveTo>
                <a:cubicBezTo>
                  <a:pt x="39663" y="2957473"/>
                  <a:pt x="40628" y="2958438"/>
                  <a:pt x="40628" y="2959413"/>
                </a:cubicBezTo>
                <a:cubicBezTo>
                  <a:pt x="41593" y="2960378"/>
                  <a:pt x="40628" y="2961343"/>
                  <a:pt x="38698" y="2961343"/>
                </a:cubicBezTo>
                <a:cubicBezTo>
                  <a:pt x="37723" y="2961343"/>
                  <a:pt x="36758" y="2960378"/>
                  <a:pt x="36758" y="2959413"/>
                </a:cubicBezTo>
                <a:cubicBezTo>
                  <a:pt x="36758" y="2958438"/>
                  <a:pt x="37723" y="2957473"/>
                  <a:pt x="38698" y="2957473"/>
                </a:cubicBezTo>
                <a:close/>
                <a:moveTo>
                  <a:pt x="437276" y="2918775"/>
                </a:moveTo>
                <a:cubicBezTo>
                  <a:pt x="454695" y="2918775"/>
                  <a:pt x="468234" y="2932314"/>
                  <a:pt x="468234" y="2949734"/>
                </a:cubicBezTo>
                <a:cubicBezTo>
                  <a:pt x="469199" y="2966178"/>
                  <a:pt x="454695" y="2980692"/>
                  <a:pt x="437276" y="2980692"/>
                </a:cubicBezTo>
                <a:cubicBezTo>
                  <a:pt x="419867" y="2980692"/>
                  <a:pt x="406318" y="2967153"/>
                  <a:pt x="406318" y="2949734"/>
                </a:cubicBezTo>
                <a:cubicBezTo>
                  <a:pt x="406318" y="2932314"/>
                  <a:pt x="419867" y="2918775"/>
                  <a:pt x="437276" y="2918775"/>
                </a:cubicBezTo>
                <a:close/>
                <a:moveTo>
                  <a:pt x="637541" y="2910071"/>
                </a:moveTo>
                <a:cubicBezTo>
                  <a:pt x="654961" y="2910071"/>
                  <a:pt x="669465" y="2924586"/>
                  <a:pt x="669465" y="2941995"/>
                </a:cubicBezTo>
                <a:cubicBezTo>
                  <a:pt x="669465" y="2959414"/>
                  <a:pt x="654961" y="2973918"/>
                  <a:pt x="637541" y="2973918"/>
                </a:cubicBezTo>
                <a:cubicBezTo>
                  <a:pt x="620132" y="2973918"/>
                  <a:pt x="605618" y="2959414"/>
                  <a:pt x="605618" y="2941995"/>
                </a:cubicBezTo>
                <a:cubicBezTo>
                  <a:pt x="605618" y="2924586"/>
                  <a:pt x="620132" y="2910071"/>
                  <a:pt x="637541" y="2910071"/>
                </a:cubicBezTo>
                <a:close/>
                <a:moveTo>
                  <a:pt x="4769517" y="2880087"/>
                </a:moveTo>
                <a:cubicBezTo>
                  <a:pt x="4786611" y="2880087"/>
                  <a:pt x="4800475" y="2893951"/>
                  <a:pt x="4800475" y="2911046"/>
                </a:cubicBezTo>
                <a:cubicBezTo>
                  <a:pt x="4800475" y="2928140"/>
                  <a:pt x="4786611" y="2942004"/>
                  <a:pt x="4769517" y="2942004"/>
                </a:cubicBezTo>
                <a:cubicBezTo>
                  <a:pt x="4752423" y="2942004"/>
                  <a:pt x="4738558" y="2928140"/>
                  <a:pt x="4738558" y="2911046"/>
                </a:cubicBezTo>
                <a:cubicBezTo>
                  <a:pt x="4738558" y="2893951"/>
                  <a:pt x="4752423" y="2880087"/>
                  <a:pt x="4769517" y="2880087"/>
                </a:cubicBezTo>
                <a:close/>
                <a:moveTo>
                  <a:pt x="230247" y="2868468"/>
                </a:moveTo>
                <a:cubicBezTo>
                  <a:pt x="253466" y="2868468"/>
                  <a:pt x="271840" y="2886852"/>
                  <a:pt x="271840" y="2910071"/>
                </a:cubicBezTo>
                <a:cubicBezTo>
                  <a:pt x="271840" y="2933290"/>
                  <a:pt x="253466" y="2951674"/>
                  <a:pt x="230247" y="2951674"/>
                </a:cubicBezTo>
                <a:cubicBezTo>
                  <a:pt x="207029" y="2951674"/>
                  <a:pt x="188645" y="2933290"/>
                  <a:pt x="188645" y="2910071"/>
                </a:cubicBezTo>
                <a:cubicBezTo>
                  <a:pt x="188645" y="2886852"/>
                  <a:pt x="207029" y="2868468"/>
                  <a:pt x="230247" y="2868468"/>
                </a:cubicBezTo>
                <a:close/>
                <a:moveTo>
                  <a:pt x="4577956" y="2860738"/>
                </a:moveTo>
                <a:cubicBezTo>
                  <a:pt x="4578495" y="2860738"/>
                  <a:pt x="4578931" y="2861175"/>
                  <a:pt x="4578931" y="2861703"/>
                </a:cubicBezTo>
                <a:cubicBezTo>
                  <a:pt x="4578931" y="2862241"/>
                  <a:pt x="4578495" y="2862668"/>
                  <a:pt x="4577956" y="2862668"/>
                </a:cubicBezTo>
                <a:cubicBezTo>
                  <a:pt x="4577428" y="2862668"/>
                  <a:pt x="4576991" y="2862241"/>
                  <a:pt x="4576991" y="2861703"/>
                </a:cubicBezTo>
                <a:cubicBezTo>
                  <a:pt x="4576991" y="2861175"/>
                  <a:pt x="4577428" y="2860738"/>
                  <a:pt x="4577956" y="2860738"/>
                </a:cubicBezTo>
                <a:close/>
                <a:moveTo>
                  <a:pt x="4974615" y="2852024"/>
                </a:moveTo>
                <a:cubicBezTo>
                  <a:pt x="4985249" y="2852024"/>
                  <a:pt x="4992999" y="2860729"/>
                  <a:pt x="4992999" y="2870408"/>
                </a:cubicBezTo>
                <a:cubicBezTo>
                  <a:pt x="4992999" y="2880078"/>
                  <a:pt x="4985249" y="2888792"/>
                  <a:pt x="4974615" y="2888792"/>
                </a:cubicBezTo>
                <a:cubicBezTo>
                  <a:pt x="4963971" y="2888792"/>
                  <a:pt x="4956231" y="2880078"/>
                  <a:pt x="4956231" y="2870408"/>
                </a:cubicBezTo>
                <a:cubicBezTo>
                  <a:pt x="4956231" y="2859764"/>
                  <a:pt x="4964936" y="2852024"/>
                  <a:pt x="4974615" y="2852024"/>
                </a:cubicBezTo>
                <a:close/>
                <a:moveTo>
                  <a:pt x="4379632" y="2831710"/>
                </a:moveTo>
                <a:cubicBezTo>
                  <a:pt x="4393181" y="2831710"/>
                  <a:pt x="4403825" y="2842355"/>
                  <a:pt x="4403825" y="2855894"/>
                </a:cubicBezTo>
                <a:cubicBezTo>
                  <a:pt x="4403825" y="2869443"/>
                  <a:pt x="4393181" y="2880087"/>
                  <a:pt x="4379632" y="2880087"/>
                </a:cubicBezTo>
                <a:cubicBezTo>
                  <a:pt x="4366093" y="2880087"/>
                  <a:pt x="4355448" y="2869443"/>
                  <a:pt x="4355448" y="2855894"/>
                </a:cubicBezTo>
                <a:cubicBezTo>
                  <a:pt x="4355448" y="2842355"/>
                  <a:pt x="4366093" y="2831710"/>
                  <a:pt x="4379632" y="2831710"/>
                </a:cubicBezTo>
                <a:close/>
                <a:moveTo>
                  <a:pt x="13539" y="2779462"/>
                </a:moveTo>
                <a:cubicBezTo>
                  <a:pt x="14514" y="2779462"/>
                  <a:pt x="14514" y="2780427"/>
                  <a:pt x="14514" y="2780427"/>
                </a:cubicBezTo>
                <a:cubicBezTo>
                  <a:pt x="14514" y="2780427"/>
                  <a:pt x="14514" y="2781402"/>
                  <a:pt x="13539" y="2781402"/>
                </a:cubicBezTo>
                <a:cubicBezTo>
                  <a:pt x="12574" y="2781402"/>
                  <a:pt x="12574" y="2780427"/>
                  <a:pt x="12574" y="2780427"/>
                </a:cubicBezTo>
                <a:cubicBezTo>
                  <a:pt x="12574" y="2780427"/>
                  <a:pt x="13539" y="2779462"/>
                  <a:pt x="13539" y="2779462"/>
                </a:cubicBezTo>
                <a:close/>
                <a:moveTo>
                  <a:pt x="408258" y="2744644"/>
                </a:moveTo>
                <a:cubicBezTo>
                  <a:pt x="425677" y="2744644"/>
                  <a:pt x="439216" y="2759158"/>
                  <a:pt x="439216" y="2775603"/>
                </a:cubicBezTo>
                <a:cubicBezTo>
                  <a:pt x="440181" y="2792047"/>
                  <a:pt x="425677" y="2806561"/>
                  <a:pt x="408258" y="2806561"/>
                </a:cubicBezTo>
                <a:cubicBezTo>
                  <a:pt x="390839" y="2806561"/>
                  <a:pt x="377300" y="2792047"/>
                  <a:pt x="377300" y="2775603"/>
                </a:cubicBezTo>
                <a:cubicBezTo>
                  <a:pt x="377300" y="2758183"/>
                  <a:pt x="391814" y="2744644"/>
                  <a:pt x="408258" y="2744644"/>
                </a:cubicBezTo>
                <a:close/>
                <a:moveTo>
                  <a:pt x="605617" y="2739799"/>
                </a:moveTo>
                <a:cubicBezTo>
                  <a:pt x="622711" y="2739799"/>
                  <a:pt x="636576" y="2753663"/>
                  <a:pt x="636576" y="2770758"/>
                </a:cubicBezTo>
                <a:cubicBezTo>
                  <a:pt x="636576" y="2787852"/>
                  <a:pt x="622711" y="2801716"/>
                  <a:pt x="605617" y="2801716"/>
                </a:cubicBezTo>
                <a:cubicBezTo>
                  <a:pt x="588523" y="2801716"/>
                  <a:pt x="574659" y="2787852"/>
                  <a:pt x="574659" y="2770758"/>
                </a:cubicBezTo>
                <a:cubicBezTo>
                  <a:pt x="574659" y="2753663"/>
                  <a:pt x="588523" y="2739799"/>
                  <a:pt x="605617" y="2739799"/>
                </a:cubicBezTo>
                <a:close/>
                <a:moveTo>
                  <a:pt x="4793700" y="2698196"/>
                </a:moveTo>
                <a:cubicBezTo>
                  <a:pt x="4814014" y="2698196"/>
                  <a:pt x="4829493" y="2714640"/>
                  <a:pt x="4829493" y="2733989"/>
                </a:cubicBezTo>
                <a:cubicBezTo>
                  <a:pt x="4829493" y="2753338"/>
                  <a:pt x="4813049" y="2769792"/>
                  <a:pt x="4793700" y="2769792"/>
                </a:cubicBezTo>
                <a:cubicBezTo>
                  <a:pt x="4773386" y="2769792"/>
                  <a:pt x="4757907" y="2753338"/>
                  <a:pt x="4757907" y="2733989"/>
                </a:cubicBezTo>
                <a:cubicBezTo>
                  <a:pt x="4757907" y="2713675"/>
                  <a:pt x="4774351" y="2698196"/>
                  <a:pt x="4793700" y="2698196"/>
                </a:cubicBezTo>
                <a:close/>
                <a:moveTo>
                  <a:pt x="206063" y="2691432"/>
                </a:moveTo>
                <a:cubicBezTo>
                  <a:pt x="229038" y="2691432"/>
                  <a:pt x="247656" y="2710060"/>
                  <a:pt x="247656" y="2733035"/>
                </a:cubicBezTo>
                <a:cubicBezTo>
                  <a:pt x="247656" y="2756010"/>
                  <a:pt x="229038" y="2774638"/>
                  <a:pt x="206063" y="2774638"/>
                </a:cubicBezTo>
                <a:cubicBezTo>
                  <a:pt x="183089" y="2774638"/>
                  <a:pt x="164461" y="2756010"/>
                  <a:pt x="164461" y="2733035"/>
                </a:cubicBezTo>
                <a:cubicBezTo>
                  <a:pt x="164461" y="2710060"/>
                  <a:pt x="183089" y="2691432"/>
                  <a:pt x="206063" y="2691432"/>
                </a:cubicBezTo>
                <a:close/>
                <a:moveTo>
                  <a:pt x="4993964" y="2670143"/>
                </a:moveTo>
                <a:cubicBezTo>
                  <a:pt x="5004608" y="2670143"/>
                  <a:pt x="5013313" y="2678848"/>
                  <a:pt x="5013313" y="2689492"/>
                </a:cubicBezTo>
                <a:cubicBezTo>
                  <a:pt x="5013313" y="2701102"/>
                  <a:pt x="5004608" y="2708841"/>
                  <a:pt x="4993964" y="2708841"/>
                </a:cubicBezTo>
                <a:cubicBezTo>
                  <a:pt x="4983320" y="2708841"/>
                  <a:pt x="4974615" y="2700137"/>
                  <a:pt x="4974615" y="2689492"/>
                </a:cubicBezTo>
                <a:cubicBezTo>
                  <a:pt x="4974615" y="2678848"/>
                  <a:pt x="4983320" y="2670143"/>
                  <a:pt x="4993964" y="2670143"/>
                </a:cubicBezTo>
                <a:close/>
                <a:moveTo>
                  <a:pt x="4402851" y="2659498"/>
                </a:moveTo>
                <a:cubicBezTo>
                  <a:pt x="4416400" y="2659498"/>
                  <a:pt x="4427044" y="2670143"/>
                  <a:pt x="4427044" y="2683682"/>
                </a:cubicBezTo>
                <a:cubicBezTo>
                  <a:pt x="4428009" y="2697231"/>
                  <a:pt x="4416400" y="2707875"/>
                  <a:pt x="4402851" y="2707875"/>
                </a:cubicBezTo>
                <a:cubicBezTo>
                  <a:pt x="4389312" y="2707875"/>
                  <a:pt x="4378667" y="2697231"/>
                  <a:pt x="4378667" y="2683682"/>
                </a:cubicBezTo>
                <a:cubicBezTo>
                  <a:pt x="4378667" y="2670143"/>
                  <a:pt x="4389312" y="2659498"/>
                  <a:pt x="4402851" y="2659498"/>
                </a:cubicBezTo>
                <a:close/>
                <a:moveTo>
                  <a:pt x="0" y="2599522"/>
                </a:moveTo>
                <a:lnTo>
                  <a:pt x="965" y="2599522"/>
                </a:lnTo>
                <a:lnTo>
                  <a:pt x="0" y="2600487"/>
                </a:lnTo>
                <a:close/>
                <a:moveTo>
                  <a:pt x="393743" y="2569528"/>
                </a:moveTo>
                <a:cubicBezTo>
                  <a:pt x="410188" y="2569528"/>
                  <a:pt x="423737" y="2583078"/>
                  <a:pt x="423737" y="2599522"/>
                </a:cubicBezTo>
                <a:cubicBezTo>
                  <a:pt x="423737" y="2615966"/>
                  <a:pt x="410188" y="2629515"/>
                  <a:pt x="393743" y="2629515"/>
                </a:cubicBezTo>
                <a:cubicBezTo>
                  <a:pt x="377299" y="2629515"/>
                  <a:pt x="363750" y="2615966"/>
                  <a:pt x="363750" y="2599522"/>
                </a:cubicBezTo>
                <a:cubicBezTo>
                  <a:pt x="363750" y="2583078"/>
                  <a:pt x="377299" y="2569528"/>
                  <a:pt x="393743" y="2569528"/>
                </a:cubicBezTo>
                <a:close/>
                <a:moveTo>
                  <a:pt x="590138" y="2567598"/>
                </a:moveTo>
                <a:cubicBezTo>
                  <a:pt x="606583" y="2567598"/>
                  <a:pt x="620122" y="2581137"/>
                  <a:pt x="620122" y="2597592"/>
                </a:cubicBezTo>
                <a:cubicBezTo>
                  <a:pt x="620122" y="2614036"/>
                  <a:pt x="606583" y="2627575"/>
                  <a:pt x="590138" y="2627575"/>
                </a:cubicBezTo>
                <a:cubicBezTo>
                  <a:pt x="573684" y="2627575"/>
                  <a:pt x="560145" y="2614036"/>
                  <a:pt x="560145" y="2597592"/>
                </a:cubicBezTo>
                <a:cubicBezTo>
                  <a:pt x="560145" y="2581137"/>
                  <a:pt x="573684" y="2567598"/>
                  <a:pt x="590138" y="2567598"/>
                </a:cubicBezTo>
                <a:close/>
                <a:moveTo>
                  <a:pt x="4803379" y="2514386"/>
                </a:moveTo>
                <a:cubicBezTo>
                  <a:pt x="4825622" y="2514386"/>
                  <a:pt x="4844007" y="2532770"/>
                  <a:pt x="4844007" y="2555024"/>
                </a:cubicBezTo>
                <a:cubicBezTo>
                  <a:pt x="4844971" y="2577268"/>
                  <a:pt x="4826587" y="2595652"/>
                  <a:pt x="4803379" y="2595652"/>
                </a:cubicBezTo>
                <a:cubicBezTo>
                  <a:pt x="4781125" y="2595652"/>
                  <a:pt x="4762741" y="2577268"/>
                  <a:pt x="4762741" y="2555024"/>
                </a:cubicBezTo>
                <a:cubicBezTo>
                  <a:pt x="4762741" y="2532770"/>
                  <a:pt x="4781125" y="2514386"/>
                  <a:pt x="4803379" y="2514386"/>
                </a:cubicBezTo>
                <a:close/>
                <a:moveTo>
                  <a:pt x="195419" y="2512446"/>
                </a:moveTo>
                <a:cubicBezTo>
                  <a:pt x="218638" y="2512446"/>
                  <a:pt x="237022" y="2530830"/>
                  <a:pt x="237022" y="2554049"/>
                </a:cubicBezTo>
                <a:cubicBezTo>
                  <a:pt x="237022" y="2577268"/>
                  <a:pt x="218638" y="2595652"/>
                  <a:pt x="195419" y="2595652"/>
                </a:cubicBezTo>
                <a:cubicBezTo>
                  <a:pt x="172201" y="2595652"/>
                  <a:pt x="153817" y="2577268"/>
                  <a:pt x="153817" y="2554049"/>
                </a:cubicBezTo>
                <a:cubicBezTo>
                  <a:pt x="153817" y="2530830"/>
                  <a:pt x="172201" y="2512446"/>
                  <a:pt x="195419" y="2512446"/>
                </a:cubicBezTo>
                <a:close/>
                <a:moveTo>
                  <a:pt x="5000739" y="2490202"/>
                </a:moveTo>
                <a:cubicBezTo>
                  <a:pt x="5011384" y="2490202"/>
                  <a:pt x="5020088" y="2498907"/>
                  <a:pt x="5020088" y="2509551"/>
                </a:cubicBezTo>
                <a:cubicBezTo>
                  <a:pt x="5020088" y="2520196"/>
                  <a:pt x="5011384" y="2528900"/>
                  <a:pt x="5000739" y="2528900"/>
                </a:cubicBezTo>
                <a:cubicBezTo>
                  <a:pt x="4990095" y="2528900"/>
                  <a:pt x="4981390" y="2520196"/>
                  <a:pt x="4981390" y="2509551"/>
                </a:cubicBezTo>
                <a:cubicBezTo>
                  <a:pt x="4981390" y="2498907"/>
                  <a:pt x="4990095" y="2490202"/>
                  <a:pt x="5000739" y="2490202"/>
                </a:cubicBezTo>
                <a:close/>
                <a:moveTo>
                  <a:pt x="4410591" y="2484392"/>
                </a:moveTo>
                <a:cubicBezTo>
                  <a:pt x="4424140" y="2484392"/>
                  <a:pt x="4435749" y="2496001"/>
                  <a:pt x="4435749" y="2509551"/>
                </a:cubicBezTo>
                <a:cubicBezTo>
                  <a:pt x="4436714" y="2524055"/>
                  <a:pt x="4425105" y="2534699"/>
                  <a:pt x="4410591" y="2534699"/>
                </a:cubicBezTo>
                <a:cubicBezTo>
                  <a:pt x="4397052" y="2534699"/>
                  <a:pt x="4385442" y="2523090"/>
                  <a:pt x="4385442" y="2509551"/>
                </a:cubicBezTo>
                <a:cubicBezTo>
                  <a:pt x="4385442" y="2496001"/>
                  <a:pt x="4397052" y="2484392"/>
                  <a:pt x="4410591" y="2484392"/>
                </a:cubicBezTo>
                <a:close/>
                <a:moveTo>
                  <a:pt x="393743" y="2395387"/>
                </a:moveTo>
                <a:cubicBezTo>
                  <a:pt x="408705" y="2395387"/>
                  <a:pt x="420832" y="2407514"/>
                  <a:pt x="420832" y="2422476"/>
                </a:cubicBezTo>
                <a:cubicBezTo>
                  <a:pt x="420832" y="2437437"/>
                  <a:pt x="408705" y="2449564"/>
                  <a:pt x="393743" y="2449564"/>
                </a:cubicBezTo>
                <a:cubicBezTo>
                  <a:pt x="378782" y="2449564"/>
                  <a:pt x="366655" y="2437437"/>
                  <a:pt x="366655" y="2422476"/>
                </a:cubicBezTo>
                <a:cubicBezTo>
                  <a:pt x="366655" y="2407514"/>
                  <a:pt x="378782" y="2395387"/>
                  <a:pt x="393743" y="2395387"/>
                </a:cubicBezTo>
                <a:close/>
                <a:moveTo>
                  <a:pt x="590138" y="2394422"/>
                </a:moveTo>
                <a:cubicBezTo>
                  <a:pt x="605628" y="2394422"/>
                  <a:pt x="619167" y="2407961"/>
                  <a:pt x="619167" y="2423451"/>
                </a:cubicBezTo>
                <a:cubicBezTo>
                  <a:pt x="619167" y="2438930"/>
                  <a:pt x="606593" y="2452469"/>
                  <a:pt x="590138" y="2452469"/>
                </a:cubicBezTo>
                <a:cubicBezTo>
                  <a:pt x="573694" y="2452469"/>
                  <a:pt x="561120" y="2438930"/>
                  <a:pt x="561120" y="2423451"/>
                </a:cubicBezTo>
                <a:cubicBezTo>
                  <a:pt x="561120" y="2407961"/>
                  <a:pt x="574659" y="2394422"/>
                  <a:pt x="590138" y="2394422"/>
                </a:cubicBezTo>
                <a:close/>
                <a:moveTo>
                  <a:pt x="199288" y="2334445"/>
                </a:moveTo>
                <a:cubicBezTo>
                  <a:pt x="222507" y="2334445"/>
                  <a:pt x="240891" y="2352829"/>
                  <a:pt x="240891" y="2376048"/>
                </a:cubicBezTo>
                <a:cubicBezTo>
                  <a:pt x="240891" y="2398292"/>
                  <a:pt x="222507" y="2417641"/>
                  <a:pt x="199288" y="2417641"/>
                </a:cubicBezTo>
                <a:cubicBezTo>
                  <a:pt x="176070" y="2417641"/>
                  <a:pt x="157686" y="2399267"/>
                  <a:pt x="157686" y="2376048"/>
                </a:cubicBezTo>
                <a:cubicBezTo>
                  <a:pt x="157686" y="2352829"/>
                  <a:pt x="176070" y="2334445"/>
                  <a:pt x="199288" y="2334445"/>
                </a:cubicBezTo>
                <a:close/>
                <a:moveTo>
                  <a:pt x="4800475" y="2330565"/>
                </a:moveTo>
                <a:cubicBezTo>
                  <a:pt x="4825623" y="2330565"/>
                  <a:pt x="4845937" y="2350879"/>
                  <a:pt x="4845937" y="2376038"/>
                </a:cubicBezTo>
                <a:cubicBezTo>
                  <a:pt x="4845937" y="2401186"/>
                  <a:pt x="4825623" y="2421510"/>
                  <a:pt x="4800475" y="2421510"/>
                </a:cubicBezTo>
                <a:cubicBezTo>
                  <a:pt x="4775316" y="2421510"/>
                  <a:pt x="4755002" y="2401186"/>
                  <a:pt x="4755002" y="2376038"/>
                </a:cubicBezTo>
                <a:cubicBezTo>
                  <a:pt x="4755002" y="2350879"/>
                  <a:pt x="4775316" y="2330565"/>
                  <a:pt x="4800475" y="2330565"/>
                </a:cubicBezTo>
                <a:close/>
                <a:moveTo>
                  <a:pt x="4993964" y="2310251"/>
                </a:moveTo>
                <a:cubicBezTo>
                  <a:pt x="5004608" y="2310251"/>
                  <a:pt x="5013313" y="2318956"/>
                  <a:pt x="5013313" y="2329600"/>
                </a:cubicBezTo>
                <a:cubicBezTo>
                  <a:pt x="5013313" y="2340245"/>
                  <a:pt x="5004608" y="2348949"/>
                  <a:pt x="4993964" y="2348949"/>
                </a:cubicBezTo>
                <a:cubicBezTo>
                  <a:pt x="4983320" y="2348949"/>
                  <a:pt x="4974615" y="2340245"/>
                  <a:pt x="4974615" y="2329600"/>
                </a:cubicBezTo>
                <a:cubicBezTo>
                  <a:pt x="4974615" y="2318956"/>
                  <a:pt x="4983320" y="2310251"/>
                  <a:pt x="4993964" y="2310251"/>
                </a:cubicBezTo>
                <a:close/>
                <a:moveTo>
                  <a:pt x="4402851" y="2307356"/>
                </a:moveTo>
                <a:cubicBezTo>
                  <a:pt x="4417365" y="2307356"/>
                  <a:pt x="4429939" y="2319930"/>
                  <a:pt x="4429939" y="2334445"/>
                </a:cubicBezTo>
                <a:cubicBezTo>
                  <a:pt x="4429939" y="2348959"/>
                  <a:pt x="4418330" y="2361533"/>
                  <a:pt x="4402851" y="2361533"/>
                </a:cubicBezTo>
                <a:cubicBezTo>
                  <a:pt x="4388337" y="2361533"/>
                  <a:pt x="4375762" y="2348959"/>
                  <a:pt x="4375762" y="2334445"/>
                </a:cubicBezTo>
                <a:cubicBezTo>
                  <a:pt x="4375762" y="2319930"/>
                  <a:pt x="4388337" y="2307356"/>
                  <a:pt x="4402851" y="2307356"/>
                </a:cubicBezTo>
                <a:close/>
                <a:moveTo>
                  <a:pt x="12574" y="2238665"/>
                </a:moveTo>
                <a:lnTo>
                  <a:pt x="13539" y="2238665"/>
                </a:lnTo>
                <a:lnTo>
                  <a:pt x="13539" y="2239630"/>
                </a:lnTo>
                <a:close/>
                <a:moveTo>
                  <a:pt x="408258" y="2224151"/>
                </a:moveTo>
                <a:cubicBezTo>
                  <a:pt x="420832" y="2224151"/>
                  <a:pt x="430502" y="2233831"/>
                  <a:pt x="430502" y="2246405"/>
                </a:cubicBezTo>
                <a:cubicBezTo>
                  <a:pt x="430502" y="2258979"/>
                  <a:pt x="420832" y="2268659"/>
                  <a:pt x="408258" y="2268659"/>
                </a:cubicBezTo>
                <a:cubicBezTo>
                  <a:pt x="395684" y="2268659"/>
                  <a:pt x="386004" y="2258979"/>
                  <a:pt x="386004" y="2246405"/>
                </a:cubicBezTo>
                <a:cubicBezTo>
                  <a:pt x="386004" y="2233831"/>
                  <a:pt x="395684" y="2224151"/>
                  <a:pt x="408258" y="2224151"/>
                </a:cubicBezTo>
                <a:close/>
                <a:moveTo>
                  <a:pt x="605628" y="2220281"/>
                </a:moveTo>
                <a:cubicBezTo>
                  <a:pt x="621107" y="2220281"/>
                  <a:pt x="634646" y="2232855"/>
                  <a:pt x="634646" y="2249299"/>
                </a:cubicBezTo>
                <a:cubicBezTo>
                  <a:pt x="634646" y="2265754"/>
                  <a:pt x="622072" y="2278328"/>
                  <a:pt x="605628" y="2278328"/>
                </a:cubicBezTo>
                <a:cubicBezTo>
                  <a:pt x="590138" y="2278328"/>
                  <a:pt x="576599" y="2265754"/>
                  <a:pt x="576599" y="2249299"/>
                </a:cubicBezTo>
                <a:cubicBezTo>
                  <a:pt x="576599" y="2232855"/>
                  <a:pt x="589173" y="2220281"/>
                  <a:pt x="605628" y="2220281"/>
                </a:cubicBezTo>
                <a:close/>
                <a:moveTo>
                  <a:pt x="4577956" y="2155459"/>
                </a:moveTo>
                <a:lnTo>
                  <a:pt x="4578931" y="2156424"/>
                </a:lnTo>
                <a:lnTo>
                  <a:pt x="4577956" y="2156424"/>
                </a:lnTo>
                <a:lnTo>
                  <a:pt x="4576991" y="2156424"/>
                </a:lnTo>
                <a:close/>
                <a:moveTo>
                  <a:pt x="216708" y="2155459"/>
                </a:moveTo>
                <a:cubicBezTo>
                  <a:pt x="239927" y="2155459"/>
                  <a:pt x="258311" y="2173843"/>
                  <a:pt x="258311" y="2197062"/>
                </a:cubicBezTo>
                <a:cubicBezTo>
                  <a:pt x="258311" y="2220281"/>
                  <a:pt x="238962" y="2239630"/>
                  <a:pt x="216708" y="2239630"/>
                </a:cubicBezTo>
                <a:cubicBezTo>
                  <a:pt x="193490" y="2239630"/>
                  <a:pt x="175106" y="2221246"/>
                  <a:pt x="175106" y="2198027"/>
                </a:cubicBezTo>
                <a:cubicBezTo>
                  <a:pt x="175106" y="2174808"/>
                  <a:pt x="193490" y="2155459"/>
                  <a:pt x="216708" y="2155459"/>
                </a:cubicBezTo>
                <a:close/>
                <a:moveTo>
                  <a:pt x="4783056" y="2151589"/>
                </a:moveTo>
                <a:cubicBezTo>
                  <a:pt x="4809179" y="2151589"/>
                  <a:pt x="4830458" y="2172878"/>
                  <a:pt x="4830458" y="2198991"/>
                </a:cubicBezTo>
                <a:cubicBezTo>
                  <a:pt x="4831433" y="2225115"/>
                  <a:pt x="4809179" y="2246394"/>
                  <a:pt x="4783056" y="2246394"/>
                </a:cubicBezTo>
                <a:cubicBezTo>
                  <a:pt x="4756932" y="2246394"/>
                  <a:pt x="4735653" y="2225115"/>
                  <a:pt x="4735653" y="2198991"/>
                </a:cubicBezTo>
                <a:cubicBezTo>
                  <a:pt x="4735653" y="2172878"/>
                  <a:pt x="4756932" y="2151589"/>
                  <a:pt x="4783056" y="2151589"/>
                </a:cubicBezTo>
                <a:close/>
                <a:moveTo>
                  <a:pt x="4379633" y="2133215"/>
                </a:moveTo>
                <a:cubicBezTo>
                  <a:pt x="4395112" y="2133215"/>
                  <a:pt x="4408661" y="2145789"/>
                  <a:pt x="4408661" y="2162233"/>
                </a:cubicBezTo>
                <a:cubicBezTo>
                  <a:pt x="4408661" y="2177713"/>
                  <a:pt x="4395112" y="2191262"/>
                  <a:pt x="4379633" y="2191262"/>
                </a:cubicBezTo>
                <a:cubicBezTo>
                  <a:pt x="4364154" y="2191262"/>
                  <a:pt x="4350614" y="2178688"/>
                  <a:pt x="4350614" y="2162233"/>
                </a:cubicBezTo>
                <a:cubicBezTo>
                  <a:pt x="4350614" y="2146754"/>
                  <a:pt x="4363189" y="2133215"/>
                  <a:pt x="4379633" y="2133215"/>
                </a:cubicBezTo>
                <a:close/>
                <a:moveTo>
                  <a:pt x="4974615" y="2131275"/>
                </a:moveTo>
                <a:cubicBezTo>
                  <a:pt x="4985260" y="2131275"/>
                  <a:pt x="4993964" y="2139979"/>
                  <a:pt x="4993964" y="2150624"/>
                </a:cubicBezTo>
                <a:cubicBezTo>
                  <a:pt x="4993964" y="2161268"/>
                  <a:pt x="4985260" y="2169973"/>
                  <a:pt x="4974615" y="2169973"/>
                </a:cubicBezTo>
                <a:cubicBezTo>
                  <a:pt x="4963971" y="2169973"/>
                  <a:pt x="4955266" y="2161268"/>
                  <a:pt x="4955266" y="2150624"/>
                </a:cubicBezTo>
                <a:cubicBezTo>
                  <a:pt x="4955266" y="2139979"/>
                  <a:pt x="4963971" y="2131275"/>
                  <a:pt x="4974615" y="2131275"/>
                </a:cubicBezTo>
                <a:close/>
                <a:moveTo>
                  <a:pt x="38698" y="2059689"/>
                </a:moveTo>
                <a:lnTo>
                  <a:pt x="39663" y="2060654"/>
                </a:lnTo>
                <a:lnTo>
                  <a:pt x="38698" y="2060654"/>
                </a:lnTo>
                <a:close/>
                <a:moveTo>
                  <a:pt x="637540" y="2050974"/>
                </a:moveTo>
                <a:cubicBezTo>
                  <a:pt x="653019" y="2050974"/>
                  <a:pt x="665594" y="2063548"/>
                  <a:pt x="665594" y="2079027"/>
                </a:cubicBezTo>
                <a:cubicBezTo>
                  <a:pt x="664629" y="2094507"/>
                  <a:pt x="652055" y="2107081"/>
                  <a:pt x="637540" y="2107081"/>
                </a:cubicBezTo>
                <a:cubicBezTo>
                  <a:pt x="622061" y="2107081"/>
                  <a:pt x="609487" y="2094507"/>
                  <a:pt x="609487" y="2079027"/>
                </a:cubicBezTo>
                <a:cubicBezTo>
                  <a:pt x="609487" y="2063548"/>
                  <a:pt x="622061" y="2050974"/>
                  <a:pt x="637540" y="2050974"/>
                </a:cubicBezTo>
                <a:close/>
                <a:moveTo>
                  <a:pt x="437286" y="2046140"/>
                </a:moveTo>
                <a:cubicBezTo>
                  <a:pt x="451801" y="2046140"/>
                  <a:pt x="463400" y="2057749"/>
                  <a:pt x="463400" y="2072263"/>
                </a:cubicBezTo>
                <a:cubicBezTo>
                  <a:pt x="463400" y="2086778"/>
                  <a:pt x="451801" y="2098387"/>
                  <a:pt x="437286" y="2098387"/>
                </a:cubicBezTo>
                <a:cubicBezTo>
                  <a:pt x="422772" y="2098387"/>
                  <a:pt x="411163" y="2086778"/>
                  <a:pt x="411163" y="2072263"/>
                </a:cubicBezTo>
                <a:cubicBezTo>
                  <a:pt x="411163" y="2057749"/>
                  <a:pt x="422772" y="2046140"/>
                  <a:pt x="437286" y="2046140"/>
                </a:cubicBezTo>
                <a:close/>
                <a:moveTo>
                  <a:pt x="4541198" y="1982283"/>
                </a:moveTo>
                <a:cubicBezTo>
                  <a:pt x="4542173" y="1982283"/>
                  <a:pt x="4542173" y="1982283"/>
                  <a:pt x="4542173" y="1983248"/>
                </a:cubicBezTo>
                <a:cubicBezTo>
                  <a:pt x="4542173" y="1984223"/>
                  <a:pt x="4542173" y="1984223"/>
                  <a:pt x="4541198" y="1984223"/>
                </a:cubicBezTo>
                <a:cubicBezTo>
                  <a:pt x="4540233" y="1984223"/>
                  <a:pt x="4540233" y="1984223"/>
                  <a:pt x="4540233" y="1983248"/>
                </a:cubicBezTo>
                <a:cubicBezTo>
                  <a:pt x="4540233" y="1982283"/>
                  <a:pt x="4540233" y="1982283"/>
                  <a:pt x="4541198" y="1982283"/>
                </a:cubicBezTo>
                <a:close/>
                <a:moveTo>
                  <a:pt x="247666" y="1980353"/>
                </a:moveTo>
                <a:cubicBezTo>
                  <a:pt x="270885" y="1980353"/>
                  <a:pt x="289259" y="1998737"/>
                  <a:pt x="289259" y="2021956"/>
                </a:cubicBezTo>
                <a:cubicBezTo>
                  <a:pt x="289259" y="2044210"/>
                  <a:pt x="269910" y="2063559"/>
                  <a:pt x="247666" y="2063559"/>
                </a:cubicBezTo>
                <a:cubicBezTo>
                  <a:pt x="224448" y="2063559"/>
                  <a:pt x="206064" y="2045175"/>
                  <a:pt x="206064" y="2021956"/>
                </a:cubicBezTo>
                <a:cubicBezTo>
                  <a:pt x="206064" y="1998737"/>
                  <a:pt x="224448" y="1980353"/>
                  <a:pt x="247666" y="1980353"/>
                </a:cubicBezTo>
                <a:close/>
                <a:moveTo>
                  <a:pt x="4752108" y="1973578"/>
                </a:moveTo>
                <a:cubicBezTo>
                  <a:pt x="4778221" y="1973578"/>
                  <a:pt x="4800475" y="1994867"/>
                  <a:pt x="4800475" y="2021955"/>
                </a:cubicBezTo>
                <a:cubicBezTo>
                  <a:pt x="4800475" y="2049044"/>
                  <a:pt x="4779196" y="2070323"/>
                  <a:pt x="4752108" y="2070323"/>
                </a:cubicBezTo>
                <a:cubicBezTo>
                  <a:pt x="4725984" y="2070323"/>
                  <a:pt x="4703730" y="2049044"/>
                  <a:pt x="4703730" y="2021955"/>
                </a:cubicBezTo>
                <a:cubicBezTo>
                  <a:pt x="4703730" y="1995832"/>
                  <a:pt x="4725019" y="1973578"/>
                  <a:pt x="4752108" y="1973578"/>
                </a:cubicBezTo>
                <a:close/>
                <a:moveTo>
                  <a:pt x="4339970" y="1961004"/>
                </a:moveTo>
                <a:cubicBezTo>
                  <a:pt x="4357389" y="1961004"/>
                  <a:pt x="4370928" y="1974543"/>
                  <a:pt x="4370928" y="1991962"/>
                </a:cubicBezTo>
                <a:cubicBezTo>
                  <a:pt x="4370928" y="2009382"/>
                  <a:pt x="4357389" y="2022921"/>
                  <a:pt x="4339970" y="2022921"/>
                </a:cubicBezTo>
                <a:cubicBezTo>
                  <a:pt x="4322551" y="2022921"/>
                  <a:pt x="4309011" y="2009382"/>
                  <a:pt x="4309011" y="1991962"/>
                </a:cubicBezTo>
                <a:cubicBezTo>
                  <a:pt x="4309011" y="1974543"/>
                  <a:pt x="4322551" y="1961004"/>
                  <a:pt x="4339970" y="1961004"/>
                </a:cubicBezTo>
                <a:close/>
                <a:moveTo>
                  <a:pt x="4942692" y="1953264"/>
                </a:moveTo>
                <a:cubicBezTo>
                  <a:pt x="4953336" y="1953264"/>
                  <a:pt x="4962041" y="1961968"/>
                  <a:pt x="4962041" y="1972613"/>
                </a:cubicBezTo>
                <a:cubicBezTo>
                  <a:pt x="4962041" y="1983257"/>
                  <a:pt x="4953336" y="1991962"/>
                  <a:pt x="4942692" y="1991962"/>
                </a:cubicBezTo>
                <a:cubicBezTo>
                  <a:pt x="4932048" y="1991962"/>
                  <a:pt x="4923343" y="1983257"/>
                  <a:pt x="4923343" y="1972613"/>
                </a:cubicBezTo>
                <a:cubicBezTo>
                  <a:pt x="4923343" y="1961968"/>
                  <a:pt x="4932048" y="1953264"/>
                  <a:pt x="4942692" y="1953264"/>
                </a:cubicBezTo>
                <a:close/>
                <a:moveTo>
                  <a:pt x="683978" y="1882643"/>
                </a:moveTo>
                <a:cubicBezTo>
                  <a:pt x="699457" y="1882643"/>
                  <a:pt x="712032" y="1895217"/>
                  <a:pt x="712032" y="1910696"/>
                </a:cubicBezTo>
                <a:cubicBezTo>
                  <a:pt x="712032" y="1927140"/>
                  <a:pt x="699457" y="1938750"/>
                  <a:pt x="683978" y="1938750"/>
                </a:cubicBezTo>
                <a:cubicBezTo>
                  <a:pt x="668499" y="1938750"/>
                  <a:pt x="655925" y="1926176"/>
                  <a:pt x="655925" y="1910696"/>
                </a:cubicBezTo>
                <a:cubicBezTo>
                  <a:pt x="655925" y="1895217"/>
                  <a:pt x="668499" y="1882643"/>
                  <a:pt x="683978" y="1882643"/>
                </a:cubicBezTo>
                <a:close/>
                <a:moveTo>
                  <a:pt x="480819" y="1871034"/>
                </a:moveTo>
                <a:cubicBezTo>
                  <a:pt x="498238" y="1871034"/>
                  <a:pt x="511777" y="1884573"/>
                  <a:pt x="511777" y="1901992"/>
                </a:cubicBezTo>
                <a:cubicBezTo>
                  <a:pt x="512742" y="1918437"/>
                  <a:pt x="498238" y="1932951"/>
                  <a:pt x="480819" y="1932951"/>
                </a:cubicBezTo>
                <a:cubicBezTo>
                  <a:pt x="463400" y="1932951"/>
                  <a:pt x="449861" y="1919412"/>
                  <a:pt x="449861" y="1901992"/>
                </a:cubicBezTo>
                <a:cubicBezTo>
                  <a:pt x="449861" y="1884573"/>
                  <a:pt x="463400" y="1871034"/>
                  <a:pt x="480819" y="1871034"/>
                </a:cubicBezTo>
                <a:close/>
                <a:moveTo>
                  <a:pt x="4489926" y="1812012"/>
                </a:moveTo>
                <a:cubicBezTo>
                  <a:pt x="4490891" y="1812012"/>
                  <a:pt x="4491856" y="1812977"/>
                  <a:pt x="4491856" y="1813952"/>
                </a:cubicBezTo>
                <a:cubicBezTo>
                  <a:pt x="4491856" y="1814917"/>
                  <a:pt x="4490891" y="1815882"/>
                  <a:pt x="4489926" y="1815882"/>
                </a:cubicBezTo>
                <a:cubicBezTo>
                  <a:pt x="4488951" y="1815882"/>
                  <a:pt x="4487986" y="1814917"/>
                  <a:pt x="4487986" y="1813952"/>
                </a:cubicBezTo>
                <a:cubicBezTo>
                  <a:pt x="4487986" y="1812977"/>
                  <a:pt x="4488951" y="1812012"/>
                  <a:pt x="4489926" y="1812012"/>
                </a:cubicBezTo>
                <a:close/>
                <a:moveTo>
                  <a:pt x="291200" y="1807177"/>
                </a:moveTo>
                <a:cubicBezTo>
                  <a:pt x="314418" y="1807177"/>
                  <a:pt x="332803" y="1825561"/>
                  <a:pt x="332803" y="1848780"/>
                </a:cubicBezTo>
                <a:cubicBezTo>
                  <a:pt x="333767" y="1871999"/>
                  <a:pt x="314418" y="1890383"/>
                  <a:pt x="291200" y="1890383"/>
                </a:cubicBezTo>
                <a:cubicBezTo>
                  <a:pt x="267981" y="1890383"/>
                  <a:pt x="249597" y="1871999"/>
                  <a:pt x="249597" y="1848780"/>
                </a:cubicBezTo>
                <a:cubicBezTo>
                  <a:pt x="249597" y="1825561"/>
                  <a:pt x="267981" y="1807177"/>
                  <a:pt x="291200" y="1807177"/>
                </a:cubicBezTo>
                <a:close/>
                <a:moveTo>
                  <a:pt x="4707600" y="1803307"/>
                </a:moveTo>
                <a:cubicBezTo>
                  <a:pt x="4732748" y="1803307"/>
                  <a:pt x="4753072" y="1823621"/>
                  <a:pt x="4753072" y="1848779"/>
                </a:cubicBezTo>
                <a:cubicBezTo>
                  <a:pt x="4753072" y="1873928"/>
                  <a:pt x="4732748" y="1894252"/>
                  <a:pt x="4707600" y="1894252"/>
                </a:cubicBezTo>
                <a:cubicBezTo>
                  <a:pt x="4682441" y="1894252"/>
                  <a:pt x="4662127" y="1873928"/>
                  <a:pt x="4662127" y="1848779"/>
                </a:cubicBezTo>
                <a:cubicBezTo>
                  <a:pt x="4662127" y="1823621"/>
                  <a:pt x="4682441" y="1803307"/>
                  <a:pt x="4707600" y="1803307"/>
                </a:cubicBezTo>
                <a:close/>
                <a:moveTo>
                  <a:pt x="4285793" y="1794602"/>
                </a:moveTo>
                <a:cubicBezTo>
                  <a:pt x="4304167" y="1794602"/>
                  <a:pt x="4318681" y="1809116"/>
                  <a:pt x="4318681" y="1827490"/>
                </a:cubicBezTo>
                <a:cubicBezTo>
                  <a:pt x="4318681" y="1845874"/>
                  <a:pt x="4304167" y="1860388"/>
                  <a:pt x="4285793" y="1860388"/>
                </a:cubicBezTo>
                <a:cubicBezTo>
                  <a:pt x="4267409" y="1860388"/>
                  <a:pt x="4252894" y="1845874"/>
                  <a:pt x="4252894" y="1827490"/>
                </a:cubicBezTo>
                <a:cubicBezTo>
                  <a:pt x="4252894" y="1809116"/>
                  <a:pt x="4267409" y="1794602"/>
                  <a:pt x="4285793" y="1794602"/>
                </a:cubicBezTo>
                <a:close/>
                <a:moveTo>
                  <a:pt x="4897220" y="1778158"/>
                </a:moveTo>
                <a:cubicBezTo>
                  <a:pt x="4907905" y="1778158"/>
                  <a:pt x="4916569" y="1786822"/>
                  <a:pt x="4916569" y="1797507"/>
                </a:cubicBezTo>
                <a:cubicBezTo>
                  <a:pt x="4916569" y="1808192"/>
                  <a:pt x="4907905" y="1816856"/>
                  <a:pt x="4897220" y="1816856"/>
                </a:cubicBezTo>
                <a:cubicBezTo>
                  <a:pt x="4886535" y="1816856"/>
                  <a:pt x="4877871" y="1808192"/>
                  <a:pt x="4877871" y="1797507"/>
                </a:cubicBezTo>
                <a:cubicBezTo>
                  <a:pt x="4877871" y="1786822"/>
                  <a:pt x="4886535" y="1778158"/>
                  <a:pt x="4897220" y="1778158"/>
                </a:cubicBezTo>
                <a:close/>
                <a:moveTo>
                  <a:pt x="745895" y="1721076"/>
                </a:moveTo>
                <a:cubicBezTo>
                  <a:pt x="761374" y="1720111"/>
                  <a:pt x="773949" y="1732685"/>
                  <a:pt x="773949" y="1749129"/>
                </a:cubicBezTo>
                <a:cubicBezTo>
                  <a:pt x="773949" y="1764609"/>
                  <a:pt x="761374" y="1777193"/>
                  <a:pt x="745895" y="1777193"/>
                </a:cubicBezTo>
                <a:cubicBezTo>
                  <a:pt x="730416" y="1777193"/>
                  <a:pt x="717842" y="1764609"/>
                  <a:pt x="717842" y="1749129"/>
                </a:cubicBezTo>
                <a:cubicBezTo>
                  <a:pt x="717842" y="1733650"/>
                  <a:pt x="730416" y="1721076"/>
                  <a:pt x="745895" y="1721076"/>
                </a:cubicBezTo>
                <a:close/>
                <a:moveTo>
                  <a:pt x="538866" y="1695928"/>
                </a:moveTo>
                <a:cubicBezTo>
                  <a:pt x="560145" y="1695928"/>
                  <a:pt x="576599" y="1712372"/>
                  <a:pt x="576599" y="1733661"/>
                </a:cubicBezTo>
                <a:cubicBezTo>
                  <a:pt x="576599" y="1754940"/>
                  <a:pt x="559180" y="1771384"/>
                  <a:pt x="538866" y="1771384"/>
                </a:cubicBezTo>
                <a:cubicBezTo>
                  <a:pt x="518552" y="1771384"/>
                  <a:pt x="501133" y="1754940"/>
                  <a:pt x="501133" y="1733661"/>
                </a:cubicBezTo>
                <a:cubicBezTo>
                  <a:pt x="501133" y="1713347"/>
                  <a:pt x="517577" y="1695928"/>
                  <a:pt x="538866" y="1695928"/>
                </a:cubicBezTo>
                <a:close/>
                <a:moveTo>
                  <a:pt x="4425115" y="1648515"/>
                </a:moveTo>
                <a:cubicBezTo>
                  <a:pt x="4426080" y="1648515"/>
                  <a:pt x="4427045" y="1649480"/>
                  <a:pt x="4427045" y="1650445"/>
                </a:cubicBezTo>
                <a:cubicBezTo>
                  <a:pt x="4427045" y="1651420"/>
                  <a:pt x="4426080" y="1652385"/>
                  <a:pt x="4425115" y="1652385"/>
                </a:cubicBezTo>
                <a:cubicBezTo>
                  <a:pt x="4424140" y="1652385"/>
                  <a:pt x="4423175" y="1651420"/>
                  <a:pt x="4423175" y="1650445"/>
                </a:cubicBezTo>
                <a:cubicBezTo>
                  <a:pt x="4423175" y="1649480"/>
                  <a:pt x="4424140" y="1648515"/>
                  <a:pt x="4425115" y="1648515"/>
                </a:cubicBezTo>
                <a:close/>
                <a:moveTo>
                  <a:pt x="4650527" y="1641740"/>
                </a:moveTo>
                <a:cubicBezTo>
                  <a:pt x="4670841" y="1641740"/>
                  <a:pt x="4688250" y="1658184"/>
                  <a:pt x="4688250" y="1679473"/>
                </a:cubicBezTo>
                <a:cubicBezTo>
                  <a:pt x="4687285" y="1700752"/>
                  <a:pt x="4670841" y="1717206"/>
                  <a:pt x="4650527" y="1717206"/>
                </a:cubicBezTo>
                <a:cubicBezTo>
                  <a:pt x="4630213" y="1717206"/>
                  <a:pt x="4612794" y="1700752"/>
                  <a:pt x="4612794" y="1679473"/>
                </a:cubicBezTo>
                <a:cubicBezTo>
                  <a:pt x="4612794" y="1659159"/>
                  <a:pt x="4629238" y="1641740"/>
                  <a:pt x="4650527" y="1641740"/>
                </a:cubicBezTo>
                <a:close/>
                <a:moveTo>
                  <a:pt x="349246" y="1637881"/>
                </a:moveTo>
                <a:cubicBezTo>
                  <a:pt x="372465" y="1637881"/>
                  <a:pt x="390839" y="1656265"/>
                  <a:pt x="390839" y="1679484"/>
                </a:cubicBezTo>
                <a:cubicBezTo>
                  <a:pt x="390839" y="1702703"/>
                  <a:pt x="372465" y="1721087"/>
                  <a:pt x="349246" y="1721087"/>
                </a:cubicBezTo>
                <a:cubicBezTo>
                  <a:pt x="326028" y="1721087"/>
                  <a:pt x="307644" y="1702703"/>
                  <a:pt x="307644" y="1679484"/>
                </a:cubicBezTo>
                <a:cubicBezTo>
                  <a:pt x="307644" y="1656265"/>
                  <a:pt x="326028" y="1637881"/>
                  <a:pt x="349246" y="1637881"/>
                </a:cubicBezTo>
                <a:close/>
                <a:moveTo>
                  <a:pt x="4216136" y="1633036"/>
                </a:moveTo>
                <a:cubicBezTo>
                  <a:pt x="4235485" y="1633036"/>
                  <a:pt x="4250964" y="1648515"/>
                  <a:pt x="4250964" y="1667864"/>
                </a:cubicBezTo>
                <a:cubicBezTo>
                  <a:pt x="4250964" y="1687213"/>
                  <a:pt x="4235485" y="1702692"/>
                  <a:pt x="4216136" y="1702692"/>
                </a:cubicBezTo>
                <a:cubicBezTo>
                  <a:pt x="4196787" y="1702692"/>
                  <a:pt x="4181308" y="1687213"/>
                  <a:pt x="4181308" y="1667864"/>
                </a:cubicBezTo>
                <a:cubicBezTo>
                  <a:pt x="4181308" y="1648515"/>
                  <a:pt x="4196787" y="1633036"/>
                  <a:pt x="4216136" y="1633036"/>
                </a:cubicBezTo>
                <a:close/>
                <a:moveTo>
                  <a:pt x="4840138" y="1606922"/>
                </a:moveTo>
                <a:cubicBezTo>
                  <a:pt x="4850783" y="1606922"/>
                  <a:pt x="4859487" y="1615626"/>
                  <a:pt x="4859487" y="1626271"/>
                </a:cubicBezTo>
                <a:cubicBezTo>
                  <a:pt x="4859487" y="1636915"/>
                  <a:pt x="4850783" y="1645620"/>
                  <a:pt x="4840138" y="1645620"/>
                </a:cubicBezTo>
                <a:cubicBezTo>
                  <a:pt x="4829494" y="1645620"/>
                  <a:pt x="4820789" y="1636915"/>
                  <a:pt x="4820789" y="1626271"/>
                </a:cubicBezTo>
                <a:cubicBezTo>
                  <a:pt x="4820789" y="1615626"/>
                  <a:pt x="4829494" y="1606922"/>
                  <a:pt x="4840138" y="1606922"/>
                </a:cubicBezTo>
                <a:close/>
                <a:moveTo>
                  <a:pt x="822326" y="1563379"/>
                </a:moveTo>
                <a:cubicBezTo>
                  <a:pt x="837806" y="1563379"/>
                  <a:pt x="851345" y="1575953"/>
                  <a:pt x="851345" y="1592407"/>
                </a:cubicBezTo>
                <a:cubicBezTo>
                  <a:pt x="851345" y="1607887"/>
                  <a:pt x="837806" y="1621426"/>
                  <a:pt x="822326" y="1621426"/>
                </a:cubicBezTo>
                <a:cubicBezTo>
                  <a:pt x="806847" y="1621426"/>
                  <a:pt x="793298" y="1608852"/>
                  <a:pt x="793298" y="1592407"/>
                </a:cubicBezTo>
                <a:cubicBezTo>
                  <a:pt x="793298" y="1576928"/>
                  <a:pt x="805872" y="1563379"/>
                  <a:pt x="822326" y="1563379"/>
                </a:cubicBezTo>
                <a:close/>
                <a:moveTo>
                  <a:pt x="193480" y="1541136"/>
                </a:moveTo>
                <a:cubicBezTo>
                  <a:pt x="194445" y="1541136"/>
                  <a:pt x="194445" y="1542101"/>
                  <a:pt x="194445" y="1542101"/>
                </a:cubicBezTo>
                <a:cubicBezTo>
                  <a:pt x="194445" y="1542101"/>
                  <a:pt x="193480" y="1543066"/>
                  <a:pt x="193480" y="1543066"/>
                </a:cubicBezTo>
                <a:cubicBezTo>
                  <a:pt x="192515" y="1543066"/>
                  <a:pt x="192515" y="1542101"/>
                  <a:pt x="192515" y="1542101"/>
                </a:cubicBezTo>
                <a:cubicBezTo>
                  <a:pt x="192515" y="1541136"/>
                  <a:pt x="193480" y="1541136"/>
                  <a:pt x="193480" y="1541136"/>
                </a:cubicBezTo>
                <a:close/>
                <a:moveTo>
                  <a:pt x="610453" y="1530491"/>
                </a:moveTo>
                <a:cubicBezTo>
                  <a:pt x="633671" y="1530491"/>
                  <a:pt x="653020" y="1549840"/>
                  <a:pt x="653020" y="1573059"/>
                </a:cubicBezTo>
                <a:cubicBezTo>
                  <a:pt x="653985" y="1597243"/>
                  <a:pt x="634636" y="1615627"/>
                  <a:pt x="610453" y="1615627"/>
                </a:cubicBezTo>
                <a:cubicBezTo>
                  <a:pt x="587234" y="1615627"/>
                  <a:pt x="567885" y="1596278"/>
                  <a:pt x="567885" y="1573059"/>
                </a:cubicBezTo>
                <a:cubicBezTo>
                  <a:pt x="567885" y="1549840"/>
                  <a:pt x="587234" y="1530491"/>
                  <a:pt x="610453" y="1530491"/>
                </a:cubicBezTo>
                <a:close/>
                <a:moveTo>
                  <a:pt x="4578931" y="1490828"/>
                </a:moveTo>
                <a:cubicBezTo>
                  <a:pt x="4592815" y="1490828"/>
                  <a:pt x="4604079" y="1502092"/>
                  <a:pt x="4604079" y="1515976"/>
                </a:cubicBezTo>
                <a:cubicBezTo>
                  <a:pt x="4604079" y="1529871"/>
                  <a:pt x="4592815" y="1541135"/>
                  <a:pt x="4578931" y="1541135"/>
                </a:cubicBezTo>
                <a:cubicBezTo>
                  <a:pt x="4565036" y="1541135"/>
                  <a:pt x="4553772" y="1529871"/>
                  <a:pt x="4553772" y="1515976"/>
                </a:cubicBezTo>
                <a:cubicBezTo>
                  <a:pt x="4553772" y="1502092"/>
                  <a:pt x="4565036" y="1490828"/>
                  <a:pt x="4578931" y="1490828"/>
                </a:cubicBezTo>
                <a:close/>
                <a:moveTo>
                  <a:pt x="4346744" y="1489853"/>
                </a:moveTo>
                <a:cubicBezTo>
                  <a:pt x="4348349" y="1489853"/>
                  <a:pt x="4349639" y="1491153"/>
                  <a:pt x="4349639" y="1492758"/>
                </a:cubicBezTo>
                <a:cubicBezTo>
                  <a:pt x="4349639" y="1494363"/>
                  <a:pt x="4348349" y="1495653"/>
                  <a:pt x="4346744" y="1495653"/>
                </a:cubicBezTo>
                <a:cubicBezTo>
                  <a:pt x="4345139" y="1495653"/>
                  <a:pt x="4343839" y="1494363"/>
                  <a:pt x="4343839" y="1492758"/>
                </a:cubicBezTo>
                <a:cubicBezTo>
                  <a:pt x="4343839" y="1491153"/>
                  <a:pt x="4345139" y="1489853"/>
                  <a:pt x="4346744" y="1489853"/>
                </a:cubicBezTo>
                <a:close/>
                <a:moveTo>
                  <a:pt x="4131965" y="1479208"/>
                </a:moveTo>
                <a:cubicBezTo>
                  <a:pt x="4152289" y="1479208"/>
                  <a:pt x="4168734" y="1495652"/>
                  <a:pt x="4168734" y="1515976"/>
                </a:cubicBezTo>
                <a:cubicBezTo>
                  <a:pt x="4169699" y="1536290"/>
                  <a:pt x="4153254" y="1552734"/>
                  <a:pt x="4131965" y="1552734"/>
                </a:cubicBezTo>
                <a:cubicBezTo>
                  <a:pt x="4111651" y="1552734"/>
                  <a:pt x="4095207" y="1536290"/>
                  <a:pt x="4095207" y="1515976"/>
                </a:cubicBezTo>
                <a:cubicBezTo>
                  <a:pt x="4095207" y="1495652"/>
                  <a:pt x="4111651" y="1479208"/>
                  <a:pt x="4131965" y="1479208"/>
                </a:cubicBezTo>
                <a:close/>
                <a:moveTo>
                  <a:pt x="420833" y="1474374"/>
                </a:moveTo>
                <a:cubicBezTo>
                  <a:pt x="443087" y="1474374"/>
                  <a:pt x="461471" y="1492758"/>
                  <a:pt x="461471" y="1515012"/>
                </a:cubicBezTo>
                <a:cubicBezTo>
                  <a:pt x="461471" y="1537256"/>
                  <a:pt x="443087" y="1555640"/>
                  <a:pt x="420833" y="1555640"/>
                </a:cubicBezTo>
                <a:cubicBezTo>
                  <a:pt x="398589" y="1555640"/>
                  <a:pt x="380205" y="1537256"/>
                  <a:pt x="380205" y="1515012"/>
                </a:cubicBezTo>
                <a:cubicBezTo>
                  <a:pt x="380205" y="1492758"/>
                  <a:pt x="398589" y="1474374"/>
                  <a:pt x="420833" y="1474374"/>
                </a:cubicBezTo>
                <a:close/>
                <a:moveTo>
                  <a:pt x="4770481" y="1441486"/>
                </a:moveTo>
                <a:cubicBezTo>
                  <a:pt x="4781116" y="1441486"/>
                  <a:pt x="4788865" y="1450190"/>
                  <a:pt x="4788865" y="1459870"/>
                </a:cubicBezTo>
                <a:cubicBezTo>
                  <a:pt x="4788865" y="1470504"/>
                  <a:pt x="4780151" y="1478254"/>
                  <a:pt x="4770481" y="1478254"/>
                </a:cubicBezTo>
                <a:cubicBezTo>
                  <a:pt x="4759837" y="1478254"/>
                  <a:pt x="4752097" y="1469539"/>
                  <a:pt x="4752097" y="1459870"/>
                </a:cubicBezTo>
                <a:cubicBezTo>
                  <a:pt x="4752097" y="1449225"/>
                  <a:pt x="4760802" y="1441486"/>
                  <a:pt x="4770481" y="1441486"/>
                </a:cubicBezTo>
                <a:close/>
                <a:moveTo>
                  <a:pt x="913261" y="1414397"/>
                </a:moveTo>
                <a:cubicBezTo>
                  <a:pt x="929299" y="1414397"/>
                  <a:pt x="942290" y="1427388"/>
                  <a:pt x="942290" y="1443415"/>
                </a:cubicBezTo>
                <a:cubicBezTo>
                  <a:pt x="942290" y="1459453"/>
                  <a:pt x="929299" y="1472444"/>
                  <a:pt x="913261" y="1472444"/>
                </a:cubicBezTo>
                <a:cubicBezTo>
                  <a:pt x="897233" y="1472444"/>
                  <a:pt x="884243" y="1459453"/>
                  <a:pt x="884243" y="1443415"/>
                </a:cubicBezTo>
                <a:cubicBezTo>
                  <a:pt x="884243" y="1427388"/>
                  <a:pt x="897233" y="1414397"/>
                  <a:pt x="913261" y="1414397"/>
                </a:cubicBezTo>
                <a:close/>
                <a:moveTo>
                  <a:pt x="268946" y="1377629"/>
                </a:moveTo>
                <a:cubicBezTo>
                  <a:pt x="269911" y="1377629"/>
                  <a:pt x="269911" y="1378594"/>
                  <a:pt x="269911" y="1378594"/>
                </a:cubicBezTo>
                <a:cubicBezTo>
                  <a:pt x="269911" y="1378594"/>
                  <a:pt x="269911" y="1379569"/>
                  <a:pt x="268946" y="1379569"/>
                </a:cubicBezTo>
                <a:cubicBezTo>
                  <a:pt x="267981" y="1379569"/>
                  <a:pt x="267981" y="1378594"/>
                  <a:pt x="267981" y="1378594"/>
                </a:cubicBezTo>
                <a:cubicBezTo>
                  <a:pt x="267981" y="1377629"/>
                  <a:pt x="268946" y="1377629"/>
                  <a:pt x="268946" y="1377629"/>
                </a:cubicBezTo>
                <a:close/>
                <a:moveTo>
                  <a:pt x="695588" y="1372794"/>
                </a:moveTo>
                <a:cubicBezTo>
                  <a:pt x="721711" y="1372794"/>
                  <a:pt x="742025" y="1394073"/>
                  <a:pt x="742025" y="1419231"/>
                </a:cubicBezTo>
                <a:cubicBezTo>
                  <a:pt x="742990" y="1444380"/>
                  <a:pt x="721711" y="1465669"/>
                  <a:pt x="695588" y="1465669"/>
                </a:cubicBezTo>
                <a:cubicBezTo>
                  <a:pt x="669464" y="1465669"/>
                  <a:pt x="649150" y="1444380"/>
                  <a:pt x="649150" y="1419231"/>
                </a:cubicBezTo>
                <a:cubicBezTo>
                  <a:pt x="649150" y="1393108"/>
                  <a:pt x="670429" y="1372794"/>
                  <a:pt x="695588" y="1372794"/>
                </a:cubicBezTo>
                <a:close/>
                <a:moveTo>
                  <a:pt x="4495726" y="1344740"/>
                </a:moveTo>
                <a:cubicBezTo>
                  <a:pt x="4502501" y="1344740"/>
                  <a:pt x="4508300" y="1350540"/>
                  <a:pt x="4508300" y="1357314"/>
                </a:cubicBezTo>
                <a:cubicBezTo>
                  <a:pt x="4508300" y="1365054"/>
                  <a:pt x="4502501" y="1369889"/>
                  <a:pt x="4495726" y="1369889"/>
                </a:cubicBezTo>
                <a:cubicBezTo>
                  <a:pt x="4488961" y="1369889"/>
                  <a:pt x="4483151" y="1364089"/>
                  <a:pt x="4483151" y="1357314"/>
                </a:cubicBezTo>
                <a:cubicBezTo>
                  <a:pt x="4483151" y="1350540"/>
                  <a:pt x="4488961" y="1344740"/>
                  <a:pt x="4495726" y="1344740"/>
                </a:cubicBezTo>
                <a:close/>
                <a:moveTo>
                  <a:pt x="4254834" y="1338931"/>
                </a:moveTo>
                <a:cubicBezTo>
                  <a:pt x="4256764" y="1338931"/>
                  <a:pt x="4257729" y="1340871"/>
                  <a:pt x="4257729" y="1341836"/>
                </a:cubicBezTo>
                <a:cubicBezTo>
                  <a:pt x="4257729" y="1343766"/>
                  <a:pt x="4256764" y="1344741"/>
                  <a:pt x="4254834" y="1344741"/>
                </a:cubicBezTo>
                <a:cubicBezTo>
                  <a:pt x="4252894" y="1344741"/>
                  <a:pt x="4251929" y="1342801"/>
                  <a:pt x="4251929" y="1341836"/>
                </a:cubicBezTo>
                <a:cubicBezTo>
                  <a:pt x="4251929" y="1339896"/>
                  <a:pt x="4252894" y="1338931"/>
                  <a:pt x="4254834" y="1338931"/>
                </a:cubicBezTo>
                <a:close/>
                <a:moveTo>
                  <a:pt x="4035220" y="1332166"/>
                </a:moveTo>
                <a:cubicBezTo>
                  <a:pt x="4056499" y="1332166"/>
                  <a:pt x="4073918" y="1349575"/>
                  <a:pt x="4073918" y="1370864"/>
                </a:cubicBezTo>
                <a:cubicBezTo>
                  <a:pt x="4073918" y="1392143"/>
                  <a:pt x="4056499" y="1409562"/>
                  <a:pt x="4035220" y="1409562"/>
                </a:cubicBezTo>
                <a:cubicBezTo>
                  <a:pt x="4013941" y="1409562"/>
                  <a:pt x="3996522" y="1392143"/>
                  <a:pt x="3996522" y="1370864"/>
                </a:cubicBezTo>
                <a:cubicBezTo>
                  <a:pt x="3996522" y="1349575"/>
                  <a:pt x="4013941" y="1332166"/>
                  <a:pt x="4035220" y="1332166"/>
                </a:cubicBezTo>
                <a:close/>
                <a:moveTo>
                  <a:pt x="504038" y="1317652"/>
                </a:moveTo>
                <a:cubicBezTo>
                  <a:pt x="526292" y="1317652"/>
                  <a:pt x="543701" y="1335071"/>
                  <a:pt x="543701" y="1357315"/>
                </a:cubicBezTo>
                <a:cubicBezTo>
                  <a:pt x="543701" y="1379569"/>
                  <a:pt x="526292" y="1396988"/>
                  <a:pt x="504038" y="1396988"/>
                </a:cubicBezTo>
                <a:cubicBezTo>
                  <a:pt x="481784" y="1396988"/>
                  <a:pt x="464375" y="1378604"/>
                  <a:pt x="464375" y="1357315"/>
                </a:cubicBezTo>
                <a:cubicBezTo>
                  <a:pt x="464375" y="1335071"/>
                  <a:pt x="482759" y="1317652"/>
                  <a:pt x="504038" y="1317652"/>
                </a:cubicBezTo>
                <a:close/>
                <a:moveTo>
                  <a:pt x="4688250" y="1281849"/>
                </a:moveTo>
                <a:cubicBezTo>
                  <a:pt x="4697920" y="1281849"/>
                  <a:pt x="4706624" y="1289588"/>
                  <a:pt x="4706624" y="1299268"/>
                </a:cubicBezTo>
                <a:cubicBezTo>
                  <a:pt x="4706624" y="1308937"/>
                  <a:pt x="4697920" y="1316677"/>
                  <a:pt x="4688250" y="1316677"/>
                </a:cubicBezTo>
                <a:cubicBezTo>
                  <a:pt x="4678571" y="1316677"/>
                  <a:pt x="4670831" y="1308937"/>
                  <a:pt x="4670831" y="1299268"/>
                </a:cubicBezTo>
                <a:cubicBezTo>
                  <a:pt x="4670831" y="1289588"/>
                  <a:pt x="4678571" y="1281849"/>
                  <a:pt x="4688250" y="1281849"/>
                </a:cubicBezTo>
                <a:close/>
                <a:moveTo>
                  <a:pt x="1016790" y="1275084"/>
                </a:moveTo>
                <a:cubicBezTo>
                  <a:pt x="1033234" y="1275084"/>
                  <a:pt x="1045809" y="1288633"/>
                  <a:pt x="1045809" y="1304112"/>
                </a:cubicBezTo>
                <a:cubicBezTo>
                  <a:pt x="1045809" y="1319592"/>
                  <a:pt x="1032270" y="1333131"/>
                  <a:pt x="1016790" y="1333131"/>
                </a:cubicBezTo>
                <a:cubicBezTo>
                  <a:pt x="1000336" y="1333131"/>
                  <a:pt x="987762" y="1319592"/>
                  <a:pt x="987762" y="1304112"/>
                </a:cubicBezTo>
                <a:cubicBezTo>
                  <a:pt x="987762" y="1288633"/>
                  <a:pt x="1001311" y="1275084"/>
                  <a:pt x="1016790" y="1275084"/>
                </a:cubicBezTo>
                <a:close/>
                <a:moveTo>
                  <a:pt x="793297" y="1247031"/>
                </a:moveTo>
                <a:cubicBezTo>
                  <a:pt x="806847" y="1247031"/>
                  <a:pt x="817491" y="1257675"/>
                  <a:pt x="817491" y="1271214"/>
                </a:cubicBezTo>
                <a:cubicBezTo>
                  <a:pt x="818456" y="1284764"/>
                  <a:pt x="806847" y="1295408"/>
                  <a:pt x="793297" y="1295408"/>
                </a:cubicBezTo>
                <a:cubicBezTo>
                  <a:pt x="779758" y="1295408"/>
                  <a:pt x="769114" y="1284764"/>
                  <a:pt x="769114" y="1271214"/>
                </a:cubicBezTo>
                <a:cubicBezTo>
                  <a:pt x="769114" y="1257675"/>
                  <a:pt x="779758" y="1247031"/>
                  <a:pt x="793297" y="1247031"/>
                </a:cubicBezTo>
                <a:close/>
                <a:moveTo>
                  <a:pt x="356976" y="1218002"/>
                </a:moveTo>
                <a:cubicBezTo>
                  <a:pt x="357951" y="1218002"/>
                  <a:pt x="358916" y="1218967"/>
                  <a:pt x="358916" y="1219942"/>
                </a:cubicBezTo>
                <a:cubicBezTo>
                  <a:pt x="357951" y="1220907"/>
                  <a:pt x="357951" y="1221872"/>
                  <a:pt x="356976" y="1221872"/>
                </a:cubicBezTo>
                <a:cubicBezTo>
                  <a:pt x="356011" y="1221872"/>
                  <a:pt x="355046" y="1220907"/>
                  <a:pt x="355046" y="1219942"/>
                </a:cubicBezTo>
                <a:cubicBezTo>
                  <a:pt x="355046" y="1218967"/>
                  <a:pt x="356011" y="1218002"/>
                  <a:pt x="356976" y="1218002"/>
                </a:cubicBezTo>
                <a:close/>
                <a:moveTo>
                  <a:pt x="4400921" y="1204453"/>
                </a:moveTo>
                <a:cubicBezTo>
                  <a:pt x="4402851" y="1204453"/>
                  <a:pt x="4403826" y="1205418"/>
                  <a:pt x="4403826" y="1207358"/>
                </a:cubicBezTo>
                <a:cubicBezTo>
                  <a:pt x="4403826" y="1208323"/>
                  <a:pt x="4401886" y="1210263"/>
                  <a:pt x="4400921" y="1210263"/>
                </a:cubicBezTo>
                <a:cubicBezTo>
                  <a:pt x="4398981" y="1210263"/>
                  <a:pt x="4398016" y="1209288"/>
                  <a:pt x="4398016" y="1207358"/>
                </a:cubicBezTo>
                <a:cubicBezTo>
                  <a:pt x="4398016" y="1205418"/>
                  <a:pt x="4398981" y="1204453"/>
                  <a:pt x="4400921" y="1204453"/>
                </a:cubicBezTo>
                <a:close/>
                <a:moveTo>
                  <a:pt x="3924936" y="1197688"/>
                </a:moveTo>
                <a:cubicBezTo>
                  <a:pt x="3946225" y="1197688"/>
                  <a:pt x="3963634" y="1215107"/>
                  <a:pt x="3963634" y="1236386"/>
                </a:cubicBezTo>
                <a:cubicBezTo>
                  <a:pt x="3963634" y="1257665"/>
                  <a:pt x="3946225" y="1275084"/>
                  <a:pt x="3924936" y="1275084"/>
                </a:cubicBezTo>
                <a:cubicBezTo>
                  <a:pt x="3903657" y="1275084"/>
                  <a:pt x="3886238" y="1257665"/>
                  <a:pt x="3886238" y="1236386"/>
                </a:cubicBezTo>
                <a:cubicBezTo>
                  <a:pt x="3886238" y="1215107"/>
                  <a:pt x="3903657" y="1197688"/>
                  <a:pt x="3924936" y="1197688"/>
                </a:cubicBezTo>
                <a:close/>
                <a:moveTo>
                  <a:pt x="4150348" y="1194783"/>
                </a:moveTo>
                <a:cubicBezTo>
                  <a:pt x="4152278" y="1194783"/>
                  <a:pt x="4154218" y="1196713"/>
                  <a:pt x="4154218" y="1198652"/>
                </a:cubicBezTo>
                <a:cubicBezTo>
                  <a:pt x="4154218" y="1201557"/>
                  <a:pt x="4153253" y="1202522"/>
                  <a:pt x="4150348" y="1202522"/>
                </a:cubicBezTo>
                <a:cubicBezTo>
                  <a:pt x="4148419" y="1202522"/>
                  <a:pt x="4146479" y="1200582"/>
                  <a:pt x="4146479" y="1198652"/>
                </a:cubicBezTo>
                <a:cubicBezTo>
                  <a:pt x="4146479" y="1196713"/>
                  <a:pt x="4148419" y="1194783"/>
                  <a:pt x="4150348" y="1194783"/>
                </a:cubicBezTo>
                <a:close/>
                <a:moveTo>
                  <a:pt x="599818" y="1167723"/>
                </a:moveTo>
                <a:cubicBezTo>
                  <a:pt x="621097" y="1167723"/>
                  <a:pt x="638516" y="1185103"/>
                  <a:pt x="638516" y="1206392"/>
                </a:cubicBezTo>
                <a:cubicBezTo>
                  <a:pt x="638516" y="1227671"/>
                  <a:pt x="621097" y="1245090"/>
                  <a:pt x="599818" y="1245090"/>
                </a:cubicBezTo>
                <a:cubicBezTo>
                  <a:pt x="578529" y="1245090"/>
                  <a:pt x="561120" y="1227671"/>
                  <a:pt x="561120" y="1206392"/>
                </a:cubicBezTo>
                <a:cubicBezTo>
                  <a:pt x="561120" y="1185103"/>
                  <a:pt x="578529" y="1167723"/>
                  <a:pt x="599818" y="1167723"/>
                </a:cubicBezTo>
                <a:close/>
                <a:moveTo>
                  <a:pt x="1131910" y="1131911"/>
                </a:moveTo>
                <a:cubicBezTo>
                  <a:pt x="1156093" y="1131911"/>
                  <a:pt x="1174477" y="1151260"/>
                  <a:pt x="1174477" y="1174479"/>
                </a:cubicBezTo>
                <a:cubicBezTo>
                  <a:pt x="1175442" y="1197688"/>
                  <a:pt x="1156093" y="1217037"/>
                  <a:pt x="1131910" y="1217037"/>
                </a:cubicBezTo>
                <a:cubicBezTo>
                  <a:pt x="1107726" y="1217037"/>
                  <a:pt x="1089342" y="1197688"/>
                  <a:pt x="1089342" y="1174479"/>
                </a:cubicBezTo>
                <a:cubicBezTo>
                  <a:pt x="1089342" y="1150295"/>
                  <a:pt x="1108691" y="1131911"/>
                  <a:pt x="1131910" y="1131911"/>
                </a:cubicBezTo>
                <a:close/>
                <a:moveTo>
                  <a:pt x="4595375" y="1126125"/>
                </a:moveTo>
                <a:cubicBezTo>
                  <a:pt x="4605045" y="1126125"/>
                  <a:pt x="4612784" y="1133865"/>
                  <a:pt x="4612784" y="1143544"/>
                </a:cubicBezTo>
                <a:cubicBezTo>
                  <a:pt x="4612784" y="1153214"/>
                  <a:pt x="4605045" y="1160953"/>
                  <a:pt x="4595375" y="1160953"/>
                </a:cubicBezTo>
                <a:cubicBezTo>
                  <a:pt x="4585696" y="1160953"/>
                  <a:pt x="4577956" y="1153214"/>
                  <a:pt x="4577956" y="1143544"/>
                </a:cubicBezTo>
                <a:cubicBezTo>
                  <a:pt x="4577956" y="1133865"/>
                  <a:pt x="4585696" y="1126125"/>
                  <a:pt x="4595375" y="1126125"/>
                </a:cubicBezTo>
                <a:close/>
                <a:moveTo>
                  <a:pt x="903592" y="1109666"/>
                </a:moveTo>
                <a:cubicBezTo>
                  <a:pt x="916420" y="1109666"/>
                  <a:pt x="926811" y="1120056"/>
                  <a:pt x="926811" y="1132884"/>
                </a:cubicBezTo>
                <a:cubicBezTo>
                  <a:pt x="926811" y="1145713"/>
                  <a:pt x="916420" y="1156103"/>
                  <a:pt x="903592" y="1156103"/>
                </a:cubicBezTo>
                <a:cubicBezTo>
                  <a:pt x="890763" y="1156103"/>
                  <a:pt x="880373" y="1145713"/>
                  <a:pt x="880373" y="1132884"/>
                </a:cubicBezTo>
                <a:cubicBezTo>
                  <a:pt x="880373" y="1120056"/>
                  <a:pt x="890763" y="1109666"/>
                  <a:pt x="903592" y="1109666"/>
                </a:cubicBezTo>
                <a:close/>
                <a:moveTo>
                  <a:pt x="3803033" y="1073862"/>
                </a:moveTo>
                <a:cubicBezTo>
                  <a:pt x="3824311" y="1073862"/>
                  <a:pt x="3841730" y="1091281"/>
                  <a:pt x="3841730" y="1112560"/>
                </a:cubicBezTo>
                <a:cubicBezTo>
                  <a:pt x="3842695" y="1133839"/>
                  <a:pt x="3825286" y="1151258"/>
                  <a:pt x="3803033" y="1151258"/>
                </a:cubicBezTo>
                <a:cubicBezTo>
                  <a:pt x="3781754" y="1151258"/>
                  <a:pt x="3764335" y="1133839"/>
                  <a:pt x="3764335" y="1112560"/>
                </a:cubicBezTo>
                <a:cubicBezTo>
                  <a:pt x="3764335" y="1091281"/>
                  <a:pt x="3781754" y="1073862"/>
                  <a:pt x="3803033" y="1073862"/>
                </a:cubicBezTo>
                <a:close/>
                <a:moveTo>
                  <a:pt x="455661" y="1067116"/>
                </a:moveTo>
                <a:cubicBezTo>
                  <a:pt x="456636" y="1067116"/>
                  <a:pt x="457601" y="1068081"/>
                  <a:pt x="457601" y="1069046"/>
                </a:cubicBezTo>
                <a:cubicBezTo>
                  <a:pt x="457601" y="1070021"/>
                  <a:pt x="456636" y="1070986"/>
                  <a:pt x="455661" y="1070986"/>
                </a:cubicBezTo>
                <a:cubicBezTo>
                  <a:pt x="454696" y="1070986"/>
                  <a:pt x="453731" y="1070021"/>
                  <a:pt x="453731" y="1069046"/>
                </a:cubicBezTo>
                <a:cubicBezTo>
                  <a:pt x="453731" y="1068081"/>
                  <a:pt x="454696" y="1067116"/>
                  <a:pt x="455661" y="1067116"/>
                </a:cubicBezTo>
                <a:close/>
                <a:moveTo>
                  <a:pt x="4035219" y="1060321"/>
                </a:moveTo>
                <a:cubicBezTo>
                  <a:pt x="4038124" y="1060321"/>
                  <a:pt x="4040054" y="1062261"/>
                  <a:pt x="4040054" y="1065156"/>
                </a:cubicBezTo>
                <a:cubicBezTo>
                  <a:pt x="4040054" y="1068060"/>
                  <a:pt x="4037159" y="1070000"/>
                  <a:pt x="4035219" y="1070000"/>
                </a:cubicBezTo>
                <a:cubicBezTo>
                  <a:pt x="4032325" y="1070000"/>
                  <a:pt x="4030385" y="1068060"/>
                  <a:pt x="4030385" y="1065156"/>
                </a:cubicBezTo>
                <a:cubicBezTo>
                  <a:pt x="4030385" y="1062261"/>
                  <a:pt x="4032325" y="1060321"/>
                  <a:pt x="4035219" y="1060321"/>
                </a:cubicBezTo>
                <a:close/>
                <a:moveTo>
                  <a:pt x="706232" y="1023577"/>
                </a:moveTo>
                <a:cubicBezTo>
                  <a:pt x="727511" y="1023577"/>
                  <a:pt x="744930" y="1040996"/>
                  <a:pt x="744930" y="1062275"/>
                </a:cubicBezTo>
                <a:cubicBezTo>
                  <a:pt x="744930" y="1083553"/>
                  <a:pt x="727511" y="1100973"/>
                  <a:pt x="706232" y="1100973"/>
                </a:cubicBezTo>
                <a:cubicBezTo>
                  <a:pt x="684943" y="1100973"/>
                  <a:pt x="667534" y="1083553"/>
                  <a:pt x="667534" y="1062275"/>
                </a:cubicBezTo>
                <a:cubicBezTo>
                  <a:pt x="667534" y="1040996"/>
                  <a:pt x="684943" y="1023577"/>
                  <a:pt x="706232" y="1023577"/>
                </a:cubicBezTo>
                <a:close/>
                <a:moveTo>
                  <a:pt x="1259613" y="1001303"/>
                </a:moveTo>
                <a:cubicBezTo>
                  <a:pt x="1289606" y="1001303"/>
                  <a:pt x="1313790" y="1025487"/>
                  <a:pt x="1313790" y="1055480"/>
                </a:cubicBezTo>
                <a:cubicBezTo>
                  <a:pt x="1313790" y="1085473"/>
                  <a:pt x="1288631" y="1109657"/>
                  <a:pt x="1259613" y="1109657"/>
                </a:cubicBezTo>
                <a:cubicBezTo>
                  <a:pt x="1229619" y="1109657"/>
                  <a:pt x="1205436" y="1085473"/>
                  <a:pt x="1205436" y="1055480"/>
                </a:cubicBezTo>
                <a:cubicBezTo>
                  <a:pt x="1205436" y="1025487"/>
                  <a:pt x="1229619" y="1001303"/>
                  <a:pt x="1259613" y="1001303"/>
                </a:cubicBezTo>
                <a:close/>
                <a:moveTo>
                  <a:pt x="1024531" y="982927"/>
                </a:moveTo>
                <a:cubicBezTo>
                  <a:pt x="1036140" y="982927"/>
                  <a:pt x="1045810" y="992607"/>
                  <a:pt x="1045810" y="1004217"/>
                </a:cubicBezTo>
                <a:cubicBezTo>
                  <a:pt x="1045810" y="1015826"/>
                  <a:pt x="1036140" y="1025496"/>
                  <a:pt x="1024531" y="1025496"/>
                </a:cubicBezTo>
                <a:cubicBezTo>
                  <a:pt x="1012921" y="1025496"/>
                  <a:pt x="1003242" y="1015826"/>
                  <a:pt x="1003242" y="1004217"/>
                </a:cubicBezTo>
                <a:cubicBezTo>
                  <a:pt x="1003242" y="992607"/>
                  <a:pt x="1012921" y="982927"/>
                  <a:pt x="1024531" y="982927"/>
                </a:cubicBezTo>
                <a:close/>
                <a:moveTo>
                  <a:pt x="4490891" y="980047"/>
                </a:moveTo>
                <a:cubicBezTo>
                  <a:pt x="4499982" y="980047"/>
                  <a:pt x="4507345" y="987411"/>
                  <a:pt x="4507345" y="996492"/>
                </a:cubicBezTo>
                <a:cubicBezTo>
                  <a:pt x="4507345" y="1005582"/>
                  <a:pt x="4499982" y="1012946"/>
                  <a:pt x="4490891" y="1012946"/>
                </a:cubicBezTo>
                <a:cubicBezTo>
                  <a:pt x="4481811" y="1012946"/>
                  <a:pt x="4474447" y="1005582"/>
                  <a:pt x="4474447" y="996492"/>
                </a:cubicBezTo>
                <a:cubicBezTo>
                  <a:pt x="4474447" y="987411"/>
                  <a:pt x="4481811" y="980047"/>
                  <a:pt x="4490891" y="980047"/>
                </a:cubicBezTo>
                <a:close/>
                <a:moveTo>
                  <a:pt x="3671460" y="960673"/>
                </a:moveTo>
                <a:cubicBezTo>
                  <a:pt x="3692739" y="960673"/>
                  <a:pt x="3710158" y="978093"/>
                  <a:pt x="3710158" y="999371"/>
                </a:cubicBezTo>
                <a:cubicBezTo>
                  <a:pt x="3710158" y="1020650"/>
                  <a:pt x="3691774" y="1038070"/>
                  <a:pt x="3671460" y="1038070"/>
                </a:cubicBezTo>
                <a:cubicBezTo>
                  <a:pt x="3650181" y="1038070"/>
                  <a:pt x="3632762" y="1020650"/>
                  <a:pt x="3632762" y="999371"/>
                </a:cubicBezTo>
                <a:cubicBezTo>
                  <a:pt x="3632762" y="978093"/>
                  <a:pt x="3650181" y="960673"/>
                  <a:pt x="3671460" y="960673"/>
                </a:cubicBezTo>
                <a:close/>
                <a:moveTo>
                  <a:pt x="3909456" y="937462"/>
                </a:moveTo>
                <a:cubicBezTo>
                  <a:pt x="3912361" y="937462"/>
                  <a:pt x="3914291" y="939392"/>
                  <a:pt x="3914291" y="942296"/>
                </a:cubicBezTo>
                <a:cubicBezTo>
                  <a:pt x="3914291" y="945201"/>
                  <a:pt x="3911396" y="947131"/>
                  <a:pt x="3909456" y="947131"/>
                </a:cubicBezTo>
                <a:cubicBezTo>
                  <a:pt x="3906562" y="947131"/>
                  <a:pt x="3904622" y="945201"/>
                  <a:pt x="3904622" y="942296"/>
                </a:cubicBezTo>
                <a:cubicBezTo>
                  <a:pt x="3904622" y="939392"/>
                  <a:pt x="3906562" y="937462"/>
                  <a:pt x="3909456" y="937462"/>
                </a:cubicBezTo>
                <a:close/>
                <a:moveTo>
                  <a:pt x="564980" y="922967"/>
                </a:moveTo>
                <a:cubicBezTo>
                  <a:pt x="565955" y="922967"/>
                  <a:pt x="566920" y="923932"/>
                  <a:pt x="566920" y="924907"/>
                </a:cubicBezTo>
                <a:cubicBezTo>
                  <a:pt x="566920" y="925872"/>
                  <a:pt x="565955" y="926838"/>
                  <a:pt x="564980" y="926838"/>
                </a:cubicBezTo>
                <a:cubicBezTo>
                  <a:pt x="564015" y="926838"/>
                  <a:pt x="563050" y="925872"/>
                  <a:pt x="563050" y="924907"/>
                </a:cubicBezTo>
                <a:cubicBezTo>
                  <a:pt x="563050" y="923932"/>
                  <a:pt x="564015" y="922967"/>
                  <a:pt x="564980" y="922967"/>
                </a:cubicBezTo>
                <a:close/>
                <a:moveTo>
                  <a:pt x="4176472" y="913278"/>
                </a:moveTo>
                <a:cubicBezTo>
                  <a:pt x="4185177" y="913278"/>
                  <a:pt x="4191951" y="920053"/>
                  <a:pt x="4191951" y="928758"/>
                </a:cubicBezTo>
                <a:cubicBezTo>
                  <a:pt x="4190986" y="937462"/>
                  <a:pt x="4184212" y="944236"/>
                  <a:pt x="4176472" y="944236"/>
                </a:cubicBezTo>
                <a:cubicBezTo>
                  <a:pt x="4167768" y="944236"/>
                  <a:pt x="4160993" y="937462"/>
                  <a:pt x="4160993" y="928758"/>
                </a:cubicBezTo>
                <a:cubicBezTo>
                  <a:pt x="4160993" y="920053"/>
                  <a:pt x="4167768" y="913278"/>
                  <a:pt x="4176472" y="913278"/>
                </a:cubicBezTo>
                <a:close/>
                <a:moveTo>
                  <a:pt x="1396995" y="899723"/>
                </a:moveTo>
                <a:cubicBezTo>
                  <a:pt x="1424084" y="899723"/>
                  <a:pt x="1446328" y="921976"/>
                  <a:pt x="1446328" y="949065"/>
                </a:cubicBezTo>
                <a:cubicBezTo>
                  <a:pt x="1446328" y="976154"/>
                  <a:pt x="1424084" y="998408"/>
                  <a:pt x="1396995" y="998408"/>
                </a:cubicBezTo>
                <a:cubicBezTo>
                  <a:pt x="1369907" y="998408"/>
                  <a:pt x="1347653" y="976154"/>
                  <a:pt x="1347653" y="949065"/>
                </a:cubicBezTo>
                <a:cubicBezTo>
                  <a:pt x="1347653" y="921976"/>
                  <a:pt x="1369907" y="899723"/>
                  <a:pt x="1396995" y="899723"/>
                </a:cubicBezTo>
                <a:close/>
                <a:moveTo>
                  <a:pt x="824266" y="891026"/>
                </a:moveTo>
                <a:cubicBezTo>
                  <a:pt x="844580" y="891026"/>
                  <a:pt x="861989" y="907471"/>
                  <a:pt x="861989" y="928760"/>
                </a:cubicBezTo>
                <a:cubicBezTo>
                  <a:pt x="861989" y="950039"/>
                  <a:pt x="844580" y="965518"/>
                  <a:pt x="824266" y="965518"/>
                </a:cubicBezTo>
                <a:cubicBezTo>
                  <a:pt x="803952" y="965518"/>
                  <a:pt x="786533" y="949074"/>
                  <a:pt x="786533" y="927795"/>
                </a:cubicBezTo>
                <a:cubicBezTo>
                  <a:pt x="786533" y="906506"/>
                  <a:pt x="802977" y="891026"/>
                  <a:pt x="824266" y="891026"/>
                </a:cubicBezTo>
                <a:close/>
                <a:moveTo>
                  <a:pt x="1155129" y="865867"/>
                </a:moveTo>
                <a:cubicBezTo>
                  <a:pt x="1165773" y="865867"/>
                  <a:pt x="1175453" y="874572"/>
                  <a:pt x="1175453" y="886181"/>
                </a:cubicBezTo>
                <a:cubicBezTo>
                  <a:pt x="1175453" y="897791"/>
                  <a:pt x="1166738" y="906506"/>
                  <a:pt x="1155129" y="906506"/>
                </a:cubicBezTo>
                <a:cubicBezTo>
                  <a:pt x="1144494" y="906506"/>
                  <a:pt x="1134815" y="897791"/>
                  <a:pt x="1134815" y="886181"/>
                </a:cubicBezTo>
                <a:cubicBezTo>
                  <a:pt x="1134815" y="875547"/>
                  <a:pt x="1143519" y="865867"/>
                  <a:pt x="1155129" y="865867"/>
                </a:cubicBezTo>
                <a:close/>
                <a:moveTo>
                  <a:pt x="3529252" y="861988"/>
                </a:moveTo>
                <a:cubicBezTo>
                  <a:pt x="3549566" y="861988"/>
                  <a:pt x="3566010" y="878432"/>
                  <a:pt x="3566010" y="898756"/>
                </a:cubicBezTo>
                <a:cubicBezTo>
                  <a:pt x="3566010" y="919070"/>
                  <a:pt x="3549566" y="935514"/>
                  <a:pt x="3529252" y="935514"/>
                </a:cubicBezTo>
                <a:cubicBezTo>
                  <a:pt x="3508928" y="935514"/>
                  <a:pt x="3492484" y="919070"/>
                  <a:pt x="3492484" y="898756"/>
                </a:cubicBezTo>
                <a:cubicBezTo>
                  <a:pt x="3492484" y="878432"/>
                  <a:pt x="3508928" y="861988"/>
                  <a:pt x="3529252" y="861988"/>
                </a:cubicBezTo>
                <a:close/>
                <a:moveTo>
                  <a:pt x="4376727" y="839757"/>
                </a:moveTo>
                <a:cubicBezTo>
                  <a:pt x="4385442" y="839757"/>
                  <a:pt x="4393181" y="846532"/>
                  <a:pt x="4393181" y="856202"/>
                </a:cubicBezTo>
                <a:cubicBezTo>
                  <a:pt x="4392206" y="865881"/>
                  <a:pt x="4385442" y="872656"/>
                  <a:pt x="4376727" y="872656"/>
                </a:cubicBezTo>
                <a:cubicBezTo>
                  <a:pt x="4368023" y="872656"/>
                  <a:pt x="4360283" y="865881"/>
                  <a:pt x="4360283" y="856202"/>
                </a:cubicBezTo>
                <a:cubicBezTo>
                  <a:pt x="4360283" y="847497"/>
                  <a:pt x="4367058" y="839757"/>
                  <a:pt x="4376727" y="839757"/>
                </a:cubicBezTo>
                <a:close/>
                <a:moveTo>
                  <a:pt x="3773048" y="824262"/>
                </a:moveTo>
                <a:cubicBezTo>
                  <a:pt x="3775943" y="824262"/>
                  <a:pt x="3778848" y="827167"/>
                  <a:pt x="3778848" y="830061"/>
                </a:cubicBezTo>
                <a:cubicBezTo>
                  <a:pt x="3778848" y="832966"/>
                  <a:pt x="3775943" y="835871"/>
                  <a:pt x="3773048" y="835871"/>
                </a:cubicBezTo>
                <a:cubicBezTo>
                  <a:pt x="3770144" y="835871"/>
                  <a:pt x="3767239" y="832966"/>
                  <a:pt x="3767239" y="830061"/>
                </a:cubicBezTo>
                <a:cubicBezTo>
                  <a:pt x="3767239" y="827167"/>
                  <a:pt x="3770144" y="824262"/>
                  <a:pt x="3773048" y="824262"/>
                </a:cubicBezTo>
                <a:close/>
                <a:moveTo>
                  <a:pt x="1543083" y="812646"/>
                </a:moveTo>
                <a:cubicBezTo>
                  <a:pt x="1566302" y="812646"/>
                  <a:pt x="1584676" y="831030"/>
                  <a:pt x="1584676" y="854249"/>
                </a:cubicBezTo>
                <a:cubicBezTo>
                  <a:pt x="1584676" y="877468"/>
                  <a:pt x="1566302" y="895842"/>
                  <a:pt x="1543083" y="895842"/>
                </a:cubicBezTo>
                <a:cubicBezTo>
                  <a:pt x="1519864" y="895842"/>
                  <a:pt x="1501480" y="877468"/>
                  <a:pt x="1501480" y="854249"/>
                </a:cubicBezTo>
                <a:cubicBezTo>
                  <a:pt x="1501480" y="831030"/>
                  <a:pt x="1519864" y="812646"/>
                  <a:pt x="1543083" y="812646"/>
                </a:cubicBezTo>
                <a:close/>
                <a:moveTo>
                  <a:pt x="683979" y="787523"/>
                </a:moveTo>
                <a:cubicBezTo>
                  <a:pt x="684954" y="787523"/>
                  <a:pt x="685919" y="788487"/>
                  <a:pt x="685919" y="789453"/>
                </a:cubicBezTo>
                <a:cubicBezTo>
                  <a:pt x="685919" y="790427"/>
                  <a:pt x="685919" y="791393"/>
                  <a:pt x="683979" y="791393"/>
                </a:cubicBezTo>
                <a:cubicBezTo>
                  <a:pt x="683014" y="791393"/>
                  <a:pt x="682049" y="790427"/>
                  <a:pt x="682049" y="789453"/>
                </a:cubicBezTo>
                <a:cubicBezTo>
                  <a:pt x="682049" y="788487"/>
                  <a:pt x="683014" y="787523"/>
                  <a:pt x="683979" y="787523"/>
                </a:cubicBezTo>
                <a:close/>
                <a:moveTo>
                  <a:pt x="3378330" y="777817"/>
                </a:moveTo>
                <a:cubicBezTo>
                  <a:pt x="3397029" y="777817"/>
                  <a:pt x="3412193" y="792981"/>
                  <a:pt x="3412193" y="811680"/>
                </a:cubicBezTo>
                <a:cubicBezTo>
                  <a:pt x="3412193" y="830379"/>
                  <a:pt x="3397029" y="845543"/>
                  <a:pt x="3378330" y="845543"/>
                </a:cubicBezTo>
                <a:cubicBezTo>
                  <a:pt x="3359631" y="845543"/>
                  <a:pt x="3344467" y="830379"/>
                  <a:pt x="3344467" y="811680"/>
                </a:cubicBezTo>
                <a:cubicBezTo>
                  <a:pt x="3344467" y="792981"/>
                  <a:pt x="3359631" y="777817"/>
                  <a:pt x="3378330" y="777817"/>
                </a:cubicBezTo>
                <a:close/>
                <a:moveTo>
                  <a:pt x="4048769" y="772035"/>
                </a:moveTo>
                <a:cubicBezTo>
                  <a:pt x="4066189" y="772035"/>
                  <a:pt x="4079728" y="785574"/>
                  <a:pt x="4079728" y="802994"/>
                </a:cubicBezTo>
                <a:cubicBezTo>
                  <a:pt x="4079728" y="820413"/>
                  <a:pt x="4065214" y="833952"/>
                  <a:pt x="4048769" y="833952"/>
                </a:cubicBezTo>
                <a:cubicBezTo>
                  <a:pt x="4031350" y="833952"/>
                  <a:pt x="4017811" y="820413"/>
                  <a:pt x="4017811" y="802994"/>
                </a:cubicBezTo>
                <a:cubicBezTo>
                  <a:pt x="4017811" y="785574"/>
                  <a:pt x="4031350" y="772035"/>
                  <a:pt x="4048769" y="772035"/>
                </a:cubicBezTo>
                <a:close/>
                <a:moveTo>
                  <a:pt x="951004" y="766227"/>
                </a:moveTo>
                <a:cubicBezTo>
                  <a:pt x="971318" y="766227"/>
                  <a:pt x="987762" y="782671"/>
                  <a:pt x="987762" y="802995"/>
                </a:cubicBezTo>
                <a:cubicBezTo>
                  <a:pt x="987762" y="823309"/>
                  <a:pt x="971318" y="839753"/>
                  <a:pt x="951004" y="839753"/>
                </a:cubicBezTo>
                <a:cubicBezTo>
                  <a:pt x="930680" y="839753"/>
                  <a:pt x="914236" y="823309"/>
                  <a:pt x="914236" y="802995"/>
                </a:cubicBezTo>
                <a:cubicBezTo>
                  <a:pt x="914236" y="782671"/>
                  <a:pt x="930680" y="766227"/>
                  <a:pt x="951004" y="766227"/>
                </a:cubicBezTo>
                <a:close/>
                <a:moveTo>
                  <a:pt x="1295406" y="761381"/>
                </a:moveTo>
                <a:cubicBezTo>
                  <a:pt x="1306050" y="761381"/>
                  <a:pt x="1313790" y="770086"/>
                  <a:pt x="1313790" y="779766"/>
                </a:cubicBezTo>
                <a:cubicBezTo>
                  <a:pt x="1313790" y="789435"/>
                  <a:pt x="1306050" y="798139"/>
                  <a:pt x="1295406" y="798139"/>
                </a:cubicBezTo>
                <a:cubicBezTo>
                  <a:pt x="1284761" y="798139"/>
                  <a:pt x="1277022" y="789435"/>
                  <a:pt x="1277022" y="779766"/>
                </a:cubicBezTo>
                <a:cubicBezTo>
                  <a:pt x="1277022" y="770086"/>
                  <a:pt x="1285726" y="761381"/>
                  <a:pt x="1295406" y="761381"/>
                </a:cubicBezTo>
                <a:close/>
                <a:moveTo>
                  <a:pt x="1697864" y="743954"/>
                </a:moveTo>
                <a:cubicBezTo>
                  <a:pt x="1715283" y="743954"/>
                  <a:pt x="1728823" y="757504"/>
                  <a:pt x="1728823" y="774913"/>
                </a:cubicBezTo>
                <a:cubicBezTo>
                  <a:pt x="1728823" y="791357"/>
                  <a:pt x="1714308" y="805872"/>
                  <a:pt x="1697864" y="805872"/>
                </a:cubicBezTo>
                <a:cubicBezTo>
                  <a:pt x="1680455" y="805872"/>
                  <a:pt x="1666906" y="792333"/>
                  <a:pt x="1666906" y="774913"/>
                </a:cubicBezTo>
                <a:cubicBezTo>
                  <a:pt x="1666906" y="757504"/>
                  <a:pt x="1680455" y="743954"/>
                  <a:pt x="1697864" y="743954"/>
                </a:cubicBezTo>
                <a:close/>
                <a:moveTo>
                  <a:pt x="3627926" y="723647"/>
                </a:moveTo>
                <a:cubicBezTo>
                  <a:pt x="3631796" y="723647"/>
                  <a:pt x="3633726" y="726551"/>
                  <a:pt x="3633726" y="729456"/>
                </a:cubicBezTo>
                <a:cubicBezTo>
                  <a:pt x="3633726" y="732351"/>
                  <a:pt x="3631796" y="735255"/>
                  <a:pt x="3627926" y="735255"/>
                </a:cubicBezTo>
                <a:cubicBezTo>
                  <a:pt x="3624057" y="735255"/>
                  <a:pt x="3622117" y="732351"/>
                  <a:pt x="3622117" y="729456"/>
                </a:cubicBezTo>
                <a:cubicBezTo>
                  <a:pt x="3622117" y="725576"/>
                  <a:pt x="3625022" y="723647"/>
                  <a:pt x="3627926" y="723647"/>
                </a:cubicBezTo>
                <a:close/>
                <a:moveTo>
                  <a:pt x="4251929" y="710123"/>
                </a:moveTo>
                <a:cubicBezTo>
                  <a:pt x="4260634" y="710123"/>
                  <a:pt x="4267408" y="716898"/>
                  <a:pt x="4267408" y="725602"/>
                </a:cubicBezTo>
                <a:cubicBezTo>
                  <a:pt x="4267408" y="734307"/>
                  <a:pt x="4260634" y="741082"/>
                  <a:pt x="4251929" y="741082"/>
                </a:cubicBezTo>
                <a:cubicBezTo>
                  <a:pt x="4243225" y="741082"/>
                  <a:pt x="4236450" y="734307"/>
                  <a:pt x="4236450" y="725602"/>
                </a:cubicBezTo>
                <a:cubicBezTo>
                  <a:pt x="4236450" y="716898"/>
                  <a:pt x="4243225" y="710123"/>
                  <a:pt x="4251929" y="710123"/>
                </a:cubicBezTo>
                <a:close/>
                <a:moveTo>
                  <a:pt x="3220623" y="710101"/>
                </a:moveTo>
                <a:cubicBezTo>
                  <a:pt x="3237078" y="710101"/>
                  <a:pt x="3249652" y="723640"/>
                  <a:pt x="3249652" y="739129"/>
                </a:cubicBezTo>
                <a:cubicBezTo>
                  <a:pt x="3249652" y="754609"/>
                  <a:pt x="3237078" y="768148"/>
                  <a:pt x="3220623" y="768148"/>
                </a:cubicBezTo>
                <a:cubicBezTo>
                  <a:pt x="3204179" y="768148"/>
                  <a:pt x="3191605" y="754609"/>
                  <a:pt x="3191605" y="739129"/>
                </a:cubicBezTo>
                <a:cubicBezTo>
                  <a:pt x="3191605" y="723640"/>
                  <a:pt x="3205144" y="710101"/>
                  <a:pt x="3220623" y="710101"/>
                </a:cubicBezTo>
                <a:close/>
                <a:moveTo>
                  <a:pt x="1858456" y="687847"/>
                </a:moveTo>
                <a:cubicBezTo>
                  <a:pt x="1870075" y="687847"/>
                  <a:pt x="1879745" y="697517"/>
                  <a:pt x="1879745" y="709136"/>
                </a:cubicBezTo>
                <a:cubicBezTo>
                  <a:pt x="1879745" y="720746"/>
                  <a:pt x="1870075" y="730416"/>
                  <a:pt x="1858456" y="730416"/>
                </a:cubicBezTo>
                <a:cubicBezTo>
                  <a:pt x="1846856" y="730416"/>
                  <a:pt x="1837177" y="720746"/>
                  <a:pt x="1837177" y="709136"/>
                </a:cubicBezTo>
                <a:cubicBezTo>
                  <a:pt x="1837177" y="697517"/>
                  <a:pt x="1846856" y="687847"/>
                  <a:pt x="1858456" y="687847"/>
                </a:cubicBezTo>
                <a:close/>
                <a:moveTo>
                  <a:pt x="1444398" y="666575"/>
                </a:moveTo>
                <a:cubicBezTo>
                  <a:pt x="1454067" y="666575"/>
                  <a:pt x="1461807" y="674315"/>
                  <a:pt x="1461807" y="683985"/>
                </a:cubicBezTo>
                <a:cubicBezTo>
                  <a:pt x="1461807" y="693664"/>
                  <a:pt x="1454067" y="701404"/>
                  <a:pt x="1444398" y="701404"/>
                </a:cubicBezTo>
                <a:cubicBezTo>
                  <a:pt x="1434718" y="701404"/>
                  <a:pt x="1426979" y="693664"/>
                  <a:pt x="1426979" y="683985"/>
                </a:cubicBezTo>
                <a:cubicBezTo>
                  <a:pt x="1426979" y="674315"/>
                  <a:pt x="1434718" y="666575"/>
                  <a:pt x="1444398" y="666575"/>
                </a:cubicBezTo>
                <a:close/>
                <a:moveTo>
                  <a:pt x="812657" y="659816"/>
                </a:moveTo>
                <a:cubicBezTo>
                  <a:pt x="813622" y="659816"/>
                  <a:pt x="815562" y="660781"/>
                  <a:pt x="815562" y="662721"/>
                </a:cubicBezTo>
                <a:cubicBezTo>
                  <a:pt x="815562" y="664651"/>
                  <a:pt x="814587" y="665616"/>
                  <a:pt x="812657" y="665616"/>
                </a:cubicBezTo>
                <a:cubicBezTo>
                  <a:pt x="811692" y="665616"/>
                  <a:pt x="809752" y="664651"/>
                  <a:pt x="809752" y="662721"/>
                </a:cubicBezTo>
                <a:cubicBezTo>
                  <a:pt x="809752" y="661746"/>
                  <a:pt x="810717" y="659816"/>
                  <a:pt x="812657" y="659816"/>
                </a:cubicBezTo>
                <a:close/>
                <a:moveTo>
                  <a:pt x="3911386" y="659808"/>
                </a:moveTo>
                <a:cubicBezTo>
                  <a:pt x="3927841" y="659808"/>
                  <a:pt x="3940415" y="673348"/>
                  <a:pt x="3940415" y="688837"/>
                </a:cubicBezTo>
                <a:cubicBezTo>
                  <a:pt x="3940415" y="704317"/>
                  <a:pt x="3927841" y="717856"/>
                  <a:pt x="3911386" y="717856"/>
                </a:cubicBezTo>
                <a:cubicBezTo>
                  <a:pt x="3894942" y="717856"/>
                  <a:pt x="3882368" y="704317"/>
                  <a:pt x="3882368" y="688837"/>
                </a:cubicBezTo>
                <a:cubicBezTo>
                  <a:pt x="3882368" y="673348"/>
                  <a:pt x="3895907" y="659808"/>
                  <a:pt x="3911386" y="659808"/>
                </a:cubicBezTo>
                <a:close/>
                <a:moveTo>
                  <a:pt x="3056172" y="654958"/>
                </a:moveTo>
                <a:cubicBezTo>
                  <a:pt x="3069711" y="654958"/>
                  <a:pt x="3081321" y="666568"/>
                  <a:pt x="3081321" y="680107"/>
                </a:cubicBezTo>
                <a:cubicBezTo>
                  <a:pt x="3081321" y="693656"/>
                  <a:pt x="3069711" y="705266"/>
                  <a:pt x="3056172" y="705266"/>
                </a:cubicBezTo>
                <a:cubicBezTo>
                  <a:pt x="3042623" y="705266"/>
                  <a:pt x="3031014" y="693656"/>
                  <a:pt x="3031014" y="680107"/>
                </a:cubicBezTo>
                <a:cubicBezTo>
                  <a:pt x="3031014" y="666568"/>
                  <a:pt x="3042623" y="654958"/>
                  <a:pt x="3056172" y="654958"/>
                </a:cubicBezTo>
                <a:close/>
                <a:moveTo>
                  <a:pt x="1088377" y="652071"/>
                </a:moveTo>
                <a:cubicBezTo>
                  <a:pt x="1108691" y="652071"/>
                  <a:pt x="1125135" y="668515"/>
                  <a:pt x="1125135" y="688839"/>
                </a:cubicBezTo>
                <a:cubicBezTo>
                  <a:pt x="1125135" y="708179"/>
                  <a:pt x="1108691" y="725598"/>
                  <a:pt x="1088377" y="725598"/>
                </a:cubicBezTo>
                <a:cubicBezTo>
                  <a:pt x="1068053" y="725598"/>
                  <a:pt x="1051609" y="709154"/>
                  <a:pt x="1051609" y="688839"/>
                </a:cubicBezTo>
                <a:cubicBezTo>
                  <a:pt x="1051609" y="668515"/>
                  <a:pt x="1068053" y="652071"/>
                  <a:pt x="1088377" y="652071"/>
                </a:cubicBezTo>
                <a:close/>
                <a:moveTo>
                  <a:pt x="2024867" y="643339"/>
                </a:moveTo>
                <a:cubicBezTo>
                  <a:pt x="2032606" y="643339"/>
                  <a:pt x="2039371" y="650114"/>
                  <a:pt x="2039371" y="657853"/>
                </a:cubicBezTo>
                <a:cubicBezTo>
                  <a:pt x="2039371" y="665593"/>
                  <a:pt x="2032606" y="672367"/>
                  <a:pt x="2024867" y="672367"/>
                </a:cubicBezTo>
                <a:cubicBezTo>
                  <a:pt x="2017127" y="672367"/>
                  <a:pt x="2010353" y="665593"/>
                  <a:pt x="2010353" y="657853"/>
                </a:cubicBezTo>
                <a:cubicBezTo>
                  <a:pt x="2010353" y="650114"/>
                  <a:pt x="2017127" y="643339"/>
                  <a:pt x="2024867" y="643339"/>
                </a:cubicBezTo>
                <a:close/>
                <a:moveTo>
                  <a:pt x="3475074" y="633676"/>
                </a:moveTo>
                <a:cubicBezTo>
                  <a:pt x="3478812" y="633676"/>
                  <a:pt x="3481849" y="636713"/>
                  <a:pt x="3481849" y="640451"/>
                </a:cubicBezTo>
                <a:cubicBezTo>
                  <a:pt x="3481849" y="644188"/>
                  <a:pt x="3478812" y="647225"/>
                  <a:pt x="3475074" y="647225"/>
                </a:cubicBezTo>
                <a:cubicBezTo>
                  <a:pt x="3471337" y="647225"/>
                  <a:pt x="3468300" y="644188"/>
                  <a:pt x="3468300" y="640451"/>
                </a:cubicBezTo>
                <a:cubicBezTo>
                  <a:pt x="3468300" y="636713"/>
                  <a:pt x="3471337" y="633676"/>
                  <a:pt x="3475074" y="633676"/>
                </a:cubicBezTo>
                <a:close/>
                <a:moveTo>
                  <a:pt x="2887821" y="617224"/>
                </a:moveTo>
                <a:cubicBezTo>
                  <a:pt x="2899430" y="617224"/>
                  <a:pt x="2908145" y="625929"/>
                  <a:pt x="2908145" y="637538"/>
                </a:cubicBezTo>
                <a:cubicBezTo>
                  <a:pt x="2908145" y="649148"/>
                  <a:pt x="2899430" y="657863"/>
                  <a:pt x="2887821" y="657863"/>
                </a:cubicBezTo>
                <a:cubicBezTo>
                  <a:pt x="2876211" y="657863"/>
                  <a:pt x="2867507" y="649148"/>
                  <a:pt x="2867507" y="637538"/>
                </a:cubicBezTo>
                <a:cubicBezTo>
                  <a:pt x="2867507" y="625929"/>
                  <a:pt x="2876211" y="617224"/>
                  <a:pt x="2887821" y="617224"/>
                </a:cubicBezTo>
                <a:close/>
                <a:moveTo>
                  <a:pt x="2195138" y="609485"/>
                </a:moveTo>
                <a:cubicBezTo>
                  <a:pt x="2202086" y="609485"/>
                  <a:pt x="2207713" y="615113"/>
                  <a:pt x="2207713" y="622060"/>
                </a:cubicBezTo>
                <a:cubicBezTo>
                  <a:pt x="2207713" y="629008"/>
                  <a:pt x="2202086" y="634645"/>
                  <a:pt x="2195138" y="634645"/>
                </a:cubicBezTo>
                <a:cubicBezTo>
                  <a:pt x="2188191" y="634645"/>
                  <a:pt x="2182564" y="629008"/>
                  <a:pt x="2182564" y="622060"/>
                </a:cubicBezTo>
                <a:cubicBezTo>
                  <a:pt x="2182564" y="615113"/>
                  <a:pt x="2188191" y="609485"/>
                  <a:pt x="2195138" y="609485"/>
                </a:cubicBezTo>
                <a:close/>
                <a:moveTo>
                  <a:pt x="2715620" y="594006"/>
                </a:moveTo>
                <a:cubicBezTo>
                  <a:pt x="2724334" y="594006"/>
                  <a:pt x="2732074" y="601746"/>
                  <a:pt x="2732074" y="610450"/>
                </a:cubicBezTo>
                <a:cubicBezTo>
                  <a:pt x="2732074" y="620130"/>
                  <a:pt x="2725299" y="626894"/>
                  <a:pt x="2715620" y="626894"/>
                </a:cubicBezTo>
                <a:cubicBezTo>
                  <a:pt x="2706915" y="626894"/>
                  <a:pt x="2699176" y="619155"/>
                  <a:pt x="2699176" y="610450"/>
                </a:cubicBezTo>
                <a:cubicBezTo>
                  <a:pt x="2699176" y="601746"/>
                  <a:pt x="2706915" y="594006"/>
                  <a:pt x="2715620" y="594006"/>
                </a:cubicBezTo>
                <a:close/>
                <a:moveTo>
                  <a:pt x="2368304" y="590137"/>
                </a:moveTo>
                <a:cubicBezTo>
                  <a:pt x="2375079" y="590137"/>
                  <a:pt x="2380889" y="595936"/>
                  <a:pt x="2380889" y="602711"/>
                </a:cubicBezTo>
                <a:cubicBezTo>
                  <a:pt x="2380889" y="609486"/>
                  <a:pt x="2375079" y="615286"/>
                  <a:pt x="2368304" y="615286"/>
                </a:cubicBezTo>
                <a:cubicBezTo>
                  <a:pt x="2361529" y="615286"/>
                  <a:pt x="2355730" y="609486"/>
                  <a:pt x="2355730" y="602711"/>
                </a:cubicBezTo>
                <a:cubicBezTo>
                  <a:pt x="2355730" y="595936"/>
                  <a:pt x="2361529" y="590137"/>
                  <a:pt x="2368304" y="590137"/>
                </a:cubicBezTo>
                <a:close/>
                <a:moveTo>
                  <a:pt x="4119391" y="589183"/>
                </a:moveTo>
                <a:cubicBezTo>
                  <a:pt x="4127130" y="589183"/>
                  <a:pt x="4133895" y="595957"/>
                  <a:pt x="4133895" y="603697"/>
                </a:cubicBezTo>
                <a:cubicBezTo>
                  <a:pt x="4133895" y="612401"/>
                  <a:pt x="4127130" y="618211"/>
                  <a:pt x="4119391" y="618211"/>
                </a:cubicBezTo>
                <a:cubicBezTo>
                  <a:pt x="4111651" y="618211"/>
                  <a:pt x="4104877" y="611436"/>
                  <a:pt x="4104877" y="603697"/>
                </a:cubicBezTo>
                <a:cubicBezTo>
                  <a:pt x="4104877" y="595957"/>
                  <a:pt x="4111651" y="589183"/>
                  <a:pt x="4119391" y="589183"/>
                </a:cubicBezTo>
                <a:close/>
                <a:moveTo>
                  <a:pt x="1601119" y="587239"/>
                </a:moveTo>
                <a:cubicBezTo>
                  <a:pt x="1609823" y="587239"/>
                  <a:pt x="1616598" y="594014"/>
                  <a:pt x="1616598" y="602718"/>
                </a:cubicBezTo>
                <a:cubicBezTo>
                  <a:pt x="1616598" y="611422"/>
                  <a:pt x="1609823" y="618197"/>
                  <a:pt x="1601119" y="618197"/>
                </a:cubicBezTo>
                <a:cubicBezTo>
                  <a:pt x="1592414" y="618197"/>
                  <a:pt x="1585640" y="611422"/>
                  <a:pt x="1585640" y="602718"/>
                </a:cubicBezTo>
                <a:cubicBezTo>
                  <a:pt x="1585640" y="594014"/>
                  <a:pt x="1592414" y="587239"/>
                  <a:pt x="1601119" y="587239"/>
                </a:cubicBezTo>
                <a:close/>
                <a:moveTo>
                  <a:pt x="2542454" y="585291"/>
                </a:moveTo>
                <a:cubicBezTo>
                  <a:pt x="2550194" y="585291"/>
                  <a:pt x="2555994" y="591091"/>
                  <a:pt x="2555994" y="598831"/>
                </a:cubicBezTo>
                <a:cubicBezTo>
                  <a:pt x="2555994" y="606581"/>
                  <a:pt x="2550194" y="612380"/>
                  <a:pt x="2542454" y="612380"/>
                </a:cubicBezTo>
                <a:cubicBezTo>
                  <a:pt x="2534715" y="612380"/>
                  <a:pt x="2528905" y="606581"/>
                  <a:pt x="2528905" y="598831"/>
                </a:cubicBezTo>
                <a:cubicBezTo>
                  <a:pt x="2528905" y="591091"/>
                  <a:pt x="2534715" y="585291"/>
                  <a:pt x="2542454" y="585291"/>
                </a:cubicBezTo>
                <a:close/>
                <a:moveTo>
                  <a:pt x="3766275" y="561122"/>
                </a:moveTo>
                <a:cubicBezTo>
                  <a:pt x="3779093" y="561122"/>
                  <a:pt x="3789494" y="571513"/>
                  <a:pt x="3789494" y="584342"/>
                </a:cubicBezTo>
                <a:cubicBezTo>
                  <a:pt x="3789494" y="597170"/>
                  <a:pt x="3779093" y="607561"/>
                  <a:pt x="3766275" y="607561"/>
                </a:cubicBezTo>
                <a:cubicBezTo>
                  <a:pt x="3753446" y="607561"/>
                  <a:pt x="3743056" y="597170"/>
                  <a:pt x="3743056" y="584342"/>
                </a:cubicBezTo>
                <a:cubicBezTo>
                  <a:pt x="3743056" y="571513"/>
                  <a:pt x="3753446" y="561122"/>
                  <a:pt x="3766275" y="561122"/>
                </a:cubicBezTo>
                <a:close/>
                <a:moveTo>
                  <a:pt x="3315438" y="558220"/>
                </a:moveTo>
                <a:cubicBezTo>
                  <a:pt x="3319714" y="558220"/>
                  <a:pt x="3323178" y="561683"/>
                  <a:pt x="3323178" y="565959"/>
                </a:cubicBezTo>
                <a:cubicBezTo>
                  <a:pt x="3323178" y="570235"/>
                  <a:pt x="3319714" y="573699"/>
                  <a:pt x="3315438" y="573699"/>
                </a:cubicBezTo>
                <a:cubicBezTo>
                  <a:pt x="3311162" y="573699"/>
                  <a:pt x="3307699" y="570235"/>
                  <a:pt x="3307699" y="565959"/>
                </a:cubicBezTo>
                <a:cubicBezTo>
                  <a:pt x="3307699" y="561683"/>
                  <a:pt x="3311162" y="558220"/>
                  <a:pt x="3315438" y="558220"/>
                </a:cubicBezTo>
                <a:close/>
                <a:moveTo>
                  <a:pt x="1233489" y="546610"/>
                </a:moveTo>
                <a:cubicBezTo>
                  <a:pt x="1254768" y="546610"/>
                  <a:pt x="1271222" y="563054"/>
                  <a:pt x="1271222" y="584343"/>
                </a:cubicBezTo>
                <a:cubicBezTo>
                  <a:pt x="1271222" y="604657"/>
                  <a:pt x="1254768" y="622077"/>
                  <a:pt x="1233489" y="622077"/>
                </a:cubicBezTo>
                <a:cubicBezTo>
                  <a:pt x="1212200" y="622077"/>
                  <a:pt x="1195756" y="605622"/>
                  <a:pt x="1195756" y="584343"/>
                </a:cubicBezTo>
                <a:cubicBezTo>
                  <a:pt x="1195756" y="563054"/>
                  <a:pt x="1212200" y="546610"/>
                  <a:pt x="1233489" y="546610"/>
                </a:cubicBezTo>
                <a:close/>
                <a:moveTo>
                  <a:pt x="951005" y="543721"/>
                </a:moveTo>
                <a:cubicBezTo>
                  <a:pt x="952610" y="543721"/>
                  <a:pt x="953900" y="545020"/>
                  <a:pt x="953900" y="546625"/>
                </a:cubicBezTo>
                <a:cubicBezTo>
                  <a:pt x="953900" y="548230"/>
                  <a:pt x="952610" y="549531"/>
                  <a:pt x="951005" y="549531"/>
                </a:cubicBezTo>
                <a:cubicBezTo>
                  <a:pt x="949400" y="549531"/>
                  <a:pt x="948100" y="548230"/>
                  <a:pt x="948100" y="546625"/>
                </a:cubicBezTo>
                <a:cubicBezTo>
                  <a:pt x="948100" y="545020"/>
                  <a:pt x="949400" y="543721"/>
                  <a:pt x="951005" y="543721"/>
                </a:cubicBezTo>
                <a:close/>
                <a:moveTo>
                  <a:pt x="1763651" y="519522"/>
                </a:moveTo>
                <a:cubicBezTo>
                  <a:pt x="1771390" y="519522"/>
                  <a:pt x="1778155" y="526297"/>
                  <a:pt x="1778155" y="534036"/>
                </a:cubicBezTo>
                <a:cubicBezTo>
                  <a:pt x="1778155" y="541776"/>
                  <a:pt x="1771390" y="548540"/>
                  <a:pt x="1763651" y="548540"/>
                </a:cubicBezTo>
                <a:cubicBezTo>
                  <a:pt x="1755911" y="548540"/>
                  <a:pt x="1749137" y="541776"/>
                  <a:pt x="1749137" y="534036"/>
                </a:cubicBezTo>
                <a:cubicBezTo>
                  <a:pt x="1749137" y="526297"/>
                  <a:pt x="1755911" y="519522"/>
                  <a:pt x="1763651" y="519522"/>
                </a:cubicBezTo>
                <a:close/>
                <a:moveTo>
                  <a:pt x="3150002" y="496292"/>
                </a:moveTo>
                <a:cubicBezTo>
                  <a:pt x="3154837" y="496292"/>
                  <a:pt x="3157742" y="500162"/>
                  <a:pt x="3157742" y="504032"/>
                </a:cubicBezTo>
                <a:cubicBezTo>
                  <a:pt x="3157742" y="507901"/>
                  <a:pt x="3153872" y="511771"/>
                  <a:pt x="3150002" y="511771"/>
                </a:cubicBezTo>
                <a:cubicBezTo>
                  <a:pt x="3145168" y="511771"/>
                  <a:pt x="3142263" y="507901"/>
                  <a:pt x="3142263" y="504032"/>
                </a:cubicBezTo>
                <a:cubicBezTo>
                  <a:pt x="3142263" y="500162"/>
                  <a:pt x="3146133" y="496292"/>
                  <a:pt x="3150002" y="496292"/>
                </a:cubicBezTo>
                <a:close/>
                <a:moveTo>
                  <a:pt x="3977173" y="476967"/>
                </a:moveTo>
                <a:cubicBezTo>
                  <a:pt x="3984912" y="476967"/>
                  <a:pt x="3991677" y="483742"/>
                  <a:pt x="3991677" y="491481"/>
                </a:cubicBezTo>
                <a:cubicBezTo>
                  <a:pt x="3991677" y="499221"/>
                  <a:pt x="3984912" y="505985"/>
                  <a:pt x="3977173" y="505985"/>
                </a:cubicBezTo>
                <a:cubicBezTo>
                  <a:pt x="3969433" y="505985"/>
                  <a:pt x="3962659" y="499221"/>
                  <a:pt x="3962659" y="491481"/>
                </a:cubicBezTo>
                <a:cubicBezTo>
                  <a:pt x="3962659" y="483742"/>
                  <a:pt x="3969433" y="476967"/>
                  <a:pt x="3977173" y="476967"/>
                </a:cubicBezTo>
                <a:close/>
                <a:moveTo>
                  <a:pt x="3613412" y="476962"/>
                </a:moveTo>
                <a:cubicBezTo>
                  <a:pt x="3622116" y="476962"/>
                  <a:pt x="3628891" y="483736"/>
                  <a:pt x="3628891" y="492441"/>
                </a:cubicBezTo>
                <a:cubicBezTo>
                  <a:pt x="3628891" y="501145"/>
                  <a:pt x="3622116" y="507921"/>
                  <a:pt x="3613412" y="507921"/>
                </a:cubicBezTo>
                <a:cubicBezTo>
                  <a:pt x="3604707" y="507921"/>
                  <a:pt x="3597933" y="501145"/>
                  <a:pt x="3597933" y="492441"/>
                </a:cubicBezTo>
                <a:cubicBezTo>
                  <a:pt x="3597933" y="483736"/>
                  <a:pt x="3604707" y="476962"/>
                  <a:pt x="3613412" y="476962"/>
                </a:cubicBezTo>
                <a:close/>
                <a:moveTo>
                  <a:pt x="1931017" y="465344"/>
                </a:moveTo>
                <a:cubicBezTo>
                  <a:pt x="1938767" y="465344"/>
                  <a:pt x="1944567" y="471143"/>
                  <a:pt x="1944567" y="478883"/>
                </a:cubicBezTo>
                <a:cubicBezTo>
                  <a:pt x="1944567" y="486622"/>
                  <a:pt x="1938767" y="492432"/>
                  <a:pt x="1931017" y="492432"/>
                </a:cubicBezTo>
                <a:cubicBezTo>
                  <a:pt x="1923277" y="492432"/>
                  <a:pt x="1917478" y="486622"/>
                  <a:pt x="1917478" y="478883"/>
                </a:cubicBezTo>
                <a:cubicBezTo>
                  <a:pt x="1917478" y="471143"/>
                  <a:pt x="1923277" y="465344"/>
                  <a:pt x="1931017" y="465344"/>
                </a:cubicBezTo>
                <a:close/>
                <a:moveTo>
                  <a:pt x="1386351" y="452769"/>
                </a:moveTo>
                <a:cubicBezTo>
                  <a:pt x="1407630" y="452769"/>
                  <a:pt x="1425049" y="470178"/>
                  <a:pt x="1425049" y="491467"/>
                </a:cubicBezTo>
                <a:cubicBezTo>
                  <a:pt x="1425049" y="512746"/>
                  <a:pt x="1407630" y="530165"/>
                  <a:pt x="1386351" y="530165"/>
                </a:cubicBezTo>
                <a:cubicBezTo>
                  <a:pt x="1365062" y="530165"/>
                  <a:pt x="1347653" y="512746"/>
                  <a:pt x="1347653" y="491467"/>
                </a:cubicBezTo>
                <a:cubicBezTo>
                  <a:pt x="1347653" y="470178"/>
                  <a:pt x="1365062" y="452769"/>
                  <a:pt x="1386351" y="452769"/>
                </a:cubicBezTo>
                <a:close/>
                <a:moveTo>
                  <a:pt x="2979731" y="447924"/>
                </a:moveTo>
                <a:cubicBezTo>
                  <a:pt x="2984576" y="447924"/>
                  <a:pt x="2988446" y="451794"/>
                  <a:pt x="2988446" y="456629"/>
                </a:cubicBezTo>
                <a:cubicBezTo>
                  <a:pt x="2988446" y="461474"/>
                  <a:pt x="2984576" y="465343"/>
                  <a:pt x="2979731" y="465343"/>
                </a:cubicBezTo>
                <a:cubicBezTo>
                  <a:pt x="2974897" y="465343"/>
                  <a:pt x="2971027" y="461474"/>
                  <a:pt x="2971027" y="456629"/>
                </a:cubicBezTo>
                <a:cubicBezTo>
                  <a:pt x="2971027" y="451794"/>
                  <a:pt x="2974897" y="447924"/>
                  <a:pt x="2979731" y="447924"/>
                </a:cubicBezTo>
                <a:close/>
                <a:moveTo>
                  <a:pt x="1096116" y="435365"/>
                </a:moveTo>
                <a:cubicBezTo>
                  <a:pt x="1098056" y="435365"/>
                  <a:pt x="1099986" y="437305"/>
                  <a:pt x="1099986" y="439235"/>
                </a:cubicBezTo>
                <a:cubicBezTo>
                  <a:pt x="1099986" y="441175"/>
                  <a:pt x="1098056" y="443105"/>
                  <a:pt x="1096116" y="443105"/>
                </a:cubicBezTo>
                <a:cubicBezTo>
                  <a:pt x="1094187" y="443105"/>
                  <a:pt x="1092247" y="441175"/>
                  <a:pt x="1092247" y="439235"/>
                </a:cubicBezTo>
                <a:cubicBezTo>
                  <a:pt x="1092247" y="437305"/>
                  <a:pt x="1094187" y="435365"/>
                  <a:pt x="1096116" y="435365"/>
                </a:cubicBezTo>
                <a:close/>
                <a:moveTo>
                  <a:pt x="2103228" y="426645"/>
                </a:moveTo>
                <a:cubicBezTo>
                  <a:pt x="2110176" y="426645"/>
                  <a:pt x="2115813" y="432272"/>
                  <a:pt x="2115813" y="439220"/>
                </a:cubicBezTo>
                <a:cubicBezTo>
                  <a:pt x="2115813" y="446167"/>
                  <a:pt x="2110176" y="451804"/>
                  <a:pt x="2103228" y="451804"/>
                </a:cubicBezTo>
                <a:cubicBezTo>
                  <a:pt x="2096281" y="451804"/>
                  <a:pt x="2090654" y="446167"/>
                  <a:pt x="2090654" y="439220"/>
                </a:cubicBezTo>
                <a:cubicBezTo>
                  <a:pt x="2090654" y="432272"/>
                  <a:pt x="2096281" y="426645"/>
                  <a:pt x="2103228" y="426645"/>
                </a:cubicBezTo>
                <a:close/>
                <a:moveTo>
                  <a:pt x="2806565" y="415036"/>
                </a:moveTo>
                <a:cubicBezTo>
                  <a:pt x="2811400" y="415036"/>
                  <a:pt x="2816235" y="418905"/>
                  <a:pt x="2816235" y="424705"/>
                </a:cubicBezTo>
                <a:cubicBezTo>
                  <a:pt x="2815270" y="429550"/>
                  <a:pt x="2811400" y="433420"/>
                  <a:pt x="2806565" y="433420"/>
                </a:cubicBezTo>
                <a:cubicBezTo>
                  <a:pt x="2801720" y="433420"/>
                  <a:pt x="2796886" y="429550"/>
                  <a:pt x="2796886" y="424705"/>
                </a:cubicBezTo>
                <a:cubicBezTo>
                  <a:pt x="2796886" y="419870"/>
                  <a:pt x="2800756" y="415036"/>
                  <a:pt x="2806565" y="415036"/>
                </a:cubicBezTo>
                <a:close/>
                <a:moveTo>
                  <a:pt x="3453786" y="402459"/>
                </a:moveTo>
                <a:cubicBezTo>
                  <a:pt x="3458621" y="402459"/>
                  <a:pt x="3463456" y="407294"/>
                  <a:pt x="3463456" y="412128"/>
                </a:cubicBezTo>
                <a:cubicBezTo>
                  <a:pt x="3463456" y="416973"/>
                  <a:pt x="3459586" y="421808"/>
                  <a:pt x="3453786" y="421808"/>
                </a:cubicBezTo>
                <a:cubicBezTo>
                  <a:pt x="3447977" y="421808"/>
                  <a:pt x="3444107" y="416973"/>
                  <a:pt x="3444107" y="412128"/>
                </a:cubicBezTo>
                <a:cubicBezTo>
                  <a:pt x="3444107" y="406329"/>
                  <a:pt x="3448941" y="402459"/>
                  <a:pt x="3453786" y="402459"/>
                </a:cubicBezTo>
                <a:close/>
                <a:moveTo>
                  <a:pt x="2277368" y="401487"/>
                </a:moveTo>
                <a:cubicBezTo>
                  <a:pt x="2284143" y="401487"/>
                  <a:pt x="2288978" y="406322"/>
                  <a:pt x="2288978" y="413096"/>
                </a:cubicBezTo>
                <a:cubicBezTo>
                  <a:pt x="2288978" y="419871"/>
                  <a:pt x="2284143" y="424706"/>
                  <a:pt x="2277368" y="424706"/>
                </a:cubicBezTo>
                <a:cubicBezTo>
                  <a:pt x="2270594" y="424706"/>
                  <a:pt x="2265759" y="419871"/>
                  <a:pt x="2265759" y="413096"/>
                </a:cubicBezTo>
                <a:cubicBezTo>
                  <a:pt x="2265759" y="406322"/>
                  <a:pt x="2270594" y="401487"/>
                  <a:pt x="2277368" y="401487"/>
                </a:cubicBezTo>
                <a:close/>
                <a:moveTo>
                  <a:pt x="2630494" y="396652"/>
                </a:moveTo>
                <a:cubicBezTo>
                  <a:pt x="2635837" y="396652"/>
                  <a:pt x="2640164" y="400979"/>
                  <a:pt x="2640164" y="406331"/>
                </a:cubicBezTo>
                <a:cubicBezTo>
                  <a:pt x="2640164" y="411674"/>
                  <a:pt x="2635837" y="416001"/>
                  <a:pt x="2630494" y="416001"/>
                </a:cubicBezTo>
                <a:cubicBezTo>
                  <a:pt x="2625142" y="416001"/>
                  <a:pt x="2620815" y="411674"/>
                  <a:pt x="2620815" y="406331"/>
                </a:cubicBezTo>
                <a:cubicBezTo>
                  <a:pt x="2620815" y="400979"/>
                  <a:pt x="2625142" y="396652"/>
                  <a:pt x="2630494" y="396652"/>
                </a:cubicBezTo>
                <a:close/>
                <a:moveTo>
                  <a:pt x="2454414" y="391807"/>
                </a:moveTo>
                <a:cubicBezTo>
                  <a:pt x="2460214" y="391807"/>
                  <a:pt x="2465049" y="396641"/>
                  <a:pt x="2465049" y="402451"/>
                </a:cubicBezTo>
                <a:cubicBezTo>
                  <a:pt x="2465049" y="408251"/>
                  <a:pt x="2460214" y="413096"/>
                  <a:pt x="2454414" y="413096"/>
                </a:cubicBezTo>
                <a:cubicBezTo>
                  <a:pt x="2448605" y="413096"/>
                  <a:pt x="2443770" y="408251"/>
                  <a:pt x="2443770" y="402451"/>
                </a:cubicBezTo>
                <a:cubicBezTo>
                  <a:pt x="2443770" y="396641"/>
                  <a:pt x="2448605" y="391807"/>
                  <a:pt x="2454414" y="391807"/>
                </a:cubicBezTo>
                <a:close/>
                <a:moveTo>
                  <a:pt x="3828181" y="377315"/>
                </a:moveTo>
                <a:cubicBezTo>
                  <a:pt x="3835930" y="377315"/>
                  <a:pt x="3841730" y="383115"/>
                  <a:pt x="3841730" y="390865"/>
                </a:cubicBezTo>
                <a:cubicBezTo>
                  <a:pt x="3841730" y="397629"/>
                  <a:pt x="3834955" y="404404"/>
                  <a:pt x="3828181" y="404404"/>
                </a:cubicBezTo>
                <a:cubicBezTo>
                  <a:pt x="3820451" y="404404"/>
                  <a:pt x="3814642" y="398605"/>
                  <a:pt x="3814642" y="390865"/>
                </a:cubicBezTo>
                <a:cubicBezTo>
                  <a:pt x="3814642" y="383115"/>
                  <a:pt x="3820451" y="377315"/>
                  <a:pt x="3828181" y="377315"/>
                </a:cubicBezTo>
                <a:close/>
                <a:moveTo>
                  <a:pt x="1545977" y="362796"/>
                </a:moveTo>
                <a:cubicBezTo>
                  <a:pt x="1573066" y="362796"/>
                  <a:pt x="1594345" y="384085"/>
                  <a:pt x="1594345" y="411164"/>
                </a:cubicBezTo>
                <a:cubicBezTo>
                  <a:pt x="1594345" y="438253"/>
                  <a:pt x="1573066" y="459542"/>
                  <a:pt x="1545977" y="459542"/>
                </a:cubicBezTo>
                <a:cubicBezTo>
                  <a:pt x="1518889" y="459542"/>
                  <a:pt x="1497600" y="438253"/>
                  <a:pt x="1497600" y="411164"/>
                </a:cubicBezTo>
                <a:cubicBezTo>
                  <a:pt x="1497600" y="384085"/>
                  <a:pt x="1518889" y="362796"/>
                  <a:pt x="1545977" y="362796"/>
                </a:cubicBezTo>
                <a:close/>
                <a:moveTo>
                  <a:pt x="1248968" y="339583"/>
                </a:moveTo>
                <a:cubicBezTo>
                  <a:pt x="1251101" y="339583"/>
                  <a:pt x="1252838" y="341320"/>
                  <a:pt x="1252838" y="343453"/>
                </a:cubicBezTo>
                <a:cubicBezTo>
                  <a:pt x="1252838" y="345587"/>
                  <a:pt x="1251101" y="347324"/>
                  <a:pt x="1248968" y="347324"/>
                </a:cubicBezTo>
                <a:cubicBezTo>
                  <a:pt x="1246835" y="347324"/>
                  <a:pt x="1245099" y="345587"/>
                  <a:pt x="1245099" y="343453"/>
                </a:cubicBezTo>
                <a:cubicBezTo>
                  <a:pt x="1245099" y="341320"/>
                  <a:pt x="1246835" y="339583"/>
                  <a:pt x="1248968" y="339583"/>
                </a:cubicBezTo>
                <a:close/>
                <a:moveTo>
                  <a:pt x="3288349" y="334742"/>
                </a:moveTo>
                <a:cubicBezTo>
                  <a:pt x="3293184" y="334742"/>
                  <a:pt x="3297064" y="338612"/>
                  <a:pt x="3297064" y="343447"/>
                </a:cubicBezTo>
                <a:cubicBezTo>
                  <a:pt x="3297064" y="348281"/>
                  <a:pt x="3293184" y="352162"/>
                  <a:pt x="3288349" y="352162"/>
                </a:cubicBezTo>
                <a:cubicBezTo>
                  <a:pt x="3283515" y="352162"/>
                  <a:pt x="3279645" y="348281"/>
                  <a:pt x="3279645" y="343447"/>
                </a:cubicBezTo>
                <a:cubicBezTo>
                  <a:pt x="3279645" y="338612"/>
                  <a:pt x="3283515" y="334742"/>
                  <a:pt x="3288349" y="334742"/>
                </a:cubicBezTo>
                <a:close/>
                <a:moveTo>
                  <a:pt x="3671459" y="287344"/>
                </a:moveTo>
                <a:cubicBezTo>
                  <a:pt x="3678234" y="287344"/>
                  <a:pt x="3684044" y="293144"/>
                  <a:pt x="3684044" y="299919"/>
                </a:cubicBezTo>
                <a:cubicBezTo>
                  <a:pt x="3684044" y="306693"/>
                  <a:pt x="3679199" y="312503"/>
                  <a:pt x="3671459" y="312503"/>
                </a:cubicBezTo>
                <a:cubicBezTo>
                  <a:pt x="3664695" y="312503"/>
                  <a:pt x="3658885" y="306693"/>
                  <a:pt x="3658885" y="299919"/>
                </a:cubicBezTo>
                <a:cubicBezTo>
                  <a:pt x="3658885" y="293144"/>
                  <a:pt x="3664695" y="287344"/>
                  <a:pt x="3671459" y="287344"/>
                </a:cubicBezTo>
                <a:close/>
                <a:moveTo>
                  <a:pt x="1711414" y="287339"/>
                </a:moveTo>
                <a:cubicBezTo>
                  <a:pt x="1743337" y="287339"/>
                  <a:pt x="1768496" y="313464"/>
                  <a:pt x="1768496" y="344422"/>
                </a:cubicBezTo>
                <a:cubicBezTo>
                  <a:pt x="1768496" y="375381"/>
                  <a:pt x="1743337" y="401495"/>
                  <a:pt x="1711414" y="401495"/>
                </a:cubicBezTo>
                <a:cubicBezTo>
                  <a:pt x="1679491" y="401495"/>
                  <a:pt x="1654332" y="375381"/>
                  <a:pt x="1654332" y="344422"/>
                </a:cubicBezTo>
                <a:cubicBezTo>
                  <a:pt x="1654332" y="313464"/>
                  <a:pt x="1680455" y="287339"/>
                  <a:pt x="1711414" y="287339"/>
                </a:cubicBezTo>
                <a:close/>
                <a:moveTo>
                  <a:pt x="3118078" y="279599"/>
                </a:moveTo>
                <a:cubicBezTo>
                  <a:pt x="3123888" y="279599"/>
                  <a:pt x="3127758" y="284434"/>
                  <a:pt x="3127758" y="289269"/>
                </a:cubicBezTo>
                <a:cubicBezTo>
                  <a:pt x="3128723" y="295079"/>
                  <a:pt x="3123888" y="298949"/>
                  <a:pt x="3118078" y="298949"/>
                </a:cubicBezTo>
                <a:cubicBezTo>
                  <a:pt x="3112279" y="298949"/>
                  <a:pt x="3108409" y="294114"/>
                  <a:pt x="3108409" y="289269"/>
                </a:cubicBezTo>
                <a:cubicBezTo>
                  <a:pt x="3108409" y="283469"/>
                  <a:pt x="3113243" y="279599"/>
                  <a:pt x="3118078" y="279599"/>
                </a:cubicBezTo>
                <a:close/>
                <a:moveTo>
                  <a:pt x="1408594" y="253481"/>
                </a:moveTo>
                <a:cubicBezTo>
                  <a:pt x="1411499" y="253481"/>
                  <a:pt x="1413429" y="255421"/>
                  <a:pt x="1413429" y="258316"/>
                </a:cubicBezTo>
                <a:cubicBezTo>
                  <a:pt x="1413429" y="261220"/>
                  <a:pt x="1411499" y="263161"/>
                  <a:pt x="1408594" y="263161"/>
                </a:cubicBezTo>
                <a:cubicBezTo>
                  <a:pt x="1405689" y="263161"/>
                  <a:pt x="1403760" y="261220"/>
                  <a:pt x="1403760" y="258316"/>
                </a:cubicBezTo>
                <a:cubicBezTo>
                  <a:pt x="1403760" y="255421"/>
                  <a:pt x="1405689" y="253481"/>
                  <a:pt x="1408594" y="253481"/>
                </a:cubicBezTo>
                <a:close/>
                <a:moveTo>
                  <a:pt x="1881684" y="237031"/>
                </a:moveTo>
                <a:cubicBezTo>
                  <a:pt x="1910703" y="237031"/>
                  <a:pt x="1933921" y="260251"/>
                  <a:pt x="1933921" y="289270"/>
                </a:cubicBezTo>
                <a:cubicBezTo>
                  <a:pt x="1934886" y="318299"/>
                  <a:pt x="1910703" y="341518"/>
                  <a:pt x="1881684" y="341518"/>
                </a:cubicBezTo>
                <a:cubicBezTo>
                  <a:pt x="1852656" y="341518"/>
                  <a:pt x="1829437" y="318299"/>
                  <a:pt x="1829437" y="289270"/>
                </a:cubicBezTo>
                <a:cubicBezTo>
                  <a:pt x="1829437" y="260251"/>
                  <a:pt x="1852656" y="237031"/>
                  <a:pt x="1881684" y="237031"/>
                </a:cubicBezTo>
                <a:close/>
                <a:moveTo>
                  <a:pt x="2943948" y="235091"/>
                </a:moveTo>
                <a:cubicBezTo>
                  <a:pt x="2951424" y="235091"/>
                  <a:pt x="2957488" y="241155"/>
                  <a:pt x="2957488" y="248630"/>
                </a:cubicBezTo>
                <a:cubicBezTo>
                  <a:pt x="2957488" y="256117"/>
                  <a:pt x="2951424" y="262180"/>
                  <a:pt x="2943948" y="262180"/>
                </a:cubicBezTo>
                <a:cubicBezTo>
                  <a:pt x="2936463" y="262180"/>
                  <a:pt x="2930399" y="256117"/>
                  <a:pt x="2930399" y="248630"/>
                </a:cubicBezTo>
                <a:cubicBezTo>
                  <a:pt x="2930399" y="241155"/>
                  <a:pt x="2936463" y="235091"/>
                  <a:pt x="2943948" y="235091"/>
                </a:cubicBezTo>
                <a:close/>
                <a:moveTo>
                  <a:pt x="3508928" y="208006"/>
                </a:moveTo>
                <a:cubicBezTo>
                  <a:pt x="3515703" y="208006"/>
                  <a:pt x="3521513" y="213806"/>
                  <a:pt x="3521513" y="220581"/>
                </a:cubicBezTo>
                <a:cubicBezTo>
                  <a:pt x="3521513" y="227356"/>
                  <a:pt x="3515703" y="233166"/>
                  <a:pt x="3508928" y="233166"/>
                </a:cubicBezTo>
                <a:cubicBezTo>
                  <a:pt x="3502164" y="233166"/>
                  <a:pt x="3496354" y="227356"/>
                  <a:pt x="3496354" y="220581"/>
                </a:cubicBezTo>
                <a:cubicBezTo>
                  <a:pt x="3496354" y="213806"/>
                  <a:pt x="3502164" y="208006"/>
                  <a:pt x="3508928" y="208006"/>
                </a:cubicBezTo>
                <a:close/>
                <a:moveTo>
                  <a:pt x="2767868" y="203168"/>
                </a:moveTo>
                <a:cubicBezTo>
                  <a:pt x="2777537" y="203168"/>
                  <a:pt x="2786242" y="211872"/>
                  <a:pt x="2786242" y="221552"/>
                </a:cubicBezTo>
                <a:cubicBezTo>
                  <a:pt x="2786242" y="231222"/>
                  <a:pt x="2778502" y="239936"/>
                  <a:pt x="2767868" y="239936"/>
                </a:cubicBezTo>
                <a:cubicBezTo>
                  <a:pt x="2757223" y="239936"/>
                  <a:pt x="2749484" y="231222"/>
                  <a:pt x="2749484" y="221552"/>
                </a:cubicBezTo>
                <a:cubicBezTo>
                  <a:pt x="2749484" y="210907"/>
                  <a:pt x="2758188" y="203168"/>
                  <a:pt x="2767868" y="203168"/>
                </a:cubicBezTo>
                <a:close/>
                <a:moveTo>
                  <a:pt x="2055815" y="203168"/>
                </a:moveTo>
                <a:cubicBezTo>
                  <a:pt x="2080009" y="203168"/>
                  <a:pt x="2100323" y="222517"/>
                  <a:pt x="2100323" y="247676"/>
                </a:cubicBezTo>
                <a:cubicBezTo>
                  <a:pt x="2100323" y="272825"/>
                  <a:pt x="2080009" y="292174"/>
                  <a:pt x="2055815" y="292174"/>
                </a:cubicBezTo>
                <a:cubicBezTo>
                  <a:pt x="2031632" y="292174"/>
                  <a:pt x="2011318" y="272825"/>
                  <a:pt x="2011318" y="247676"/>
                </a:cubicBezTo>
                <a:cubicBezTo>
                  <a:pt x="2011318" y="223482"/>
                  <a:pt x="2030667" y="203168"/>
                  <a:pt x="2055815" y="203168"/>
                </a:cubicBezTo>
                <a:close/>
                <a:moveTo>
                  <a:pt x="2232871" y="182844"/>
                </a:moveTo>
                <a:cubicBezTo>
                  <a:pt x="2253185" y="182844"/>
                  <a:pt x="2270594" y="200253"/>
                  <a:pt x="2270594" y="220577"/>
                </a:cubicBezTo>
                <a:cubicBezTo>
                  <a:pt x="2270594" y="241856"/>
                  <a:pt x="2253185" y="258311"/>
                  <a:pt x="2232871" y="258311"/>
                </a:cubicBezTo>
                <a:cubicBezTo>
                  <a:pt x="2211582" y="258311"/>
                  <a:pt x="2195138" y="240891"/>
                  <a:pt x="2195138" y="220577"/>
                </a:cubicBezTo>
                <a:cubicBezTo>
                  <a:pt x="2195138" y="199288"/>
                  <a:pt x="2212557" y="182844"/>
                  <a:pt x="2232871" y="182844"/>
                </a:cubicBezTo>
                <a:close/>
                <a:moveTo>
                  <a:pt x="2589856" y="181878"/>
                </a:moveTo>
                <a:cubicBezTo>
                  <a:pt x="2603395" y="181878"/>
                  <a:pt x="2615005" y="193488"/>
                  <a:pt x="2615005" y="207037"/>
                </a:cubicBezTo>
                <a:cubicBezTo>
                  <a:pt x="2615005" y="220576"/>
                  <a:pt x="2603395" y="232186"/>
                  <a:pt x="2589856" y="232186"/>
                </a:cubicBezTo>
                <a:cubicBezTo>
                  <a:pt x="2576307" y="232186"/>
                  <a:pt x="2564698" y="220576"/>
                  <a:pt x="2564698" y="207037"/>
                </a:cubicBezTo>
                <a:cubicBezTo>
                  <a:pt x="2564698" y="193488"/>
                  <a:pt x="2575342" y="181878"/>
                  <a:pt x="2589856" y="181878"/>
                </a:cubicBezTo>
                <a:close/>
                <a:moveTo>
                  <a:pt x="1574041" y="179955"/>
                </a:moveTo>
                <a:cubicBezTo>
                  <a:pt x="1576936" y="179955"/>
                  <a:pt x="1579841" y="182858"/>
                  <a:pt x="1579841" y="185753"/>
                </a:cubicBezTo>
                <a:cubicBezTo>
                  <a:pt x="1579841" y="188658"/>
                  <a:pt x="1576936" y="191563"/>
                  <a:pt x="1574041" y="191563"/>
                </a:cubicBezTo>
                <a:cubicBezTo>
                  <a:pt x="1571137" y="191563"/>
                  <a:pt x="1568232" y="188658"/>
                  <a:pt x="1568232" y="185753"/>
                </a:cubicBezTo>
                <a:cubicBezTo>
                  <a:pt x="1568232" y="182858"/>
                  <a:pt x="1571137" y="179955"/>
                  <a:pt x="1574041" y="179955"/>
                </a:cubicBezTo>
                <a:close/>
                <a:moveTo>
                  <a:pt x="2410871" y="175104"/>
                </a:moveTo>
                <a:cubicBezTo>
                  <a:pt x="2428291" y="175104"/>
                  <a:pt x="2442795" y="189618"/>
                  <a:pt x="2442795" y="207027"/>
                </a:cubicBezTo>
                <a:cubicBezTo>
                  <a:pt x="2442795" y="224447"/>
                  <a:pt x="2428291" y="238961"/>
                  <a:pt x="2410871" y="238961"/>
                </a:cubicBezTo>
                <a:cubicBezTo>
                  <a:pt x="2393462" y="238961"/>
                  <a:pt x="2378948" y="224447"/>
                  <a:pt x="2378948" y="207027"/>
                </a:cubicBezTo>
                <a:cubicBezTo>
                  <a:pt x="2378948" y="189618"/>
                  <a:pt x="2393462" y="175104"/>
                  <a:pt x="2410871" y="175104"/>
                </a:cubicBezTo>
                <a:close/>
                <a:moveTo>
                  <a:pt x="3341562" y="142220"/>
                </a:moveTo>
                <a:cubicBezTo>
                  <a:pt x="3348337" y="142220"/>
                  <a:pt x="3353172" y="147054"/>
                  <a:pt x="3353172" y="153829"/>
                </a:cubicBezTo>
                <a:cubicBezTo>
                  <a:pt x="3353172" y="160604"/>
                  <a:pt x="3348337" y="165439"/>
                  <a:pt x="3341562" y="165439"/>
                </a:cubicBezTo>
                <a:cubicBezTo>
                  <a:pt x="3334788" y="165439"/>
                  <a:pt x="3329953" y="160604"/>
                  <a:pt x="3329953" y="153829"/>
                </a:cubicBezTo>
                <a:cubicBezTo>
                  <a:pt x="3329953" y="147054"/>
                  <a:pt x="3334788" y="142220"/>
                  <a:pt x="3341562" y="142220"/>
                </a:cubicBezTo>
                <a:close/>
                <a:moveTo>
                  <a:pt x="1744312" y="119965"/>
                </a:moveTo>
                <a:cubicBezTo>
                  <a:pt x="1747207" y="119965"/>
                  <a:pt x="1750112" y="122870"/>
                  <a:pt x="1750112" y="125764"/>
                </a:cubicBezTo>
                <a:cubicBezTo>
                  <a:pt x="1750112" y="128669"/>
                  <a:pt x="1747207" y="131576"/>
                  <a:pt x="1744312" y="131576"/>
                </a:cubicBezTo>
                <a:cubicBezTo>
                  <a:pt x="1741408" y="131576"/>
                  <a:pt x="1738503" y="128669"/>
                  <a:pt x="1738503" y="125764"/>
                </a:cubicBezTo>
                <a:cubicBezTo>
                  <a:pt x="1738503" y="122870"/>
                  <a:pt x="1741408" y="119965"/>
                  <a:pt x="1744312" y="119965"/>
                </a:cubicBezTo>
                <a:close/>
                <a:moveTo>
                  <a:pt x="3169361" y="89005"/>
                </a:moveTo>
                <a:cubicBezTo>
                  <a:pt x="3175161" y="89005"/>
                  <a:pt x="3179996" y="93840"/>
                  <a:pt x="3179996" y="99650"/>
                </a:cubicBezTo>
                <a:cubicBezTo>
                  <a:pt x="3179996" y="105450"/>
                  <a:pt x="3175161" y="110284"/>
                  <a:pt x="3169361" y="110284"/>
                </a:cubicBezTo>
                <a:cubicBezTo>
                  <a:pt x="3163552" y="110284"/>
                  <a:pt x="3158717" y="105450"/>
                  <a:pt x="3158717" y="99650"/>
                </a:cubicBezTo>
                <a:cubicBezTo>
                  <a:pt x="3158717" y="93840"/>
                  <a:pt x="3163552" y="89005"/>
                  <a:pt x="3169361" y="89005"/>
                </a:cubicBezTo>
                <a:close/>
                <a:moveTo>
                  <a:pt x="1918452" y="69657"/>
                </a:moveTo>
                <a:cubicBezTo>
                  <a:pt x="1922322" y="69657"/>
                  <a:pt x="1925217" y="72562"/>
                  <a:pt x="1925217" y="76432"/>
                </a:cubicBezTo>
                <a:cubicBezTo>
                  <a:pt x="1924252" y="80301"/>
                  <a:pt x="1921357" y="83205"/>
                  <a:pt x="1918452" y="83205"/>
                </a:cubicBezTo>
                <a:cubicBezTo>
                  <a:pt x="1914583" y="83205"/>
                  <a:pt x="1911678" y="80301"/>
                  <a:pt x="1911678" y="76432"/>
                </a:cubicBezTo>
                <a:cubicBezTo>
                  <a:pt x="1911678" y="72562"/>
                  <a:pt x="1914583" y="69657"/>
                  <a:pt x="1918452" y="69657"/>
                </a:cubicBezTo>
                <a:close/>
                <a:moveTo>
                  <a:pt x="2993280" y="46438"/>
                </a:moveTo>
                <a:cubicBezTo>
                  <a:pt x="2999080" y="46438"/>
                  <a:pt x="3003915" y="51273"/>
                  <a:pt x="3003915" y="57083"/>
                </a:cubicBezTo>
                <a:cubicBezTo>
                  <a:pt x="3003915" y="63847"/>
                  <a:pt x="2999080" y="67727"/>
                  <a:pt x="2993280" y="67727"/>
                </a:cubicBezTo>
                <a:cubicBezTo>
                  <a:pt x="2987471" y="67727"/>
                  <a:pt x="2982636" y="62882"/>
                  <a:pt x="2982636" y="57083"/>
                </a:cubicBezTo>
                <a:cubicBezTo>
                  <a:pt x="2982636" y="51273"/>
                  <a:pt x="2987471" y="46438"/>
                  <a:pt x="2993280" y="46438"/>
                </a:cubicBezTo>
                <a:close/>
                <a:moveTo>
                  <a:pt x="2095488" y="34828"/>
                </a:moveTo>
                <a:cubicBezTo>
                  <a:pt x="2099358" y="34828"/>
                  <a:pt x="2102253" y="37733"/>
                  <a:pt x="2102253" y="41603"/>
                </a:cubicBezTo>
                <a:cubicBezTo>
                  <a:pt x="2102253" y="45472"/>
                  <a:pt x="2099358" y="48378"/>
                  <a:pt x="2095488" y="48378"/>
                </a:cubicBezTo>
                <a:cubicBezTo>
                  <a:pt x="2091619" y="48378"/>
                  <a:pt x="2088714" y="45472"/>
                  <a:pt x="2088714" y="41603"/>
                </a:cubicBezTo>
                <a:cubicBezTo>
                  <a:pt x="2088714" y="37733"/>
                  <a:pt x="2091619" y="34828"/>
                  <a:pt x="2095488" y="34828"/>
                </a:cubicBezTo>
                <a:close/>
                <a:moveTo>
                  <a:pt x="2815280" y="19349"/>
                </a:moveTo>
                <a:cubicBezTo>
                  <a:pt x="2821080" y="19349"/>
                  <a:pt x="2824950" y="23219"/>
                  <a:pt x="2824950" y="29018"/>
                </a:cubicBezTo>
                <a:cubicBezTo>
                  <a:pt x="2824950" y="34828"/>
                  <a:pt x="2821080" y="38698"/>
                  <a:pt x="2815280" y="38698"/>
                </a:cubicBezTo>
                <a:cubicBezTo>
                  <a:pt x="2809471" y="38698"/>
                  <a:pt x="2805601" y="34828"/>
                  <a:pt x="2805601" y="29018"/>
                </a:cubicBezTo>
                <a:cubicBezTo>
                  <a:pt x="2805601" y="23219"/>
                  <a:pt x="2809471" y="19349"/>
                  <a:pt x="2815280" y="19349"/>
                </a:cubicBezTo>
                <a:close/>
                <a:moveTo>
                  <a:pt x="2274463" y="11609"/>
                </a:moveTo>
                <a:cubicBezTo>
                  <a:pt x="2278333" y="11609"/>
                  <a:pt x="2282203" y="15478"/>
                  <a:pt x="2282203" y="19348"/>
                </a:cubicBezTo>
                <a:cubicBezTo>
                  <a:pt x="2282203" y="23218"/>
                  <a:pt x="2278333" y="27088"/>
                  <a:pt x="2274463" y="27088"/>
                </a:cubicBezTo>
                <a:cubicBezTo>
                  <a:pt x="2270594" y="27088"/>
                  <a:pt x="2266724" y="23218"/>
                  <a:pt x="2266724" y="19348"/>
                </a:cubicBezTo>
                <a:cubicBezTo>
                  <a:pt x="2266724" y="15478"/>
                  <a:pt x="2270594" y="11609"/>
                  <a:pt x="2274463" y="11609"/>
                </a:cubicBezTo>
                <a:close/>
                <a:moveTo>
                  <a:pt x="2635319" y="3870"/>
                </a:moveTo>
                <a:cubicBezTo>
                  <a:pt x="2640164" y="3870"/>
                  <a:pt x="2644034" y="7740"/>
                  <a:pt x="2644034" y="12574"/>
                </a:cubicBezTo>
                <a:cubicBezTo>
                  <a:pt x="2644034" y="17419"/>
                  <a:pt x="2640164" y="21289"/>
                  <a:pt x="2635319" y="21289"/>
                </a:cubicBezTo>
                <a:cubicBezTo>
                  <a:pt x="2630485" y="21289"/>
                  <a:pt x="2626615" y="17419"/>
                  <a:pt x="2626615" y="12574"/>
                </a:cubicBezTo>
                <a:cubicBezTo>
                  <a:pt x="2626615" y="7740"/>
                  <a:pt x="2630485" y="3870"/>
                  <a:pt x="2635319" y="3870"/>
                </a:cubicBezTo>
                <a:close/>
                <a:moveTo>
                  <a:pt x="2454414" y="0"/>
                </a:moveTo>
                <a:cubicBezTo>
                  <a:pt x="2459249" y="0"/>
                  <a:pt x="2463119" y="3870"/>
                  <a:pt x="2463119" y="8705"/>
                </a:cubicBezTo>
                <a:cubicBezTo>
                  <a:pt x="2463119" y="13549"/>
                  <a:pt x="2459249" y="17419"/>
                  <a:pt x="2454414" y="17419"/>
                </a:cubicBezTo>
                <a:cubicBezTo>
                  <a:pt x="2449580" y="17419"/>
                  <a:pt x="2445710" y="13549"/>
                  <a:pt x="2445710" y="8705"/>
                </a:cubicBezTo>
                <a:cubicBezTo>
                  <a:pt x="2445710" y="3870"/>
                  <a:pt x="2449580" y="0"/>
                  <a:pt x="2454414" y="0"/>
                </a:cubicBezTo>
                <a:close/>
              </a:path>
            </a:pathLst>
          </a:custGeom>
          <a:gradFill flip="none" rotWithShape="1">
            <a:gsLst>
              <a:gs pos="74000">
                <a:srgbClr val="14319C">
                  <a:alpha val="0"/>
                  <a:lumMod val="0"/>
                  <a:lumOff val="100000"/>
                </a:srgbClr>
              </a:gs>
              <a:gs pos="1000">
                <a:srgbClr val="146DB4">
                  <a:lumMod val="0"/>
                  <a:lumOff val="100000"/>
                  <a:alpha val="49000"/>
                </a:srgbClr>
              </a:gs>
            </a:gsLst>
            <a:lin ang="5400000" scaled="0"/>
            <a:tileRect/>
          </a:gra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19" name="图片 18" descr="草地上的建筑&#10;&#10;描述已自动生成">
            <a:extLst>
              <a:ext uri="{FF2B5EF4-FFF2-40B4-BE49-F238E27FC236}">
                <a16:creationId xmlns:a16="http://schemas.microsoft.com/office/drawing/2014/main" id="{C8AF7336-7D9B-B7FA-65D3-D422383E571E}"/>
              </a:ext>
            </a:extLst>
          </p:cNvPr>
          <p:cNvPicPr>
            <a:picLocks noChangeAspect="1"/>
          </p:cNvPicPr>
          <p:nvPr/>
        </p:nvPicPr>
        <p:blipFill>
          <a:blip r:embed="rId9" cstate="email">
            <a:extLst>
              <a:ext uri="{BEBA8EAE-BF5A-486C-A8C5-ECC9F3942E4B}">
                <a14:imgProps xmlns:a14="http://schemas.microsoft.com/office/drawing/2010/main">
                  <a14:imgLayer r:embed="rId10">
                    <a14:imgEffect>
                      <a14:backgroundRemoval t="9986" b="89877" l="0" r="100000">
                        <a14:foregroundMark x1="47619" y1="61423" x2="62637" y2="53488"/>
                        <a14:foregroundMark x1="62637" y1="53488" x2="72527" y2="42134"/>
                        <a14:foregroundMark x1="72527" y1="42134" x2="59707" y2="32969"/>
                        <a14:foregroundMark x1="59707" y1="32969" x2="42125" y2="29549"/>
                        <a14:foregroundMark x1="42125" y1="29549" x2="21612" y2="31601"/>
                        <a14:foregroundMark x1="21612" y1="31601" x2="19048" y2="38714"/>
                        <a14:foregroundMark x1="19048" y1="38714" x2="36264" y2="44596"/>
                        <a14:foregroundMark x1="36264" y1="44596" x2="56410" y2="37756"/>
                        <a14:foregroundMark x1="56410" y1="37756" x2="89011" y2="14774"/>
                        <a14:foregroundMark x1="86813" y1="15185" x2="76557" y2="24077"/>
                        <a14:foregroundMark x1="43223" y1="34747" x2="24542" y2="38988"/>
                        <a14:foregroundMark x1="24542" y1="38988" x2="24908" y2="38988"/>
                        <a14:foregroundMark x1="76557" y1="22161" x2="89377" y2="13680"/>
                        <a14:foregroundMark x1="89377" y1="13680" x2="77289" y2="26676"/>
                        <a14:backgroundMark x1="0" y1="92476" x2="8791" y2="92750"/>
                        <a14:backgroundMark x1="9158" y1="92750" x2="99634" y2="89877"/>
                        <a14:backgroundMark x1="0" y1="12449" x2="90842" y2="11765"/>
                        <a14:backgroundMark x1="91209" y1="11628" x2="99634" y2="11628"/>
                        <a14:backgroundMark x1="0" y1="82627" x2="90110" y2="86047"/>
                        <a14:backgroundMark x1="90476" y1="86047" x2="99634" y2="84952"/>
                        <a14:backgroundMark x1="99634" y1="69631" x2="94505" y2="71409"/>
                        <a14:backgroundMark x1="94505" y1="71546" x2="93773" y2="62517"/>
                        <a14:backgroundMark x1="93773" y1="62380" x2="99634" y2="61970"/>
                        <a14:backgroundMark x1="72161" y1="61833" x2="76557" y2="82216"/>
                        <a14:backgroundMark x1="76557" y1="82079" x2="99634" y2="79891"/>
                        <a14:backgroundMark x1="84982" y1="82763" x2="25641" y2="82490"/>
                        <a14:backgroundMark x1="38095" y1="81943" x2="62637" y2="81259"/>
                        <a14:backgroundMark x1="62637" y1="81259" x2="65201" y2="81259"/>
                        <a14:backgroundMark x1="47619" y1="81122" x2="60806" y2="80575"/>
                        <a14:backgroundMark x1="14286" y1="57729" x2="15751" y2="72640"/>
                        <a14:backgroundMark x1="15751" y1="72640" x2="15385" y2="73051"/>
                      </a14:backgroundRemoval>
                    </a14:imgEffect>
                    <a14:imgEffect>
                      <a14:colorTemperature colorTemp="5524"/>
                    </a14:imgEffect>
                    <a14:imgEffect>
                      <a14:brightnessContrast bright="14000"/>
                    </a14:imgEffect>
                  </a14:imgLayer>
                </a14:imgProps>
              </a:ext>
              <a:ext uri="{28A0092B-C50C-407E-A947-70E740481C1C}">
                <a14:useLocalDpi xmlns:a14="http://schemas.microsoft.com/office/drawing/2010/main"/>
              </a:ext>
            </a:extLst>
          </a:blip>
          <a:srcRect/>
          <a:stretch>
            <a:fillRect/>
          </a:stretch>
        </p:blipFill>
        <p:spPr>
          <a:xfrm>
            <a:off x="481062" y="-1733550"/>
            <a:ext cx="4507922" cy="12075559"/>
          </a:xfrm>
          <a:custGeom>
            <a:avLst/>
            <a:gdLst>
              <a:gd name="connsiteX0" fmla="*/ 0 w 4019169"/>
              <a:gd name="connsiteY0" fmla="*/ 9300902 h 10766317"/>
              <a:gd name="connsiteX1" fmla="*/ 4019169 w 4019169"/>
              <a:gd name="connsiteY1" fmla="*/ 9300902 h 10766317"/>
              <a:gd name="connsiteX2" fmla="*/ 4019169 w 4019169"/>
              <a:gd name="connsiteY2" fmla="*/ 10766317 h 10766317"/>
              <a:gd name="connsiteX3" fmla="*/ 0 w 4019169"/>
              <a:gd name="connsiteY3" fmla="*/ 10766317 h 10766317"/>
              <a:gd name="connsiteX4" fmla="*/ 1655548 w 4019169"/>
              <a:gd name="connsiteY4" fmla="*/ 4014940 h 10766317"/>
              <a:gd name="connsiteX5" fmla="*/ 1591997 w 4019169"/>
              <a:gd name="connsiteY5" fmla="*/ 4074753 h 10766317"/>
              <a:gd name="connsiteX6" fmla="*/ 1446203 w 4019169"/>
              <a:gd name="connsiteY6" fmla="*/ 4220547 h 10766317"/>
              <a:gd name="connsiteX7" fmla="*/ 1274243 w 4019169"/>
              <a:gd name="connsiteY7" fmla="*/ 4407462 h 10766317"/>
              <a:gd name="connsiteX8" fmla="*/ 1528448 w 4019169"/>
              <a:gd name="connsiteY8" fmla="*/ 4489704 h 10766317"/>
              <a:gd name="connsiteX9" fmla="*/ 1685456 w 4019169"/>
              <a:gd name="connsiteY9" fmla="*/ 4474750 h 10766317"/>
              <a:gd name="connsiteX10" fmla="*/ 1827512 w 4019169"/>
              <a:gd name="connsiteY10" fmla="*/ 4377556 h 10766317"/>
              <a:gd name="connsiteX11" fmla="*/ 1962090 w 4019169"/>
              <a:gd name="connsiteY11" fmla="*/ 4257929 h 10766317"/>
              <a:gd name="connsiteX12" fmla="*/ 1958351 w 4019169"/>
              <a:gd name="connsiteY12" fmla="*/ 4239239 h 10766317"/>
              <a:gd name="connsiteX13" fmla="*/ 1853678 w 4019169"/>
              <a:gd name="connsiteY13" fmla="*/ 4153257 h 10766317"/>
              <a:gd name="connsiteX14" fmla="*/ 1722838 w 4019169"/>
              <a:gd name="connsiteY14" fmla="*/ 4063538 h 10766317"/>
              <a:gd name="connsiteX15" fmla="*/ 1655548 w 4019169"/>
              <a:gd name="connsiteY15" fmla="*/ 4014940 h 10766317"/>
              <a:gd name="connsiteX16" fmla="*/ 3535917 w 4019169"/>
              <a:gd name="connsiteY16" fmla="*/ 1319621 h 10766317"/>
              <a:gd name="connsiteX17" fmla="*/ 3251806 w 4019169"/>
              <a:gd name="connsiteY17" fmla="*/ 1484107 h 10766317"/>
              <a:gd name="connsiteX18" fmla="*/ 3233114 w 4019169"/>
              <a:gd name="connsiteY18" fmla="*/ 1510275 h 10766317"/>
              <a:gd name="connsiteX19" fmla="*/ 3229374 w 4019169"/>
              <a:gd name="connsiteY19" fmla="*/ 1671023 h 10766317"/>
              <a:gd name="connsiteX20" fmla="*/ 3319093 w 4019169"/>
              <a:gd name="connsiteY20" fmla="*/ 1723358 h 10766317"/>
              <a:gd name="connsiteX21" fmla="*/ 3390122 w 4019169"/>
              <a:gd name="connsiteY21" fmla="*/ 1727098 h 10766317"/>
              <a:gd name="connsiteX22" fmla="*/ 3442459 w 4019169"/>
              <a:gd name="connsiteY22" fmla="*/ 1652332 h 10766317"/>
              <a:gd name="connsiteX23" fmla="*/ 3548637 w 4019169"/>
              <a:gd name="connsiteY23" fmla="*/ 1513839 h 10766317"/>
              <a:gd name="connsiteX24" fmla="*/ 3053675 w 4019169"/>
              <a:gd name="connsiteY24" fmla="*/ 2908402 h 10766317"/>
              <a:gd name="connsiteX25" fmla="*/ 3195730 w 4019169"/>
              <a:gd name="connsiteY25" fmla="*/ 3039242 h 10766317"/>
              <a:gd name="connsiteX26" fmla="*/ 3311618 w 4019169"/>
              <a:gd name="connsiteY26" fmla="*/ 3110269 h 10766317"/>
              <a:gd name="connsiteX27" fmla="*/ 3457413 w 4019169"/>
              <a:gd name="connsiteY27" fmla="*/ 2930832 h 10766317"/>
              <a:gd name="connsiteX28" fmla="*/ 3528439 w 4019169"/>
              <a:gd name="connsiteY28" fmla="*/ 2792514 h 10766317"/>
              <a:gd name="connsiteX29" fmla="*/ 3588251 w 4019169"/>
              <a:gd name="connsiteY29" fmla="*/ 2355133 h 10766317"/>
              <a:gd name="connsiteX30" fmla="*/ 3591991 w 4019169"/>
              <a:gd name="connsiteY30" fmla="*/ 2332702 h 10766317"/>
              <a:gd name="connsiteX31" fmla="*/ 3595729 w 4019169"/>
              <a:gd name="connsiteY31" fmla="*/ 2287842 h 10766317"/>
              <a:gd name="connsiteX32" fmla="*/ 3771430 w 4019169"/>
              <a:gd name="connsiteY32" fmla="*/ 1708405 h 10766317"/>
              <a:gd name="connsiteX33" fmla="*/ 3767690 w 4019169"/>
              <a:gd name="connsiteY33" fmla="*/ 1319621 h 10766317"/>
              <a:gd name="connsiteX34" fmla="*/ 3610497 w 4019169"/>
              <a:gd name="connsiteY34" fmla="*/ 1433151 h 10766317"/>
              <a:gd name="connsiteX35" fmla="*/ 3614421 w 4019169"/>
              <a:gd name="connsiteY35" fmla="*/ 1428033 h 10766317"/>
              <a:gd name="connsiteX36" fmla="*/ 0 w 4019169"/>
              <a:gd name="connsiteY36" fmla="*/ 0 h 10766317"/>
              <a:gd name="connsiteX37" fmla="*/ 4019169 w 4019169"/>
              <a:gd name="connsiteY37" fmla="*/ 0 h 10766317"/>
              <a:gd name="connsiteX38" fmla="*/ 4019169 w 4019169"/>
              <a:gd name="connsiteY38" fmla="*/ 6041100 h 10766317"/>
              <a:gd name="connsiteX39" fmla="*/ 2692306 w 4019169"/>
              <a:gd name="connsiteY39" fmla="*/ 6041100 h 10766317"/>
              <a:gd name="connsiteX40" fmla="*/ 2692306 w 4019169"/>
              <a:gd name="connsiteY40" fmla="*/ 8443584 h 10766317"/>
              <a:gd name="connsiteX41" fmla="*/ 0 w 4019169"/>
              <a:gd name="connsiteY41" fmla="*/ 8443584 h 1076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019169" h="10766317">
                <a:moveTo>
                  <a:pt x="0" y="9300902"/>
                </a:moveTo>
                <a:lnTo>
                  <a:pt x="4019169" y="9300902"/>
                </a:lnTo>
                <a:lnTo>
                  <a:pt x="4019169" y="10766317"/>
                </a:lnTo>
                <a:lnTo>
                  <a:pt x="0" y="10766317"/>
                </a:lnTo>
                <a:close/>
                <a:moveTo>
                  <a:pt x="1655548" y="4014940"/>
                </a:moveTo>
                <a:cubicBezTo>
                  <a:pt x="1633741" y="4016810"/>
                  <a:pt x="1626888" y="4040486"/>
                  <a:pt x="1591997" y="4074753"/>
                </a:cubicBezTo>
                <a:cubicBezTo>
                  <a:pt x="1557108" y="4109021"/>
                  <a:pt x="1499162" y="4165094"/>
                  <a:pt x="1446203" y="4220547"/>
                </a:cubicBezTo>
                <a:cubicBezTo>
                  <a:pt x="1393244" y="4275997"/>
                  <a:pt x="1260536" y="4362602"/>
                  <a:pt x="1274243" y="4407462"/>
                </a:cubicBezTo>
                <a:cubicBezTo>
                  <a:pt x="1287949" y="4452322"/>
                  <a:pt x="1466764" y="4483473"/>
                  <a:pt x="1528448" y="4489704"/>
                </a:cubicBezTo>
                <a:cubicBezTo>
                  <a:pt x="1590129" y="4495935"/>
                  <a:pt x="1635612" y="4493441"/>
                  <a:pt x="1685456" y="4474750"/>
                </a:cubicBezTo>
                <a:cubicBezTo>
                  <a:pt x="1735301" y="4456060"/>
                  <a:pt x="1781405" y="4413694"/>
                  <a:pt x="1827512" y="4377556"/>
                </a:cubicBezTo>
                <a:cubicBezTo>
                  <a:pt x="1873617" y="4341418"/>
                  <a:pt x="1940284" y="4280982"/>
                  <a:pt x="1962090" y="4257929"/>
                </a:cubicBezTo>
                <a:cubicBezTo>
                  <a:pt x="1983898" y="4234877"/>
                  <a:pt x="1976421" y="4256683"/>
                  <a:pt x="1958351" y="4239239"/>
                </a:cubicBezTo>
                <a:cubicBezTo>
                  <a:pt x="1940283" y="4221795"/>
                  <a:pt x="1892930" y="4182540"/>
                  <a:pt x="1853678" y="4153257"/>
                </a:cubicBezTo>
                <a:cubicBezTo>
                  <a:pt x="1814426" y="4123975"/>
                  <a:pt x="1755861" y="4086590"/>
                  <a:pt x="1722838" y="4063538"/>
                </a:cubicBezTo>
                <a:cubicBezTo>
                  <a:pt x="1689818" y="4040486"/>
                  <a:pt x="1677357" y="4013071"/>
                  <a:pt x="1655548" y="4014940"/>
                </a:cubicBezTo>
                <a:close/>
                <a:moveTo>
                  <a:pt x="3535917" y="1319621"/>
                </a:moveTo>
                <a:lnTo>
                  <a:pt x="3251806" y="1484107"/>
                </a:lnTo>
                <a:lnTo>
                  <a:pt x="3233114" y="1510275"/>
                </a:lnTo>
                <a:lnTo>
                  <a:pt x="3229374" y="1671023"/>
                </a:lnTo>
                <a:lnTo>
                  <a:pt x="3319093" y="1723358"/>
                </a:lnTo>
                <a:lnTo>
                  <a:pt x="3390122" y="1727098"/>
                </a:lnTo>
                <a:lnTo>
                  <a:pt x="3442459" y="1652332"/>
                </a:lnTo>
                <a:lnTo>
                  <a:pt x="3548637" y="1513839"/>
                </a:lnTo>
                <a:lnTo>
                  <a:pt x="3053675" y="2908402"/>
                </a:lnTo>
                <a:lnTo>
                  <a:pt x="3195730" y="3039242"/>
                </a:lnTo>
                <a:lnTo>
                  <a:pt x="3311618" y="3110269"/>
                </a:lnTo>
                <a:lnTo>
                  <a:pt x="3457413" y="2930832"/>
                </a:lnTo>
                <a:cubicBezTo>
                  <a:pt x="3511928" y="2841622"/>
                  <a:pt x="3488331" y="2887769"/>
                  <a:pt x="3528439" y="2792514"/>
                </a:cubicBezTo>
                <a:lnTo>
                  <a:pt x="3588251" y="2355133"/>
                </a:lnTo>
                <a:cubicBezTo>
                  <a:pt x="3588251" y="2318964"/>
                  <a:pt x="3587069" y="2369613"/>
                  <a:pt x="3591991" y="2332702"/>
                </a:cubicBezTo>
                <a:cubicBezTo>
                  <a:pt x="3593973" y="2317829"/>
                  <a:pt x="3594483" y="2302796"/>
                  <a:pt x="3595729" y="2287842"/>
                </a:cubicBezTo>
                <a:lnTo>
                  <a:pt x="3771430" y="1708405"/>
                </a:lnTo>
                <a:lnTo>
                  <a:pt x="3767690" y="1319621"/>
                </a:lnTo>
                <a:lnTo>
                  <a:pt x="3610497" y="1433151"/>
                </a:lnTo>
                <a:lnTo>
                  <a:pt x="3614421" y="1428033"/>
                </a:lnTo>
                <a:close/>
                <a:moveTo>
                  <a:pt x="0" y="0"/>
                </a:moveTo>
                <a:lnTo>
                  <a:pt x="4019169" y="0"/>
                </a:lnTo>
                <a:lnTo>
                  <a:pt x="4019169" y="6041100"/>
                </a:lnTo>
                <a:lnTo>
                  <a:pt x="2692306" y="6041100"/>
                </a:lnTo>
                <a:lnTo>
                  <a:pt x="2692306" y="8443584"/>
                </a:lnTo>
                <a:lnTo>
                  <a:pt x="0" y="8443584"/>
                </a:lnTo>
                <a:close/>
              </a:path>
            </a:pathLst>
          </a:custGeom>
        </p:spPr>
      </p:pic>
      <p:sp>
        <p:nvSpPr>
          <p:cNvPr id="4" name="文本框 3">
            <a:extLst>
              <a:ext uri="{FF2B5EF4-FFF2-40B4-BE49-F238E27FC236}">
                <a16:creationId xmlns:a16="http://schemas.microsoft.com/office/drawing/2014/main" id="{01B41FB2-6CAB-E694-2C0E-8B312F3E6BE4}"/>
              </a:ext>
            </a:extLst>
          </p:cNvPr>
          <p:cNvSpPr txBox="1"/>
          <p:nvPr/>
        </p:nvSpPr>
        <p:spPr>
          <a:xfrm>
            <a:off x="7644199" y="3856608"/>
            <a:ext cx="3274199" cy="2197608"/>
          </a:xfrm>
          <a:custGeom>
            <a:avLst/>
            <a:gdLst/>
            <a:ahLst/>
            <a:cxnLst/>
            <a:rect l="l" t="t" r="r" b="b"/>
            <a:pathLst>
              <a:path w="3274199" h="2197608">
                <a:moveTo>
                  <a:pt x="1804463" y="1909182"/>
                </a:moveTo>
                <a:cubicBezTo>
                  <a:pt x="1816014" y="1949269"/>
                  <a:pt x="1820430" y="1984940"/>
                  <a:pt x="1817713" y="2016195"/>
                </a:cubicBezTo>
                <a:cubicBezTo>
                  <a:pt x="1814995" y="2047450"/>
                  <a:pt x="1808540" y="2073608"/>
                  <a:pt x="1798348" y="2094671"/>
                </a:cubicBezTo>
                <a:cubicBezTo>
                  <a:pt x="1788156" y="2115055"/>
                  <a:pt x="1775926" y="2130343"/>
                  <a:pt x="1761658" y="2140534"/>
                </a:cubicBezTo>
                <a:cubicBezTo>
                  <a:pt x="1747389" y="2150726"/>
                  <a:pt x="1732611" y="2153784"/>
                  <a:pt x="1717324" y="2149707"/>
                </a:cubicBezTo>
                <a:cubicBezTo>
                  <a:pt x="1702036" y="2145630"/>
                  <a:pt x="1692354" y="2134759"/>
                  <a:pt x="1688277" y="2117093"/>
                </a:cubicBezTo>
                <a:cubicBezTo>
                  <a:pt x="1680803" y="2084480"/>
                  <a:pt x="1692014" y="2058660"/>
                  <a:pt x="1721910" y="2039636"/>
                </a:cubicBezTo>
                <a:cubicBezTo>
                  <a:pt x="1739576" y="2028765"/>
                  <a:pt x="1755713" y="2011439"/>
                  <a:pt x="1770321" y="1987658"/>
                </a:cubicBezTo>
                <a:cubicBezTo>
                  <a:pt x="1784929" y="1963877"/>
                  <a:pt x="1792573" y="1938058"/>
                  <a:pt x="1793252" y="1910201"/>
                </a:cubicBezTo>
                <a:close/>
                <a:moveTo>
                  <a:pt x="1873767" y="1905105"/>
                </a:moveTo>
                <a:lnTo>
                  <a:pt x="1962435" y="1913258"/>
                </a:lnTo>
                <a:lnTo>
                  <a:pt x="1962435" y="2045751"/>
                </a:lnTo>
                <a:cubicBezTo>
                  <a:pt x="1962435" y="2052545"/>
                  <a:pt x="1964474" y="2056792"/>
                  <a:pt x="1968551" y="2058491"/>
                </a:cubicBezTo>
                <a:cubicBezTo>
                  <a:pt x="1972627" y="2060189"/>
                  <a:pt x="1982139" y="2060699"/>
                  <a:pt x="1997087" y="2060019"/>
                </a:cubicBezTo>
                <a:lnTo>
                  <a:pt x="2096967" y="2054924"/>
                </a:lnTo>
                <a:cubicBezTo>
                  <a:pt x="2143169" y="2052885"/>
                  <a:pt x="2170347" y="2051187"/>
                  <a:pt x="2178501" y="2049828"/>
                </a:cubicBezTo>
                <a:cubicBezTo>
                  <a:pt x="2189371" y="2048469"/>
                  <a:pt x="2197185" y="2043373"/>
                  <a:pt x="2201941" y="2034540"/>
                </a:cubicBezTo>
                <a:cubicBezTo>
                  <a:pt x="2208736" y="2021630"/>
                  <a:pt x="2220626" y="1986299"/>
                  <a:pt x="2237613" y="1928546"/>
                </a:cubicBezTo>
                <a:lnTo>
                  <a:pt x="2246785" y="1928546"/>
                </a:lnTo>
                <a:lnTo>
                  <a:pt x="2248823" y="2036578"/>
                </a:lnTo>
                <a:cubicBezTo>
                  <a:pt x="2271245" y="2044732"/>
                  <a:pt x="2282456" y="2058660"/>
                  <a:pt x="2282456" y="2078365"/>
                </a:cubicBezTo>
                <a:cubicBezTo>
                  <a:pt x="2282456" y="2095351"/>
                  <a:pt x="2277021" y="2108600"/>
                  <a:pt x="2266149" y="2118112"/>
                </a:cubicBezTo>
                <a:cubicBezTo>
                  <a:pt x="2255958" y="2127625"/>
                  <a:pt x="2236593" y="2135099"/>
                  <a:pt x="2208057" y="2140534"/>
                </a:cubicBezTo>
                <a:cubicBezTo>
                  <a:pt x="2180199" y="2145970"/>
                  <a:pt x="2140111" y="2150047"/>
                  <a:pt x="2087794" y="2152764"/>
                </a:cubicBezTo>
                <a:lnTo>
                  <a:pt x="1981800" y="2157860"/>
                </a:lnTo>
                <a:cubicBezTo>
                  <a:pt x="1937635" y="2159899"/>
                  <a:pt x="1908419" y="2155482"/>
                  <a:pt x="1894151" y="2144611"/>
                </a:cubicBezTo>
                <a:cubicBezTo>
                  <a:pt x="1880562" y="2133740"/>
                  <a:pt x="1873767" y="2109619"/>
                  <a:pt x="1873767" y="2072250"/>
                </a:cubicBezTo>
                <a:close/>
                <a:moveTo>
                  <a:pt x="2274303" y="1884721"/>
                </a:moveTo>
                <a:cubicBezTo>
                  <a:pt x="2350401" y="1903066"/>
                  <a:pt x="2398303" y="1937718"/>
                  <a:pt x="2418007" y="1988677"/>
                </a:cubicBezTo>
                <a:cubicBezTo>
                  <a:pt x="2430237" y="2021291"/>
                  <a:pt x="2429217" y="2049828"/>
                  <a:pt x="2414949" y="2074288"/>
                </a:cubicBezTo>
                <a:cubicBezTo>
                  <a:pt x="2400681" y="2096710"/>
                  <a:pt x="2382335" y="2102145"/>
                  <a:pt x="2359913" y="2090595"/>
                </a:cubicBezTo>
                <a:cubicBezTo>
                  <a:pt x="2355157" y="2088556"/>
                  <a:pt x="2350401" y="2085159"/>
                  <a:pt x="2345645" y="2080403"/>
                </a:cubicBezTo>
                <a:cubicBezTo>
                  <a:pt x="2342927" y="2048469"/>
                  <a:pt x="2334095" y="2015515"/>
                  <a:pt x="2319147" y="1981543"/>
                </a:cubicBezTo>
                <a:cubicBezTo>
                  <a:pt x="2304199" y="1946891"/>
                  <a:pt x="2286873" y="1917335"/>
                  <a:pt x="2267169" y="1892875"/>
                </a:cubicBezTo>
                <a:close/>
                <a:moveTo>
                  <a:pt x="2017471" y="1869434"/>
                </a:moveTo>
                <a:cubicBezTo>
                  <a:pt x="2084057" y="1875549"/>
                  <a:pt x="2125503" y="1898990"/>
                  <a:pt x="2141810" y="1939757"/>
                </a:cubicBezTo>
                <a:cubicBezTo>
                  <a:pt x="2151323" y="1965576"/>
                  <a:pt x="2148945" y="1987998"/>
                  <a:pt x="2134676" y="2007022"/>
                </a:cubicBezTo>
                <a:cubicBezTo>
                  <a:pt x="2119728" y="2027406"/>
                  <a:pt x="2101383" y="2031143"/>
                  <a:pt x="2079641" y="2018233"/>
                </a:cubicBezTo>
                <a:cubicBezTo>
                  <a:pt x="2077602" y="2016195"/>
                  <a:pt x="2075224" y="2014156"/>
                  <a:pt x="2072506" y="2012118"/>
                </a:cubicBezTo>
                <a:cubicBezTo>
                  <a:pt x="2069789" y="1989017"/>
                  <a:pt x="2062315" y="1965066"/>
                  <a:pt x="2050085" y="1940266"/>
                </a:cubicBezTo>
                <a:cubicBezTo>
                  <a:pt x="2037854" y="1915466"/>
                  <a:pt x="2024605" y="1894234"/>
                  <a:pt x="2010337" y="1876568"/>
                </a:cubicBezTo>
                <a:close/>
                <a:moveTo>
                  <a:pt x="1378010" y="1823571"/>
                </a:moveTo>
                <a:lnTo>
                  <a:pt x="1378010" y="1853127"/>
                </a:lnTo>
                <a:lnTo>
                  <a:pt x="852116" y="1879625"/>
                </a:lnTo>
                <a:lnTo>
                  <a:pt x="846001" y="1851089"/>
                </a:lnTo>
                <a:close/>
                <a:moveTo>
                  <a:pt x="2212133" y="1725730"/>
                </a:moveTo>
                <a:lnTo>
                  <a:pt x="1905361" y="1742037"/>
                </a:lnTo>
                <a:lnTo>
                  <a:pt x="1905361" y="1828667"/>
                </a:lnTo>
                <a:lnTo>
                  <a:pt x="2212133" y="1812360"/>
                </a:lnTo>
                <a:close/>
                <a:moveTo>
                  <a:pt x="2212133" y="1610563"/>
                </a:moveTo>
                <a:lnTo>
                  <a:pt x="1905361" y="1626870"/>
                </a:lnTo>
                <a:lnTo>
                  <a:pt x="1905361" y="1713500"/>
                </a:lnTo>
                <a:lnTo>
                  <a:pt x="2212133" y="1697193"/>
                </a:lnTo>
                <a:close/>
                <a:moveTo>
                  <a:pt x="2306917" y="1577950"/>
                </a:moveTo>
                <a:lnTo>
                  <a:pt x="2306917" y="1626870"/>
                </a:lnTo>
                <a:lnTo>
                  <a:pt x="2306917" y="1842935"/>
                </a:lnTo>
                <a:cubicBezTo>
                  <a:pt x="2306237" y="1847691"/>
                  <a:pt x="2296385" y="1854826"/>
                  <a:pt x="2277361" y="1864338"/>
                </a:cubicBezTo>
                <a:cubicBezTo>
                  <a:pt x="2259015" y="1873850"/>
                  <a:pt x="2242709" y="1878946"/>
                  <a:pt x="2228440" y="1879625"/>
                </a:cubicBezTo>
                <a:lnTo>
                  <a:pt x="2212133" y="1879625"/>
                </a:lnTo>
                <a:lnTo>
                  <a:pt x="2212133" y="1841916"/>
                </a:lnTo>
                <a:lnTo>
                  <a:pt x="1905361" y="1858223"/>
                </a:lnTo>
                <a:lnTo>
                  <a:pt x="1905361" y="1871472"/>
                </a:lnTo>
                <a:cubicBezTo>
                  <a:pt x="1905361" y="1877587"/>
                  <a:pt x="1896359" y="1885401"/>
                  <a:pt x="1878353" y="1894913"/>
                </a:cubicBezTo>
                <a:cubicBezTo>
                  <a:pt x="1860348" y="1904425"/>
                  <a:pt x="1842513" y="1909521"/>
                  <a:pt x="1824847" y="1910201"/>
                </a:cubicBezTo>
                <a:lnTo>
                  <a:pt x="1811597" y="1911220"/>
                </a:lnTo>
                <a:lnTo>
                  <a:pt x="1811597" y="1602410"/>
                </a:lnTo>
                <a:lnTo>
                  <a:pt x="1909438" y="1597314"/>
                </a:lnTo>
                <a:lnTo>
                  <a:pt x="2203980" y="1583046"/>
                </a:lnTo>
                <a:close/>
                <a:moveTo>
                  <a:pt x="3054057" y="1281370"/>
                </a:moveTo>
                <a:lnTo>
                  <a:pt x="3159032" y="1316022"/>
                </a:lnTo>
                <a:cubicBezTo>
                  <a:pt x="3115547" y="1557227"/>
                  <a:pt x="3046244" y="1744075"/>
                  <a:pt x="2951121" y="1876568"/>
                </a:cubicBezTo>
                <a:cubicBezTo>
                  <a:pt x="3042846" y="1954025"/>
                  <a:pt x="3150539" y="2010759"/>
                  <a:pt x="3274199" y="2046770"/>
                </a:cubicBezTo>
                <a:lnTo>
                  <a:pt x="3271141" y="2059000"/>
                </a:lnTo>
                <a:cubicBezTo>
                  <a:pt x="3220863" y="2065115"/>
                  <a:pt x="3184512" y="2099088"/>
                  <a:pt x="3162090" y="2160918"/>
                </a:cubicBezTo>
                <a:cubicBezTo>
                  <a:pt x="3050660" y="2111997"/>
                  <a:pt x="2957575" y="2044392"/>
                  <a:pt x="2882836" y="1958102"/>
                </a:cubicBezTo>
                <a:cubicBezTo>
                  <a:pt x="2786354" y="2063417"/>
                  <a:pt x="2660996" y="2143252"/>
                  <a:pt x="2506760" y="2197608"/>
                </a:cubicBezTo>
                <a:lnTo>
                  <a:pt x="2501665" y="2186397"/>
                </a:lnTo>
                <a:cubicBezTo>
                  <a:pt x="2638234" y="2115055"/>
                  <a:pt x="2749324" y="2018573"/>
                  <a:pt x="2834935" y="1896951"/>
                </a:cubicBezTo>
                <a:cubicBezTo>
                  <a:pt x="2735735" y="1756985"/>
                  <a:pt x="2670168" y="1570476"/>
                  <a:pt x="2638234" y="1337424"/>
                </a:cubicBezTo>
                <a:lnTo>
                  <a:pt x="2651483" y="1327233"/>
                </a:lnTo>
                <a:cubicBezTo>
                  <a:pt x="2689533" y="1529709"/>
                  <a:pt x="2768009" y="1693117"/>
                  <a:pt x="2886913" y="1817456"/>
                </a:cubicBezTo>
                <a:cubicBezTo>
                  <a:pt x="2969126" y="1673412"/>
                  <a:pt x="3024841" y="1494717"/>
                  <a:pt x="3054057" y="1281370"/>
                </a:cubicBezTo>
                <a:close/>
                <a:moveTo>
                  <a:pt x="2771746" y="1233469"/>
                </a:moveTo>
                <a:cubicBezTo>
                  <a:pt x="2858036" y="1268121"/>
                  <a:pt x="2912732" y="1318060"/>
                  <a:pt x="2935833" y="1383287"/>
                </a:cubicBezTo>
                <a:cubicBezTo>
                  <a:pt x="2951461" y="1424734"/>
                  <a:pt x="2951121" y="1461084"/>
                  <a:pt x="2934814" y="1492339"/>
                </a:cubicBezTo>
                <a:cubicBezTo>
                  <a:pt x="2920545" y="1518838"/>
                  <a:pt x="2901521" y="1527671"/>
                  <a:pt x="2877740" y="1518838"/>
                </a:cubicBezTo>
                <a:cubicBezTo>
                  <a:pt x="2867549" y="1515440"/>
                  <a:pt x="2857697" y="1508985"/>
                  <a:pt x="2848184" y="1499473"/>
                </a:cubicBezTo>
                <a:cubicBezTo>
                  <a:pt x="2841390" y="1417939"/>
                  <a:pt x="2813532" y="1331649"/>
                  <a:pt x="2764612" y="1240603"/>
                </a:cubicBezTo>
                <a:close/>
                <a:moveTo>
                  <a:pt x="1018241" y="1230411"/>
                </a:moveTo>
                <a:lnTo>
                  <a:pt x="1112005" y="1257929"/>
                </a:lnTo>
                <a:cubicBezTo>
                  <a:pt x="1109287" y="1304811"/>
                  <a:pt x="1103852" y="1359507"/>
                  <a:pt x="1095698" y="1422016"/>
                </a:cubicBezTo>
                <a:lnTo>
                  <a:pt x="1586941" y="1397556"/>
                </a:lnTo>
                <a:lnTo>
                  <a:pt x="1586941" y="1427112"/>
                </a:lnTo>
                <a:lnTo>
                  <a:pt x="1092641" y="1451572"/>
                </a:lnTo>
                <a:cubicBezTo>
                  <a:pt x="1081090" y="1541939"/>
                  <a:pt x="1073277" y="1601731"/>
                  <a:pt x="1069200" y="1630947"/>
                </a:cubicBezTo>
                <a:lnTo>
                  <a:pt x="1417758" y="1613621"/>
                </a:lnTo>
                <a:lnTo>
                  <a:pt x="1523752" y="1607506"/>
                </a:lnTo>
                <a:lnTo>
                  <a:pt x="1523752" y="1657445"/>
                </a:lnTo>
                <a:cubicBezTo>
                  <a:pt x="1506766" y="1918354"/>
                  <a:pt x="1472793" y="2073948"/>
                  <a:pt x="1421835" y="2124228"/>
                </a:cubicBezTo>
                <a:cubicBezTo>
                  <a:pt x="1393297" y="2156162"/>
                  <a:pt x="1351511" y="2173488"/>
                  <a:pt x="1296476" y="2176205"/>
                </a:cubicBezTo>
                <a:cubicBezTo>
                  <a:pt x="1296476" y="2135438"/>
                  <a:pt x="1289681" y="2107921"/>
                  <a:pt x="1276092" y="2093652"/>
                </a:cubicBezTo>
                <a:cubicBezTo>
                  <a:pt x="1259786" y="2074628"/>
                  <a:pt x="1226832" y="2060359"/>
                  <a:pt x="1177232" y="2050847"/>
                </a:cubicBezTo>
                <a:lnTo>
                  <a:pt x="1178252" y="2037598"/>
                </a:lnTo>
                <a:cubicBezTo>
                  <a:pt x="1252991" y="2042354"/>
                  <a:pt x="1300213" y="2044052"/>
                  <a:pt x="1319917" y="2042693"/>
                </a:cubicBezTo>
                <a:cubicBezTo>
                  <a:pt x="1333506" y="2042014"/>
                  <a:pt x="1344717" y="2037258"/>
                  <a:pt x="1353550" y="2028425"/>
                </a:cubicBezTo>
                <a:cubicBezTo>
                  <a:pt x="1369177" y="2012798"/>
                  <a:pt x="1383106" y="1970672"/>
                  <a:pt x="1395336" y="1902047"/>
                </a:cubicBezTo>
                <a:cubicBezTo>
                  <a:pt x="1407566" y="1832743"/>
                  <a:pt x="1417418" y="1745774"/>
                  <a:pt x="1424892" y="1641139"/>
                </a:cubicBezTo>
                <a:lnTo>
                  <a:pt x="1071238" y="1659484"/>
                </a:lnTo>
                <a:lnTo>
                  <a:pt x="972378" y="1663560"/>
                </a:lnTo>
                <a:lnTo>
                  <a:pt x="972378" y="1626870"/>
                </a:lnTo>
                <a:cubicBezTo>
                  <a:pt x="981211" y="1573194"/>
                  <a:pt x="990384" y="1504569"/>
                  <a:pt x="999896" y="1420997"/>
                </a:cubicBezTo>
                <a:cubicBezTo>
                  <a:pt x="1009408" y="1336745"/>
                  <a:pt x="1015523" y="1273216"/>
                  <a:pt x="1018241" y="1230411"/>
                </a:cubicBezTo>
                <a:close/>
                <a:moveTo>
                  <a:pt x="2001483" y="1215506"/>
                </a:moveTo>
                <a:cubicBezTo>
                  <a:pt x="2030656" y="1213722"/>
                  <a:pt x="2054671" y="1217671"/>
                  <a:pt x="2073525" y="1227354"/>
                </a:cubicBezTo>
                <a:cubicBezTo>
                  <a:pt x="2099345" y="1239584"/>
                  <a:pt x="2111914" y="1255551"/>
                  <a:pt x="2111235" y="1275255"/>
                </a:cubicBezTo>
                <a:cubicBezTo>
                  <a:pt x="2110555" y="1294279"/>
                  <a:pt x="2106479" y="1311605"/>
                  <a:pt x="2099005" y="1327233"/>
                </a:cubicBezTo>
                <a:lnTo>
                  <a:pt x="2385393" y="1312964"/>
                </a:lnTo>
                <a:lnTo>
                  <a:pt x="2385393" y="1342520"/>
                </a:lnTo>
                <a:lnTo>
                  <a:pt x="2177481" y="1352712"/>
                </a:lnTo>
                <a:lnTo>
                  <a:pt x="2240670" y="1383287"/>
                </a:lnTo>
                <a:cubicBezTo>
                  <a:pt x="2206697" y="1430849"/>
                  <a:pt x="2175103" y="1467199"/>
                  <a:pt x="2145887" y="1492339"/>
                </a:cubicBezTo>
                <a:lnTo>
                  <a:pt x="2436351" y="1477051"/>
                </a:lnTo>
                <a:lnTo>
                  <a:pt x="2436351" y="1506607"/>
                </a:lnTo>
                <a:lnTo>
                  <a:pt x="1696431" y="1544317"/>
                </a:lnTo>
                <a:lnTo>
                  <a:pt x="1689297" y="1514761"/>
                </a:lnTo>
                <a:lnTo>
                  <a:pt x="1941033" y="1502531"/>
                </a:lnTo>
                <a:cubicBezTo>
                  <a:pt x="1932200" y="1499133"/>
                  <a:pt x="1924386" y="1494717"/>
                  <a:pt x="1917592" y="1489281"/>
                </a:cubicBezTo>
                <a:cubicBezTo>
                  <a:pt x="1914874" y="1446476"/>
                  <a:pt x="1901964" y="1408427"/>
                  <a:pt x="1878863" y="1375134"/>
                </a:cubicBezTo>
                <a:lnTo>
                  <a:pt x="1884978" y="1368000"/>
                </a:lnTo>
                <a:cubicBezTo>
                  <a:pt x="1950205" y="1371397"/>
                  <a:pt x="1988594" y="1391441"/>
                  <a:pt x="2000145" y="1428131"/>
                </a:cubicBezTo>
                <a:cubicBezTo>
                  <a:pt x="2007619" y="1449873"/>
                  <a:pt x="2003542" y="1469577"/>
                  <a:pt x="1987915" y="1487243"/>
                </a:cubicBezTo>
                <a:cubicBezTo>
                  <a:pt x="1982479" y="1493358"/>
                  <a:pt x="1976704" y="1497775"/>
                  <a:pt x="1970589" y="1500492"/>
                </a:cubicBezTo>
                <a:lnTo>
                  <a:pt x="2118369" y="1493358"/>
                </a:lnTo>
                <a:cubicBezTo>
                  <a:pt x="2129240" y="1451912"/>
                  <a:pt x="2139092" y="1405709"/>
                  <a:pt x="2147925" y="1354750"/>
                </a:cubicBezTo>
                <a:lnTo>
                  <a:pt x="1750447" y="1374115"/>
                </a:lnTo>
                <a:lnTo>
                  <a:pt x="1743313" y="1344559"/>
                </a:lnTo>
                <a:lnTo>
                  <a:pt x="2034797" y="1330290"/>
                </a:lnTo>
                <a:cubicBezTo>
                  <a:pt x="2023246" y="1290203"/>
                  <a:pt x="2000145" y="1255890"/>
                  <a:pt x="1965493" y="1227354"/>
                </a:cubicBezTo>
                <a:lnTo>
                  <a:pt x="1970589" y="1219200"/>
                </a:lnTo>
                <a:cubicBezTo>
                  <a:pt x="1981460" y="1217332"/>
                  <a:pt x="1991758" y="1216100"/>
                  <a:pt x="2001483" y="1215506"/>
                </a:cubicBezTo>
                <a:close/>
                <a:moveTo>
                  <a:pt x="2987811" y="727691"/>
                </a:moveTo>
                <a:cubicBezTo>
                  <a:pt x="3097882" y="726332"/>
                  <a:pt x="3170243" y="752491"/>
                  <a:pt x="3204895" y="806168"/>
                </a:cubicBezTo>
                <a:cubicBezTo>
                  <a:pt x="3223920" y="834704"/>
                  <a:pt x="3226977" y="863581"/>
                  <a:pt x="3214068" y="892797"/>
                </a:cubicBezTo>
                <a:cubicBezTo>
                  <a:pt x="3203876" y="917258"/>
                  <a:pt x="3187569" y="928808"/>
                  <a:pt x="3165147" y="927449"/>
                </a:cubicBezTo>
                <a:cubicBezTo>
                  <a:pt x="3156994" y="926090"/>
                  <a:pt x="3148841" y="923033"/>
                  <a:pt x="3140687" y="918277"/>
                </a:cubicBezTo>
                <a:cubicBezTo>
                  <a:pt x="3129816" y="891778"/>
                  <a:pt x="3110282" y="861882"/>
                  <a:pt x="3082085" y="828589"/>
                </a:cubicBezTo>
                <a:cubicBezTo>
                  <a:pt x="3053887" y="795296"/>
                  <a:pt x="3021444" y="766080"/>
                  <a:pt x="2984753" y="740940"/>
                </a:cubicBezTo>
                <a:close/>
                <a:moveTo>
                  <a:pt x="2194455" y="604371"/>
                </a:moveTo>
                <a:lnTo>
                  <a:pt x="1923354" y="617620"/>
                </a:lnTo>
                <a:lnTo>
                  <a:pt x="1923354" y="721576"/>
                </a:lnTo>
                <a:lnTo>
                  <a:pt x="2194455" y="708327"/>
                </a:lnTo>
                <a:close/>
                <a:moveTo>
                  <a:pt x="3026540" y="527933"/>
                </a:moveTo>
                <a:lnTo>
                  <a:pt x="2759516" y="542201"/>
                </a:lnTo>
                <a:lnTo>
                  <a:pt x="2759516" y="656349"/>
                </a:lnTo>
                <a:lnTo>
                  <a:pt x="3026540" y="642080"/>
                </a:lnTo>
                <a:close/>
                <a:moveTo>
                  <a:pt x="3124381" y="494300"/>
                </a:moveTo>
                <a:lnTo>
                  <a:pt x="3124381" y="543220"/>
                </a:lnTo>
                <a:lnTo>
                  <a:pt x="3124381" y="676732"/>
                </a:lnTo>
                <a:cubicBezTo>
                  <a:pt x="3123701" y="680809"/>
                  <a:pt x="3113509" y="686754"/>
                  <a:pt x="3093805" y="694568"/>
                </a:cubicBezTo>
                <a:cubicBezTo>
                  <a:pt x="3074101" y="702382"/>
                  <a:pt x="3057115" y="706628"/>
                  <a:pt x="3042847" y="707308"/>
                </a:cubicBezTo>
                <a:lnTo>
                  <a:pt x="3026540" y="707308"/>
                </a:lnTo>
                <a:lnTo>
                  <a:pt x="3026540" y="670617"/>
                </a:lnTo>
                <a:lnTo>
                  <a:pt x="2940929" y="675713"/>
                </a:lnTo>
                <a:lnTo>
                  <a:pt x="2940929" y="823494"/>
                </a:lnTo>
                <a:cubicBezTo>
                  <a:pt x="2940929" y="866299"/>
                  <a:pt x="2932776" y="898573"/>
                  <a:pt x="2916469" y="920315"/>
                </a:cubicBezTo>
                <a:cubicBezTo>
                  <a:pt x="2901521" y="942057"/>
                  <a:pt x="2869927" y="956326"/>
                  <a:pt x="2821685" y="963120"/>
                </a:cubicBezTo>
                <a:cubicBezTo>
                  <a:pt x="2820327" y="925751"/>
                  <a:pt x="2815231" y="900611"/>
                  <a:pt x="2806398" y="887702"/>
                </a:cubicBezTo>
                <a:cubicBezTo>
                  <a:pt x="2795527" y="869356"/>
                  <a:pt x="2774464" y="858485"/>
                  <a:pt x="2743209" y="855088"/>
                </a:cubicBezTo>
                <a:lnTo>
                  <a:pt x="2743209" y="840820"/>
                </a:lnTo>
                <a:cubicBezTo>
                  <a:pt x="2790091" y="842858"/>
                  <a:pt x="2818968" y="843537"/>
                  <a:pt x="2829839" y="842858"/>
                </a:cubicBezTo>
                <a:cubicBezTo>
                  <a:pt x="2839351" y="842178"/>
                  <a:pt x="2844107" y="836403"/>
                  <a:pt x="2844107" y="825532"/>
                </a:cubicBezTo>
                <a:lnTo>
                  <a:pt x="2844107" y="679790"/>
                </a:lnTo>
                <a:lnTo>
                  <a:pt x="2759516" y="684886"/>
                </a:lnTo>
                <a:lnTo>
                  <a:pt x="2759516" y="697116"/>
                </a:lnTo>
                <a:cubicBezTo>
                  <a:pt x="2759516" y="705949"/>
                  <a:pt x="2744568" y="716140"/>
                  <a:pt x="2714672" y="727691"/>
                </a:cubicBezTo>
                <a:lnTo>
                  <a:pt x="2774803" y="776611"/>
                </a:lnTo>
                <a:cubicBezTo>
                  <a:pt x="2748985" y="819417"/>
                  <a:pt x="2713653" y="855767"/>
                  <a:pt x="2668809" y="885663"/>
                </a:cubicBezTo>
                <a:cubicBezTo>
                  <a:pt x="2624645" y="916238"/>
                  <a:pt x="2578783" y="939340"/>
                  <a:pt x="2531221" y="954967"/>
                </a:cubicBezTo>
                <a:lnTo>
                  <a:pt x="2525106" y="942737"/>
                </a:lnTo>
                <a:cubicBezTo>
                  <a:pt x="2555681" y="917597"/>
                  <a:pt x="2585407" y="886003"/>
                  <a:pt x="2614283" y="847954"/>
                </a:cubicBezTo>
                <a:cubicBezTo>
                  <a:pt x="2643160" y="809905"/>
                  <a:pt x="2666431" y="772535"/>
                  <a:pt x="2684097" y="735844"/>
                </a:cubicBezTo>
                <a:lnTo>
                  <a:pt x="2663713" y="736864"/>
                </a:lnTo>
                <a:lnTo>
                  <a:pt x="2663713" y="516722"/>
                </a:lnTo>
                <a:lnTo>
                  <a:pt x="2764612" y="511626"/>
                </a:lnTo>
                <a:lnTo>
                  <a:pt x="3018387" y="499396"/>
                </a:lnTo>
                <a:close/>
                <a:moveTo>
                  <a:pt x="2194455" y="476974"/>
                </a:moveTo>
                <a:lnTo>
                  <a:pt x="1923354" y="490223"/>
                </a:lnTo>
                <a:lnTo>
                  <a:pt x="1923354" y="589083"/>
                </a:lnTo>
                <a:lnTo>
                  <a:pt x="2194455" y="575834"/>
                </a:lnTo>
                <a:close/>
                <a:moveTo>
                  <a:pt x="2290257" y="442322"/>
                </a:moveTo>
                <a:lnTo>
                  <a:pt x="2290257" y="490223"/>
                </a:lnTo>
                <a:lnTo>
                  <a:pt x="2290257" y="816359"/>
                </a:lnTo>
                <a:cubicBezTo>
                  <a:pt x="2290257" y="858485"/>
                  <a:pt x="2282443" y="889740"/>
                  <a:pt x="2266816" y="910123"/>
                </a:cubicBezTo>
                <a:cubicBezTo>
                  <a:pt x="2251868" y="930507"/>
                  <a:pt x="2219255" y="944775"/>
                  <a:pt x="2168975" y="952929"/>
                </a:cubicBezTo>
                <a:cubicBezTo>
                  <a:pt x="2166257" y="913521"/>
                  <a:pt x="2160822" y="888041"/>
                  <a:pt x="2152669" y="876491"/>
                </a:cubicBezTo>
                <a:cubicBezTo>
                  <a:pt x="2138400" y="858146"/>
                  <a:pt x="2116318" y="846935"/>
                  <a:pt x="2086422" y="842858"/>
                </a:cubicBezTo>
                <a:lnTo>
                  <a:pt x="2086422" y="828589"/>
                </a:lnTo>
                <a:cubicBezTo>
                  <a:pt x="2134663" y="829948"/>
                  <a:pt x="2165238" y="830288"/>
                  <a:pt x="2178148" y="829609"/>
                </a:cubicBezTo>
                <a:cubicBezTo>
                  <a:pt x="2189019" y="829609"/>
                  <a:pt x="2194455" y="823154"/>
                  <a:pt x="2194455" y="810244"/>
                </a:cubicBezTo>
                <a:lnTo>
                  <a:pt x="2194455" y="736864"/>
                </a:lnTo>
                <a:lnTo>
                  <a:pt x="1923354" y="750113"/>
                </a:lnTo>
                <a:lnTo>
                  <a:pt x="1923354" y="926430"/>
                </a:lnTo>
                <a:cubicBezTo>
                  <a:pt x="1923354" y="933225"/>
                  <a:pt x="1914521" y="941718"/>
                  <a:pt x="1896856" y="951910"/>
                </a:cubicBezTo>
                <a:cubicBezTo>
                  <a:pt x="1879190" y="962101"/>
                  <a:pt x="1861184" y="967877"/>
                  <a:pt x="1842839" y="969235"/>
                </a:cubicBezTo>
                <a:lnTo>
                  <a:pt x="1828571" y="969235"/>
                </a:lnTo>
                <a:lnTo>
                  <a:pt x="1828571" y="464744"/>
                </a:lnTo>
                <a:lnTo>
                  <a:pt x="1928450" y="460667"/>
                </a:lnTo>
                <a:lnTo>
                  <a:pt x="2186301" y="447418"/>
                </a:lnTo>
                <a:close/>
                <a:moveTo>
                  <a:pt x="228295" y="426343"/>
                </a:moveTo>
                <a:lnTo>
                  <a:pt x="165513" y="429073"/>
                </a:lnTo>
                <a:lnTo>
                  <a:pt x="165513" y="754881"/>
                </a:lnTo>
                <a:lnTo>
                  <a:pt x="228295" y="752151"/>
                </a:lnTo>
                <a:close/>
                <a:moveTo>
                  <a:pt x="1105890" y="373018"/>
                </a:moveTo>
                <a:lnTo>
                  <a:pt x="1207808" y="381172"/>
                </a:lnTo>
                <a:cubicBezTo>
                  <a:pt x="1205769" y="449796"/>
                  <a:pt x="1203731" y="496678"/>
                  <a:pt x="1201693" y="521818"/>
                </a:cubicBezTo>
                <a:lnTo>
                  <a:pt x="1303610" y="516722"/>
                </a:lnTo>
                <a:lnTo>
                  <a:pt x="1410623" y="511626"/>
                </a:lnTo>
                <a:lnTo>
                  <a:pt x="1410623" y="551374"/>
                </a:lnTo>
                <a:lnTo>
                  <a:pt x="1410623" y="791899"/>
                </a:lnTo>
                <a:cubicBezTo>
                  <a:pt x="1410623" y="798694"/>
                  <a:pt x="1411643" y="803110"/>
                  <a:pt x="1413681" y="805148"/>
                </a:cubicBezTo>
                <a:cubicBezTo>
                  <a:pt x="1416399" y="807187"/>
                  <a:pt x="1422174" y="807866"/>
                  <a:pt x="1431007" y="807187"/>
                </a:cubicBezTo>
                <a:lnTo>
                  <a:pt x="1474831" y="805148"/>
                </a:lnTo>
                <a:cubicBezTo>
                  <a:pt x="1494536" y="803789"/>
                  <a:pt x="1506426" y="802770"/>
                  <a:pt x="1510503" y="802091"/>
                </a:cubicBezTo>
                <a:cubicBezTo>
                  <a:pt x="1517977" y="801411"/>
                  <a:pt x="1523752" y="796995"/>
                  <a:pt x="1527829" y="788842"/>
                </a:cubicBezTo>
                <a:cubicBezTo>
                  <a:pt x="1533944" y="777291"/>
                  <a:pt x="1545834" y="738223"/>
                  <a:pt x="1563500" y="671636"/>
                </a:cubicBezTo>
                <a:lnTo>
                  <a:pt x="1571653" y="671636"/>
                </a:lnTo>
                <a:lnTo>
                  <a:pt x="1574711" y="791899"/>
                </a:lnTo>
                <a:cubicBezTo>
                  <a:pt x="1585582" y="797335"/>
                  <a:pt x="1593056" y="803789"/>
                  <a:pt x="1597133" y="811263"/>
                </a:cubicBezTo>
                <a:cubicBezTo>
                  <a:pt x="1601209" y="817378"/>
                  <a:pt x="1603247" y="826211"/>
                  <a:pt x="1603247" y="837762"/>
                </a:cubicBezTo>
                <a:cubicBezTo>
                  <a:pt x="1603247" y="862222"/>
                  <a:pt x="1592716" y="879888"/>
                  <a:pt x="1571653" y="890759"/>
                </a:cubicBezTo>
                <a:cubicBezTo>
                  <a:pt x="1551270" y="902310"/>
                  <a:pt x="1514919" y="909104"/>
                  <a:pt x="1462601" y="911143"/>
                </a:cubicBezTo>
                <a:lnTo>
                  <a:pt x="1401451" y="914200"/>
                </a:lnTo>
                <a:cubicBezTo>
                  <a:pt x="1364761" y="916238"/>
                  <a:pt x="1340640" y="910803"/>
                  <a:pt x="1329089" y="897893"/>
                </a:cubicBezTo>
                <a:cubicBezTo>
                  <a:pt x="1318218" y="884984"/>
                  <a:pt x="1312783" y="859165"/>
                  <a:pt x="1312783" y="820436"/>
                </a:cubicBezTo>
                <a:lnTo>
                  <a:pt x="1312783" y="546278"/>
                </a:lnTo>
                <a:lnTo>
                  <a:pt x="1199654" y="551374"/>
                </a:lnTo>
                <a:cubicBezTo>
                  <a:pt x="1194898" y="588064"/>
                  <a:pt x="1188443" y="621017"/>
                  <a:pt x="1180290" y="650234"/>
                </a:cubicBezTo>
                <a:cubicBezTo>
                  <a:pt x="1172816" y="679450"/>
                  <a:pt x="1160586" y="710025"/>
                  <a:pt x="1143600" y="741959"/>
                </a:cubicBezTo>
                <a:cubicBezTo>
                  <a:pt x="1127293" y="773214"/>
                  <a:pt x="1106570" y="801751"/>
                  <a:pt x="1081430" y="827570"/>
                </a:cubicBezTo>
                <a:cubicBezTo>
                  <a:pt x="1056970" y="853389"/>
                  <a:pt x="1025035" y="879208"/>
                  <a:pt x="985627" y="905027"/>
                </a:cubicBezTo>
                <a:cubicBezTo>
                  <a:pt x="946219" y="930847"/>
                  <a:pt x="900696" y="954288"/>
                  <a:pt x="849058" y="975351"/>
                </a:cubicBezTo>
                <a:lnTo>
                  <a:pt x="840905" y="963120"/>
                </a:lnTo>
                <a:cubicBezTo>
                  <a:pt x="887787" y="933225"/>
                  <a:pt x="927535" y="902649"/>
                  <a:pt x="960148" y="871395"/>
                </a:cubicBezTo>
                <a:cubicBezTo>
                  <a:pt x="992762" y="839461"/>
                  <a:pt x="1018241" y="805828"/>
                  <a:pt x="1036586" y="770496"/>
                </a:cubicBezTo>
                <a:cubicBezTo>
                  <a:pt x="1055611" y="735844"/>
                  <a:pt x="1069879" y="701872"/>
                  <a:pt x="1079392" y="668579"/>
                </a:cubicBezTo>
                <a:cubicBezTo>
                  <a:pt x="1088904" y="634606"/>
                  <a:pt x="1095698" y="597237"/>
                  <a:pt x="1099775" y="556470"/>
                </a:cubicBezTo>
                <a:lnTo>
                  <a:pt x="930592" y="564623"/>
                </a:lnTo>
                <a:lnTo>
                  <a:pt x="922439" y="536086"/>
                </a:lnTo>
                <a:lnTo>
                  <a:pt x="1101813" y="526914"/>
                </a:lnTo>
                <a:cubicBezTo>
                  <a:pt x="1103852" y="504492"/>
                  <a:pt x="1105211" y="453193"/>
                  <a:pt x="1105890" y="373018"/>
                </a:cubicBezTo>
                <a:close/>
                <a:moveTo>
                  <a:pt x="2880623" y="314702"/>
                </a:moveTo>
                <a:cubicBezTo>
                  <a:pt x="2906898" y="315870"/>
                  <a:pt x="2924283" y="325796"/>
                  <a:pt x="2932776" y="344481"/>
                </a:cubicBezTo>
                <a:cubicBezTo>
                  <a:pt x="2940929" y="362147"/>
                  <a:pt x="2938211" y="380152"/>
                  <a:pt x="2924622" y="398498"/>
                </a:cubicBezTo>
                <a:cubicBezTo>
                  <a:pt x="2921905" y="401895"/>
                  <a:pt x="2919187" y="404952"/>
                  <a:pt x="2916469" y="407670"/>
                </a:cubicBezTo>
                <a:lnTo>
                  <a:pt x="3271142" y="389325"/>
                </a:lnTo>
                <a:lnTo>
                  <a:pt x="3271142" y="417862"/>
                </a:lnTo>
                <a:lnTo>
                  <a:pt x="2524086" y="455571"/>
                </a:lnTo>
                <a:lnTo>
                  <a:pt x="2516952" y="427034"/>
                </a:lnTo>
                <a:lnTo>
                  <a:pt x="2864491" y="409708"/>
                </a:lnTo>
                <a:cubicBezTo>
                  <a:pt x="2861773" y="395440"/>
                  <a:pt x="2855828" y="380662"/>
                  <a:pt x="2846655" y="365374"/>
                </a:cubicBezTo>
                <a:cubicBezTo>
                  <a:pt x="2837483" y="350087"/>
                  <a:pt x="2828140" y="338366"/>
                  <a:pt x="2818628" y="330213"/>
                </a:cubicBezTo>
                <a:lnTo>
                  <a:pt x="2823724" y="322059"/>
                </a:lnTo>
                <a:cubicBezTo>
                  <a:pt x="2845891" y="316454"/>
                  <a:pt x="2864857" y="314001"/>
                  <a:pt x="2880623" y="314702"/>
                </a:cubicBezTo>
                <a:close/>
                <a:moveTo>
                  <a:pt x="1097737" y="202816"/>
                </a:moveTo>
                <a:lnTo>
                  <a:pt x="1202712" y="291484"/>
                </a:lnTo>
                <a:cubicBezTo>
                  <a:pt x="1195917" y="306432"/>
                  <a:pt x="1180969" y="312207"/>
                  <a:pt x="1157868" y="308810"/>
                </a:cubicBezTo>
                <a:cubicBezTo>
                  <a:pt x="1066142" y="382870"/>
                  <a:pt x="970000" y="444021"/>
                  <a:pt x="869441" y="492262"/>
                </a:cubicBezTo>
                <a:lnTo>
                  <a:pt x="864346" y="483089"/>
                </a:lnTo>
                <a:cubicBezTo>
                  <a:pt x="896280" y="453873"/>
                  <a:pt x="937047" y="409369"/>
                  <a:pt x="986647" y="349577"/>
                </a:cubicBezTo>
                <a:cubicBezTo>
                  <a:pt x="1036247" y="289106"/>
                  <a:pt x="1073277" y="240186"/>
                  <a:pt x="1097737" y="202816"/>
                </a:cubicBezTo>
                <a:close/>
                <a:moveTo>
                  <a:pt x="3048961" y="194662"/>
                </a:moveTo>
                <a:lnTo>
                  <a:pt x="2738113" y="210969"/>
                </a:lnTo>
                <a:lnTo>
                  <a:pt x="2738113" y="291484"/>
                </a:lnTo>
                <a:lnTo>
                  <a:pt x="3048961" y="275177"/>
                </a:lnTo>
                <a:close/>
                <a:moveTo>
                  <a:pt x="406651" y="126689"/>
                </a:moveTo>
                <a:lnTo>
                  <a:pt x="216472" y="134531"/>
                </a:lnTo>
                <a:cubicBezTo>
                  <a:pt x="204241" y="231013"/>
                  <a:pt x="186236" y="316963"/>
                  <a:pt x="162455" y="392383"/>
                </a:cubicBezTo>
                <a:lnTo>
                  <a:pt x="224195" y="396241"/>
                </a:lnTo>
                <a:lnTo>
                  <a:pt x="314925" y="391363"/>
                </a:lnTo>
                <a:lnTo>
                  <a:pt x="314925" y="391769"/>
                </a:lnTo>
                <a:lnTo>
                  <a:pt x="322466" y="391363"/>
                </a:lnTo>
                <a:lnTo>
                  <a:pt x="322466" y="434169"/>
                </a:lnTo>
                <a:lnTo>
                  <a:pt x="322466" y="444292"/>
                </a:lnTo>
                <a:lnTo>
                  <a:pt x="406651" y="440284"/>
                </a:lnTo>
                <a:close/>
                <a:moveTo>
                  <a:pt x="576853" y="117587"/>
                </a:moveTo>
                <a:lnTo>
                  <a:pt x="503879" y="121282"/>
                </a:lnTo>
                <a:lnTo>
                  <a:pt x="503879" y="434806"/>
                </a:lnTo>
                <a:lnTo>
                  <a:pt x="576853" y="431111"/>
                </a:lnTo>
                <a:close/>
                <a:moveTo>
                  <a:pt x="3048961" y="85611"/>
                </a:moveTo>
                <a:lnTo>
                  <a:pt x="2738113" y="101918"/>
                </a:lnTo>
                <a:lnTo>
                  <a:pt x="2738113" y="181413"/>
                </a:lnTo>
                <a:lnTo>
                  <a:pt x="3048961" y="165106"/>
                </a:lnTo>
                <a:close/>
                <a:moveTo>
                  <a:pt x="769477" y="78476"/>
                </a:moveTo>
                <a:lnTo>
                  <a:pt x="769477" y="78846"/>
                </a:lnTo>
                <a:lnTo>
                  <a:pt x="777018" y="78476"/>
                </a:lnTo>
                <a:lnTo>
                  <a:pt x="777018" y="108033"/>
                </a:lnTo>
                <a:lnTo>
                  <a:pt x="677139" y="113128"/>
                </a:lnTo>
                <a:lnTo>
                  <a:pt x="677139" y="426650"/>
                </a:lnTo>
                <a:lnTo>
                  <a:pt x="769477" y="421939"/>
                </a:lnTo>
                <a:lnTo>
                  <a:pt x="769477" y="422323"/>
                </a:lnTo>
                <a:lnTo>
                  <a:pt x="777018" y="421939"/>
                </a:lnTo>
                <a:lnTo>
                  <a:pt x="777018" y="451495"/>
                </a:lnTo>
                <a:lnTo>
                  <a:pt x="677139" y="456591"/>
                </a:lnTo>
                <a:lnTo>
                  <a:pt x="677139" y="911143"/>
                </a:lnTo>
                <a:cubicBezTo>
                  <a:pt x="677139" y="914540"/>
                  <a:pt x="674081" y="918616"/>
                  <a:pt x="667966" y="923373"/>
                </a:cubicBezTo>
                <a:cubicBezTo>
                  <a:pt x="662531" y="928808"/>
                  <a:pt x="653698" y="933904"/>
                  <a:pt x="641468" y="938660"/>
                </a:cubicBezTo>
                <a:cubicBezTo>
                  <a:pt x="629238" y="944096"/>
                  <a:pt x="615988" y="947153"/>
                  <a:pt x="601720" y="947833"/>
                </a:cubicBezTo>
                <a:lnTo>
                  <a:pt x="594179" y="947833"/>
                </a:lnTo>
                <a:lnTo>
                  <a:pt x="584394" y="947833"/>
                </a:lnTo>
                <a:lnTo>
                  <a:pt x="576853" y="947833"/>
                </a:lnTo>
                <a:lnTo>
                  <a:pt x="576853" y="461049"/>
                </a:lnTo>
                <a:lnTo>
                  <a:pt x="503879" y="464744"/>
                </a:lnTo>
                <a:cubicBezTo>
                  <a:pt x="503199" y="507549"/>
                  <a:pt x="501161" y="545599"/>
                  <a:pt x="497764" y="578892"/>
                </a:cubicBezTo>
                <a:cubicBezTo>
                  <a:pt x="495046" y="611505"/>
                  <a:pt x="488761" y="647346"/>
                  <a:pt x="478909" y="686414"/>
                </a:cubicBezTo>
                <a:cubicBezTo>
                  <a:pt x="469057" y="725483"/>
                  <a:pt x="455638" y="760644"/>
                  <a:pt x="438652" y="791899"/>
                </a:cubicBezTo>
                <a:cubicBezTo>
                  <a:pt x="422345" y="822474"/>
                  <a:pt x="399583" y="853389"/>
                  <a:pt x="370367" y="884644"/>
                </a:cubicBezTo>
                <a:cubicBezTo>
                  <a:pt x="341830" y="915899"/>
                  <a:pt x="307518" y="943756"/>
                  <a:pt x="267430" y="968216"/>
                </a:cubicBezTo>
                <a:lnTo>
                  <a:pt x="264512" y="964464"/>
                </a:lnTo>
                <a:lnTo>
                  <a:pt x="259889" y="968216"/>
                </a:lnTo>
                <a:lnTo>
                  <a:pt x="252755" y="959044"/>
                </a:lnTo>
                <a:cubicBezTo>
                  <a:pt x="284689" y="925751"/>
                  <a:pt x="310848" y="890419"/>
                  <a:pt x="331232" y="853050"/>
                </a:cubicBezTo>
                <a:cubicBezTo>
                  <a:pt x="351615" y="814321"/>
                  <a:pt x="367243" y="773554"/>
                  <a:pt x="378114" y="730749"/>
                </a:cubicBezTo>
                <a:cubicBezTo>
                  <a:pt x="388305" y="687264"/>
                  <a:pt x="395100" y="645817"/>
                  <a:pt x="398497" y="606409"/>
                </a:cubicBezTo>
                <a:cubicBezTo>
                  <a:pt x="400875" y="586705"/>
                  <a:pt x="402744" y="565473"/>
                  <a:pt x="404103" y="542711"/>
                </a:cubicBezTo>
                <a:lnTo>
                  <a:pt x="406637" y="470232"/>
                </a:lnTo>
                <a:lnTo>
                  <a:pt x="335715" y="473916"/>
                </a:lnTo>
                <a:lnTo>
                  <a:pt x="335622" y="473529"/>
                </a:lnTo>
                <a:lnTo>
                  <a:pt x="328174" y="473916"/>
                </a:lnTo>
                <a:lnTo>
                  <a:pt x="322466" y="450266"/>
                </a:lnTo>
                <a:lnTo>
                  <a:pt x="322466" y="820436"/>
                </a:lnTo>
                <a:cubicBezTo>
                  <a:pt x="321786" y="824513"/>
                  <a:pt x="312953" y="830968"/>
                  <a:pt x="295967" y="839800"/>
                </a:cubicBezTo>
                <a:cubicBezTo>
                  <a:pt x="278981" y="847954"/>
                  <a:pt x="264033" y="852370"/>
                  <a:pt x="251124" y="853050"/>
                </a:cubicBezTo>
                <a:lnTo>
                  <a:pt x="235836" y="854069"/>
                </a:lnTo>
                <a:lnTo>
                  <a:pt x="235836" y="853566"/>
                </a:lnTo>
                <a:lnTo>
                  <a:pt x="228295" y="854069"/>
                </a:lnTo>
                <a:lnTo>
                  <a:pt x="228295" y="781016"/>
                </a:lnTo>
                <a:lnTo>
                  <a:pt x="165513" y="783746"/>
                </a:lnTo>
                <a:lnTo>
                  <a:pt x="165513" y="878529"/>
                </a:lnTo>
                <a:cubicBezTo>
                  <a:pt x="165513" y="881926"/>
                  <a:pt x="162795" y="886003"/>
                  <a:pt x="157359" y="890759"/>
                </a:cubicBezTo>
                <a:cubicBezTo>
                  <a:pt x="152603" y="896195"/>
                  <a:pt x="144450" y="901291"/>
                  <a:pt x="132899" y="906047"/>
                </a:cubicBezTo>
                <a:cubicBezTo>
                  <a:pt x="122028" y="910803"/>
                  <a:pt x="109798" y="913521"/>
                  <a:pt x="96209" y="914200"/>
                </a:cubicBezTo>
                <a:lnTo>
                  <a:pt x="82960" y="915219"/>
                </a:lnTo>
                <a:lnTo>
                  <a:pt x="82960" y="914639"/>
                </a:lnTo>
                <a:lnTo>
                  <a:pt x="75419" y="915219"/>
                </a:lnTo>
                <a:lnTo>
                  <a:pt x="75419" y="592780"/>
                </a:lnTo>
                <a:lnTo>
                  <a:pt x="18752" y="681828"/>
                </a:lnTo>
                <a:lnTo>
                  <a:pt x="13793" y="677771"/>
                </a:lnTo>
                <a:lnTo>
                  <a:pt x="11211" y="681828"/>
                </a:lnTo>
                <a:lnTo>
                  <a:pt x="0" y="672656"/>
                </a:lnTo>
                <a:cubicBezTo>
                  <a:pt x="40767" y="577363"/>
                  <a:pt x="71788" y="453406"/>
                  <a:pt x="93063" y="300784"/>
                </a:cubicBezTo>
                <a:lnTo>
                  <a:pt x="111044" y="139020"/>
                </a:lnTo>
                <a:lnTo>
                  <a:pt x="24867" y="143704"/>
                </a:lnTo>
                <a:lnTo>
                  <a:pt x="24783" y="143298"/>
                </a:lnTo>
                <a:lnTo>
                  <a:pt x="17326" y="143704"/>
                </a:lnTo>
                <a:lnTo>
                  <a:pt x="11211" y="114148"/>
                </a:lnTo>
                <a:lnTo>
                  <a:pt x="226257" y="103956"/>
                </a:lnTo>
                <a:lnTo>
                  <a:pt x="353654" y="96822"/>
                </a:lnTo>
                <a:lnTo>
                  <a:pt x="353654" y="97244"/>
                </a:lnTo>
                <a:lnTo>
                  <a:pt x="361194" y="96822"/>
                </a:lnTo>
                <a:lnTo>
                  <a:pt x="361194" y="98490"/>
                </a:lnTo>
                <a:close/>
                <a:moveTo>
                  <a:pt x="3144764" y="52997"/>
                </a:moveTo>
                <a:lnTo>
                  <a:pt x="3144764" y="101918"/>
                </a:lnTo>
                <a:lnTo>
                  <a:pt x="3144764" y="315944"/>
                </a:lnTo>
                <a:cubicBezTo>
                  <a:pt x="3144764" y="317983"/>
                  <a:pt x="3140348" y="321210"/>
                  <a:pt x="3131515" y="325626"/>
                </a:cubicBezTo>
                <a:cubicBezTo>
                  <a:pt x="3122682" y="330043"/>
                  <a:pt x="3111811" y="334629"/>
                  <a:pt x="3098901" y="339385"/>
                </a:cubicBezTo>
                <a:cubicBezTo>
                  <a:pt x="3085991" y="343462"/>
                  <a:pt x="3074781" y="345840"/>
                  <a:pt x="3065269" y="346520"/>
                </a:cubicBezTo>
                <a:lnTo>
                  <a:pt x="3048961" y="346520"/>
                </a:lnTo>
                <a:lnTo>
                  <a:pt x="3048961" y="304733"/>
                </a:lnTo>
                <a:lnTo>
                  <a:pt x="2738113" y="321040"/>
                </a:lnTo>
                <a:lnTo>
                  <a:pt x="2738113" y="347539"/>
                </a:lnTo>
                <a:cubicBezTo>
                  <a:pt x="2738113" y="353654"/>
                  <a:pt x="2729280" y="361468"/>
                  <a:pt x="2711615" y="370980"/>
                </a:cubicBezTo>
                <a:cubicBezTo>
                  <a:pt x="2693269" y="379813"/>
                  <a:pt x="2675264" y="384909"/>
                  <a:pt x="2657599" y="386267"/>
                </a:cubicBezTo>
                <a:lnTo>
                  <a:pt x="2643330" y="386267"/>
                </a:lnTo>
                <a:lnTo>
                  <a:pt x="2643330" y="77457"/>
                </a:lnTo>
                <a:lnTo>
                  <a:pt x="2744229" y="72361"/>
                </a:lnTo>
                <a:lnTo>
                  <a:pt x="3040808" y="58093"/>
                </a:lnTo>
                <a:close/>
                <a:moveTo>
                  <a:pt x="1916220" y="7134"/>
                </a:moveTo>
                <a:lnTo>
                  <a:pt x="2006927" y="17326"/>
                </a:lnTo>
                <a:lnTo>
                  <a:pt x="2006927" y="385248"/>
                </a:lnTo>
                <a:cubicBezTo>
                  <a:pt x="2006927" y="390004"/>
                  <a:pt x="1998433" y="396459"/>
                  <a:pt x="1981447" y="404613"/>
                </a:cubicBezTo>
                <a:cubicBezTo>
                  <a:pt x="1965140" y="412087"/>
                  <a:pt x="1948834" y="416163"/>
                  <a:pt x="1932527" y="416843"/>
                </a:cubicBezTo>
                <a:lnTo>
                  <a:pt x="1916220" y="417862"/>
                </a:lnTo>
                <a:lnTo>
                  <a:pt x="1916220" y="283331"/>
                </a:lnTo>
                <a:cubicBezTo>
                  <a:pt x="1866620" y="320021"/>
                  <a:pt x="1814982" y="356032"/>
                  <a:pt x="1761305" y="391363"/>
                </a:cubicBezTo>
                <a:cubicBezTo>
                  <a:pt x="1757908" y="405632"/>
                  <a:pt x="1751453" y="414125"/>
                  <a:pt x="1741941" y="416843"/>
                </a:cubicBezTo>
                <a:lnTo>
                  <a:pt x="1686905" y="297599"/>
                </a:lnTo>
                <a:cubicBezTo>
                  <a:pt x="1722916" y="292843"/>
                  <a:pt x="1799355" y="276876"/>
                  <a:pt x="1916220" y="249698"/>
                </a:cubicBezTo>
                <a:lnTo>
                  <a:pt x="1916220" y="160011"/>
                </a:lnTo>
                <a:lnTo>
                  <a:pt x="1718500" y="170202"/>
                </a:lnTo>
                <a:lnTo>
                  <a:pt x="1711366" y="140646"/>
                </a:lnTo>
                <a:lnTo>
                  <a:pt x="1916220" y="130454"/>
                </a:lnTo>
                <a:close/>
                <a:moveTo>
                  <a:pt x="1147676" y="1019"/>
                </a:moveTo>
                <a:cubicBezTo>
                  <a:pt x="1218339" y="1019"/>
                  <a:pt x="1261484" y="20044"/>
                  <a:pt x="1277112" y="58093"/>
                </a:cubicBezTo>
                <a:cubicBezTo>
                  <a:pt x="1285944" y="82553"/>
                  <a:pt x="1282207" y="105315"/>
                  <a:pt x="1265901" y="126378"/>
                </a:cubicBezTo>
                <a:cubicBezTo>
                  <a:pt x="1259786" y="133852"/>
                  <a:pt x="1252312" y="139627"/>
                  <a:pt x="1243479" y="143704"/>
                </a:cubicBezTo>
                <a:lnTo>
                  <a:pt x="1468717" y="132493"/>
                </a:lnTo>
                <a:lnTo>
                  <a:pt x="1571653" y="127397"/>
                </a:lnTo>
                <a:lnTo>
                  <a:pt x="1571653" y="179375"/>
                </a:lnTo>
                <a:cubicBezTo>
                  <a:pt x="1543116" y="218783"/>
                  <a:pt x="1511862" y="254454"/>
                  <a:pt x="1477889" y="286388"/>
                </a:cubicBezTo>
                <a:cubicBezTo>
                  <a:pt x="1515259" y="318322"/>
                  <a:pt x="1533944" y="353654"/>
                  <a:pt x="1533944" y="392383"/>
                </a:cubicBezTo>
                <a:cubicBezTo>
                  <a:pt x="1533264" y="420240"/>
                  <a:pt x="1523412" y="437906"/>
                  <a:pt x="1504387" y="445380"/>
                </a:cubicBezTo>
                <a:cubicBezTo>
                  <a:pt x="1492837" y="450815"/>
                  <a:pt x="1479927" y="450475"/>
                  <a:pt x="1465659" y="444360"/>
                </a:cubicBezTo>
                <a:cubicBezTo>
                  <a:pt x="1445275" y="406311"/>
                  <a:pt x="1414361" y="366563"/>
                  <a:pt x="1372914" y="325117"/>
                </a:cubicBezTo>
                <a:cubicBezTo>
                  <a:pt x="1332147" y="283670"/>
                  <a:pt x="1292059" y="250377"/>
                  <a:pt x="1252651" y="225238"/>
                </a:cubicBezTo>
                <a:lnTo>
                  <a:pt x="1257747" y="214027"/>
                </a:lnTo>
                <a:cubicBezTo>
                  <a:pt x="1341320" y="218103"/>
                  <a:pt x="1408585" y="237468"/>
                  <a:pt x="1459544" y="272120"/>
                </a:cubicBezTo>
                <a:cubicBezTo>
                  <a:pt x="1464300" y="242224"/>
                  <a:pt x="1469396" y="205194"/>
                  <a:pt x="1474831" y="161030"/>
                </a:cubicBezTo>
                <a:lnTo>
                  <a:pt x="955052" y="186509"/>
                </a:lnTo>
                <a:cubicBezTo>
                  <a:pt x="959129" y="221840"/>
                  <a:pt x="957430" y="253095"/>
                  <a:pt x="949956" y="280273"/>
                </a:cubicBezTo>
                <a:cubicBezTo>
                  <a:pt x="942482" y="306092"/>
                  <a:pt x="931611" y="325117"/>
                  <a:pt x="917343" y="337347"/>
                </a:cubicBezTo>
                <a:cubicBezTo>
                  <a:pt x="903754" y="348898"/>
                  <a:pt x="889146" y="352974"/>
                  <a:pt x="873518" y="349577"/>
                </a:cubicBezTo>
                <a:cubicBezTo>
                  <a:pt x="858570" y="345500"/>
                  <a:pt x="848379" y="334629"/>
                  <a:pt x="842943" y="316963"/>
                </a:cubicBezTo>
                <a:cubicBezTo>
                  <a:pt x="834110" y="282991"/>
                  <a:pt x="845321" y="255473"/>
                  <a:pt x="876576" y="234410"/>
                </a:cubicBezTo>
                <a:cubicBezTo>
                  <a:pt x="890844" y="221501"/>
                  <a:pt x="902055" y="201797"/>
                  <a:pt x="910209" y="175298"/>
                </a:cubicBezTo>
                <a:cubicBezTo>
                  <a:pt x="919041" y="148800"/>
                  <a:pt x="921759" y="121622"/>
                  <a:pt x="918362" y="93764"/>
                </a:cubicBezTo>
                <a:lnTo>
                  <a:pt x="929573" y="92745"/>
                </a:lnTo>
                <a:cubicBezTo>
                  <a:pt x="937726" y="113808"/>
                  <a:pt x="944521" y="135890"/>
                  <a:pt x="949956" y="158991"/>
                </a:cubicBezTo>
                <a:lnTo>
                  <a:pt x="1207808" y="145742"/>
                </a:lnTo>
                <a:cubicBezTo>
                  <a:pt x="1199654" y="143024"/>
                  <a:pt x="1190821" y="137589"/>
                  <a:pt x="1181309" y="129435"/>
                </a:cubicBezTo>
                <a:cubicBezTo>
                  <a:pt x="1181309" y="82553"/>
                  <a:pt x="1168400" y="41446"/>
                  <a:pt x="1142581" y="6115"/>
                </a:cubicBezTo>
                <a:close/>
                <a:moveTo>
                  <a:pt x="2092537" y="0"/>
                </a:moveTo>
                <a:lnTo>
                  <a:pt x="2180187" y="7134"/>
                </a:lnTo>
                <a:lnTo>
                  <a:pt x="2180187" y="144723"/>
                </a:lnTo>
                <a:cubicBezTo>
                  <a:pt x="2238619" y="101918"/>
                  <a:pt x="2284821" y="61150"/>
                  <a:pt x="2318794" y="22422"/>
                </a:cubicBezTo>
                <a:lnTo>
                  <a:pt x="2358542" y="119244"/>
                </a:lnTo>
                <a:cubicBezTo>
                  <a:pt x="2302147" y="143024"/>
                  <a:pt x="2242696" y="162049"/>
                  <a:pt x="2180187" y="176317"/>
                </a:cubicBezTo>
                <a:lnTo>
                  <a:pt x="2180187" y="258870"/>
                </a:lnTo>
                <a:cubicBezTo>
                  <a:pt x="2180187" y="267024"/>
                  <a:pt x="2181885" y="272459"/>
                  <a:pt x="2185282" y="275177"/>
                </a:cubicBezTo>
                <a:cubicBezTo>
                  <a:pt x="2188679" y="277216"/>
                  <a:pt x="2195814" y="277895"/>
                  <a:pt x="2206685" y="277216"/>
                </a:cubicBezTo>
                <a:lnTo>
                  <a:pt x="2271912" y="274158"/>
                </a:lnTo>
                <a:cubicBezTo>
                  <a:pt x="2295013" y="272799"/>
                  <a:pt x="2313359" y="271101"/>
                  <a:pt x="2326947" y="269062"/>
                </a:cubicBezTo>
                <a:cubicBezTo>
                  <a:pt x="2335781" y="268383"/>
                  <a:pt x="2342575" y="264986"/>
                  <a:pt x="2347331" y="258870"/>
                </a:cubicBezTo>
                <a:cubicBezTo>
                  <a:pt x="2353446" y="250038"/>
                  <a:pt x="2363638" y="221501"/>
                  <a:pt x="2377906" y="173260"/>
                </a:cubicBezTo>
                <a:lnTo>
                  <a:pt x="2386059" y="172241"/>
                </a:lnTo>
                <a:lnTo>
                  <a:pt x="2389117" y="257851"/>
                </a:lnTo>
                <a:cubicBezTo>
                  <a:pt x="2410180" y="267364"/>
                  <a:pt x="2420711" y="281972"/>
                  <a:pt x="2420711" y="301676"/>
                </a:cubicBezTo>
                <a:cubicBezTo>
                  <a:pt x="2420711" y="324777"/>
                  <a:pt x="2409161" y="342103"/>
                  <a:pt x="2386059" y="353654"/>
                </a:cubicBezTo>
                <a:cubicBezTo>
                  <a:pt x="2362958" y="364525"/>
                  <a:pt x="2321512" y="371320"/>
                  <a:pt x="2261720" y="374037"/>
                </a:cubicBezTo>
                <a:lnTo>
                  <a:pt x="2184263" y="378114"/>
                </a:lnTo>
                <a:cubicBezTo>
                  <a:pt x="2146893" y="380152"/>
                  <a:pt x="2122433" y="375396"/>
                  <a:pt x="2110883" y="363846"/>
                </a:cubicBezTo>
                <a:cubicBezTo>
                  <a:pt x="2098652" y="351615"/>
                  <a:pt x="2092537" y="326815"/>
                  <a:pt x="2092537" y="289446"/>
                </a:cubicBezTo>
                <a:close/>
              </a:path>
            </a:pathLst>
          </a:custGeom>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ln>
            <a:noFill/>
          </a:ln>
          <a:effectLst>
            <a:outerShdw blurRad="127000" dist="114300" dir="2700000" algn="tl" rotWithShape="0">
              <a:srgbClr val="0A4FB6">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8800"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latin typeface="草檀斋毛泽东字体" panose="02010601030101010101" pitchFamily="2" charset="-122"/>
                <a:ea typeface="草檀斋毛泽东字体" panose="02010601030101010101" pitchFamily="2" charset="-122"/>
              </a:defRPr>
            </a:lvl1pPr>
          </a:lstStyle>
          <a:p>
            <a:pPr algn="r"/>
            <a:endParaRPr lang="zh-CN" altLang="en-US" sz="8000" b="1" dirty="0">
              <a:effectLst>
                <a:outerShdw blurRad="127000" dist="114300" dir="2700000" algn="tl" rotWithShape="0">
                  <a:srgbClr val="0A4FB6">
                    <a:alpha val="40000"/>
                  </a:srgbClr>
                </a:outerShdw>
              </a:effectLst>
              <a:latin typeface="+mn-lt"/>
              <a:ea typeface="+mn-ea"/>
              <a:cs typeface="+mn-ea"/>
              <a:sym typeface="+mn-lt"/>
            </a:endParaRPr>
          </a:p>
        </p:txBody>
      </p:sp>
    </p:spTree>
    <p:extLst>
      <p:ext uri="{BB962C8B-B14F-4D97-AF65-F5344CB8AC3E}">
        <p14:creationId xmlns:p14="http://schemas.microsoft.com/office/powerpoint/2010/main" val="3466148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6" cstate="email">
            <a:duotone>
              <a:prstClr val="black"/>
              <a:srgbClr val="0A4FB6">
                <a:tint val="45000"/>
                <a:satMod val="400000"/>
              </a:srgbClr>
            </a:duotone>
            <a:extLst>
              <a:ext uri="{BEBA8EAE-BF5A-486C-A8C5-ECC9F3942E4B}">
                <a14:imgProps xmlns:a14="http://schemas.microsoft.com/office/drawing/2010/main">
                  <a14:imgLayer r:embed="rId7">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01</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研究背景与意义</a:t>
            </a: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5" name="弧形 14">
            <a:extLst>
              <a:ext uri="{FF2B5EF4-FFF2-40B4-BE49-F238E27FC236}">
                <a16:creationId xmlns:a16="http://schemas.microsoft.com/office/drawing/2014/main" id="{AAA232E8-9E2C-5D63-4DF2-D252CBDE5A6E}"/>
              </a:ext>
            </a:extLst>
          </p:cNvPr>
          <p:cNvSpPr/>
          <p:nvPr/>
        </p:nvSpPr>
        <p:spPr>
          <a:xfrm>
            <a:off x="6518702" y="1068877"/>
            <a:ext cx="5108982" cy="5108977"/>
          </a:xfrm>
          <a:prstGeom prst="arc">
            <a:avLst>
              <a:gd name="adj1" fmla="val 16200000"/>
              <a:gd name="adj2" fmla="val 6897770"/>
            </a:avLst>
          </a:prstGeom>
          <a:noFill/>
          <a:ln w="12700" cap="rnd" cmpd="sng" algn="ctr">
            <a:gradFill>
              <a:gsLst>
                <a:gs pos="0">
                  <a:srgbClr val="146DB4">
                    <a:lumMod val="5000"/>
                    <a:lumOff val="95000"/>
                    <a:alpha val="0"/>
                  </a:srgbClr>
                </a:gs>
                <a:gs pos="100000">
                  <a:srgbClr val="44546A">
                    <a:lumMod val="40000"/>
                    <a:lumOff val="60000"/>
                    <a:alpha val="54000"/>
                  </a:srgbClr>
                </a:gs>
              </a:gsLst>
              <a:lin ang="5400000" scaled="1"/>
            </a:gradFill>
            <a:prstDash val="sysDash"/>
            <a:miter lim="800000"/>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38" name="任意多边形: 形状 37">
            <a:extLst>
              <a:ext uri="{FF2B5EF4-FFF2-40B4-BE49-F238E27FC236}">
                <a16:creationId xmlns:a16="http://schemas.microsoft.com/office/drawing/2014/main" id="{57EFEFFF-5DE1-8CFB-59F1-EB861F91054E}"/>
              </a:ext>
            </a:extLst>
          </p:cNvPr>
          <p:cNvSpPr/>
          <p:nvPr/>
        </p:nvSpPr>
        <p:spPr>
          <a:xfrm>
            <a:off x="6096000" y="1384463"/>
            <a:ext cx="6096001" cy="1234247"/>
          </a:xfrm>
          <a:custGeom>
            <a:avLst/>
            <a:gdLst>
              <a:gd name="connsiteX0" fmla="*/ 6542 w 5603249"/>
              <a:gd name="connsiteY0" fmla="*/ 0 h 1234247"/>
              <a:gd name="connsiteX1" fmla="*/ 5603249 w 5603249"/>
              <a:gd name="connsiteY1" fmla="*/ 0 h 1234247"/>
              <a:gd name="connsiteX2" fmla="*/ 5603249 w 5603249"/>
              <a:gd name="connsiteY2" fmla="*/ 1234247 h 1234247"/>
              <a:gd name="connsiteX3" fmla="*/ 0 w 5603249"/>
              <a:gd name="connsiteY3" fmla="*/ 1234247 h 1234247"/>
              <a:gd name="connsiteX4" fmla="*/ 812515 w 5603249"/>
              <a:gd name="connsiteY4" fmla="*/ 614629 h 1234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3249" h="1234247">
                <a:moveTo>
                  <a:pt x="6542" y="0"/>
                </a:moveTo>
                <a:lnTo>
                  <a:pt x="5603249" y="0"/>
                </a:lnTo>
                <a:lnTo>
                  <a:pt x="5603249" y="1234247"/>
                </a:lnTo>
                <a:lnTo>
                  <a:pt x="0" y="1234247"/>
                </a:lnTo>
                <a:lnTo>
                  <a:pt x="812515" y="614629"/>
                </a:lnTo>
                <a:close/>
              </a:path>
            </a:pathLst>
          </a:custGeom>
          <a:gradFill>
            <a:gsLst>
              <a:gs pos="75000">
                <a:srgbClr val="0A4FB6"/>
              </a:gs>
              <a:gs pos="48000">
                <a:srgbClr val="1E6BDC"/>
              </a:gs>
              <a:gs pos="22000">
                <a:srgbClr val="0A4FB6"/>
              </a:gs>
              <a:gs pos="0">
                <a:srgbClr val="1E6BDC"/>
              </a:gs>
              <a:gs pos="100000">
                <a:srgbClr val="1E6BDC"/>
              </a:gs>
            </a:gsLst>
            <a:lin ang="30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white"/>
              </a:solidFill>
              <a:effectLst/>
              <a:uLnTx/>
              <a:uFillTx/>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pic>
        <p:nvPicPr>
          <p:cNvPr id="22" name="图片 21">
            <a:extLst>
              <a:ext uri="{FF2B5EF4-FFF2-40B4-BE49-F238E27FC236}">
                <a16:creationId xmlns:a16="http://schemas.microsoft.com/office/drawing/2014/main" id="{316B87D8-3ED3-78FD-4BD2-CA4684618818}"/>
              </a:ext>
            </a:extLst>
          </p:cNvPr>
          <p:cNvPicPr>
            <a:picLocks noChangeAspect="1"/>
          </p:cNvPicPr>
          <p:nvPr/>
        </p:nvPicPr>
        <p:blipFill>
          <a:blip r:embed="rId8" cstate="email">
            <a:duotone>
              <a:prstClr val="black"/>
              <a:srgbClr val="206BDB">
                <a:tint val="45000"/>
                <a:satMod val="400000"/>
              </a:srgbClr>
            </a:duotone>
            <a:extLst>
              <a:ext uri="{BEBA8EAE-BF5A-486C-A8C5-ECC9F3942E4B}">
                <a14:imgProps xmlns:a14="http://schemas.microsoft.com/office/drawing/2010/main">
                  <a14:imgLayer r:embed="rId9">
                    <a14:imgEffect>
                      <a14:colorTemperature colorTemp="6842"/>
                    </a14:imgEffect>
                    <a14:imgEffect>
                      <a14:brightnessContrast bright="1000"/>
                    </a14:imgEffect>
                  </a14:imgLayer>
                </a14:imgProps>
              </a:ext>
              <a:ext uri="{28A0092B-C50C-407E-A947-70E740481C1C}">
                <a14:useLocalDpi xmlns:a14="http://schemas.microsoft.com/office/drawing/2010/main"/>
              </a:ext>
            </a:extLst>
          </a:blip>
          <a:srcRect b="22384"/>
          <a:stretch>
            <a:fillRect/>
          </a:stretch>
        </p:blipFill>
        <p:spPr>
          <a:xfrm rot="16200000">
            <a:off x="2927774" y="-2379135"/>
            <a:ext cx="6351693" cy="12207242"/>
          </a:xfrm>
          <a:custGeom>
            <a:avLst/>
            <a:gdLst>
              <a:gd name="connsiteX0" fmla="*/ 5040825 w 5040825"/>
              <a:gd name="connsiteY0" fmla="*/ 0 h 12207242"/>
              <a:gd name="connsiteX1" fmla="*/ 5040825 w 5040825"/>
              <a:gd name="connsiteY1" fmla="*/ 12207242 h 12207242"/>
              <a:gd name="connsiteX2" fmla="*/ 0 w 5040825"/>
              <a:gd name="connsiteY2" fmla="*/ 12207242 h 12207242"/>
              <a:gd name="connsiteX3" fmla="*/ 0 w 5040825"/>
              <a:gd name="connsiteY3" fmla="*/ 0 h 12207242"/>
            </a:gdLst>
            <a:ahLst/>
            <a:cxnLst>
              <a:cxn ang="0">
                <a:pos x="connsiteX0" y="connsiteY0"/>
              </a:cxn>
              <a:cxn ang="0">
                <a:pos x="connsiteX1" y="connsiteY1"/>
              </a:cxn>
              <a:cxn ang="0">
                <a:pos x="connsiteX2" y="connsiteY2"/>
              </a:cxn>
              <a:cxn ang="0">
                <a:pos x="connsiteX3" y="connsiteY3"/>
              </a:cxn>
            </a:cxnLst>
            <a:rect l="l" t="t" r="r" b="b"/>
            <a:pathLst>
              <a:path w="5040825" h="12207242">
                <a:moveTo>
                  <a:pt x="5040825" y="0"/>
                </a:moveTo>
                <a:lnTo>
                  <a:pt x="5040825" y="12207242"/>
                </a:lnTo>
                <a:lnTo>
                  <a:pt x="0" y="12207242"/>
                </a:lnTo>
                <a:lnTo>
                  <a:pt x="0" y="0"/>
                </a:lnTo>
                <a:close/>
              </a:path>
            </a:pathLst>
          </a:custGeom>
        </p:spPr>
      </p:pic>
      <p:sp>
        <p:nvSpPr>
          <p:cNvPr id="23" name="任意多边形: 形状 22">
            <a:extLst>
              <a:ext uri="{FF2B5EF4-FFF2-40B4-BE49-F238E27FC236}">
                <a16:creationId xmlns:a16="http://schemas.microsoft.com/office/drawing/2014/main" id="{0D06B1B9-AA3E-CBED-B42B-5829187292D5}"/>
              </a:ext>
            </a:extLst>
          </p:cNvPr>
          <p:cNvSpPr/>
          <p:nvPr/>
        </p:nvSpPr>
        <p:spPr>
          <a:xfrm>
            <a:off x="3172460" y="4683760"/>
            <a:ext cx="1981200" cy="1717040"/>
          </a:xfrm>
          <a:custGeom>
            <a:avLst/>
            <a:gdLst>
              <a:gd name="connsiteX0" fmla="*/ 0 w 1973580"/>
              <a:gd name="connsiteY0" fmla="*/ 345440 h 1717040"/>
              <a:gd name="connsiteX1" fmla="*/ 398780 w 1973580"/>
              <a:gd name="connsiteY1" fmla="*/ 193040 h 1717040"/>
              <a:gd name="connsiteX2" fmla="*/ 843280 w 1973580"/>
              <a:gd name="connsiteY2" fmla="*/ 68580 h 1717040"/>
              <a:gd name="connsiteX3" fmla="*/ 1257300 w 1973580"/>
              <a:gd name="connsiteY3" fmla="*/ 2540 h 1717040"/>
              <a:gd name="connsiteX4" fmla="*/ 1468120 w 1973580"/>
              <a:gd name="connsiteY4" fmla="*/ 0 h 1717040"/>
              <a:gd name="connsiteX5" fmla="*/ 1973580 w 1973580"/>
              <a:gd name="connsiteY5" fmla="*/ 1315720 h 1717040"/>
              <a:gd name="connsiteX6" fmla="*/ 1950720 w 1973580"/>
              <a:gd name="connsiteY6" fmla="*/ 1353820 h 1717040"/>
              <a:gd name="connsiteX7" fmla="*/ 1536700 w 1973580"/>
              <a:gd name="connsiteY7" fmla="*/ 1407160 h 1717040"/>
              <a:gd name="connsiteX8" fmla="*/ 988060 w 1973580"/>
              <a:gd name="connsiteY8" fmla="*/ 1554480 h 1717040"/>
              <a:gd name="connsiteX9" fmla="*/ 497840 w 1973580"/>
              <a:gd name="connsiteY9" fmla="*/ 1717040 h 1717040"/>
              <a:gd name="connsiteX10" fmla="*/ 459740 w 1973580"/>
              <a:gd name="connsiteY10" fmla="*/ 1714500 h 1717040"/>
              <a:gd name="connsiteX11" fmla="*/ 0 w 1973580"/>
              <a:gd name="connsiteY11" fmla="*/ 345440 h 1717040"/>
              <a:gd name="connsiteX0" fmla="*/ 0 w 1981200"/>
              <a:gd name="connsiteY0" fmla="*/ 332740 h 1717040"/>
              <a:gd name="connsiteX1" fmla="*/ 406400 w 1981200"/>
              <a:gd name="connsiteY1" fmla="*/ 193040 h 1717040"/>
              <a:gd name="connsiteX2" fmla="*/ 850900 w 1981200"/>
              <a:gd name="connsiteY2" fmla="*/ 68580 h 1717040"/>
              <a:gd name="connsiteX3" fmla="*/ 1264920 w 1981200"/>
              <a:gd name="connsiteY3" fmla="*/ 2540 h 1717040"/>
              <a:gd name="connsiteX4" fmla="*/ 1475740 w 1981200"/>
              <a:gd name="connsiteY4" fmla="*/ 0 h 1717040"/>
              <a:gd name="connsiteX5" fmla="*/ 1981200 w 1981200"/>
              <a:gd name="connsiteY5" fmla="*/ 1315720 h 1717040"/>
              <a:gd name="connsiteX6" fmla="*/ 1958340 w 1981200"/>
              <a:gd name="connsiteY6" fmla="*/ 1353820 h 1717040"/>
              <a:gd name="connsiteX7" fmla="*/ 1544320 w 1981200"/>
              <a:gd name="connsiteY7" fmla="*/ 1407160 h 1717040"/>
              <a:gd name="connsiteX8" fmla="*/ 995680 w 1981200"/>
              <a:gd name="connsiteY8" fmla="*/ 1554480 h 1717040"/>
              <a:gd name="connsiteX9" fmla="*/ 505460 w 1981200"/>
              <a:gd name="connsiteY9" fmla="*/ 1717040 h 1717040"/>
              <a:gd name="connsiteX10" fmla="*/ 467360 w 1981200"/>
              <a:gd name="connsiteY10" fmla="*/ 1714500 h 1717040"/>
              <a:gd name="connsiteX11" fmla="*/ 0 w 1981200"/>
              <a:gd name="connsiteY11" fmla="*/ 332740 h 171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1200" h="1717040">
                <a:moveTo>
                  <a:pt x="0" y="332740"/>
                </a:moveTo>
                <a:lnTo>
                  <a:pt x="406400" y="193040"/>
                </a:lnTo>
                <a:lnTo>
                  <a:pt x="850900" y="68580"/>
                </a:lnTo>
                <a:lnTo>
                  <a:pt x="1264920" y="2540"/>
                </a:lnTo>
                <a:lnTo>
                  <a:pt x="1475740" y="0"/>
                </a:lnTo>
                <a:lnTo>
                  <a:pt x="1981200" y="1315720"/>
                </a:lnTo>
                <a:lnTo>
                  <a:pt x="1958340" y="1353820"/>
                </a:lnTo>
                <a:lnTo>
                  <a:pt x="1544320" y="1407160"/>
                </a:lnTo>
                <a:lnTo>
                  <a:pt x="995680" y="1554480"/>
                </a:lnTo>
                <a:lnTo>
                  <a:pt x="505460" y="1717040"/>
                </a:lnTo>
                <a:lnTo>
                  <a:pt x="467360" y="1714500"/>
                </a:lnTo>
                <a:lnTo>
                  <a:pt x="0" y="332740"/>
                </a:lnTo>
                <a:close/>
              </a:path>
            </a:pathLst>
          </a:custGeom>
          <a:blipFill>
            <a:blip r:embed="rId10"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4" name="任意多边形: 形状 23">
            <a:extLst>
              <a:ext uri="{FF2B5EF4-FFF2-40B4-BE49-F238E27FC236}">
                <a16:creationId xmlns:a16="http://schemas.microsoft.com/office/drawing/2014/main" id="{E2C5BA3D-4DA4-98EC-4BB5-BE6DE7F18F9F}"/>
              </a:ext>
            </a:extLst>
          </p:cNvPr>
          <p:cNvSpPr/>
          <p:nvPr/>
        </p:nvSpPr>
        <p:spPr>
          <a:xfrm>
            <a:off x="1879600" y="5082540"/>
            <a:ext cx="1653540" cy="1817792"/>
          </a:xfrm>
          <a:custGeom>
            <a:avLst/>
            <a:gdLst>
              <a:gd name="connsiteX0" fmla="*/ 1176020 w 1653540"/>
              <a:gd name="connsiteY0" fmla="*/ 0 h 1817792"/>
              <a:gd name="connsiteX1" fmla="*/ 1653540 w 1653540"/>
              <a:gd name="connsiteY1" fmla="*/ 1366520 h 1817792"/>
              <a:gd name="connsiteX2" fmla="*/ 1092200 w 1653540"/>
              <a:gd name="connsiteY2" fmla="*/ 1615440 h 1817792"/>
              <a:gd name="connsiteX3" fmla="*/ 1047135 w 1653540"/>
              <a:gd name="connsiteY3" fmla="*/ 1574148 h 1817792"/>
              <a:gd name="connsiteX4" fmla="*/ 1094740 w 1653540"/>
              <a:gd name="connsiteY4" fmla="*/ 1617980 h 1817792"/>
              <a:gd name="connsiteX5" fmla="*/ 815340 w 1653540"/>
              <a:gd name="connsiteY5" fmla="*/ 1757680 h 1817792"/>
              <a:gd name="connsiteX6" fmla="*/ 695116 w 1653540"/>
              <a:gd name="connsiteY6" fmla="*/ 1817792 h 1817792"/>
              <a:gd name="connsiteX7" fmla="*/ 387062 w 1653540"/>
              <a:gd name="connsiteY7" fmla="*/ 1817792 h 1817792"/>
              <a:gd name="connsiteX8" fmla="*/ 7236 w 1653540"/>
              <a:gd name="connsiteY8" fmla="*/ 621310 h 1817792"/>
              <a:gd name="connsiteX9" fmla="*/ 0 w 1653540"/>
              <a:gd name="connsiteY9" fmla="*/ 614680 h 1817792"/>
              <a:gd name="connsiteX10" fmla="*/ 218440 w 1653540"/>
              <a:gd name="connsiteY10" fmla="*/ 472440 h 1817792"/>
              <a:gd name="connsiteX11" fmla="*/ 566420 w 1653540"/>
              <a:gd name="connsiteY11" fmla="*/ 264160 h 1817792"/>
              <a:gd name="connsiteX12" fmla="*/ 889000 w 1653540"/>
              <a:gd name="connsiteY12" fmla="*/ 109220 h 1817792"/>
              <a:gd name="connsiteX13" fmla="*/ 1084580 w 1653540"/>
              <a:gd name="connsiteY13" fmla="*/ 22860 h 1817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3540" h="1817792">
                <a:moveTo>
                  <a:pt x="1176020" y="0"/>
                </a:moveTo>
                <a:lnTo>
                  <a:pt x="1653540" y="1366520"/>
                </a:lnTo>
                <a:lnTo>
                  <a:pt x="1092200" y="1615440"/>
                </a:lnTo>
                <a:lnTo>
                  <a:pt x="1047135" y="1574148"/>
                </a:lnTo>
                <a:lnTo>
                  <a:pt x="1094740" y="1617980"/>
                </a:lnTo>
                <a:lnTo>
                  <a:pt x="815340" y="1757680"/>
                </a:lnTo>
                <a:lnTo>
                  <a:pt x="695116" y="1817792"/>
                </a:lnTo>
                <a:lnTo>
                  <a:pt x="387062" y="1817792"/>
                </a:lnTo>
                <a:lnTo>
                  <a:pt x="7236" y="621310"/>
                </a:lnTo>
                <a:lnTo>
                  <a:pt x="0" y="614680"/>
                </a:lnTo>
                <a:lnTo>
                  <a:pt x="218440" y="472440"/>
                </a:lnTo>
                <a:lnTo>
                  <a:pt x="566420" y="264160"/>
                </a:lnTo>
                <a:lnTo>
                  <a:pt x="889000" y="109220"/>
                </a:lnTo>
                <a:lnTo>
                  <a:pt x="1084580" y="22860"/>
                </a:lnTo>
                <a:close/>
              </a:path>
            </a:pathLst>
          </a:custGeom>
          <a:blipFill>
            <a:blip r:embed="rId11"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5" name="任意多边形: 形状 24">
            <a:extLst>
              <a:ext uri="{FF2B5EF4-FFF2-40B4-BE49-F238E27FC236}">
                <a16:creationId xmlns:a16="http://schemas.microsoft.com/office/drawing/2014/main" id="{C5A4FC71-EE14-3965-EAF3-75C7C8C66066}"/>
              </a:ext>
            </a:extLst>
          </p:cNvPr>
          <p:cNvSpPr/>
          <p:nvPr/>
        </p:nvSpPr>
        <p:spPr>
          <a:xfrm>
            <a:off x="10778490" y="4514850"/>
            <a:ext cx="1287780" cy="1615440"/>
          </a:xfrm>
          <a:custGeom>
            <a:avLst/>
            <a:gdLst>
              <a:gd name="connsiteX0" fmla="*/ 0 w 1264920"/>
              <a:gd name="connsiteY0" fmla="*/ 693420 h 1596390"/>
              <a:gd name="connsiteX1" fmla="*/ 369570 w 1264920"/>
              <a:gd name="connsiteY1" fmla="*/ 365760 h 1596390"/>
              <a:gd name="connsiteX2" fmla="*/ 754380 w 1264920"/>
              <a:gd name="connsiteY2" fmla="*/ 0 h 1596390"/>
              <a:gd name="connsiteX3" fmla="*/ 1264920 w 1264920"/>
              <a:gd name="connsiteY3" fmla="*/ 925830 h 1596390"/>
              <a:gd name="connsiteX4" fmla="*/ 491490 w 1264920"/>
              <a:gd name="connsiteY4" fmla="*/ 1596390 h 1596390"/>
              <a:gd name="connsiteX5" fmla="*/ 0 w 1264920"/>
              <a:gd name="connsiteY5" fmla="*/ 693420 h 1596390"/>
              <a:gd name="connsiteX0" fmla="*/ 0 w 1276350"/>
              <a:gd name="connsiteY0" fmla="*/ 708660 h 1596390"/>
              <a:gd name="connsiteX1" fmla="*/ 381000 w 1276350"/>
              <a:gd name="connsiteY1" fmla="*/ 365760 h 1596390"/>
              <a:gd name="connsiteX2" fmla="*/ 765810 w 1276350"/>
              <a:gd name="connsiteY2" fmla="*/ 0 h 1596390"/>
              <a:gd name="connsiteX3" fmla="*/ 1276350 w 1276350"/>
              <a:gd name="connsiteY3" fmla="*/ 925830 h 1596390"/>
              <a:gd name="connsiteX4" fmla="*/ 502920 w 1276350"/>
              <a:gd name="connsiteY4" fmla="*/ 1596390 h 1596390"/>
              <a:gd name="connsiteX5" fmla="*/ 0 w 1276350"/>
              <a:gd name="connsiteY5" fmla="*/ 708660 h 1596390"/>
              <a:gd name="connsiteX0" fmla="*/ 0 w 1276350"/>
              <a:gd name="connsiteY0" fmla="*/ 716280 h 1604010"/>
              <a:gd name="connsiteX1" fmla="*/ 381000 w 1276350"/>
              <a:gd name="connsiteY1" fmla="*/ 373380 h 1604010"/>
              <a:gd name="connsiteX2" fmla="*/ 781050 w 1276350"/>
              <a:gd name="connsiteY2" fmla="*/ 0 h 1604010"/>
              <a:gd name="connsiteX3" fmla="*/ 1276350 w 1276350"/>
              <a:gd name="connsiteY3" fmla="*/ 933450 h 1604010"/>
              <a:gd name="connsiteX4" fmla="*/ 502920 w 1276350"/>
              <a:gd name="connsiteY4" fmla="*/ 1604010 h 1604010"/>
              <a:gd name="connsiteX5" fmla="*/ 0 w 1276350"/>
              <a:gd name="connsiteY5" fmla="*/ 716280 h 1604010"/>
              <a:gd name="connsiteX0" fmla="*/ 0 w 1287780"/>
              <a:gd name="connsiteY0" fmla="*/ 697230 h 1604010"/>
              <a:gd name="connsiteX1" fmla="*/ 392430 w 1287780"/>
              <a:gd name="connsiteY1" fmla="*/ 373380 h 1604010"/>
              <a:gd name="connsiteX2" fmla="*/ 792480 w 1287780"/>
              <a:gd name="connsiteY2" fmla="*/ 0 h 1604010"/>
              <a:gd name="connsiteX3" fmla="*/ 1287780 w 1287780"/>
              <a:gd name="connsiteY3" fmla="*/ 933450 h 1604010"/>
              <a:gd name="connsiteX4" fmla="*/ 514350 w 1287780"/>
              <a:gd name="connsiteY4" fmla="*/ 1604010 h 1604010"/>
              <a:gd name="connsiteX5" fmla="*/ 0 w 1287780"/>
              <a:gd name="connsiteY5" fmla="*/ 697230 h 1604010"/>
              <a:gd name="connsiteX0" fmla="*/ 0 w 1287780"/>
              <a:gd name="connsiteY0" fmla="*/ 697230 h 1615440"/>
              <a:gd name="connsiteX1" fmla="*/ 392430 w 1287780"/>
              <a:gd name="connsiteY1" fmla="*/ 373380 h 1615440"/>
              <a:gd name="connsiteX2" fmla="*/ 792480 w 1287780"/>
              <a:gd name="connsiteY2" fmla="*/ 0 h 1615440"/>
              <a:gd name="connsiteX3" fmla="*/ 1287780 w 1287780"/>
              <a:gd name="connsiteY3" fmla="*/ 933450 h 1615440"/>
              <a:gd name="connsiteX4" fmla="*/ 506730 w 1287780"/>
              <a:gd name="connsiteY4" fmla="*/ 1615440 h 1615440"/>
              <a:gd name="connsiteX5" fmla="*/ 0 w 1287780"/>
              <a:gd name="connsiteY5" fmla="*/ 697230 h 1615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7780" h="1615440">
                <a:moveTo>
                  <a:pt x="0" y="697230"/>
                </a:moveTo>
                <a:lnTo>
                  <a:pt x="392430" y="373380"/>
                </a:lnTo>
                <a:lnTo>
                  <a:pt x="792480" y="0"/>
                </a:lnTo>
                <a:lnTo>
                  <a:pt x="1287780" y="933450"/>
                </a:lnTo>
                <a:lnTo>
                  <a:pt x="506730" y="1615440"/>
                </a:lnTo>
                <a:lnTo>
                  <a:pt x="0" y="697230"/>
                </a:lnTo>
                <a:close/>
              </a:path>
            </a:pathLst>
          </a:custGeom>
          <a:blipFill dpi="0" rotWithShape="1">
            <a:blip r:embed="rId12"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6" name="任意多边形: 形状 25">
            <a:extLst>
              <a:ext uri="{FF2B5EF4-FFF2-40B4-BE49-F238E27FC236}">
                <a16:creationId xmlns:a16="http://schemas.microsoft.com/office/drawing/2014/main" id="{61DE8EDF-559E-F40C-4786-ADCBC9961D65}"/>
              </a:ext>
            </a:extLst>
          </p:cNvPr>
          <p:cNvSpPr/>
          <p:nvPr/>
        </p:nvSpPr>
        <p:spPr>
          <a:xfrm>
            <a:off x="11643360" y="3794760"/>
            <a:ext cx="575310" cy="1592580"/>
          </a:xfrm>
          <a:custGeom>
            <a:avLst/>
            <a:gdLst>
              <a:gd name="connsiteX0" fmla="*/ 0 w 556260"/>
              <a:gd name="connsiteY0" fmla="*/ 666750 h 1573530"/>
              <a:gd name="connsiteX1" fmla="*/ 152400 w 556260"/>
              <a:gd name="connsiteY1" fmla="*/ 441960 h 1573530"/>
              <a:gd name="connsiteX2" fmla="*/ 548640 w 556260"/>
              <a:gd name="connsiteY2" fmla="*/ 0 h 1573530"/>
              <a:gd name="connsiteX3" fmla="*/ 556260 w 556260"/>
              <a:gd name="connsiteY3" fmla="*/ 1501140 h 1573530"/>
              <a:gd name="connsiteX4" fmla="*/ 487680 w 556260"/>
              <a:gd name="connsiteY4" fmla="*/ 1573530 h 1573530"/>
              <a:gd name="connsiteX5" fmla="*/ 0 w 556260"/>
              <a:gd name="connsiteY5" fmla="*/ 666750 h 1573530"/>
              <a:gd name="connsiteX0" fmla="*/ 0 w 556260"/>
              <a:gd name="connsiteY0" fmla="*/ 666750 h 1577340"/>
              <a:gd name="connsiteX1" fmla="*/ 152400 w 556260"/>
              <a:gd name="connsiteY1" fmla="*/ 441960 h 1577340"/>
              <a:gd name="connsiteX2" fmla="*/ 548640 w 556260"/>
              <a:gd name="connsiteY2" fmla="*/ 0 h 1577340"/>
              <a:gd name="connsiteX3" fmla="*/ 556260 w 556260"/>
              <a:gd name="connsiteY3" fmla="*/ 1501140 h 1577340"/>
              <a:gd name="connsiteX4" fmla="*/ 468630 w 556260"/>
              <a:gd name="connsiteY4" fmla="*/ 1577340 h 1577340"/>
              <a:gd name="connsiteX5" fmla="*/ 0 w 556260"/>
              <a:gd name="connsiteY5" fmla="*/ 666750 h 1577340"/>
              <a:gd name="connsiteX0" fmla="*/ 0 w 575310"/>
              <a:gd name="connsiteY0" fmla="*/ 651510 h 1577340"/>
              <a:gd name="connsiteX1" fmla="*/ 171450 w 575310"/>
              <a:gd name="connsiteY1" fmla="*/ 441960 h 1577340"/>
              <a:gd name="connsiteX2" fmla="*/ 567690 w 575310"/>
              <a:gd name="connsiteY2" fmla="*/ 0 h 1577340"/>
              <a:gd name="connsiteX3" fmla="*/ 575310 w 575310"/>
              <a:gd name="connsiteY3" fmla="*/ 1501140 h 1577340"/>
              <a:gd name="connsiteX4" fmla="*/ 487680 w 575310"/>
              <a:gd name="connsiteY4" fmla="*/ 1577340 h 1577340"/>
              <a:gd name="connsiteX5" fmla="*/ 0 w 575310"/>
              <a:gd name="connsiteY5" fmla="*/ 651510 h 1577340"/>
              <a:gd name="connsiteX0" fmla="*/ 0 w 575310"/>
              <a:gd name="connsiteY0" fmla="*/ 651510 h 1592580"/>
              <a:gd name="connsiteX1" fmla="*/ 171450 w 575310"/>
              <a:gd name="connsiteY1" fmla="*/ 441960 h 1592580"/>
              <a:gd name="connsiteX2" fmla="*/ 567690 w 575310"/>
              <a:gd name="connsiteY2" fmla="*/ 0 h 1592580"/>
              <a:gd name="connsiteX3" fmla="*/ 575310 w 575310"/>
              <a:gd name="connsiteY3" fmla="*/ 1501140 h 1592580"/>
              <a:gd name="connsiteX4" fmla="*/ 480060 w 575310"/>
              <a:gd name="connsiteY4" fmla="*/ 1592580 h 1592580"/>
              <a:gd name="connsiteX5" fmla="*/ 0 w 575310"/>
              <a:gd name="connsiteY5" fmla="*/ 651510 h 159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310" h="1592580">
                <a:moveTo>
                  <a:pt x="0" y="651510"/>
                </a:moveTo>
                <a:lnTo>
                  <a:pt x="171450" y="441960"/>
                </a:lnTo>
                <a:lnTo>
                  <a:pt x="567690" y="0"/>
                </a:lnTo>
                <a:lnTo>
                  <a:pt x="575310" y="1501140"/>
                </a:lnTo>
                <a:lnTo>
                  <a:pt x="480060" y="1592580"/>
                </a:lnTo>
                <a:lnTo>
                  <a:pt x="0" y="651510"/>
                </a:lnTo>
                <a:close/>
              </a:path>
            </a:pathLst>
          </a:custGeom>
          <a:blipFill>
            <a:blip r:embed="rId13"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8" name="任意多边形: 形状 27">
            <a:extLst>
              <a:ext uri="{FF2B5EF4-FFF2-40B4-BE49-F238E27FC236}">
                <a16:creationId xmlns:a16="http://schemas.microsoft.com/office/drawing/2014/main" id="{E10ABA1B-D6B5-A026-0967-9FD47620A4F2}"/>
              </a:ext>
            </a:extLst>
          </p:cNvPr>
          <p:cNvSpPr/>
          <p:nvPr/>
        </p:nvSpPr>
        <p:spPr>
          <a:xfrm>
            <a:off x="9810750" y="5292090"/>
            <a:ext cx="1367790" cy="1445895"/>
          </a:xfrm>
          <a:custGeom>
            <a:avLst/>
            <a:gdLst>
              <a:gd name="connsiteX0" fmla="*/ 0 w 1356360"/>
              <a:gd name="connsiteY0" fmla="*/ 624840 h 1432560"/>
              <a:gd name="connsiteX1" fmla="*/ 377190 w 1356360"/>
              <a:gd name="connsiteY1" fmla="*/ 339090 h 1432560"/>
              <a:gd name="connsiteX2" fmla="*/ 857250 w 1356360"/>
              <a:gd name="connsiteY2" fmla="*/ 0 h 1432560"/>
              <a:gd name="connsiteX3" fmla="*/ 1356360 w 1356360"/>
              <a:gd name="connsiteY3" fmla="*/ 864870 h 1432560"/>
              <a:gd name="connsiteX4" fmla="*/ 510540 w 1356360"/>
              <a:gd name="connsiteY4" fmla="*/ 1432560 h 1432560"/>
              <a:gd name="connsiteX5" fmla="*/ 445770 w 1356360"/>
              <a:gd name="connsiteY5" fmla="*/ 1405890 h 1432560"/>
              <a:gd name="connsiteX6" fmla="*/ 0 w 1356360"/>
              <a:gd name="connsiteY6" fmla="*/ 624840 h 1432560"/>
              <a:gd name="connsiteX0" fmla="*/ 0 w 1356360"/>
              <a:gd name="connsiteY0" fmla="*/ 624840 h 1445895"/>
              <a:gd name="connsiteX1" fmla="*/ 377190 w 1356360"/>
              <a:gd name="connsiteY1" fmla="*/ 339090 h 1445895"/>
              <a:gd name="connsiteX2" fmla="*/ 857250 w 1356360"/>
              <a:gd name="connsiteY2" fmla="*/ 0 h 1445895"/>
              <a:gd name="connsiteX3" fmla="*/ 1356360 w 1356360"/>
              <a:gd name="connsiteY3" fmla="*/ 864870 h 1445895"/>
              <a:gd name="connsiteX4" fmla="*/ 502920 w 1356360"/>
              <a:gd name="connsiteY4" fmla="*/ 1445895 h 1445895"/>
              <a:gd name="connsiteX5" fmla="*/ 445770 w 1356360"/>
              <a:gd name="connsiteY5" fmla="*/ 1405890 h 1445895"/>
              <a:gd name="connsiteX6" fmla="*/ 0 w 1356360"/>
              <a:gd name="connsiteY6" fmla="*/ 624840 h 1445895"/>
              <a:gd name="connsiteX0" fmla="*/ 0 w 1356360"/>
              <a:gd name="connsiteY0" fmla="*/ 624840 h 1445895"/>
              <a:gd name="connsiteX1" fmla="*/ 377190 w 1356360"/>
              <a:gd name="connsiteY1" fmla="*/ 339090 h 1445895"/>
              <a:gd name="connsiteX2" fmla="*/ 857250 w 1356360"/>
              <a:gd name="connsiteY2" fmla="*/ 0 h 1445895"/>
              <a:gd name="connsiteX3" fmla="*/ 1356360 w 1356360"/>
              <a:gd name="connsiteY3" fmla="*/ 864870 h 1445895"/>
              <a:gd name="connsiteX4" fmla="*/ 502920 w 1356360"/>
              <a:gd name="connsiteY4" fmla="*/ 1445895 h 1445895"/>
              <a:gd name="connsiteX5" fmla="*/ 453390 w 1356360"/>
              <a:gd name="connsiteY5" fmla="*/ 1396365 h 1445895"/>
              <a:gd name="connsiteX6" fmla="*/ 0 w 1356360"/>
              <a:gd name="connsiteY6" fmla="*/ 624840 h 1445895"/>
              <a:gd name="connsiteX0" fmla="*/ 0 w 1367790"/>
              <a:gd name="connsiteY0" fmla="*/ 621030 h 1445895"/>
              <a:gd name="connsiteX1" fmla="*/ 388620 w 1367790"/>
              <a:gd name="connsiteY1" fmla="*/ 339090 h 1445895"/>
              <a:gd name="connsiteX2" fmla="*/ 868680 w 1367790"/>
              <a:gd name="connsiteY2" fmla="*/ 0 h 1445895"/>
              <a:gd name="connsiteX3" fmla="*/ 1367790 w 1367790"/>
              <a:gd name="connsiteY3" fmla="*/ 864870 h 1445895"/>
              <a:gd name="connsiteX4" fmla="*/ 514350 w 1367790"/>
              <a:gd name="connsiteY4" fmla="*/ 1445895 h 1445895"/>
              <a:gd name="connsiteX5" fmla="*/ 464820 w 1367790"/>
              <a:gd name="connsiteY5" fmla="*/ 1396365 h 1445895"/>
              <a:gd name="connsiteX6" fmla="*/ 0 w 1367790"/>
              <a:gd name="connsiteY6" fmla="*/ 621030 h 1445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7790" h="1445895">
                <a:moveTo>
                  <a:pt x="0" y="621030"/>
                </a:moveTo>
                <a:lnTo>
                  <a:pt x="388620" y="339090"/>
                </a:lnTo>
                <a:lnTo>
                  <a:pt x="868680" y="0"/>
                </a:lnTo>
                <a:lnTo>
                  <a:pt x="1367790" y="864870"/>
                </a:lnTo>
                <a:lnTo>
                  <a:pt x="514350" y="1445895"/>
                </a:lnTo>
                <a:lnTo>
                  <a:pt x="464820" y="1396365"/>
                </a:lnTo>
                <a:lnTo>
                  <a:pt x="0" y="621030"/>
                </a:lnTo>
                <a:close/>
              </a:path>
            </a:pathLst>
          </a:custGeom>
          <a:blipFill>
            <a:blip r:embed="rId14"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任意多边形: 形状 28">
            <a:extLst>
              <a:ext uri="{FF2B5EF4-FFF2-40B4-BE49-F238E27FC236}">
                <a16:creationId xmlns:a16="http://schemas.microsoft.com/office/drawing/2014/main" id="{4905ED95-2D76-1751-4863-9544BADD02B4}"/>
              </a:ext>
            </a:extLst>
          </p:cNvPr>
          <p:cNvSpPr/>
          <p:nvPr/>
        </p:nvSpPr>
        <p:spPr>
          <a:xfrm>
            <a:off x="8782684" y="5974080"/>
            <a:ext cx="1433195" cy="926252"/>
          </a:xfrm>
          <a:custGeom>
            <a:avLst/>
            <a:gdLst>
              <a:gd name="connsiteX0" fmla="*/ 904240 w 1412240"/>
              <a:gd name="connsiteY0" fmla="*/ 0 h 926252"/>
              <a:gd name="connsiteX1" fmla="*/ 1412240 w 1412240"/>
              <a:gd name="connsiteY1" fmla="*/ 833120 h 926252"/>
              <a:gd name="connsiteX2" fmla="*/ 1280760 w 1412240"/>
              <a:gd name="connsiteY2" fmla="*/ 926252 h 926252"/>
              <a:gd name="connsiteX3" fmla="*/ 176066 w 1412240"/>
              <a:gd name="connsiteY3" fmla="*/ 926252 h 926252"/>
              <a:gd name="connsiteX4" fmla="*/ 157480 w 1412240"/>
              <a:gd name="connsiteY4" fmla="*/ 899160 h 926252"/>
              <a:gd name="connsiteX5" fmla="*/ 0 w 1412240"/>
              <a:gd name="connsiteY5" fmla="*/ 513080 h 926252"/>
              <a:gd name="connsiteX6" fmla="*/ 426720 w 1412240"/>
              <a:gd name="connsiteY6" fmla="*/ 299720 h 926252"/>
              <a:gd name="connsiteX7" fmla="*/ 812800 w 1412240"/>
              <a:gd name="connsiteY7" fmla="*/ 66040 h 926252"/>
              <a:gd name="connsiteX0" fmla="*/ 909955 w 1417955"/>
              <a:gd name="connsiteY0" fmla="*/ 0 h 926252"/>
              <a:gd name="connsiteX1" fmla="*/ 1417955 w 1417955"/>
              <a:gd name="connsiteY1" fmla="*/ 833120 h 926252"/>
              <a:gd name="connsiteX2" fmla="*/ 1286475 w 1417955"/>
              <a:gd name="connsiteY2" fmla="*/ 926252 h 926252"/>
              <a:gd name="connsiteX3" fmla="*/ 181781 w 1417955"/>
              <a:gd name="connsiteY3" fmla="*/ 926252 h 926252"/>
              <a:gd name="connsiteX4" fmla="*/ 163195 w 1417955"/>
              <a:gd name="connsiteY4" fmla="*/ 899160 h 926252"/>
              <a:gd name="connsiteX5" fmla="*/ 0 w 1417955"/>
              <a:gd name="connsiteY5" fmla="*/ 509270 h 926252"/>
              <a:gd name="connsiteX6" fmla="*/ 432435 w 1417955"/>
              <a:gd name="connsiteY6" fmla="*/ 299720 h 926252"/>
              <a:gd name="connsiteX7" fmla="*/ 818515 w 1417955"/>
              <a:gd name="connsiteY7" fmla="*/ 66040 h 926252"/>
              <a:gd name="connsiteX8" fmla="*/ 909955 w 1417955"/>
              <a:gd name="connsiteY8" fmla="*/ 0 h 926252"/>
              <a:gd name="connsiteX0" fmla="*/ 925195 w 1433195"/>
              <a:gd name="connsiteY0" fmla="*/ 0 h 926252"/>
              <a:gd name="connsiteX1" fmla="*/ 1433195 w 1433195"/>
              <a:gd name="connsiteY1" fmla="*/ 833120 h 926252"/>
              <a:gd name="connsiteX2" fmla="*/ 1301715 w 1433195"/>
              <a:gd name="connsiteY2" fmla="*/ 926252 h 926252"/>
              <a:gd name="connsiteX3" fmla="*/ 197021 w 1433195"/>
              <a:gd name="connsiteY3" fmla="*/ 926252 h 926252"/>
              <a:gd name="connsiteX4" fmla="*/ 178435 w 1433195"/>
              <a:gd name="connsiteY4" fmla="*/ 899160 h 926252"/>
              <a:gd name="connsiteX5" fmla="*/ 0 w 1433195"/>
              <a:gd name="connsiteY5" fmla="*/ 509270 h 926252"/>
              <a:gd name="connsiteX6" fmla="*/ 447675 w 1433195"/>
              <a:gd name="connsiteY6" fmla="*/ 299720 h 926252"/>
              <a:gd name="connsiteX7" fmla="*/ 833755 w 1433195"/>
              <a:gd name="connsiteY7" fmla="*/ 66040 h 926252"/>
              <a:gd name="connsiteX8" fmla="*/ 925195 w 1433195"/>
              <a:gd name="connsiteY8" fmla="*/ 0 h 926252"/>
              <a:gd name="connsiteX0" fmla="*/ 925195 w 1433195"/>
              <a:gd name="connsiteY0" fmla="*/ 0 h 926252"/>
              <a:gd name="connsiteX1" fmla="*/ 1433195 w 1433195"/>
              <a:gd name="connsiteY1" fmla="*/ 833120 h 926252"/>
              <a:gd name="connsiteX2" fmla="*/ 1301715 w 1433195"/>
              <a:gd name="connsiteY2" fmla="*/ 926252 h 926252"/>
              <a:gd name="connsiteX3" fmla="*/ 197021 w 1433195"/>
              <a:gd name="connsiteY3" fmla="*/ 926252 h 926252"/>
              <a:gd name="connsiteX4" fmla="*/ 178435 w 1433195"/>
              <a:gd name="connsiteY4" fmla="*/ 899160 h 926252"/>
              <a:gd name="connsiteX5" fmla="*/ 0 w 1433195"/>
              <a:gd name="connsiteY5" fmla="*/ 509270 h 926252"/>
              <a:gd name="connsiteX6" fmla="*/ 441960 w 1433195"/>
              <a:gd name="connsiteY6" fmla="*/ 286385 h 926252"/>
              <a:gd name="connsiteX7" fmla="*/ 833755 w 1433195"/>
              <a:gd name="connsiteY7" fmla="*/ 66040 h 926252"/>
              <a:gd name="connsiteX8" fmla="*/ 925195 w 1433195"/>
              <a:gd name="connsiteY8" fmla="*/ 0 h 92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3195" h="926252">
                <a:moveTo>
                  <a:pt x="925195" y="0"/>
                </a:moveTo>
                <a:lnTo>
                  <a:pt x="1433195" y="833120"/>
                </a:lnTo>
                <a:lnTo>
                  <a:pt x="1301715" y="926252"/>
                </a:lnTo>
                <a:lnTo>
                  <a:pt x="197021" y="926252"/>
                </a:lnTo>
                <a:lnTo>
                  <a:pt x="178435" y="899160"/>
                </a:lnTo>
                <a:lnTo>
                  <a:pt x="0" y="509270"/>
                </a:lnTo>
                <a:lnTo>
                  <a:pt x="441960" y="286385"/>
                </a:lnTo>
                <a:lnTo>
                  <a:pt x="833755" y="66040"/>
                </a:lnTo>
                <a:lnTo>
                  <a:pt x="925195" y="0"/>
                </a:lnTo>
                <a:close/>
              </a:path>
            </a:pathLst>
          </a:custGeom>
          <a:blipFill>
            <a:blip r:embed="rId15"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0" name="任意多边形: 形状 29">
            <a:extLst>
              <a:ext uri="{FF2B5EF4-FFF2-40B4-BE49-F238E27FC236}">
                <a16:creationId xmlns:a16="http://schemas.microsoft.com/office/drawing/2014/main" id="{7F0527EF-74FC-D82B-FB0C-7BA8495428D7}"/>
              </a:ext>
            </a:extLst>
          </p:cNvPr>
          <p:cNvSpPr/>
          <p:nvPr/>
        </p:nvSpPr>
        <p:spPr>
          <a:xfrm>
            <a:off x="7678419" y="6537028"/>
            <a:ext cx="1125068" cy="364412"/>
          </a:xfrm>
          <a:custGeom>
            <a:avLst/>
            <a:gdLst>
              <a:gd name="connsiteX0" fmla="*/ 994410 w 1159358"/>
              <a:gd name="connsiteY0" fmla="*/ 0 h 328217"/>
              <a:gd name="connsiteX1" fmla="*/ 1093470 w 1159358"/>
              <a:gd name="connsiteY1" fmla="*/ 171450 h 328217"/>
              <a:gd name="connsiteX2" fmla="*/ 1159358 w 1159358"/>
              <a:gd name="connsiteY2" fmla="*/ 328217 h 328217"/>
              <a:gd name="connsiteX3" fmla="*/ 7844 w 1159358"/>
              <a:gd name="connsiteY3" fmla="*/ 328217 h 328217"/>
              <a:gd name="connsiteX4" fmla="*/ 0 w 1159358"/>
              <a:gd name="connsiteY4" fmla="*/ 281940 h 328217"/>
              <a:gd name="connsiteX5" fmla="*/ 407670 w 1159358"/>
              <a:gd name="connsiteY5" fmla="*/ 190500 h 328217"/>
              <a:gd name="connsiteX6" fmla="*/ 708660 w 1159358"/>
              <a:gd name="connsiteY6" fmla="*/ 110490 h 328217"/>
              <a:gd name="connsiteX0" fmla="*/ 986566 w 1151514"/>
              <a:gd name="connsiteY0" fmla="*/ 0 h 328217"/>
              <a:gd name="connsiteX1" fmla="*/ 1085626 w 1151514"/>
              <a:gd name="connsiteY1" fmla="*/ 171450 h 328217"/>
              <a:gd name="connsiteX2" fmla="*/ 1151514 w 1151514"/>
              <a:gd name="connsiteY2" fmla="*/ 328217 h 328217"/>
              <a:gd name="connsiteX3" fmla="*/ 0 w 1151514"/>
              <a:gd name="connsiteY3" fmla="*/ 328217 h 328217"/>
              <a:gd name="connsiteX4" fmla="*/ 26446 w 1151514"/>
              <a:gd name="connsiteY4" fmla="*/ 245745 h 328217"/>
              <a:gd name="connsiteX5" fmla="*/ 399826 w 1151514"/>
              <a:gd name="connsiteY5" fmla="*/ 190500 h 328217"/>
              <a:gd name="connsiteX6" fmla="*/ 700816 w 1151514"/>
              <a:gd name="connsiteY6" fmla="*/ 110490 h 328217"/>
              <a:gd name="connsiteX7" fmla="*/ 986566 w 1151514"/>
              <a:gd name="connsiteY7" fmla="*/ 0 h 328217"/>
              <a:gd name="connsiteX0" fmla="*/ 960120 w 1125068"/>
              <a:gd name="connsiteY0" fmla="*/ 0 h 328217"/>
              <a:gd name="connsiteX1" fmla="*/ 1059180 w 1125068"/>
              <a:gd name="connsiteY1" fmla="*/ 171450 h 328217"/>
              <a:gd name="connsiteX2" fmla="*/ 1125068 w 1125068"/>
              <a:gd name="connsiteY2" fmla="*/ 328217 h 328217"/>
              <a:gd name="connsiteX3" fmla="*/ 13559 w 1125068"/>
              <a:gd name="connsiteY3" fmla="*/ 328217 h 328217"/>
              <a:gd name="connsiteX4" fmla="*/ 0 w 1125068"/>
              <a:gd name="connsiteY4" fmla="*/ 245745 h 328217"/>
              <a:gd name="connsiteX5" fmla="*/ 373380 w 1125068"/>
              <a:gd name="connsiteY5" fmla="*/ 190500 h 328217"/>
              <a:gd name="connsiteX6" fmla="*/ 674370 w 1125068"/>
              <a:gd name="connsiteY6" fmla="*/ 110490 h 328217"/>
              <a:gd name="connsiteX7" fmla="*/ 960120 w 1125068"/>
              <a:gd name="connsiteY7" fmla="*/ 0 h 328217"/>
              <a:gd name="connsiteX0" fmla="*/ 960120 w 1125068"/>
              <a:gd name="connsiteY0" fmla="*/ 0 h 328217"/>
              <a:gd name="connsiteX1" fmla="*/ 1059180 w 1125068"/>
              <a:gd name="connsiteY1" fmla="*/ 171450 h 328217"/>
              <a:gd name="connsiteX2" fmla="*/ 1125068 w 1125068"/>
              <a:gd name="connsiteY2" fmla="*/ 328217 h 328217"/>
              <a:gd name="connsiteX3" fmla="*/ 13559 w 1125068"/>
              <a:gd name="connsiteY3" fmla="*/ 328217 h 328217"/>
              <a:gd name="connsiteX4" fmla="*/ 0 w 1125068"/>
              <a:gd name="connsiteY4" fmla="*/ 245745 h 328217"/>
              <a:gd name="connsiteX5" fmla="*/ 373380 w 1125068"/>
              <a:gd name="connsiteY5" fmla="*/ 184785 h 328217"/>
              <a:gd name="connsiteX6" fmla="*/ 674370 w 1125068"/>
              <a:gd name="connsiteY6" fmla="*/ 110490 h 328217"/>
              <a:gd name="connsiteX7" fmla="*/ 960120 w 1125068"/>
              <a:gd name="connsiteY7" fmla="*/ 0 h 328217"/>
              <a:gd name="connsiteX0" fmla="*/ 960120 w 1125068"/>
              <a:gd name="connsiteY0" fmla="*/ 0 h 328217"/>
              <a:gd name="connsiteX1" fmla="*/ 1059180 w 1125068"/>
              <a:gd name="connsiteY1" fmla="*/ 171450 h 328217"/>
              <a:gd name="connsiteX2" fmla="*/ 1125068 w 1125068"/>
              <a:gd name="connsiteY2" fmla="*/ 328217 h 328217"/>
              <a:gd name="connsiteX3" fmla="*/ 13559 w 1125068"/>
              <a:gd name="connsiteY3" fmla="*/ 328217 h 328217"/>
              <a:gd name="connsiteX4" fmla="*/ 0 w 1125068"/>
              <a:gd name="connsiteY4" fmla="*/ 245745 h 328217"/>
              <a:gd name="connsiteX5" fmla="*/ 373380 w 1125068"/>
              <a:gd name="connsiteY5" fmla="*/ 184785 h 328217"/>
              <a:gd name="connsiteX6" fmla="*/ 674370 w 1125068"/>
              <a:gd name="connsiteY6" fmla="*/ 110490 h 328217"/>
              <a:gd name="connsiteX7" fmla="*/ 960120 w 1125068"/>
              <a:gd name="connsiteY7" fmla="*/ 0 h 328217"/>
              <a:gd name="connsiteX0" fmla="*/ 960120 w 1125068"/>
              <a:gd name="connsiteY0" fmla="*/ 0 h 328217"/>
              <a:gd name="connsiteX1" fmla="*/ 1059180 w 1125068"/>
              <a:gd name="connsiteY1" fmla="*/ 171450 h 328217"/>
              <a:gd name="connsiteX2" fmla="*/ 1125068 w 1125068"/>
              <a:gd name="connsiteY2" fmla="*/ 328217 h 328217"/>
              <a:gd name="connsiteX3" fmla="*/ 13559 w 1125068"/>
              <a:gd name="connsiteY3" fmla="*/ 328217 h 328217"/>
              <a:gd name="connsiteX4" fmla="*/ 0 w 1125068"/>
              <a:gd name="connsiteY4" fmla="*/ 245745 h 328217"/>
              <a:gd name="connsiteX5" fmla="*/ 373380 w 1125068"/>
              <a:gd name="connsiteY5" fmla="*/ 184785 h 328217"/>
              <a:gd name="connsiteX6" fmla="*/ 674370 w 1125068"/>
              <a:gd name="connsiteY6" fmla="*/ 83820 h 328217"/>
              <a:gd name="connsiteX7" fmla="*/ 960120 w 1125068"/>
              <a:gd name="connsiteY7" fmla="*/ 0 h 328217"/>
              <a:gd name="connsiteX0" fmla="*/ 979170 w 1125068"/>
              <a:gd name="connsiteY0" fmla="*/ 0 h 364412"/>
              <a:gd name="connsiteX1" fmla="*/ 1059180 w 1125068"/>
              <a:gd name="connsiteY1" fmla="*/ 207645 h 364412"/>
              <a:gd name="connsiteX2" fmla="*/ 1125068 w 1125068"/>
              <a:gd name="connsiteY2" fmla="*/ 364412 h 364412"/>
              <a:gd name="connsiteX3" fmla="*/ 13559 w 1125068"/>
              <a:gd name="connsiteY3" fmla="*/ 364412 h 364412"/>
              <a:gd name="connsiteX4" fmla="*/ 0 w 1125068"/>
              <a:gd name="connsiteY4" fmla="*/ 281940 h 364412"/>
              <a:gd name="connsiteX5" fmla="*/ 373380 w 1125068"/>
              <a:gd name="connsiteY5" fmla="*/ 220980 h 364412"/>
              <a:gd name="connsiteX6" fmla="*/ 674370 w 1125068"/>
              <a:gd name="connsiteY6" fmla="*/ 120015 h 364412"/>
              <a:gd name="connsiteX7" fmla="*/ 979170 w 1125068"/>
              <a:gd name="connsiteY7" fmla="*/ 0 h 364412"/>
              <a:gd name="connsiteX0" fmla="*/ 979170 w 1125068"/>
              <a:gd name="connsiteY0" fmla="*/ 0 h 364412"/>
              <a:gd name="connsiteX1" fmla="*/ 1059180 w 1125068"/>
              <a:gd name="connsiteY1" fmla="*/ 207645 h 364412"/>
              <a:gd name="connsiteX2" fmla="*/ 1125068 w 1125068"/>
              <a:gd name="connsiteY2" fmla="*/ 364412 h 364412"/>
              <a:gd name="connsiteX3" fmla="*/ 13559 w 1125068"/>
              <a:gd name="connsiteY3" fmla="*/ 364412 h 364412"/>
              <a:gd name="connsiteX4" fmla="*/ 0 w 1125068"/>
              <a:gd name="connsiteY4" fmla="*/ 281940 h 364412"/>
              <a:gd name="connsiteX5" fmla="*/ 346710 w 1125068"/>
              <a:gd name="connsiteY5" fmla="*/ 207645 h 364412"/>
              <a:gd name="connsiteX6" fmla="*/ 674370 w 1125068"/>
              <a:gd name="connsiteY6" fmla="*/ 120015 h 364412"/>
              <a:gd name="connsiteX7" fmla="*/ 979170 w 1125068"/>
              <a:gd name="connsiteY7" fmla="*/ 0 h 364412"/>
              <a:gd name="connsiteX0" fmla="*/ 979170 w 1125068"/>
              <a:gd name="connsiteY0" fmla="*/ 0 h 364412"/>
              <a:gd name="connsiteX1" fmla="*/ 1059180 w 1125068"/>
              <a:gd name="connsiteY1" fmla="*/ 207645 h 364412"/>
              <a:gd name="connsiteX2" fmla="*/ 1125068 w 1125068"/>
              <a:gd name="connsiteY2" fmla="*/ 364412 h 364412"/>
              <a:gd name="connsiteX3" fmla="*/ 13559 w 1125068"/>
              <a:gd name="connsiteY3" fmla="*/ 364412 h 364412"/>
              <a:gd name="connsiteX4" fmla="*/ 0 w 1125068"/>
              <a:gd name="connsiteY4" fmla="*/ 281940 h 364412"/>
              <a:gd name="connsiteX5" fmla="*/ 346710 w 1125068"/>
              <a:gd name="connsiteY5" fmla="*/ 207645 h 364412"/>
              <a:gd name="connsiteX6" fmla="*/ 674370 w 1125068"/>
              <a:gd name="connsiteY6" fmla="*/ 120015 h 364412"/>
              <a:gd name="connsiteX7" fmla="*/ 979170 w 1125068"/>
              <a:gd name="connsiteY7" fmla="*/ 0 h 36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5068" h="364412">
                <a:moveTo>
                  <a:pt x="979170" y="0"/>
                </a:moveTo>
                <a:lnTo>
                  <a:pt x="1059180" y="207645"/>
                </a:lnTo>
                <a:lnTo>
                  <a:pt x="1125068" y="364412"/>
                </a:lnTo>
                <a:lnTo>
                  <a:pt x="13559" y="364412"/>
                </a:lnTo>
                <a:lnTo>
                  <a:pt x="0" y="281940"/>
                </a:lnTo>
                <a:lnTo>
                  <a:pt x="346710" y="207645"/>
                </a:lnTo>
                <a:cubicBezTo>
                  <a:pt x="483235" y="165735"/>
                  <a:pt x="574040" y="144780"/>
                  <a:pt x="674370" y="120015"/>
                </a:cubicBezTo>
                <a:lnTo>
                  <a:pt x="979170" y="0"/>
                </a:lnTo>
                <a:close/>
              </a:path>
            </a:pathLst>
          </a:custGeom>
          <a:blipFill>
            <a:blip r:embed="rId16"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1" name="任意多边形: 形状 30">
            <a:extLst>
              <a:ext uri="{FF2B5EF4-FFF2-40B4-BE49-F238E27FC236}">
                <a16:creationId xmlns:a16="http://schemas.microsoft.com/office/drawing/2014/main" id="{AEFA9BC1-4636-7FB5-5A8B-638BA3D4BC1E}"/>
              </a:ext>
            </a:extLst>
          </p:cNvPr>
          <p:cNvSpPr/>
          <p:nvPr/>
        </p:nvSpPr>
        <p:spPr>
          <a:xfrm>
            <a:off x="5755005" y="4953000"/>
            <a:ext cx="832485" cy="1611630"/>
          </a:xfrm>
          <a:custGeom>
            <a:avLst/>
            <a:gdLst>
              <a:gd name="connsiteX0" fmla="*/ 0 w 819150"/>
              <a:gd name="connsiteY0" fmla="*/ 0 h 1596390"/>
              <a:gd name="connsiteX1" fmla="*/ 160020 w 819150"/>
              <a:gd name="connsiteY1" fmla="*/ 148590 h 1596390"/>
              <a:gd name="connsiteX2" fmla="*/ 270510 w 819150"/>
              <a:gd name="connsiteY2" fmla="*/ 312420 h 1596390"/>
              <a:gd name="connsiteX3" fmla="*/ 342900 w 819150"/>
              <a:gd name="connsiteY3" fmla="*/ 426720 h 1596390"/>
              <a:gd name="connsiteX4" fmla="*/ 426720 w 819150"/>
              <a:gd name="connsiteY4" fmla="*/ 621030 h 1596390"/>
              <a:gd name="connsiteX5" fmla="*/ 586740 w 819150"/>
              <a:gd name="connsiteY5" fmla="*/ 1002030 h 1596390"/>
              <a:gd name="connsiteX6" fmla="*/ 716280 w 819150"/>
              <a:gd name="connsiteY6" fmla="*/ 1367790 h 1596390"/>
              <a:gd name="connsiteX7" fmla="*/ 819150 w 819150"/>
              <a:gd name="connsiteY7" fmla="*/ 1596390 h 1596390"/>
              <a:gd name="connsiteX8" fmla="*/ 701040 w 819150"/>
              <a:gd name="connsiteY8" fmla="*/ 1455420 h 1596390"/>
              <a:gd name="connsiteX9" fmla="*/ 483870 w 819150"/>
              <a:gd name="connsiteY9" fmla="*/ 1238250 h 1596390"/>
              <a:gd name="connsiteX10" fmla="*/ 373380 w 819150"/>
              <a:gd name="connsiteY10" fmla="*/ 979170 h 1596390"/>
              <a:gd name="connsiteX11" fmla="*/ 205740 w 819150"/>
              <a:gd name="connsiteY11" fmla="*/ 582930 h 1596390"/>
              <a:gd name="connsiteX12" fmla="*/ 34290 w 819150"/>
              <a:gd name="connsiteY12" fmla="*/ 140970 h 1596390"/>
              <a:gd name="connsiteX13" fmla="*/ 0 w 819150"/>
              <a:gd name="connsiteY13" fmla="*/ 0 h 1596390"/>
              <a:gd name="connsiteX0" fmla="*/ 0 w 842010"/>
              <a:gd name="connsiteY0" fmla="*/ 0 h 1604010"/>
              <a:gd name="connsiteX1" fmla="*/ 182880 w 842010"/>
              <a:gd name="connsiteY1" fmla="*/ 156210 h 1604010"/>
              <a:gd name="connsiteX2" fmla="*/ 293370 w 842010"/>
              <a:gd name="connsiteY2" fmla="*/ 320040 h 1604010"/>
              <a:gd name="connsiteX3" fmla="*/ 365760 w 842010"/>
              <a:gd name="connsiteY3" fmla="*/ 434340 h 1604010"/>
              <a:gd name="connsiteX4" fmla="*/ 449580 w 842010"/>
              <a:gd name="connsiteY4" fmla="*/ 628650 h 1604010"/>
              <a:gd name="connsiteX5" fmla="*/ 609600 w 842010"/>
              <a:gd name="connsiteY5" fmla="*/ 1009650 h 1604010"/>
              <a:gd name="connsiteX6" fmla="*/ 739140 w 842010"/>
              <a:gd name="connsiteY6" fmla="*/ 1375410 h 1604010"/>
              <a:gd name="connsiteX7" fmla="*/ 842010 w 842010"/>
              <a:gd name="connsiteY7" fmla="*/ 1604010 h 1604010"/>
              <a:gd name="connsiteX8" fmla="*/ 723900 w 842010"/>
              <a:gd name="connsiteY8" fmla="*/ 1463040 h 1604010"/>
              <a:gd name="connsiteX9" fmla="*/ 506730 w 842010"/>
              <a:gd name="connsiteY9" fmla="*/ 1245870 h 1604010"/>
              <a:gd name="connsiteX10" fmla="*/ 396240 w 842010"/>
              <a:gd name="connsiteY10" fmla="*/ 986790 h 1604010"/>
              <a:gd name="connsiteX11" fmla="*/ 228600 w 842010"/>
              <a:gd name="connsiteY11" fmla="*/ 590550 h 1604010"/>
              <a:gd name="connsiteX12" fmla="*/ 57150 w 842010"/>
              <a:gd name="connsiteY12" fmla="*/ 148590 h 1604010"/>
              <a:gd name="connsiteX13" fmla="*/ 0 w 842010"/>
              <a:gd name="connsiteY13" fmla="*/ 0 h 1604010"/>
              <a:gd name="connsiteX0" fmla="*/ 0 w 832485"/>
              <a:gd name="connsiteY0" fmla="*/ 0 h 1611630"/>
              <a:gd name="connsiteX1" fmla="*/ 173355 w 832485"/>
              <a:gd name="connsiteY1" fmla="*/ 163830 h 1611630"/>
              <a:gd name="connsiteX2" fmla="*/ 283845 w 832485"/>
              <a:gd name="connsiteY2" fmla="*/ 327660 h 1611630"/>
              <a:gd name="connsiteX3" fmla="*/ 356235 w 832485"/>
              <a:gd name="connsiteY3" fmla="*/ 441960 h 1611630"/>
              <a:gd name="connsiteX4" fmla="*/ 440055 w 832485"/>
              <a:gd name="connsiteY4" fmla="*/ 636270 h 1611630"/>
              <a:gd name="connsiteX5" fmla="*/ 600075 w 832485"/>
              <a:gd name="connsiteY5" fmla="*/ 1017270 h 1611630"/>
              <a:gd name="connsiteX6" fmla="*/ 729615 w 832485"/>
              <a:gd name="connsiteY6" fmla="*/ 1383030 h 1611630"/>
              <a:gd name="connsiteX7" fmla="*/ 832485 w 832485"/>
              <a:gd name="connsiteY7" fmla="*/ 1611630 h 1611630"/>
              <a:gd name="connsiteX8" fmla="*/ 714375 w 832485"/>
              <a:gd name="connsiteY8" fmla="*/ 1470660 h 1611630"/>
              <a:gd name="connsiteX9" fmla="*/ 497205 w 832485"/>
              <a:gd name="connsiteY9" fmla="*/ 1253490 h 1611630"/>
              <a:gd name="connsiteX10" fmla="*/ 386715 w 832485"/>
              <a:gd name="connsiteY10" fmla="*/ 994410 h 1611630"/>
              <a:gd name="connsiteX11" fmla="*/ 219075 w 832485"/>
              <a:gd name="connsiteY11" fmla="*/ 598170 h 1611630"/>
              <a:gd name="connsiteX12" fmla="*/ 47625 w 832485"/>
              <a:gd name="connsiteY12" fmla="*/ 156210 h 1611630"/>
              <a:gd name="connsiteX13" fmla="*/ 0 w 832485"/>
              <a:gd name="connsiteY13" fmla="*/ 0 h 1611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2485" h="1611630">
                <a:moveTo>
                  <a:pt x="0" y="0"/>
                </a:moveTo>
                <a:lnTo>
                  <a:pt x="173355" y="163830"/>
                </a:lnTo>
                <a:lnTo>
                  <a:pt x="283845" y="327660"/>
                </a:lnTo>
                <a:lnTo>
                  <a:pt x="356235" y="441960"/>
                </a:lnTo>
                <a:lnTo>
                  <a:pt x="440055" y="636270"/>
                </a:lnTo>
                <a:lnTo>
                  <a:pt x="600075" y="1017270"/>
                </a:lnTo>
                <a:lnTo>
                  <a:pt x="729615" y="1383030"/>
                </a:lnTo>
                <a:lnTo>
                  <a:pt x="832485" y="1611630"/>
                </a:lnTo>
                <a:lnTo>
                  <a:pt x="714375" y="1470660"/>
                </a:lnTo>
                <a:lnTo>
                  <a:pt x="497205" y="1253490"/>
                </a:lnTo>
                <a:lnTo>
                  <a:pt x="386715" y="994410"/>
                </a:lnTo>
                <a:lnTo>
                  <a:pt x="219075" y="598170"/>
                </a:lnTo>
                <a:lnTo>
                  <a:pt x="47625" y="156210"/>
                </a:lnTo>
                <a:lnTo>
                  <a:pt x="0" y="0"/>
                </a:lnTo>
                <a:close/>
              </a:path>
            </a:pathLst>
          </a:custGeom>
          <a:blipFill>
            <a:blip r:embed="rId17"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2" name="任意多边形: 形状 31">
            <a:extLst>
              <a:ext uri="{FF2B5EF4-FFF2-40B4-BE49-F238E27FC236}">
                <a16:creationId xmlns:a16="http://schemas.microsoft.com/office/drawing/2014/main" id="{A66411EE-422D-8896-8E31-BED110FB19B9}"/>
              </a:ext>
            </a:extLst>
          </p:cNvPr>
          <p:cNvSpPr/>
          <p:nvPr/>
        </p:nvSpPr>
        <p:spPr>
          <a:xfrm>
            <a:off x="4770120" y="4668520"/>
            <a:ext cx="1452880" cy="1524000"/>
          </a:xfrm>
          <a:custGeom>
            <a:avLst/>
            <a:gdLst>
              <a:gd name="connsiteX0" fmla="*/ 0 w 1412240"/>
              <a:gd name="connsiteY0" fmla="*/ 5080 h 1513840"/>
              <a:gd name="connsiteX1" fmla="*/ 320040 w 1412240"/>
              <a:gd name="connsiteY1" fmla="*/ 0 h 1513840"/>
              <a:gd name="connsiteX2" fmla="*/ 680720 w 1412240"/>
              <a:gd name="connsiteY2" fmla="*/ 101600 h 1513840"/>
              <a:gd name="connsiteX3" fmla="*/ 914400 w 1412240"/>
              <a:gd name="connsiteY3" fmla="*/ 233680 h 1513840"/>
              <a:gd name="connsiteX4" fmla="*/ 1046480 w 1412240"/>
              <a:gd name="connsiteY4" fmla="*/ 675640 h 1513840"/>
              <a:gd name="connsiteX5" fmla="*/ 1264920 w 1412240"/>
              <a:gd name="connsiteY5" fmla="*/ 1188720 h 1513840"/>
              <a:gd name="connsiteX6" fmla="*/ 1412240 w 1412240"/>
              <a:gd name="connsiteY6" fmla="*/ 1513840 h 1513840"/>
              <a:gd name="connsiteX7" fmla="*/ 1270000 w 1412240"/>
              <a:gd name="connsiteY7" fmla="*/ 1457960 h 1513840"/>
              <a:gd name="connsiteX8" fmla="*/ 1066800 w 1412240"/>
              <a:gd name="connsiteY8" fmla="*/ 1381760 h 1513840"/>
              <a:gd name="connsiteX9" fmla="*/ 721360 w 1412240"/>
              <a:gd name="connsiteY9" fmla="*/ 1330960 h 1513840"/>
              <a:gd name="connsiteX10" fmla="*/ 513080 w 1412240"/>
              <a:gd name="connsiteY10" fmla="*/ 1346200 h 1513840"/>
              <a:gd name="connsiteX11" fmla="*/ 0 w 1412240"/>
              <a:gd name="connsiteY11" fmla="*/ 5080 h 1513840"/>
              <a:gd name="connsiteX0" fmla="*/ 0 w 1412240"/>
              <a:gd name="connsiteY0" fmla="*/ 5080 h 1513840"/>
              <a:gd name="connsiteX1" fmla="*/ 320040 w 1412240"/>
              <a:gd name="connsiteY1" fmla="*/ 0 h 1513840"/>
              <a:gd name="connsiteX2" fmla="*/ 680720 w 1412240"/>
              <a:gd name="connsiteY2" fmla="*/ 101600 h 1513840"/>
              <a:gd name="connsiteX3" fmla="*/ 914400 w 1412240"/>
              <a:gd name="connsiteY3" fmla="*/ 233680 h 1513840"/>
              <a:gd name="connsiteX4" fmla="*/ 1046480 w 1412240"/>
              <a:gd name="connsiteY4" fmla="*/ 675640 h 1513840"/>
              <a:gd name="connsiteX5" fmla="*/ 1264920 w 1412240"/>
              <a:gd name="connsiteY5" fmla="*/ 1188720 h 1513840"/>
              <a:gd name="connsiteX6" fmla="*/ 1412240 w 1412240"/>
              <a:gd name="connsiteY6" fmla="*/ 1513840 h 1513840"/>
              <a:gd name="connsiteX7" fmla="*/ 1270000 w 1412240"/>
              <a:gd name="connsiteY7" fmla="*/ 1457960 h 1513840"/>
              <a:gd name="connsiteX8" fmla="*/ 1066800 w 1412240"/>
              <a:gd name="connsiteY8" fmla="*/ 1381760 h 1513840"/>
              <a:gd name="connsiteX9" fmla="*/ 721360 w 1412240"/>
              <a:gd name="connsiteY9" fmla="*/ 1330960 h 1513840"/>
              <a:gd name="connsiteX10" fmla="*/ 492760 w 1412240"/>
              <a:gd name="connsiteY10" fmla="*/ 1351280 h 1513840"/>
              <a:gd name="connsiteX11" fmla="*/ 0 w 1412240"/>
              <a:gd name="connsiteY11" fmla="*/ 5080 h 1513840"/>
              <a:gd name="connsiteX0" fmla="*/ 0 w 1437640"/>
              <a:gd name="connsiteY0" fmla="*/ 0 h 1518920"/>
              <a:gd name="connsiteX1" fmla="*/ 345440 w 1437640"/>
              <a:gd name="connsiteY1" fmla="*/ 5080 h 1518920"/>
              <a:gd name="connsiteX2" fmla="*/ 706120 w 1437640"/>
              <a:gd name="connsiteY2" fmla="*/ 106680 h 1518920"/>
              <a:gd name="connsiteX3" fmla="*/ 939800 w 1437640"/>
              <a:gd name="connsiteY3" fmla="*/ 238760 h 1518920"/>
              <a:gd name="connsiteX4" fmla="*/ 1071880 w 1437640"/>
              <a:gd name="connsiteY4" fmla="*/ 680720 h 1518920"/>
              <a:gd name="connsiteX5" fmla="*/ 1290320 w 1437640"/>
              <a:gd name="connsiteY5" fmla="*/ 1193800 h 1518920"/>
              <a:gd name="connsiteX6" fmla="*/ 1437640 w 1437640"/>
              <a:gd name="connsiteY6" fmla="*/ 1518920 h 1518920"/>
              <a:gd name="connsiteX7" fmla="*/ 1295400 w 1437640"/>
              <a:gd name="connsiteY7" fmla="*/ 1463040 h 1518920"/>
              <a:gd name="connsiteX8" fmla="*/ 1092200 w 1437640"/>
              <a:gd name="connsiteY8" fmla="*/ 1386840 h 1518920"/>
              <a:gd name="connsiteX9" fmla="*/ 746760 w 1437640"/>
              <a:gd name="connsiteY9" fmla="*/ 1336040 h 1518920"/>
              <a:gd name="connsiteX10" fmla="*/ 518160 w 1437640"/>
              <a:gd name="connsiteY10" fmla="*/ 1356360 h 1518920"/>
              <a:gd name="connsiteX11" fmla="*/ 0 w 1437640"/>
              <a:gd name="connsiteY11" fmla="*/ 0 h 1518920"/>
              <a:gd name="connsiteX0" fmla="*/ 0 w 1452880"/>
              <a:gd name="connsiteY0" fmla="*/ 0 h 1524000"/>
              <a:gd name="connsiteX1" fmla="*/ 360680 w 1452880"/>
              <a:gd name="connsiteY1" fmla="*/ 10160 h 1524000"/>
              <a:gd name="connsiteX2" fmla="*/ 721360 w 1452880"/>
              <a:gd name="connsiteY2" fmla="*/ 111760 h 1524000"/>
              <a:gd name="connsiteX3" fmla="*/ 955040 w 1452880"/>
              <a:gd name="connsiteY3" fmla="*/ 243840 h 1524000"/>
              <a:gd name="connsiteX4" fmla="*/ 1087120 w 1452880"/>
              <a:gd name="connsiteY4" fmla="*/ 685800 h 1524000"/>
              <a:gd name="connsiteX5" fmla="*/ 1305560 w 1452880"/>
              <a:gd name="connsiteY5" fmla="*/ 1198880 h 1524000"/>
              <a:gd name="connsiteX6" fmla="*/ 1452880 w 1452880"/>
              <a:gd name="connsiteY6" fmla="*/ 1524000 h 1524000"/>
              <a:gd name="connsiteX7" fmla="*/ 1310640 w 1452880"/>
              <a:gd name="connsiteY7" fmla="*/ 1468120 h 1524000"/>
              <a:gd name="connsiteX8" fmla="*/ 1107440 w 1452880"/>
              <a:gd name="connsiteY8" fmla="*/ 1391920 h 1524000"/>
              <a:gd name="connsiteX9" fmla="*/ 762000 w 1452880"/>
              <a:gd name="connsiteY9" fmla="*/ 1341120 h 1524000"/>
              <a:gd name="connsiteX10" fmla="*/ 533400 w 1452880"/>
              <a:gd name="connsiteY10" fmla="*/ 1361440 h 1524000"/>
              <a:gd name="connsiteX11" fmla="*/ 0 w 1452880"/>
              <a:gd name="connsiteY11" fmla="*/ 0 h 1524000"/>
              <a:gd name="connsiteX0" fmla="*/ 0 w 1452880"/>
              <a:gd name="connsiteY0" fmla="*/ 0 h 1524000"/>
              <a:gd name="connsiteX1" fmla="*/ 360680 w 1452880"/>
              <a:gd name="connsiteY1" fmla="*/ 10160 h 1524000"/>
              <a:gd name="connsiteX2" fmla="*/ 721360 w 1452880"/>
              <a:gd name="connsiteY2" fmla="*/ 111760 h 1524000"/>
              <a:gd name="connsiteX3" fmla="*/ 955040 w 1452880"/>
              <a:gd name="connsiteY3" fmla="*/ 243840 h 1524000"/>
              <a:gd name="connsiteX4" fmla="*/ 1087120 w 1452880"/>
              <a:gd name="connsiteY4" fmla="*/ 685800 h 1524000"/>
              <a:gd name="connsiteX5" fmla="*/ 1305560 w 1452880"/>
              <a:gd name="connsiteY5" fmla="*/ 1198880 h 1524000"/>
              <a:gd name="connsiteX6" fmla="*/ 1452880 w 1452880"/>
              <a:gd name="connsiteY6" fmla="*/ 1524000 h 1524000"/>
              <a:gd name="connsiteX7" fmla="*/ 1310640 w 1452880"/>
              <a:gd name="connsiteY7" fmla="*/ 1468120 h 1524000"/>
              <a:gd name="connsiteX8" fmla="*/ 1107440 w 1452880"/>
              <a:gd name="connsiteY8" fmla="*/ 1391920 h 1524000"/>
              <a:gd name="connsiteX9" fmla="*/ 762000 w 1452880"/>
              <a:gd name="connsiteY9" fmla="*/ 1341120 h 1524000"/>
              <a:gd name="connsiteX10" fmla="*/ 508000 w 1452880"/>
              <a:gd name="connsiteY10" fmla="*/ 1361440 h 1524000"/>
              <a:gd name="connsiteX11" fmla="*/ 0 w 1452880"/>
              <a:gd name="connsiteY11" fmla="*/ 0 h 1524000"/>
              <a:gd name="connsiteX0" fmla="*/ 0 w 1452880"/>
              <a:gd name="connsiteY0" fmla="*/ 0 h 1524000"/>
              <a:gd name="connsiteX1" fmla="*/ 360680 w 1452880"/>
              <a:gd name="connsiteY1" fmla="*/ 10160 h 1524000"/>
              <a:gd name="connsiteX2" fmla="*/ 721360 w 1452880"/>
              <a:gd name="connsiteY2" fmla="*/ 111760 h 1524000"/>
              <a:gd name="connsiteX3" fmla="*/ 955040 w 1452880"/>
              <a:gd name="connsiteY3" fmla="*/ 243840 h 1524000"/>
              <a:gd name="connsiteX4" fmla="*/ 1092835 w 1452880"/>
              <a:gd name="connsiteY4" fmla="*/ 685800 h 1524000"/>
              <a:gd name="connsiteX5" fmla="*/ 1305560 w 1452880"/>
              <a:gd name="connsiteY5" fmla="*/ 1198880 h 1524000"/>
              <a:gd name="connsiteX6" fmla="*/ 1452880 w 1452880"/>
              <a:gd name="connsiteY6" fmla="*/ 1524000 h 1524000"/>
              <a:gd name="connsiteX7" fmla="*/ 1310640 w 1452880"/>
              <a:gd name="connsiteY7" fmla="*/ 1468120 h 1524000"/>
              <a:gd name="connsiteX8" fmla="*/ 1107440 w 1452880"/>
              <a:gd name="connsiteY8" fmla="*/ 1391920 h 1524000"/>
              <a:gd name="connsiteX9" fmla="*/ 762000 w 1452880"/>
              <a:gd name="connsiteY9" fmla="*/ 1341120 h 1524000"/>
              <a:gd name="connsiteX10" fmla="*/ 508000 w 1452880"/>
              <a:gd name="connsiteY10" fmla="*/ 1361440 h 1524000"/>
              <a:gd name="connsiteX11" fmla="*/ 0 w 1452880"/>
              <a:gd name="connsiteY11" fmla="*/ 0 h 1524000"/>
              <a:gd name="connsiteX0" fmla="*/ 0 w 1452880"/>
              <a:gd name="connsiteY0" fmla="*/ 0 h 1524000"/>
              <a:gd name="connsiteX1" fmla="*/ 360680 w 1452880"/>
              <a:gd name="connsiteY1" fmla="*/ 10160 h 1524000"/>
              <a:gd name="connsiteX2" fmla="*/ 721360 w 1452880"/>
              <a:gd name="connsiteY2" fmla="*/ 111760 h 1524000"/>
              <a:gd name="connsiteX3" fmla="*/ 934085 w 1452880"/>
              <a:gd name="connsiteY3" fmla="*/ 243840 h 1524000"/>
              <a:gd name="connsiteX4" fmla="*/ 1092835 w 1452880"/>
              <a:gd name="connsiteY4" fmla="*/ 685800 h 1524000"/>
              <a:gd name="connsiteX5" fmla="*/ 1305560 w 1452880"/>
              <a:gd name="connsiteY5" fmla="*/ 1198880 h 1524000"/>
              <a:gd name="connsiteX6" fmla="*/ 1452880 w 1452880"/>
              <a:gd name="connsiteY6" fmla="*/ 1524000 h 1524000"/>
              <a:gd name="connsiteX7" fmla="*/ 1310640 w 1452880"/>
              <a:gd name="connsiteY7" fmla="*/ 1468120 h 1524000"/>
              <a:gd name="connsiteX8" fmla="*/ 1107440 w 1452880"/>
              <a:gd name="connsiteY8" fmla="*/ 1391920 h 1524000"/>
              <a:gd name="connsiteX9" fmla="*/ 762000 w 1452880"/>
              <a:gd name="connsiteY9" fmla="*/ 1341120 h 1524000"/>
              <a:gd name="connsiteX10" fmla="*/ 508000 w 1452880"/>
              <a:gd name="connsiteY10" fmla="*/ 1361440 h 1524000"/>
              <a:gd name="connsiteX11" fmla="*/ 0 w 1452880"/>
              <a:gd name="connsiteY11" fmla="*/ 0 h 1524000"/>
              <a:gd name="connsiteX0" fmla="*/ 0 w 1452880"/>
              <a:gd name="connsiteY0" fmla="*/ 0 h 1524000"/>
              <a:gd name="connsiteX1" fmla="*/ 360680 w 1452880"/>
              <a:gd name="connsiteY1" fmla="*/ 10160 h 1524000"/>
              <a:gd name="connsiteX2" fmla="*/ 721360 w 1452880"/>
              <a:gd name="connsiteY2" fmla="*/ 111760 h 1524000"/>
              <a:gd name="connsiteX3" fmla="*/ 922655 w 1452880"/>
              <a:gd name="connsiteY3" fmla="*/ 245745 h 1524000"/>
              <a:gd name="connsiteX4" fmla="*/ 1092835 w 1452880"/>
              <a:gd name="connsiteY4" fmla="*/ 685800 h 1524000"/>
              <a:gd name="connsiteX5" fmla="*/ 1305560 w 1452880"/>
              <a:gd name="connsiteY5" fmla="*/ 1198880 h 1524000"/>
              <a:gd name="connsiteX6" fmla="*/ 1452880 w 1452880"/>
              <a:gd name="connsiteY6" fmla="*/ 1524000 h 1524000"/>
              <a:gd name="connsiteX7" fmla="*/ 1310640 w 1452880"/>
              <a:gd name="connsiteY7" fmla="*/ 1468120 h 1524000"/>
              <a:gd name="connsiteX8" fmla="*/ 1107440 w 1452880"/>
              <a:gd name="connsiteY8" fmla="*/ 1391920 h 1524000"/>
              <a:gd name="connsiteX9" fmla="*/ 762000 w 1452880"/>
              <a:gd name="connsiteY9" fmla="*/ 1341120 h 1524000"/>
              <a:gd name="connsiteX10" fmla="*/ 508000 w 1452880"/>
              <a:gd name="connsiteY10" fmla="*/ 1361440 h 1524000"/>
              <a:gd name="connsiteX11" fmla="*/ 0 w 1452880"/>
              <a:gd name="connsiteY11" fmla="*/ 0 h 1524000"/>
              <a:gd name="connsiteX0" fmla="*/ 0 w 1452880"/>
              <a:gd name="connsiteY0" fmla="*/ 0 h 1524000"/>
              <a:gd name="connsiteX1" fmla="*/ 360680 w 1452880"/>
              <a:gd name="connsiteY1" fmla="*/ 10160 h 1524000"/>
              <a:gd name="connsiteX2" fmla="*/ 721360 w 1452880"/>
              <a:gd name="connsiteY2" fmla="*/ 111760 h 1524000"/>
              <a:gd name="connsiteX3" fmla="*/ 924560 w 1452880"/>
              <a:gd name="connsiteY3" fmla="*/ 238125 h 1524000"/>
              <a:gd name="connsiteX4" fmla="*/ 1092835 w 1452880"/>
              <a:gd name="connsiteY4" fmla="*/ 685800 h 1524000"/>
              <a:gd name="connsiteX5" fmla="*/ 1305560 w 1452880"/>
              <a:gd name="connsiteY5" fmla="*/ 1198880 h 1524000"/>
              <a:gd name="connsiteX6" fmla="*/ 1452880 w 1452880"/>
              <a:gd name="connsiteY6" fmla="*/ 1524000 h 1524000"/>
              <a:gd name="connsiteX7" fmla="*/ 1310640 w 1452880"/>
              <a:gd name="connsiteY7" fmla="*/ 1468120 h 1524000"/>
              <a:gd name="connsiteX8" fmla="*/ 1107440 w 1452880"/>
              <a:gd name="connsiteY8" fmla="*/ 1391920 h 1524000"/>
              <a:gd name="connsiteX9" fmla="*/ 762000 w 1452880"/>
              <a:gd name="connsiteY9" fmla="*/ 1341120 h 1524000"/>
              <a:gd name="connsiteX10" fmla="*/ 508000 w 1452880"/>
              <a:gd name="connsiteY10" fmla="*/ 1361440 h 1524000"/>
              <a:gd name="connsiteX11" fmla="*/ 0 w 1452880"/>
              <a:gd name="connsiteY11" fmla="*/ 0 h 1524000"/>
              <a:gd name="connsiteX0" fmla="*/ 0 w 1452880"/>
              <a:gd name="connsiteY0" fmla="*/ 0 h 1524000"/>
              <a:gd name="connsiteX1" fmla="*/ 360680 w 1452880"/>
              <a:gd name="connsiteY1" fmla="*/ 10160 h 1524000"/>
              <a:gd name="connsiteX2" fmla="*/ 721360 w 1452880"/>
              <a:gd name="connsiteY2" fmla="*/ 111760 h 1524000"/>
              <a:gd name="connsiteX3" fmla="*/ 924560 w 1452880"/>
              <a:gd name="connsiteY3" fmla="*/ 238125 h 1524000"/>
              <a:gd name="connsiteX4" fmla="*/ 1092835 w 1452880"/>
              <a:gd name="connsiteY4" fmla="*/ 685800 h 1524000"/>
              <a:gd name="connsiteX5" fmla="*/ 1305560 w 1452880"/>
              <a:gd name="connsiteY5" fmla="*/ 1198880 h 1524000"/>
              <a:gd name="connsiteX6" fmla="*/ 1452880 w 1452880"/>
              <a:gd name="connsiteY6" fmla="*/ 1524000 h 1524000"/>
              <a:gd name="connsiteX7" fmla="*/ 1310640 w 1452880"/>
              <a:gd name="connsiteY7" fmla="*/ 1468120 h 1524000"/>
              <a:gd name="connsiteX8" fmla="*/ 1107440 w 1452880"/>
              <a:gd name="connsiteY8" fmla="*/ 1391920 h 1524000"/>
              <a:gd name="connsiteX9" fmla="*/ 756285 w 1452880"/>
              <a:gd name="connsiteY9" fmla="*/ 1354455 h 1524000"/>
              <a:gd name="connsiteX10" fmla="*/ 508000 w 1452880"/>
              <a:gd name="connsiteY10" fmla="*/ 1361440 h 1524000"/>
              <a:gd name="connsiteX11" fmla="*/ 0 w 1452880"/>
              <a:gd name="connsiteY11" fmla="*/ 0 h 1524000"/>
              <a:gd name="connsiteX0" fmla="*/ 0 w 1452880"/>
              <a:gd name="connsiteY0" fmla="*/ 0 h 1524000"/>
              <a:gd name="connsiteX1" fmla="*/ 360680 w 1452880"/>
              <a:gd name="connsiteY1" fmla="*/ 10160 h 1524000"/>
              <a:gd name="connsiteX2" fmla="*/ 721360 w 1452880"/>
              <a:gd name="connsiteY2" fmla="*/ 111760 h 1524000"/>
              <a:gd name="connsiteX3" fmla="*/ 924560 w 1452880"/>
              <a:gd name="connsiteY3" fmla="*/ 238125 h 1524000"/>
              <a:gd name="connsiteX4" fmla="*/ 1092835 w 1452880"/>
              <a:gd name="connsiteY4" fmla="*/ 685800 h 1524000"/>
              <a:gd name="connsiteX5" fmla="*/ 1305560 w 1452880"/>
              <a:gd name="connsiteY5" fmla="*/ 1198880 h 1524000"/>
              <a:gd name="connsiteX6" fmla="*/ 1452880 w 1452880"/>
              <a:gd name="connsiteY6" fmla="*/ 1524000 h 1524000"/>
              <a:gd name="connsiteX7" fmla="*/ 1310640 w 1452880"/>
              <a:gd name="connsiteY7" fmla="*/ 1468120 h 1524000"/>
              <a:gd name="connsiteX8" fmla="*/ 1105535 w 1452880"/>
              <a:gd name="connsiteY8" fmla="*/ 1399540 h 1524000"/>
              <a:gd name="connsiteX9" fmla="*/ 756285 w 1452880"/>
              <a:gd name="connsiteY9" fmla="*/ 1354455 h 1524000"/>
              <a:gd name="connsiteX10" fmla="*/ 508000 w 1452880"/>
              <a:gd name="connsiteY10" fmla="*/ 1361440 h 1524000"/>
              <a:gd name="connsiteX11" fmla="*/ 0 w 1452880"/>
              <a:gd name="connsiteY11" fmla="*/ 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2880" h="1524000">
                <a:moveTo>
                  <a:pt x="0" y="0"/>
                </a:moveTo>
                <a:lnTo>
                  <a:pt x="360680" y="10160"/>
                </a:lnTo>
                <a:lnTo>
                  <a:pt x="721360" y="111760"/>
                </a:lnTo>
                <a:lnTo>
                  <a:pt x="924560" y="238125"/>
                </a:lnTo>
                <a:lnTo>
                  <a:pt x="1092835" y="685800"/>
                </a:lnTo>
                <a:lnTo>
                  <a:pt x="1305560" y="1198880"/>
                </a:lnTo>
                <a:lnTo>
                  <a:pt x="1452880" y="1524000"/>
                </a:lnTo>
                <a:lnTo>
                  <a:pt x="1310640" y="1468120"/>
                </a:lnTo>
                <a:lnTo>
                  <a:pt x="1105535" y="1399540"/>
                </a:lnTo>
                <a:lnTo>
                  <a:pt x="756285" y="1354455"/>
                </a:lnTo>
                <a:lnTo>
                  <a:pt x="508000" y="1361440"/>
                </a:lnTo>
                <a:lnTo>
                  <a:pt x="0" y="0"/>
                </a:lnTo>
                <a:close/>
              </a:path>
            </a:pathLst>
          </a:custGeom>
          <a:blipFill>
            <a:blip r:embed="rId18"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任意多边形: 形状 33">
            <a:extLst>
              <a:ext uri="{FF2B5EF4-FFF2-40B4-BE49-F238E27FC236}">
                <a16:creationId xmlns:a16="http://schemas.microsoft.com/office/drawing/2014/main" id="{024134CA-D828-8A9C-D4BC-99472C5CF590}"/>
              </a:ext>
            </a:extLst>
          </p:cNvPr>
          <p:cNvSpPr/>
          <p:nvPr/>
        </p:nvSpPr>
        <p:spPr>
          <a:xfrm>
            <a:off x="579120" y="5783580"/>
            <a:ext cx="1519950" cy="1113364"/>
          </a:xfrm>
          <a:custGeom>
            <a:avLst/>
            <a:gdLst>
              <a:gd name="connsiteX0" fmla="*/ 1181100 w 1519950"/>
              <a:gd name="connsiteY0" fmla="*/ 0 h 1113364"/>
              <a:gd name="connsiteX1" fmla="*/ 1519950 w 1519950"/>
              <a:gd name="connsiteY1" fmla="*/ 1113364 h 1113364"/>
              <a:gd name="connsiteX2" fmla="*/ 87423 w 1519950"/>
              <a:gd name="connsiteY2" fmla="*/ 1113364 h 1113364"/>
              <a:gd name="connsiteX3" fmla="*/ 0 w 1519950"/>
              <a:gd name="connsiteY3" fmla="*/ 800100 h 1113364"/>
            </a:gdLst>
            <a:ahLst/>
            <a:cxnLst>
              <a:cxn ang="0">
                <a:pos x="connsiteX0" y="connsiteY0"/>
              </a:cxn>
              <a:cxn ang="0">
                <a:pos x="connsiteX1" y="connsiteY1"/>
              </a:cxn>
              <a:cxn ang="0">
                <a:pos x="connsiteX2" y="connsiteY2"/>
              </a:cxn>
              <a:cxn ang="0">
                <a:pos x="connsiteX3" y="connsiteY3"/>
              </a:cxn>
            </a:cxnLst>
            <a:rect l="l" t="t" r="r" b="b"/>
            <a:pathLst>
              <a:path w="1519950" h="1113364">
                <a:moveTo>
                  <a:pt x="1181100" y="0"/>
                </a:moveTo>
                <a:lnTo>
                  <a:pt x="1519950" y="1113364"/>
                </a:lnTo>
                <a:lnTo>
                  <a:pt x="87423" y="1113364"/>
                </a:lnTo>
                <a:lnTo>
                  <a:pt x="0" y="800100"/>
                </a:lnTo>
                <a:close/>
              </a:path>
            </a:pathLst>
          </a:custGeom>
          <a:blipFill>
            <a:blip r:embed="rId19" cstate="email">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文本框 40">
            <a:extLst>
              <a:ext uri="{FF2B5EF4-FFF2-40B4-BE49-F238E27FC236}">
                <a16:creationId xmlns:a16="http://schemas.microsoft.com/office/drawing/2014/main" id="{99E0DBAC-0592-54D6-BA14-CAEF2E1561C9}"/>
              </a:ext>
            </a:extLst>
          </p:cNvPr>
          <p:cNvSpPr txBox="1"/>
          <p:nvPr/>
        </p:nvSpPr>
        <p:spPr>
          <a:xfrm>
            <a:off x="1663473" y="1384463"/>
            <a:ext cx="1477924" cy="400110"/>
          </a:xfrm>
          <a:prstGeom prst="rect">
            <a:avLst/>
          </a:prstGeom>
          <a:noFill/>
        </p:spPr>
        <p:txBody>
          <a:bodyPr wrap="square">
            <a:spAutoFit/>
          </a:bodyPr>
          <a:lstStyle>
            <a:defPPr>
              <a:defRPr lang="zh-CN"/>
            </a:defPPr>
            <a:lvl1pPr>
              <a:defRPr sz="4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zh-CN" altLang="en-US" sz="2000" dirty="0">
                <a:latin typeface="+mn-lt"/>
                <a:ea typeface="+mn-ea"/>
                <a:cs typeface="+mn-ea"/>
                <a:sym typeface="+mn-lt"/>
              </a:rPr>
              <a:t>过程管理</a:t>
            </a:r>
          </a:p>
        </p:txBody>
      </p:sp>
      <p:sp>
        <p:nvSpPr>
          <p:cNvPr id="60" name="椭圆 59">
            <a:extLst>
              <a:ext uri="{FF2B5EF4-FFF2-40B4-BE49-F238E27FC236}">
                <a16:creationId xmlns:a16="http://schemas.microsoft.com/office/drawing/2014/main" id="{02C387C8-64B8-80E5-A4DC-5D9918419C75}"/>
              </a:ext>
            </a:extLst>
          </p:cNvPr>
          <p:cNvSpPr/>
          <p:nvPr/>
        </p:nvSpPr>
        <p:spPr>
          <a:xfrm>
            <a:off x="733428" y="1384463"/>
            <a:ext cx="829018" cy="829018"/>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cs typeface="+mn-ea"/>
              <a:sym typeface="+mn-lt"/>
            </a:endParaRPr>
          </a:p>
        </p:txBody>
      </p:sp>
      <p:grpSp>
        <p:nvGrpSpPr>
          <p:cNvPr id="61" name="图形 2">
            <a:extLst>
              <a:ext uri="{FF2B5EF4-FFF2-40B4-BE49-F238E27FC236}">
                <a16:creationId xmlns:a16="http://schemas.microsoft.com/office/drawing/2014/main" id="{8E9C6DA2-9B73-0888-6E56-7CD6C4315F3E}"/>
              </a:ext>
            </a:extLst>
          </p:cNvPr>
          <p:cNvGrpSpPr/>
          <p:nvPr/>
        </p:nvGrpSpPr>
        <p:grpSpPr>
          <a:xfrm>
            <a:off x="954884" y="1624526"/>
            <a:ext cx="386104" cy="351578"/>
            <a:chOff x="874713" y="935060"/>
            <a:chExt cx="743847" cy="677332"/>
          </a:xfrm>
          <a:solidFill>
            <a:sysClr val="window" lastClr="FFFFFF"/>
          </a:solidFill>
        </p:grpSpPr>
        <p:sp>
          <p:nvSpPr>
            <p:cNvPr id="62" name="任意多边形: 形状 61">
              <a:extLst>
                <a:ext uri="{FF2B5EF4-FFF2-40B4-BE49-F238E27FC236}">
                  <a16:creationId xmlns:a16="http://schemas.microsoft.com/office/drawing/2014/main" id="{17BEB91F-2B53-6108-1904-52F8D4AB1450}"/>
                </a:ext>
              </a:extLst>
            </p:cNvPr>
            <p:cNvSpPr/>
            <p:nvPr/>
          </p:nvSpPr>
          <p:spPr>
            <a:xfrm>
              <a:off x="1446941" y="1272017"/>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7" y="21784"/>
                    <a:pt x="37882" y="16908"/>
                    <a:pt x="37882" y="10892"/>
                  </a:cubicBezTo>
                  <a:cubicBezTo>
                    <a:pt x="37882" y="4876"/>
                    <a:pt x="33007" y="0"/>
                    <a:pt x="26991"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63" name="任意多边形: 形状 62">
              <a:extLst>
                <a:ext uri="{FF2B5EF4-FFF2-40B4-BE49-F238E27FC236}">
                  <a16:creationId xmlns:a16="http://schemas.microsoft.com/office/drawing/2014/main" id="{37ABAE09-1AAC-43E2-8DFD-55CB237DC6DB}"/>
                </a:ext>
              </a:extLst>
            </p:cNvPr>
            <p:cNvSpPr/>
            <p:nvPr/>
          </p:nvSpPr>
          <p:spPr>
            <a:xfrm>
              <a:off x="1499263" y="1272017"/>
              <a:ext cx="84130" cy="21783"/>
            </a:xfrm>
            <a:custGeom>
              <a:avLst/>
              <a:gdLst>
                <a:gd name="connsiteX0" fmla="*/ 10892 w 84130"/>
                <a:gd name="connsiteY0" fmla="*/ 21784 h 21783"/>
                <a:gd name="connsiteX1" fmla="*/ 73238 w 84130"/>
                <a:gd name="connsiteY1" fmla="*/ 21784 h 21783"/>
                <a:gd name="connsiteX2" fmla="*/ 84130 w 84130"/>
                <a:gd name="connsiteY2" fmla="*/ 10892 h 21783"/>
                <a:gd name="connsiteX3" fmla="*/ 73238 w 84130"/>
                <a:gd name="connsiteY3" fmla="*/ 0 h 21783"/>
                <a:gd name="connsiteX4" fmla="*/ 10892 w 84130"/>
                <a:gd name="connsiteY4" fmla="*/ 0 h 21783"/>
                <a:gd name="connsiteX5" fmla="*/ 0 w 84130"/>
                <a:gd name="connsiteY5" fmla="*/ 10892 h 21783"/>
                <a:gd name="connsiteX6" fmla="*/ 10892 w 84130"/>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30" h="21783">
                  <a:moveTo>
                    <a:pt x="10892" y="21784"/>
                  </a:moveTo>
                  <a:lnTo>
                    <a:pt x="73238" y="21784"/>
                  </a:lnTo>
                  <a:cubicBezTo>
                    <a:pt x="79254" y="21784"/>
                    <a:pt x="84130" y="16908"/>
                    <a:pt x="84130" y="10892"/>
                  </a:cubicBezTo>
                  <a:cubicBezTo>
                    <a:pt x="84130" y="4876"/>
                    <a:pt x="79254" y="0"/>
                    <a:pt x="73238" y="0"/>
                  </a:cubicBezTo>
                  <a:lnTo>
                    <a:pt x="10892" y="0"/>
                  </a:lnTo>
                  <a:cubicBezTo>
                    <a:pt x="4876" y="0"/>
                    <a:pt x="0" y="4876"/>
                    <a:pt x="0" y="10892"/>
                  </a:cubicBezTo>
                  <a:cubicBezTo>
                    <a:pt x="0"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64" name="任意多边形: 形状 63">
              <a:extLst>
                <a:ext uri="{FF2B5EF4-FFF2-40B4-BE49-F238E27FC236}">
                  <a16:creationId xmlns:a16="http://schemas.microsoft.com/office/drawing/2014/main" id="{24C637F8-E40E-B94E-F371-20F31ED74705}"/>
                </a:ext>
              </a:extLst>
            </p:cNvPr>
            <p:cNvSpPr/>
            <p:nvPr/>
          </p:nvSpPr>
          <p:spPr>
            <a:xfrm>
              <a:off x="1446941" y="1311894"/>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7" y="21784"/>
                    <a:pt x="37882" y="16908"/>
                    <a:pt x="37882" y="10892"/>
                  </a:cubicBezTo>
                  <a:cubicBezTo>
                    <a:pt x="37882" y="4876"/>
                    <a:pt x="33007" y="0"/>
                    <a:pt x="26991"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65" name="任意多边形: 形状 64">
              <a:extLst>
                <a:ext uri="{FF2B5EF4-FFF2-40B4-BE49-F238E27FC236}">
                  <a16:creationId xmlns:a16="http://schemas.microsoft.com/office/drawing/2014/main" id="{F6AE66B3-8404-83E0-CDFA-37D30DCEF27B}"/>
                </a:ext>
              </a:extLst>
            </p:cNvPr>
            <p:cNvSpPr/>
            <p:nvPr/>
          </p:nvSpPr>
          <p:spPr>
            <a:xfrm>
              <a:off x="1499263" y="1311894"/>
              <a:ext cx="84130" cy="21783"/>
            </a:xfrm>
            <a:custGeom>
              <a:avLst/>
              <a:gdLst>
                <a:gd name="connsiteX0" fmla="*/ 10892 w 84130"/>
                <a:gd name="connsiteY0" fmla="*/ 21784 h 21783"/>
                <a:gd name="connsiteX1" fmla="*/ 73238 w 84130"/>
                <a:gd name="connsiteY1" fmla="*/ 21784 h 21783"/>
                <a:gd name="connsiteX2" fmla="*/ 84130 w 84130"/>
                <a:gd name="connsiteY2" fmla="*/ 10892 h 21783"/>
                <a:gd name="connsiteX3" fmla="*/ 73238 w 84130"/>
                <a:gd name="connsiteY3" fmla="*/ 0 h 21783"/>
                <a:gd name="connsiteX4" fmla="*/ 10892 w 84130"/>
                <a:gd name="connsiteY4" fmla="*/ 0 h 21783"/>
                <a:gd name="connsiteX5" fmla="*/ 0 w 84130"/>
                <a:gd name="connsiteY5" fmla="*/ 10892 h 21783"/>
                <a:gd name="connsiteX6" fmla="*/ 10892 w 84130"/>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30" h="21783">
                  <a:moveTo>
                    <a:pt x="10892" y="21784"/>
                  </a:moveTo>
                  <a:lnTo>
                    <a:pt x="73238" y="21784"/>
                  </a:lnTo>
                  <a:cubicBezTo>
                    <a:pt x="79254" y="21784"/>
                    <a:pt x="84130" y="16908"/>
                    <a:pt x="84130" y="10892"/>
                  </a:cubicBezTo>
                  <a:cubicBezTo>
                    <a:pt x="84130" y="4876"/>
                    <a:pt x="79254" y="0"/>
                    <a:pt x="73238" y="0"/>
                  </a:cubicBezTo>
                  <a:lnTo>
                    <a:pt x="10892" y="0"/>
                  </a:lnTo>
                  <a:cubicBezTo>
                    <a:pt x="4876" y="0"/>
                    <a:pt x="0" y="4876"/>
                    <a:pt x="0" y="10892"/>
                  </a:cubicBezTo>
                  <a:cubicBezTo>
                    <a:pt x="0"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66" name="任意多边形: 形状 65">
              <a:extLst>
                <a:ext uri="{FF2B5EF4-FFF2-40B4-BE49-F238E27FC236}">
                  <a16:creationId xmlns:a16="http://schemas.microsoft.com/office/drawing/2014/main" id="{044DC5A8-2D06-C5CF-B58A-C4C8C21268B9}"/>
                </a:ext>
              </a:extLst>
            </p:cNvPr>
            <p:cNvSpPr/>
            <p:nvPr/>
          </p:nvSpPr>
          <p:spPr>
            <a:xfrm>
              <a:off x="1446941" y="1068376"/>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67" name="任意多边形: 形状 66">
              <a:extLst>
                <a:ext uri="{FF2B5EF4-FFF2-40B4-BE49-F238E27FC236}">
                  <a16:creationId xmlns:a16="http://schemas.microsoft.com/office/drawing/2014/main" id="{E64B355A-A16E-6CAC-F235-EE6DC3D64F51}"/>
                </a:ext>
              </a:extLst>
            </p:cNvPr>
            <p:cNvSpPr/>
            <p:nvPr/>
          </p:nvSpPr>
          <p:spPr>
            <a:xfrm>
              <a:off x="1446941" y="1106114"/>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68" name="任意多边形: 形状 67">
              <a:extLst>
                <a:ext uri="{FF2B5EF4-FFF2-40B4-BE49-F238E27FC236}">
                  <a16:creationId xmlns:a16="http://schemas.microsoft.com/office/drawing/2014/main" id="{1FF426B5-EAE2-D7C4-AC1F-B9FBFC87E3FC}"/>
                </a:ext>
              </a:extLst>
            </p:cNvPr>
            <p:cNvSpPr/>
            <p:nvPr/>
          </p:nvSpPr>
          <p:spPr>
            <a:xfrm>
              <a:off x="1521787" y="1143851"/>
              <a:ext cx="61605" cy="21783"/>
            </a:xfrm>
            <a:custGeom>
              <a:avLst/>
              <a:gdLst>
                <a:gd name="connsiteX0" fmla="*/ 50714 w 61605"/>
                <a:gd name="connsiteY0" fmla="*/ 0 h 21783"/>
                <a:gd name="connsiteX1" fmla="*/ 10892 w 61605"/>
                <a:gd name="connsiteY1" fmla="*/ 0 h 21783"/>
                <a:gd name="connsiteX2" fmla="*/ 0 w 61605"/>
                <a:gd name="connsiteY2" fmla="*/ 10892 h 21783"/>
                <a:gd name="connsiteX3" fmla="*/ 10892 w 61605"/>
                <a:gd name="connsiteY3" fmla="*/ 21784 h 21783"/>
                <a:gd name="connsiteX4" fmla="*/ 50714 w 61605"/>
                <a:gd name="connsiteY4" fmla="*/ 21784 h 21783"/>
                <a:gd name="connsiteX5" fmla="*/ 61606 w 61605"/>
                <a:gd name="connsiteY5" fmla="*/ 10892 h 21783"/>
                <a:gd name="connsiteX6" fmla="*/ 50714 w 61605"/>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605" h="21783">
                  <a:moveTo>
                    <a:pt x="50714" y="0"/>
                  </a:moveTo>
                  <a:lnTo>
                    <a:pt x="10892" y="0"/>
                  </a:lnTo>
                  <a:cubicBezTo>
                    <a:pt x="4876" y="0"/>
                    <a:pt x="0" y="4876"/>
                    <a:pt x="0" y="10892"/>
                  </a:cubicBezTo>
                  <a:cubicBezTo>
                    <a:pt x="0" y="16908"/>
                    <a:pt x="4876" y="21784"/>
                    <a:pt x="10892" y="21784"/>
                  </a:cubicBezTo>
                  <a:lnTo>
                    <a:pt x="50714" y="21784"/>
                  </a:lnTo>
                  <a:cubicBezTo>
                    <a:pt x="56730" y="21784"/>
                    <a:pt x="61606" y="16908"/>
                    <a:pt x="61606" y="10892"/>
                  </a:cubicBezTo>
                  <a:cubicBezTo>
                    <a:pt x="61606" y="4876"/>
                    <a:pt x="56730" y="0"/>
                    <a:pt x="50714"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69" name="任意多边形: 形状 68">
              <a:extLst>
                <a:ext uri="{FF2B5EF4-FFF2-40B4-BE49-F238E27FC236}">
                  <a16:creationId xmlns:a16="http://schemas.microsoft.com/office/drawing/2014/main" id="{1A386ABA-F4B0-F333-CE5E-AAB08D442C71}"/>
                </a:ext>
              </a:extLst>
            </p:cNvPr>
            <p:cNvSpPr/>
            <p:nvPr/>
          </p:nvSpPr>
          <p:spPr>
            <a:xfrm>
              <a:off x="1446941" y="1143851"/>
              <a:ext cx="46398" cy="21783"/>
            </a:xfrm>
            <a:custGeom>
              <a:avLst/>
              <a:gdLst>
                <a:gd name="connsiteX0" fmla="*/ 10892 w 46398"/>
                <a:gd name="connsiteY0" fmla="*/ 21784 h 21783"/>
                <a:gd name="connsiteX1" fmla="*/ 35507 w 46398"/>
                <a:gd name="connsiteY1" fmla="*/ 21784 h 21783"/>
                <a:gd name="connsiteX2" fmla="*/ 46399 w 46398"/>
                <a:gd name="connsiteY2" fmla="*/ 10892 h 21783"/>
                <a:gd name="connsiteX3" fmla="*/ 35507 w 46398"/>
                <a:gd name="connsiteY3" fmla="*/ 0 h 21783"/>
                <a:gd name="connsiteX4" fmla="*/ 10892 w 46398"/>
                <a:gd name="connsiteY4" fmla="*/ 0 h 21783"/>
                <a:gd name="connsiteX5" fmla="*/ 0 w 46398"/>
                <a:gd name="connsiteY5" fmla="*/ 10892 h 21783"/>
                <a:gd name="connsiteX6" fmla="*/ 10892 w 46398"/>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98" h="21783">
                  <a:moveTo>
                    <a:pt x="10892" y="21784"/>
                  </a:moveTo>
                  <a:lnTo>
                    <a:pt x="35507" y="21784"/>
                  </a:lnTo>
                  <a:cubicBezTo>
                    <a:pt x="41523" y="21784"/>
                    <a:pt x="46399" y="16908"/>
                    <a:pt x="46399" y="10892"/>
                  </a:cubicBezTo>
                  <a:cubicBezTo>
                    <a:pt x="46399" y="4876"/>
                    <a:pt x="41523" y="0"/>
                    <a:pt x="35507"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70" name="任意多边形: 形状 69">
              <a:extLst>
                <a:ext uri="{FF2B5EF4-FFF2-40B4-BE49-F238E27FC236}">
                  <a16:creationId xmlns:a16="http://schemas.microsoft.com/office/drawing/2014/main" id="{D8C21507-A5DA-F9C9-1210-D3545AD4D91E}"/>
                </a:ext>
              </a:extLst>
            </p:cNvPr>
            <p:cNvSpPr/>
            <p:nvPr/>
          </p:nvSpPr>
          <p:spPr>
            <a:xfrm>
              <a:off x="1446941" y="1181588"/>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71" name="任意多边形: 形状 70">
              <a:extLst>
                <a:ext uri="{FF2B5EF4-FFF2-40B4-BE49-F238E27FC236}">
                  <a16:creationId xmlns:a16="http://schemas.microsoft.com/office/drawing/2014/main" id="{5DA771FF-3255-3E53-6648-1CA332F83C01}"/>
                </a:ext>
              </a:extLst>
            </p:cNvPr>
            <p:cNvSpPr/>
            <p:nvPr/>
          </p:nvSpPr>
          <p:spPr>
            <a:xfrm>
              <a:off x="1115528" y="1075920"/>
              <a:ext cx="262032" cy="262032"/>
            </a:xfrm>
            <a:custGeom>
              <a:avLst/>
              <a:gdLst>
                <a:gd name="connsiteX0" fmla="*/ 238994 w 262032"/>
                <a:gd name="connsiteY0" fmla="*/ 0 h 262032"/>
                <a:gd name="connsiteX1" fmla="*/ 213606 w 262032"/>
                <a:gd name="connsiteY1" fmla="*/ 0 h 262032"/>
                <a:gd name="connsiteX2" fmla="*/ 202714 w 262032"/>
                <a:gd name="connsiteY2" fmla="*/ 10892 h 262032"/>
                <a:gd name="connsiteX3" fmla="*/ 213606 w 262032"/>
                <a:gd name="connsiteY3" fmla="*/ 21784 h 262032"/>
                <a:gd name="connsiteX4" fmla="*/ 238994 w 262032"/>
                <a:gd name="connsiteY4" fmla="*/ 21784 h 262032"/>
                <a:gd name="connsiteX5" fmla="*/ 240251 w 262032"/>
                <a:gd name="connsiteY5" fmla="*/ 23042 h 262032"/>
                <a:gd name="connsiteX6" fmla="*/ 240251 w 262032"/>
                <a:gd name="connsiteY6" fmla="*/ 238994 h 262032"/>
                <a:gd name="connsiteX7" fmla="*/ 238994 w 262032"/>
                <a:gd name="connsiteY7" fmla="*/ 240252 h 262032"/>
                <a:gd name="connsiteX8" fmla="*/ 23040 w 262032"/>
                <a:gd name="connsiteY8" fmla="*/ 240252 h 262032"/>
                <a:gd name="connsiteX9" fmla="*/ 21782 w 262032"/>
                <a:gd name="connsiteY9" fmla="*/ 238994 h 262032"/>
                <a:gd name="connsiteX10" fmla="*/ 21782 w 262032"/>
                <a:gd name="connsiteY10" fmla="*/ 23042 h 262032"/>
                <a:gd name="connsiteX11" fmla="*/ 23040 w 262032"/>
                <a:gd name="connsiteY11" fmla="*/ 21784 h 262032"/>
                <a:gd name="connsiteX12" fmla="*/ 162158 w 262032"/>
                <a:gd name="connsiteY12" fmla="*/ 21784 h 262032"/>
                <a:gd name="connsiteX13" fmla="*/ 173050 w 262032"/>
                <a:gd name="connsiteY13" fmla="*/ 10892 h 262032"/>
                <a:gd name="connsiteX14" fmla="*/ 162158 w 262032"/>
                <a:gd name="connsiteY14" fmla="*/ 0 h 262032"/>
                <a:gd name="connsiteX15" fmla="*/ 23040 w 262032"/>
                <a:gd name="connsiteY15" fmla="*/ 0 h 262032"/>
                <a:gd name="connsiteX16" fmla="*/ 0 w 262032"/>
                <a:gd name="connsiteY16" fmla="*/ 23040 h 262032"/>
                <a:gd name="connsiteX17" fmla="*/ 0 w 262032"/>
                <a:gd name="connsiteY17" fmla="*/ 238992 h 262032"/>
                <a:gd name="connsiteX18" fmla="*/ 23040 w 262032"/>
                <a:gd name="connsiteY18" fmla="*/ 262033 h 262032"/>
                <a:gd name="connsiteX19" fmla="*/ 238994 w 262032"/>
                <a:gd name="connsiteY19" fmla="*/ 262033 h 262032"/>
                <a:gd name="connsiteX20" fmla="*/ 262033 w 262032"/>
                <a:gd name="connsiteY20" fmla="*/ 238992 h 262032"/>
                <a:gd name="connsiteX21" fmla="*/ 262033 w 262032"/>
                <a:gd name="connsiteY21" fmla="*/ 23042 h 262032"/>
                <a:gd name="connsiteX22" fmla="*/ 238994 w 262032"/>
                <a:gd name="connsiteY22" fmla="*/ 0 h 26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2032" h="262032">
                  <a:moveTo>
                    <a:pt x="238994" y="0"/>
                  </a:moveTo>
                  <a:lnTo>
                    <a:pt x="213606" y="0"/>
                  </a:lnTo>
                  <a:cubicBezTo>
                    <a:pt x="207590" y="0"/>
                    <a:pt x="202714" y="4876"/>
                    <a:pt x="202714" y="10892"/>
                  </a:cubicBezTo>
                  <a:cubicBezTo>
                    <a:pt x="202714" y="16908"/>
                    <a:pt x="207590" y="21784"/>
                    <a:pt x="213606" y="21784"/>
                  </a:cubicBezTo>
                  <a:lnTo>
                    <a:pt x="238994" y="21784"/>
                  </a:lnTo>
                  <a:cubicBezTo>
                    <a:pt x="239687" y="21784"/>
                    <a:pt x="240251" y="22347"/>
                    <a:pt x="240251" y="23042"/>
                  </a:cubicBezTo>
                  <a:lnTo>
                    <a:pt x="240251" y="238994"/>
                  </a:lnTo>
                  <a:cubicBezTo>
                    <a:pt x="240251" y="239687"/>
                    <a:pt x="239688" y="240252"/>
                    <a:pt x="238994" y="240252"/>
                  </a:cubicBezTo>
                  <a:lnTo>
                    <a:pt x="23040" y="240252"/>
                  </a:lnTo>
                  <a:cubicBezTo>
                    <a:pt x="22347" y="240252"/>
                    <a:pt x="21782" y="239687"/>
                    <a:pt x="21782" y="238994"/>
                  </a:cubicBezTo>
                  <a:lnTo>
                    <a:pt x="21782" y="23042"/>
                  </a:lnTo>
                  <a:cubicBezTo>
                    <a:pt x="21782" y="22349"/>
                    <a:pt x="22346" y="21784"/>
                    <a:pt x="23040" y="21784"/>
                  </a:cubicBezTo>
                  <a:lnTo>
                    <a:pt x="162158" y="21784"/>
                  </a:lnTo>
                  <a:cubicBezTo>
                    <a:pt x="168175" y="21784"/>
                    <a:pt x="173050" y="16908"/>
                    <a:pt x="173050" y="10892"/>
                  </a:cubicBezTo>
                  <a:cubicBezTo>
                    <a:pt x="173050" y="4876"/>
                    <a:pt x="168175" y="0"/>
                    <a:pt x="162158" y="0"/>
                  </a:cubicBezTo>
                  <a:lnTo>
                    <a:pt x="23040" y="0"/>
                  </a:lnTo>
                  <a:cubicBezTo>
                    <a:pt x="10335" y="0"/>
                    <a:pt x="0" y="10335"/>
                    <a:pt x="0" y="23040"/>
                  </a:cubicBezTo>
                  <a:lnTo>
                    <a:pt x="0" y="238992"/>
                  </a:lnTo>
                  <a:cubicBezTo>
                    <a:pt x="0" y="251697"/>
                    <a:pt x="10335" y="262033"/>
                    <a:pt x="23040" y="262033"/>
                  </a:cubicBezTo>
                  <a:lnTo>
                    <a:pt x="238994" y="262033"/>
                  </a:lnTo>
                  <a:cubicBezTo>
                    <a:pt x="251697" y="262033"/>
                    <a:pt x="262033" y="251697"/>
                    <a:pt x="262033" y="238992"/>
                  </a:cubicBezTo>
                  <a:lnTo>
                    <a:pt x="262033" y="23042"/>
                  </a:lnTo>
                  <a:cubicBezTo>
                    <a:pt x="262033" y="10335"/>
                    <a:pt x="251697" y="0"/>
                    <a:pt x="238994"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72" name="任意多边形: 形状 71">
              <a:extLst>
                <a:ext uri="{FF2B5EF4-FFF2-40B4-BE49-F238E27FC236}">
                  <a16:creationId xmlns:a16="http://schemas.microsoft.com/office/drawing/2014/main" id="{4A6631B5-F8CB-B260-D04A-17251F56F5B3}"/>
                </a:ext>
              </a:extLst>
            </p:cNvPr>
            <p:cNvSpPr/>
            <p:nvPr/>
          </p:nvSpPr>
          <p:spPr>
            <a:xfrm>
              <a:off x="874713" y="935060"/>
              <a:ext cx="743847" cy="677332"/>
            </a:xfrm>
            <a:custGeom>
              <a:avLst/>
              <a:gdLst>
                <a:gd name="connsiteX0" fmla="*/ 706442 w 743847"/>
                <a:gd name="connsiteY0" fmla="*/ 33745 h 677332"/>
                <a:gd name="connsiteX1" fmla="*/ 206600 w 743847"/>
                <a:gd name="connsiteY1" fmla="*/ 33745 h 677332"/>
                <a:gd name="connsiteX2" fmla="*/ 206600 w 743847"/>
                <a:gd name="connsiteY2" fmla="*/ 16719 h 677332"/>
                <a:gd name="connsiteX3" fmla="*/ 189883 w 743847"/>
                <a:gd name="connsiteY3" fmla="*/ 0 h 677332"/>
                <a:gd name="connsiteX4" fmla="*/ 71871 w 743847"/>
                <a:gd name="connsiteY4" fmla="*/ 0 h 677332"/>
                <a:gd name="connsiteX5" fmla="*/ 70164 w 743847"/>
                <a:gd name="connsiteY5" fmla="*/ 87 h 677332"/>
                <a:gd name="connsiteX6" fmla="*/ 55152 w 743847"/>
                <a:gd name="connsiteY6" fmla="*/ 16719 h 677332"/>
                <a:gd name="connsiteX7" fmla="*/ 55152 w 743847"/>
                <a:gd name="connsiteY7" fmla="*/ 33745 h 677332"/>
                <a:gd name="connsiteX8" fmla="*/ 37404 w 743847"/>
                <a:gd name="connsiteY8" fmla="*/ 33745 h 677332"/>
                <a:gd name="connsiteX9" fmla="*/ 0 w 743847"/>
                <a:gd name="connsiteY9" fmla="*/ 71146 h 677332"/>
                <a:gd name="connsiteX10" fmla="*/ 0 w 743847"/>
                <a:gd name="connsiteY10" fmla="*/ 489692 h 677332"/>
                <a:gd name="connsiteX11" fmla="*/ 37404 w 743847"/>
                <a:gd name="connsiteY11" fmla="*/ 527096 h 677332"/>
                <a:gd name="connsiteX12" fmla="*/ 302856 w 743847"/>
                <a:gd name="connsiteY12" fmla="*/ 527096 h 677332"/>
                <a:gd name="connsiteX13" fmla="*/ 294227 w 743847"/>
                <a:gd name="connsiteY13" fmla="*/ 594863 h 677332"/>
                <a:gd name="connsiteX14" fmla="*/ 201444 w 743847"/>
                <a:gd name="connsiteY14" fmla="*/ 594863 h 677332"/>
                <a:gd name="connsiteX15" fmla="*/ 144476 w 743847"/>
                <a:gd name="connsiteY15" fmla="*/ 651830 h 677332"/>
                <a:gd name="connsiteX16" fmla="*/ 144476 w 743847"/>
                <a:gd name="connsiteY16" fmla="*/ 666441 h 677332"/>
                <a:gd name="connsiteX17" fmla="*/ 155368 w 743847"/>
                <a:gd name="connsiteY17" fmla="*/ 677333 h 677332"/>
                <a:gd name="connsiteX18" fmla="*/ 268540 w 743847"/>
                <a:gd name="connsiteY18" fmla="*/ 677333 h 677332"/>
                <a:gd name="connsiteX19" fmla="*/ 279432 w 743847"/>
                <a:gd name="connsiteY19" fmla="*/ 666441 h 677332"/>
                <a:gd name="connsiteX20" fmla="*/ 268540 w 743847"/>
                <a:gd name="connsiteY20" fmla="*/ 655549 h 677332"/>
                <a:gd name="connsiteX21" fmla="*/ 166260 w 743847"/>
                <a:gd name="connsiteY21" fmla="*/ 655549 h 677332"/>
                <a:gd name="connsiteX22" fmla="*/ 166260 w 743847"/>
                <a:gd name="connsiteY22" fmla="*/ 651828 h 677332"/>
                <a:gd name="connsiteX23" fmla="*/ 201446 w 743847"/>
                <a:gd name="connsiteY23" fmla="*/ 616644 h 677332"/>
                <a:gd name="connsiteX24" fmla="*/ 542405 w 743847"/>
                <a:gd name="connsiteY24" fmla="*/ 616644 h 677332"/>
                <a:gd name="connsiteX25" fmla="*/ 577591 w 743847"/>
                <a:gd name="connsiteY25" fmla="*/ 651828 h 677332"/>
                <a:gd name="connsiteX26" fmla="*/ 577591 w 743847"/>
                <a:gd name="connsiteY26" fmla="*/ 655549 h 677332"/>
                <a:gd name="connsiteX27" fmla="*/ 318912 w 743847"/>
                <a:gd name="connsiteY27" fmla="*/ 655549 h 677332"/>
                <a:gd name="connsiteX28" fmla="*/ 308021 w 743847"/>
                <a:gd name="connsiteY28" fmla="*/ 666441 h 677332"/>
                <a:gd name="connsiteX29" fmla="*/ 318912 w 743847"/>
                <a:gd name="connsiteY29" fmla="*/ 677333 h 677332"/>
                <a:gd name="connsiteX30" fmla="*/ 588480 w 743847"/>
                <a:gd name="connsiteY30" fmla="*/ 677333 h 677332"/>
                <a:gd name="connsiteX31" fmla="*/ 599371 w 743847"/>
                <a:gd name="connsiteY31" fmla="*/ 666441 h 677332"/>
                <a:gd name="connsiteX32" fmla="*/ 599371 w 743847"/>
                <a:gd name="connsiteY32" fmla="*/ 651830 h 677332"/>
                <a:gd name="connsiteX33" fmla="*/ 542403 w 743847"/>
                <a:gd name="connsiteY33" fmla="*/ 594863 h 677332"/>
                <a:gd name="connsiteX34" fmla="*/ 449620 w 743847"/>
                <a:gd name="connsiteY34" fmla="*/ 594863 h 677332"/>
                <a:gd name="connsiteX35" fmla="*/ 440992 w 743847"/>
                <a:gd name="connsiteY35" fmla="*/ 527096 h 677332"/>
                <a:gd name="connsiteX36" fmla="*/ 706443 w 743847"/>
                <a:gd name="connsiteY36" fmla="*/ 527096 h 677332"/>
                <a:gd name="connsiteX37" fmla="*/ 743847 w 743847"/>
                <a:gd name="connsiteY37" fmla="*/ 489692 h 677332"/>
                <a:gd name="connsiteX38" fmla="*/ 743847 w 743847"/>
                <a:gd name="connsiteY38" fmla="*/ 71146 h 677332"/>
                <a:gd name="connsiteX39" fmla="*/ 706442 w 743847"/>
                <a:gd name="connsiteY39" fmla="*/ 33745 h 677332"/>
                <a:gd name="connsiteX40" fmla="*/ 206600 w 743847"/>
                <a:gd name="connsiteY40" fmla="*/ 74409 h 677332"/>
                <a:gd name="connsiteX41" fmla="*/ 206600 w 743847"/>
                <a:gd name="connsiteY41" fmla="*/ 55530 h 677332"/>
                <a:gd name="connsiteX42" fmla="*/ 706436 w 743847"/>
                <a:gd name="connsiteY42" fmla="*/ 55530 h 677332"/>
                <a:gd name="connsiteX43" fmla="*/ 722062 w 743847"/>
                <a:gd name="connsiteY43" fmla="*/ 71140 h 677332"/>
                <a:gd name="connsiteX44" fmla="*/ 722062 w 743847"/>
                <a:gd name="connsiteY44" fmla="*/ 94012 h 677332"/>
                <a:gd name="connsiteX45" fmla="*/ 206600 w 743847"/>
                <a:gd name="connsiteY45" fmla="*/ 94012 h 677332"/>
                <a:gd name="connsiteX46" fmla="*/ 558848 w 743847"/>
                <a:gd name="connsiteY46" fmla="*/ 285833 h 677332"/>
                <a:gd name="connsiteX47" fmla="*/ 558848 w 743847"/>
                <a:gd name="connsiteY47" fmla="*/ 115796 h 677332"/>
                <a:gd name="connsiteX48" fmla="*/ 722062 w 743847"/>
                <a:gd name="connsiteY48" fmla="*/ 115796 h 677332"/>
                <a:gd name="connsiteX49" fmla="*/ 722062 w 743847"/>
                <a:gd name="connsiteY49" fmla="*/ 285833 h 677332"/>
                <a:gd name="connsiteX50" fmla="*/ 722062 w 743847"/>
                <a:gd name="connsiteY50" fmla="*/ 307615 h 677332"/>
                <a:gd name="connsiteX51" fmla="*/ 722062 w 743847"/>
                <a:gd name="connsiteY51" fmla="*/ 427958 h 677332"/>
                <a:gd name="connsiteX52" fmla="*/ 558848 w 743847"/>
                <a:gd name="connsiteY52" fmla="*/ 427958 h 677332"/>
                <a:gd name="connsiteX53" fmla="*/ 558848 w 743847"/>
                <a:gd name="connsiteY53" fmla="*/ 307615 h 677332"/>
                <a:gd name="connsiteX54" fmla="*/ 141768 w 743847"/>
                <a:gd name="connsiteY54" fmla="*/ 21784 h 677332"/>
                <a:gd name="connsiteX55" fmla="*/ 184818 w 743847"/>
                <a:gd name="connsiteY55" fmla="*/ 21784 h 677332"/>
                <a:gd name="connsiteX56" fmla="*/ 184818 w 743847"/>
                <a:gd name="connsiteY56" fmla="*/ 63519 h 677332"/>
                <a:gd name="connsiteX57" fmla="*/ 141768 w 743847"/>
                <a:gd name="connsiteY57" fmla="*/ 63519 h 677332"/>
                <a:gd name="connsiteX58" fmla="*/ 141768 w 743847"/>
                <a:gd name="connsiteY58" fmla="*/ 85301 h 677332"/>
                <a:gd name="connsiteX59" fmla="*/ 184818 w 743847"/>
                <a:gd name="connsiteY59" fmla="*/ 85301 h 677332"/>
                <a:gd name="connsiteX60" fmla="*/ 184818 w 743847"/>
                <a:gd name="connsiteY60" fmla="*/ 127038 h 677332"/>
                <a:gd name="connsiteX61" fmla="*/ 141768 w 743847"/>
                <a:gd name="connsiteY61" fmla="*/ 127038 h 677332"/>
                <a:gd name="connsiteX62" fmla="*/ 141768 w 743847"/>
                <a:gd name="connsiteY62" fmla="*/ 148820 h 677332"/>
                <a:gd name="connsiteX63" fmla="*/ 184818 w 743847"/>
                <a:gd name="connsiteY63" fmla="*/ 148820 h 677332"/>
                <a:gd name="connsiteX64" fmla="*/ 184818 w 743847"/>
                <a:gd name="connsiteY64" fmla="*/ 190555 h 677332"/>
                <a:gd name="connsiteX65" fmla="*/ 141768 w 743847"/>
                <a:gd name="connsiteY65" fmla="*/ 190555 h 677332"/>
                <a:gd name="connsiteX66" fmla="*/ 141768 w 743847"/>
                <a:gd name="connsiteY66" fmla="*/ 212339 h 677332"/>
                <a:gd name="connsiteX67" fmla="*/ 184818 w 743847"/>
                <a:gd name="connsiteY67" fmla="*/ 212339 h 677332"/>
                <a:gd name="connsiteX68" fmla="*/ 184818 w 743847"/>
                <a:gd name="connsiteY68" fmla="*/ 254074 h 677332"/>
                <a:gd name="connsiteX69" fmla="*/ 141768 w 743847"/>
                <a:gd name="connsiteY69" fmla="*/ 254074 h 677332"/>
                <a:gd name="connsiteX70" fmla="*/ 141768 w 743847"/>
                <a:gd name="connsiteY70" fmla="*/ 275856 h 677332"/>
                <a:gd name="connsiteX71" fmla="*/ 184818 w 743847"/>
                <a:gd name="connsiteY71" fmla="*/ 275856 h 677332"/>
                <a:gd name="connsiteX72" fmla="*/ 184818 w 743847"/>
                <a:gd name="connsiteY72" fmla="*/ 317593 h 677332"/>
                <a:gd name="connsiteX73" fmla="*/ 141768 w 743847"/>
                <a:gd name="connsiteY73" fmla="*/ 317593 h 677332"/>
                <a:gd name="connsiteX74" fmla="*/ 141768 w 743847"/>
                <a:gd name="connsiteY74" fmla="*/ 339375 h 677332"/>
                <a:gd name="connsiteX75" fmla="*/ 184818 w 743847"/>
                <a:gd name="connsiteY75" fmla="*/ 339375 h 677332"/>
                <a:gd name="connsiteX76" fmla="*/ 184818 w 743847"/>
                <a:gd name="connsiteY76" fmla="*/ 381111 h 677332"/>
                <a:gd name="connsiteX77" fmla="*/ 141768 w 743847"/>
                <a:gd name="connsiteY77" fmla="*/ 381111 h 677332"/>
                <a:gd name="connsiteX78" fmla="*/ 76936 w 743847"/>
                <a:gd name="connsiteY78" fmla="*/ 21784 h 677332"/>
                <a:gd name="connsiteX79" fmla="*/ 119986 w 743847"/>
                <a:gd name="connsiteY79" fmla="*/ 21784 h 677332"/>
                <a:gd name="connsiteX80" fmla="*/ 119986 w 743847"/>
                <a:gd name="connsiteY80" fmla="*/ 63519 h 677332"/>
                <a:gd name="connsiteX81" fmla="*/ 76936 w 743847"/>
                <a:gd name="connsiteY81" fmla="*/ 63519 h 677332"/>
                <a:gd name="connsiteX82" fmla="*/ 76936 w 743847"/>
                <a:gd name="connsiteY82" fmla="*/ 85301 h 677332"/>
                <a:gd name="connsiteX83" fmla="*/ 119986 w 743847"/>
                <a:gd name="connsiteY83" fmla="*/ 85301 h 677332"/>
                <a:gd name="connsiteX84" fmla="*/ 119986 w 743847"/>
                <a:gd name="connsiteY84" fmla="*/ 127038 h 677332"/>
                <a:gd name="connsiteX85" fmla="*/ 76936 w 743847"/>
                <a:gd name="connsiteY85" fmla="*/ 127038 h 677332"/>
                <a:gd name="connsiteX86" fmla="*/ 76936 w 743847"/>
                <a:gd name="connsiteY86" fmla="*/ 148820 h 677332"/>
                <a:gd name="connsiteX87" fmla="*/ 119986 w 743847"/>
                <a:gd name="connsiteY87" fmla="*/ 148820 h 677332"/>
                <a:gd name="connsiteX88" fmla="*/ 119986 w 743847"/>
                <a:gd name="connsiteY88" fmla="*/ 190555 h 677332"/>
                <a:gd name="connsiteX89" fmla="*/ 76936 w 743847"/>
                <a:gd name="connsiteY89" fmla="*/ 190555 h 677332"/>
                <a:gd name="connsiteX90" fmla="*/ 76936 w 743847"/>
                <a:gd name="connsiteY90" fmla="*/ 212339 h 677332"/>
                <a:gd name="connsiteX91" fmla="*/ 119986 w 743847"/>
                <a:gd name="connsiteY91" fmla="*/ 212339 h 677332"/>
                <a:gd name="connsiteX92" fmla="*/ 119986 w 743847"/>
                <a:gd name="connsiteY92" fmla="*/ 254074 h 677332"/>
                <a:gd name="connsiteX93" fmla="*/ 76936 w 743847"/>
                <a:gd name="connsiteY93" fmla="*/ 254074 h 677332"/>
                <a:gd name="connsiteX94" fmla="*/ 76936 w 743847"/>
                <a:gd name="connsiteY94" fmla="*/ 275856 h 677332"/>
                <a:gd name="connsiteX95" fmla="*/ 119986 w 743847"/>
                <a:gd name="connsiteY95" fmla="*/ 275856 h 677332"/>
                <a:gd name="connsiteX96" fmla="*/ 119986 w 743847"/>
                <a:gd name="connsiteY96" fmla="*/ 317593 h 677332"/>
                <a:gd name="connsiteX97" fmla="*/ 76936 w 743847"/>
                <a:gd name="connsiteY97" fmla="*/ 317593 h 677332"/>
                <a:gd name="connsiteX98" fmla="*/ 76936 w 743847"/>
                <a:gd name="connsiteY98" fmla="*/ 339375 h 677332"/>
                <a:gd name="connsiteX99" fmla="*/ 119986 w 743847"/>
                <a:gd name="connsiteY99" fmla="*/ 339375 h 677332"/>
                <a:gd name="connsiteX100" fmla="*/ 119986 w 743847"/>
                <a:gd name="connsiteY100" fmla="*/ 381111 h 677332"/>
                <a:gd name="connsiteX101" fmla="*/ 76936 w 743847"/>
                <a:gd name="connsiteY101" fmla="*/ 381111 h 677332"/>
                <a:gd name="connsiteX102" fmla="*/ 21784 w 743847"/>
                <a:gd name="connsiteY102" fmla="*/ 71140 h 677332"/>
                <a:gd name="connsiteX103" fmla="*/ 37410 w 743847"/>
                <a:gd name="connsiteY103" fmla="*/ 55530 h 677332"/>
                <a:gd name="connsiteX104" fmla="*/ 55152 w 743847"/>
                <a:gd name="connsiteY104" fmla="*/ 55530 h 677332"/>
                <a:gd name="connsiteX105" fmla="*/ 55152 w 743847"/>
                <a:gd name="connsiteY105" fmla="*/ 74409 h 677332"/>
                <a:gd name="connsiteX106" fmla="*/ 55152 w 743847"/>
                <a:gd name="connsiteY106" fmla="*/ 94012 h 677332"/>
                <a:gd name="connsiteX107" fmla="*/ 21784 w 743847"/>
                <a:gd name="connsiteY107" fmla="*/ 94012 h 677332"/>
                <a:gd name="connsiteX108" fmla="*/ 21782 w 743847"/>
                <a:gd name="connsiteY108" fmla="*/ 115796 h 677332"/>
                <a:gd name="connsiteX109" fmla="*/ 55152 w 743847"/>
                <a:gd name="connsiteY109" fmla="*/ 115796 h 677332"/>
                <a:gd name="connsiteX110" fmla="*/ 55152 w 743847"/>
                <a:gd name="connsiteY110" fmla="*/ 386175 h 677332"/>
                <a:gd name="connsiteX111" fmla="*/ 70164 w 743847"/>
                <a:gd name="connsiteY111" fmla="*/ 402807 h 677332"/>
                <a:gd name="connsiteX112" fmla="*/ 189883 w 743847"/>
                <a:gd name="connsiteY112" fmla="*/ 402893 h 677332"/>
                <a:gd name="connsiteX113" fmla="*/ 206600 w 743847"/>
                <a:gd name="connsiteY113" fmla="*/ 386174 h 677332"/>
                <a:gd name="connsiteX114" fmla="*/ 206600 w 743847"/>
                <a:gd name="connsiteY114" fmla="*/ 115796 h 677332"/>
                <a:gd name="connsiteX115" fmla="*/ 537066 w 743847"/>
                <a:gd name="connsiteY115" fmla="*/ 115796 h 677332"/>
                <a:gd name="connsiteX116" fmla="*/ 537066 w 743847"/>
                <a:gd name="connsiteY116" fmla="*/ 427958 h 677332"/>
                <a:gd name="connsiteX117" fmla="*/ 21782 w 743847"/>
                <a:gd name="connsiteY117" fmla="*/ 427958 h 677332"/>
                <a:gd name="connsiteX118" fmla="*/ 316409 w 743847"/>
                <a:gd name="connsiteY118" fmla="*/ 594862 h 677332"/>
                <a:gd name="connsiteX119" fmla="*/ 324724 w 743847"/>
                <a:gd name="connsiteY119" fmla="*/ 527095 h 677332"/>
                <a:gd name="connsiteX120" fmla="*/ 419122 w 743847"/>
                <a:gd name="connsiteY120" fmla="*/ 527095 h 677332"/>
                <a:gd name="connsiteX121" fmla="*/ 427437 w 743847"/>
                <a:gd name="connsiteY121" fmla="*/ 594862 h 677332"/>
                <a:gd name="connsiteX122" fmla="*/ 722064 w 743847"/>
                <a:gd name="connsiteY122" fmla="*/ 489692 h 677332"/>
                <a:gd name="connsiteX123" fmla="*/ 706443 w 743847"/>
                <a:gd name="connsiteY123" fmla="*/ 505313 h 677332"/>
                <a:gd name="connsiteX124" fmla="*/ 37404 w 743847"/>
                <a:gd name="connsiteY124" fmla="*/ 505313 h 677332"/>
                <a:gd name="connsiteX125" fmla="*/ 21784 w 743847"/>
                <a:gd name="connsiteY125" fmla="*/ 489692 h 677332"/>
                <a:gd name="connsiteX126" fmla="*/ 21784 w 743847"/>
                <a:gd name="connsiteY126" fmla="*/ 449742 h 677332"/>
                <a:gd name="connsiteX127" fmla="*/ 722064 w 743847"/>
                <a:gd name="connsiteY127" fmla="*/ 449742 h 677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743847" h="677332">
                  <a:moveTo>
                    <a:pt x="706442" y="33745"/>
                  </a:moveTo>
                  <a:lnTo>
                    <a:pt x="206600" y="33745"/>
                  </a:lnTo>
                  <a:lnTo>
                    <a:pt x="206600" y="16719"/>
                  </a:lnTo>
                  <a:cubicBezTo>
                    <a:pt x="206600" y="7501"/>
                    <a:pt x="199101" y="0"/>
                    <a:pt x="189883" y="0"/>
                  </a:cubicBezTo>
                  <a:lnTo>
                    <a:pt x="71871" y="0"/>
                  </a:lnTo>
                  <a:cubicBezTo>
                    <a:pt x="71296" y="0"/>
                    <a:pt x="70725" y="29"/>
                    <a:pt x="70164" y="87"/>
                  </a:cubicBezTo>
                  <a:cubicBezTo>
                    <a:pt x="61745" y="944"/>
                    <a:pt x="55152" y="8076"/>
                    <a:pt x="55152" y="16719"/>
                  </a:cubicBezTo>
                  <a:lnTo>
                    <a:pt x="55152" y="33745"/>
                  </a:lnTo>
                  <a:lnTo>
                    <a:pt x="37404" y="33745"/>
                  </a:lnTo>
                  <a:cubicBezTo>
                    <a:pt x="16780" y="33745"/>
                    <a:pt x="0" y="50522"/>
                    <a:pt x="0" y="71146"/>
                  </a:cubicBezTo>
                  <a:lnTo>
                    <a:pt x="0" y="489692"/>
                  </a:lnTo>
                  <a:cubicBezTo>
                    <a:pt x="0" y="510316"/>
                    <a:pt x="16780" y="527096"/>
                    <a:pt x="37404" y="527096"/>
                  </a:cubicBezTo>
                  <a:lnTo>
                    <a:pt x="302856" y="527096"/>
                  </a:lnTo>
                  <a:cubicBezTo>
                    <a:pt x="301492" y="543272"/>
                    <a:pt x="298592" y="573033"/>
                    <a:pt x="294227" y="594863"/>
                  </a:cubicBezTo>
                  <a:lnTo>
                    <a:pt x="201444" y="594863"/>
                  </a:lnTo>
                  <a:cubicBezTo>
                    <a:pt x="170033" y="594863"/>
                    <a:pt x="144476" y="620418"/>
                    <a:pt x="144476" y="651830"/>
                  </a:cubicBezTo>
                  <a:lnTo>
                    <a:pt x="144476" y="666441"/>
                  </a:lnTo>
                  <a:cubicBezTo>
                    <a:pt x="144476" y="672457"/>
                    <a:pt x="149352" y="677333"/>
                    <a:pt x="155368" y="677333"/>
                  </a:cubicBezTo>
                  <a:lnTo>
                    <a:pt x="268540" y="677333"/>
                  </a:lnTo>
                  <a:cubicBezTo>
                    <a:pt x="274556" y="677333"/>
                    <a:pt x="279432" y="672457"/>
                    <a:pt x="279432" y="666441"/>
                  </a:cubicBezTo>
                  <a:cubicBezTo>
                    <a:pt x="279432" y="660425"/>
                    <a:pt x="274556" y="655549"/>
                    <a:pt x="268540" y="655549"/>
                  </a:cubicBezTo>
                  <a:lnTo>
                    <a:pt x="166260" y="655549"/>
                  </a:lnTo>
                  <a:lnTo>
                    <a:pt x="166260" y="651828"/>
                  </a:lnTo>
                  <a:cubicBezTo>
                    <a:pt x="166260" y="632428"/>
                    <a:pt x="182045" y="616644"/>
                    <a:pt x="201446" y="616644"/>
                  </a:cubicBezTo>
                  <a:lnTo>
                    <a:pt x="542405" y="616644"/>
                  </a:lnTo>
                  <a:cubicBezTo>
                    <a:pt x="561806" y="616644"/>
                    <a:pt x="577591" y="632429"/>
                    <a:pt x="577591" y="651828"/>
                  </a:cubicBezTo>
                  <a:lnTo>
                    <a:pt x="577591" y="655549"/>
                  </a:lnTo>
                  <a:lnTo>
                    <a:pt x="318912" y="655549"/>
                  </a:lnTo>
                  <a:cubicBezTo>
                    <a:pt x="312896" y="655549"/>
                    <a:pt x="308021" y="660425"/>
                    <a:pt x="308021" y="666441"/>
                  </a:cubicBezTo>
                  <a:cubicBezTo>
                    <a:pt x="308021" y="672457"/>
                    <a:pt x="312896" y="677333"/>
                    <a:pt x="318912" y="677333"/>
                  </a:cubicBezTo>
                  <a:lnTo>
                    <a:pt x="588480" y="677333"/>
                  </a:lnTo>
                  <a:cubicBezTo>
                    <a:pt x="594496" y="677333"/>
                    <a:pt x="599371" y="672457"/>
                    <a:pt x="599371" y="666441"/>
                  </a:cubicBezTo>
                  <a:lnTo>
                    <a:pt x="599371" y="651830"/>
                  </a:lnTo>
                  <a:cubicBezTo>
                    <a:pt x="599371" y="620417"/>
                    <a:pt x="573815" y="594863"/>
                    <a:pt x="542403" y="594863"/>
                  </a:cubicBezTo>
                  <a:lnTo>
                    <a:pt x="449620" y="594863"/>
                  </a:lnTo>
                  <a:cubicBezTo>
                    <a:pt x="445256" y="573033"/>
                    <a:pt x="442356" y="543273"/>
                    <a:pt x="440992" y="527096"/>
                  </a:cubicBezTo>
                  <a:lnTo>
                    <a:pt x="706443" y="527096"/>
                  </a:lnTo>
                  <a:cubicBezTo>
                    <a:pt x="727067" y="527096"/>
                    <a:pt x="743847" y="510316"/>
                    <a:pt x="743847" y="489692"/>
                  </a:cubicBezTo>
                  <a:lnTo>
                    <a:pt x="743847" y="71146"/>
                  </a:lnTo>
                  <a:cubicBezTo>
                    <a:pt x="743846" y="50522"/>
                    <a:pt x="727066" y="33745"/>
                    <a:pt x="706442" y="33745"/>
                  </a:cubicBezTo>
                  <a:close/>
                  <a:moveTo>
                    <a:pt x="206600" y="74409"/>
                  </a:moveTo>
                  <a:lnTo>
                    <a:pt x="206600" y="55530"/>
                  </a:lnTo>
                  <a:lnTo>
                    <a:pt x="706436" y="55530"/>
                  </a:lnTo>
                  <a:cubicBezTo>
                    <a:pt x="715053" y="55530"/>
                    <a:pt x="722062" y="62532"/>
                    <a:pt x="722062" y="71140"/>
                  </a:cubicBezTo>
                  <a:lnTo>
                    <a:pt x="722062" y="94012"/>
                  </a:lnTo>
                  <a:lnTo>
                    <a:pt x="206600" y="94012"/>
                  </a:lnTo>
                  <a:close/>
                  <a:moveTo>
                    <a:pt x="558848" y="285833"/>
                  </a:moveTo>
                  <a:lnTo>
                    <a:pt x="558848" y="115796"/>
                  </a:lnTo>
                  <a:lnTo>
                    <a:pt x="722062" y="115796"/>
                  </a:lnTo>
                  <a:lnTo>
                    <a:pt x="722062" y="285833"/>
                  </a:lnTo>
                  <a:close/>
                  <a:moveTo>
                    <a:pt x="722062" y="307615"/>
                  </a:moveTo>
                  <a:lnTo>
                    <a:pt x="722062" y="427958"/>
                  </a:lnTo>
                  <a:lnTo>
                    <a:pt x="558848" y="427958"/>
                  </a:lnTo>
                  <a:lnTo>
                    <a:pt x="558848" y="307615"/>
                  </a:lnTo>
                  <a:close/>
                  <a:moveTo>
                    <a:pt x="141768" y="21784"/>
                  </a:moveTo>
                  <a:lnTo>
                    <a:pt x="184818" y="21784"/>
                  </a:lnTo>
                  <a:lnTo>
                    <a:pt x="184818" y="63519"/>
                  </a:lnTo>
                  <a:lnTo>
                    <a:pt x="141768" y="63519"/>
                  </a:lnTo>
                  <a:close/>
                  <a:moveTo>
                    <a:pt x="141768" y="85301"/>
                  </a:moveTo>
                  <a:lnTo>
                    <a:pt x="184818" y="85301"/>
                  </a:lnTo>
                  <a:lnTo>
                    <a:pt x="184818" y="127038"/>
                  </a:lnTo>
                  <a:lnTo>
                    <a:pt x="141768" y="127038"/>
                  </a:lnTo>
                  <a:close/>
                  <a:moveTo>
                    <a:pt x="141768" y="148820"/>
                  </a:moveTo>
                  <a:lnTo>
                    <a:pt x="184818" y="148820"/>
                  </a:lnTo>
                  <a:lnTo>
                    <a:pt x="184818" y="190555"/>
                  </a:lnTo>
                  <a:lnTo>
                    <a:pt x="141768" y="190555"/>
                  </a:lnTo>
                  <a:close/>
                  <a:moveTo>
                    <a:pt x="141768" y="212339"/>
                  </a:moveTo>
                  <a:lnTo>
                    <a:pt x="184818" y="212339"/>
                  </a:lnTo>
                  <a:lnTo>
                    <a:pt x="184818" y="254074"/>
                  </a:lnTo>
                  <a:lnTo>
                    <a:pt x="141768" y="254074"/>
                  </a:lnTo>
                  <a:close/>
                  <a:moveTo>
                    <a:pt x="141768" y="275856"/>
                  </a:moveTo>
                  <a:lnTo>
                    <a:pt x="184818" y="275856"/>
                  </a:lnTo>
                  <a:lnTo>
                    <a:pt x="184818" y="317593"/>
                  </a:lnTo>
                  <a:lnTo>
                    <a:pt x="141768" y="317593"/>
                  </a:lnTo>
                  <a:close/>
                  <a:moveTo>
                    <a:pt x="141768" y="339375"/>
                  </a:moveTo>
                  <a:lnTo>
                    <a:pt x="184818" y="339375"/>
                  </a:lnTo>
                  <a:lnTo>
                    <a:pt x="184818" y="381111"/>
                  </a:lnTo>
                  <a:lnTo>
                    <a:pt x="141768" y="381111"/>
                  </a:lnTo>
                  <a:close/>
                  <a:moveTo>
                    <a:pt x="76936" y="21784"/>
                  </a:moveTo>
                  <a:lnTo>
                    <a:pt x="119986" y="21784"/>
                  </a:lnTo>
                  <a:lnTo>
                    <a:pt x="119986" y="63519"/>
                  </a:lnTo>
                  <a:lnTo>
                    <a:pt x="76936" y="63519"/>
                  </a:lnTo>
                  <a:close/>
                  <a:moveTo>
                    <a:pt x="76936" y="85301"/>
                  </a:moveTo>
                  <a:lnTo>
                    <a:pt x="119986" y="85301"/>
                  </a:lnTo>
                  <a:lnTo>
                    <a:pt x="119986" y="127038"/>
                  </a:lnTo>
                  <a:lnTo>
                    <a:pt x="76936" y="127038"/>
                  </a:lnTo>
                  <a:close/>
                  <a:moveTo>
                    <a:pt x="76936" y="148820"/>
                  </a:moveTo>
                  <a:lnTo>
                    <a:pt x="119986" y="148820"/>
                  </a:lnTo>
                  <a:lnTo>
                    <a:pt x="119986" y="190555"/>
                  </a:lnTo>
                  <a:lnTo>
                    <a:pt x="76936" y="190555"/>
                  </a:lnTo>
                  <a:close/>
                  <a:moveTo>
                    <a:pt x="76936" y="212339"/>
                  </a:moveTo>
                  <a:lnTo>
                    <a:pt x="119986" y="212339"/>
                  </a:lnTo>
                  <a:lnTo>
                    <a:pt x="119986" y="254074"/>
                  </a:lnTo>
                  <a:lnTo>
                    <a:pt x="76936" y="254074"/>
                  </a:lnTo>
                  <a:close/>
                  <a:moveTo>
                    <a:pt x="76936" y="275856"/>
                  </a:moveTo>
                  <a:lnTo>
                    <a:pt x="119986" y="275856"/>
                  </a:lnTo>
                  <a:lnTo>
                    <a:pt x="119986" y="317593"/>
                  </a:lnTo>
                  <a:lnTo>
                    <a:pt x="76936" y="317593"/>
                  </a:lnTo>
                  <a:close/>
                  <a:moveTo>
                    <a:pt x="76936" y="339375"/>
                  </a:moveTo>
                  <a:lnTo>
                    <a:pt x="119986" y="339375"/>
                  </a:lnTo>
                  <a:lnTo>
                    <a:pt x="119986" y="381111"/>
                  </a:lnTo>
                  <a:lnTo>
                    <a:pt x="76936" y="381111"/>
                  </a:lnTo>
                  <a:close/>
                  <a:moveTo>
                    <a:pt x="21784" y="71140"/>
                  </a:moveTo>
                  <a:cubicBezTo>
                    <a:pt x="21784" y="62532"/>
                    <a:pt x="28794" y="55530"/>
                    <a:pt x="37410" y="55530"/>
                  </a:cubicBezTo>
                  <a:lnTo>
                    <a:pt x="55152" y="55530"/>
                  </a:lnTo>
                  <a:lnTo>
                    <a:pt x="55152" y="74409"/>
                  </a:lnTo>
                  <a:lnTo>
                    <a:pt x="55152" y="94012"/>
                  </a:lnTo>
                  <a:lnTo>
                    <a:pt x="21784" y="94012"/>
                  </a:lnTo>
                  <a:close/>
                  <a:moveTo>
                    <a:pt x="21782" y="115796"/>
                  </a:moveTo>
                  <a:lnTo>
                    <a:pt x="55152" y="115796"/>
                  </a:lnTo>
                  <a:lnTo>
                    <a:pt x="55152" y="386175"/>
                  </a:lnTo>
                  <a:cubicBezTo>
                    <a:pt x="55152" y="394818"/>
                    <a:pt x="61745" y="401950"/>
                    <a:pt x="70164" y="402807"/>
                  </a:cubicBezTo>
                  <a:cubicBezTo>
                    <a:pt x="70725" y="402864"/>
                    <a:pt x="189883" y="402893"/>
                    <a:pt x="189883" y="402893"/>
                  </a:cubicBezTo>
                  <a:cubicBezTo>
                    <a:pt x="199101" y="402893"/>
                    <a:pt x="206600" y="395392"/>
                    <a:pt x="206600" y="386174"/>
                  </a:cubicBezTo>
                  <a:lnTo>
                    <a:pt x="206600" y="115796"/>
                  </a:lnTo>
                  <a:lnTo>
                    <a:pt x="537066" y="115796"/>
                  </a:lnTo>
                  <a:lnTo>
                    <a:pt x="537066" y="427958"/>
                  </a:lnTo>
                  <a:lnTo>
                    <a:pt x="21782" y="427958"/>
                  </a:lnTo>
                  <a:close/>
                  <a:moveTo>
                    <a:pt x="316409" y="594862"/>
                  </a:moveTo>
                  <a:cubicBezTo>
                    <a:pt x="320734" y="571452"/>
                    <a:pt x="323480" y="542270"/>
                    <a:pt x="324724" y="527095"/>
                  </a:cubicBezTo>
                  <a:lnTo>
                    <a:pt x="419122" y="527095"/>
                  </a:lnTo>
                  <a:cubicBezTo>
                    <a:pt x="420366" y="542270"/>
                    <a:pt x="423112" y="571451"/>
                    <a:pt x="427437" y="594862"/>
                  </a:cubicBezTo>
                  <a:close/>
                  <a:moveTo>
                    <a:pt x="722064" y="489692"/>
                  </a:moveTo>
                  <a:cubicBezTo>
                    <a:pt x="722064" y="498306"/>
                    <a:pt x="715057" y="505313"/>
                    <a:pt x="706443" y="505313"/>
                  </a:cubicBezTo>
                  <a:lnTo>
                    <a:pt x="37404" y="505313"/>
                  </a:lnTo>
                  <a:cubicBezTo>
                    <a:pt x="28791" y="505313"/>
                    <a:pt x="21784" y="498306"/>
                    <a:pt x="21784" y="489692"/>
                  </a:cubicBezTo>
                  <a:lnTo>
                    <a:pt x="21784" y="449742"/>
                  </a:lnTo>
                  <a:lnTo>
                    <a:pt x="722064" y="449742"/>
                  </a:ln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grpSp>
      <p:sp>
        <p:nvSpPr>
          <p:cNvPr id="73" name="文本框 72">
            <a:extLst>
              <a:ext uri="{FF2B5EF4-FFF2-40B4-BE49-F238E27FC236}">
                <a16:creationId xmlns:a16="http://schemas.microsoft.com/office/drawing/2014/main" id="{227058DD-5530-5E3E-0028-B5F029B745B2}"/>
              </a:ext>
            </a:extLst>
          </p:cNvPr>
          <p:cNvSpPr txBox="1"/>
          <p:nvPr/>
        </p:nvSpPr>
        <p:spPr>
          <a:xfrm>
            <a:off x="1663473" y="1742545"/>
            <a:ext cx="3793430" cy="626454"/>
          </a:xfrm>
          <a:prstGeom prst="rect">
            <a:avLst/>
          </a:prstGeom>
          <a:noFill/>
        </p:spPr>
        <p:txBody>
          <a:bodyPr wrap="square" rtlCol="0">
            <a:spAutoFit/>
          </a:bodyPr>
          <a:lstStyle/>
          <a:p>
            <a:pPr>
              <a:lnSpc>
                <a:spcPct val="130000"/>
              </a:lnSpc>
            </a:pPr>
            <a:r>
              <a:rPr lang="zh-CN" altLang="en-US" sz="1400" dirty="0">
                <a:solidFill>
                  <a:prstClr val="black">
                    <a:lumMod val="75000"/>
                    <a:lumOff val="25000"/>
                  </a:prstClr>
                </a:solidFill>
                <a:cs typeface="+mn-ea"/>
                <a:sym typeface="+mn-lt"/>
              </a:rPr>
              <a:t>结合静态污点分析技术和动态模糊测试技术，建立过程方法论，对每一环节进行管理控制。</a:t>
            </a:r>
          </a:p>
        </p:txBody>
      </p:sp>
      <p:sp>
        <p:nvSpPr>
          <p:cNvPr id="74" name="文本框 73">
            <a:extLst>
              <a:ext uri="{FF2B5EF4-FFF2-40B4-BE49-F238E27FC236}">
                <a16:creationId xmlns:a16="http://schemas.microsoft.com/office/drawing/2014/main" id="{74256CD1-5279-33E6-B648-512FE26442FF}"/>
              </a:ext>
            </a:extLst>
          </p:cNvPr>
          <p:cNvSpPr txBox="1"/>
          <p:nvPr/>
        </p:nvSpPr>
        <p:spPr>
          <a:xfrm>
            <a:off x="1663473" y="2732891"/>
            <a:ext cx="1477924" cy="400110"/>
          </a:xfrm>
          <a:prstGeom prst="rect">
            <a:avLst/>
          </a:prstGeom>
          <a:noFill/>
        </p:spPr>
        <p:txBody>
          <a:bodyPr wrap="square">
            <a:spAutoFit/>
          </a:bodyPr>
          <a:lstStyle>
            <a:defPPr>
              <a:defRPr lang="zh-CN"/>
            </a:defPPr>
            <a:lvl1pPr>
              <a:defRPr sz="4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r>
              <a:rPr lang="zh-CN" altLang="en-US" sz="2000">
                <a:latin typeface="+mn-lt"/>
                <a:ea typeface="+mn-ea"/>
                <a:cs typeface="+mn-ea"/>
                <a:sym typeface="+mn-lt"/>
              </a:rPr>
              <a:t>闭环系统</a:t>
            </a:r>
            <a:endParaRPr lang="zh-CN" altLang="en-US" sz="2000" dirty="0">
              <a:latin typeface="+mn-lt"/>
              <a:ea typeface="+mn-ea"/>
              <a:cs typeface="+mn-ea"/>
              <a:sym typeface="+mn-lt"/>
            </a:endParaRPr>
          </a:p>
        </p:txBody>
      </p:sp>
      <p:sp>
        <p:nvSpPr>
          <p:cNvPr id="75" name="椭圆 74">
            <a:extLst>
              <a:ext uri="{FF2B5EF4-FFF2-40B4-BE49-F238E27FC236}">
                <a16:creationId xmlns:a16="http://schemas.microsoft.com/office/drawing/2014/main" id="{FF306D30-39E1-388B-59EB-4187D97D1805}"/>
              </a:ext>
            </a:extLst>
          </p:cNvPr>
          <p:cNvSpPr/>
          <p:nvPr/>
        </p:nvSpPr>
        <p:spPr>
          <a:xfrm>
            <a:off x="733428" y="2732891"/>
            <a:ext cx="829018" cy="829018"/>
          </a:xfrm>
          <a:prstGeom prst="ellipse">
            <a:avLst/>
          </a:prstGeom>
          <a:gradFill>
            <a:gsLst>
              <a:gs pos="75000">
                <a:srgbClr val="0A4FB6"/>
              </a:gs>
              <a:gs pos="48000">
                <a:srgbClr val="1E6BDC"/>
              </a:gs>
              <a:gs pos="22000">
                <a:srgbClr val="0A4FB6"/>
              </a:gs>
              <a:gs pos="0">
                <a:srgbClr val="1E6BDC"/>
              </a:gs>
              <a:gs pos="100000">
                <a:srgbClr val="1E6BDC"/>
              </a:gs>
            </a:gsLst>
            <a:lin ang="30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cs typeface="+mn-ea"/>
              <a:sym typeface="+mn-lt"/>
            </a:endParaRPr>
          </a:p>
        </p:txBody>
      </p:sp>
      <p:grpSp>
        <p:nvGrpSpPr>
          <p:cNvPr id="76" name="图形 2">
            <a:extLst>
              <a:ext uri="{FF2B5EF4-FFF2-40B4-BE49-F238E27FC236}">
                <a16:creationId xmlns:a16="http://schemas.microsoft.com/office/drawing/2014/main" id="{09B68841-A59B-F037-C610-BCB9B60A2ED0}"/>
              </a:ext>
            </a:extLst>
          </p:cNvPr>
          <p:cNvGrpSpPr/>
          <p:nvPr/>
        </p:nvGrpSpPr>
        <p:grpSpPr>
          <a:xfrm>
            <a:off x="954884" y="2972954"/>
            <a:ext cx="386104" cy="351578"/>
            <a:chOff x="874713" y="935060"/>
            <a:chExt cx="743847" cy="677332"/>
          </a:xfrm>
          <a:solidFill>
            <a:sysClr val="window" lastClr="FFFFFF"/>
          </a:solidFill>
        </p:grpSpPr>
        <p:sp>
          <p:nvSpPr>
            <p:cNvPr id="77" name="任意多边形: 形状 76">
              <a:extLst>
                <a:ext uri="{FF2B5EF4-FFF2-40B4-BE49-F238E27FC236}">
                  <a16:creationId xmlns:a16="http://schemas.microsoft.com/office/drawing/2014/main" id="{69C212C0-1B63-6751-00AF-B83F85C698EE}"/>
                </a:ext>
              </a:extLst>
            </p:cNvPr>
            <p:cNvSpPr/>
            <p:nvPr/>
          </p:nvSpPr>
          <p:spPr>
            <a:xfrm>
              <a:off x="1446941" y="1272017"/>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7" y="21784"/>
                    <a:pt x="37882" y="16908"/>
                    <a:pt x="37882" y="10892"/>
                  </a:cubicBezTo>
                  <a:cubicBezTo>
                    <a:pt x="37882" y="4876"/>
                    <a:pt x="33007" y="0"/>
                    <a:pt x="26991"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78" name="任意多边形: 形状 77">
              <a:extLst>
                <a:ext uri="{FF2B5EF4-FFF2-40B4-BE49-F238E27FC236}">
                  <a16:creationId xmlns:a16="http://schemas.microsoft.com/office/drawing/2014/main" id="{35555749-2013-DAAB-C9F1-6D69313C192E}"/>
                </a:ext>
              </a:extLst>
            </p:cNvPr>
            <p:cNvSpPr/>
            <p:nvPr/>
          </p:nvSpPr>
          <p:spPr>
            <a:xfrm>
              <a:off x="1499263" y="1272017"/>
              <a:ext cx="84130" cy="21783"/>
            </a:xfrm>
            <a:custGeom>
              <a:avLst/>
              <a:gdLst>
                <a:gd name="connsiteX0" fmla="*/ 10892 w 84130"/>
                <a:gd name="connsiteY0" fmla="*/ 21784 h 21783"/>
                <a:gd name="connsiteX1" fmla="*/ 73238 w 84130"/>
                <a:gd name="connsiteY1" fmla="*/ 21784 h 21783"/>
                <a:gd name="connsiteX2" fmla="*/ 84130 w 84130"/>
                <a:gd name="connsiteY2" fmla="*/ 10892 h 21783"/>
                <a:gd name="connsiteX3" fmla="*/ 73238 w 84130"/>
                <a:gd name="connsiteY3" fmla="*/ 0 h 21783"/>
                <a:gd name="connsiteX4" fmla="*/ 10892 w 84130"/>
                <a:gd name="connsiteY4" fmla="*/ 0 h 21783"/>
                <a:gd name="connsiteX5" fmla="*/ 0 w 84130"/>
                <a:gd name="connsiteY5" fmla="*/ 10892 h 21783"/>
                <a:gd name="connsiteX6" fmla="*/ 10892 w 84130"/>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30" h="21783">
                  <a:moveTo>
                    <a:pt x="10892" y="21784"/>
                  </a:moveTo>
                  <a:lnTo>
                    <a:pt x="73238" y="21784"/>
                  </a:lnTo>
                  <a:cubicBezTo>
                    <a:pt x="79254" y="21784"/>
                    <a:pt x="84130" y="16908"/>
                    <a:pt x="84130" y="10892"/>
                  </a:cubicBezTo>
                  <a:cubicBezTo>
                    <a:pt x="84130" y="4876"/>
                    <a:pt x="79254" y="0"/>
                    <a:pt x="73238" y="0"/>
                  </a:cubicBezTo>
                  <a:lnTo>
                    <a:pt x="10892" y="0"/>
                  </a:lnTo>
                  <a:cubicBezTo>
                    <a:pt x="4876" y="0"/>
                    <a:pt x="0" y="4876"/>
                    <a:pt x="0" y="10892"/>
                  </a:cubicBezTo>
                  <a:cubicBezTo>
                    <a:pt x="0"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79" name="任意多边形: 形状 78">
              <a:extLst>
                <a:ext uri="{FF2B5EF4-FFF2-40B4-BE49-F238E27FC236}">
                  <a16:creationId xmlns:a16="http://schemas.microsoft.com/office/drawing/2014/main" id="{45738748-0B29-753C-5908-78ADA66A6E9C}"/>
                </a:ext>
              </a:extLst>
            </p:cNvPr>
            <p:cNvSpPr/>
            <p:nvPr/>
          </p:nvSpPr>
          <p:spPr>
            <a:xfrm>
              <a:off x="1446941" y="1311894"/>
              <a:ext cx="37882" cy="21783"/>
            </a:xfrm>
            <a:custGeom>
              <a:avLst/>
              <a:gdLst>
                <a:gd name="connsiteX0" fmla="*/ 10892 w 37882"/>
                <a:gd name="connsiteY0" fmla="*/ 21784 h 21783"/>
                <a:gd name="connsiteX1" fmla="*/ 26991 w 37882"/>
                <a:gd name="connsiteY1" fmla="*/ 21784 h 21783"/>
                <a:gd name="connsiteX2" fmla="*/ 37882 w 37882"/>
                <a:gd name="connsiteY2" fmla="*/ 10892 h 21783"/>
                <a:gd name="connsiteX3" fmla="*/ 26991 w 37882"/>
                <a:gd name="connsiteY3" fmla="*/ 0 h 21783"/>
                <a:gd name="connsiteX4" fmla="*/ 10892 w 37882"/>
                <a:gd name="connsiteY4" fmla="*/ 0 h 21783"/>
                <a:gd name="connsiteX5" fmla="*/ 0 w 37882"/>
                <a:gd name="connsiteY5" fmla="*/ 10892 h 21783"/>
                <a:gd name="connsiteX6" fmla="*/ 10892 w 37882"/>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82" h="21783">
                  <a:moveTo>
                    <a:pt x="10892" y="21784"/>
                  </a:moveTo>
                  <a:lnTo>
                    <a:pt x="26991" y="21784"/>
                  </a:lnTo>
                  <a:cubicBezTo>
                    <a:pt x="33007" y="21784"/>
                    <a:pt x="37882" y="16908"/>
                    <a:pt x="37882" y="10892"/>
                  </a:cubicBezTo>
                  <a:cubicBezTo>
                    <a:pt x="37882" y="4876"/>
                    <a:pt x="33007" y="0"/>
                    <a:pt x="26991"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80" name="任意多边形: 形状 79">
              <a:extLst>
                <a:ext uri="{FF2B5EF4-FFF2-40B4-BE49-F238E27FC236}">
                  <a16:creationId xmlns:a16="http://schemas.microsoft.com/office/drawing/2014/main" id="{0FF3626A-3496-7940-6DD5-54BAE01332A3}"/>
                </a:ext>
              </a:extLst>
            </p:cNvPr>
            <p:cNvSpPr/>
            <p:nvPr/>
          </p:nvSpPr>
          <p:spPr>
            <a:xfrm>
              <a:off x="1499263" y="1311894"/>
              <a:ext cx="84130" cy="21783"/>
            </a:xfrm>
            <a:custGeom>
              <a:avLst/>
              <a:gdLst>
                <a:gd name="connsiteX0" fmla="*/ 10892 w 84130"/>
                <a:gd name="connsiteY0" fmla="*/ 21784 h 21783"/>
                <a:gd name="connsiteX1" fmla="*/ 73238 w 84130"/>
                <a:gd name="connsiteY1" fmla="*/ 21784 h 21783"/>
                <a:gd name="connsiteX2" fmla="*/ 84130 w 84130"/>
                <a:gd name="connsiteY2" fmla="*/ 10892 h 21783"/>
                <a:gd name="connsiteX3" fmla="*/ 73238 w 84130"/>
                <a:gd name="connsiteY3" fmla="*/ 0 h 21783"/>
                <a:gd name="connsiteX4" fmla="*/ 10892 w 84130"/>
                <a:gd name="connsiteY4" fmla="*/ 0 h 21783"/>
                <a:gd name="connsiteX5" fmla="*/ 0 w 84130"/>
                <a:gd name="connsiteY5" fmla="*/ 10892 h 21783"/>
                <a:gd name="connsiteX6" fmla="*/ 10892 w 84130"/>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130" h="21783">
                  <a:moveTo>
                    <a:pt x="10892" y="21784"/>
                  </a:moveTo>
                  <a:lnTo>
                    <a:pt x="73238" y="21784"/>
                  </a:lnTo>
                  <a:cubicBezTo>
                    <a:pt x="79254" y="21784"/>
                    <a:pt x="84130" y="16908"/>
                    <a:pt x="84130" y="10892"/>
                  </a:cubicBezTo>
                  <a:cubicBezTo>
                    <a:pt x="84130" y="4876"/>
                    <a:pt x="79254" y="0"/>
                    <a:pt x="73238" y="0"/>
                  </a:cubicBezTo>
                  <a:lnTo>
                    <a:pt x="10892" y="0"/>
                  </a:lnTo>
                  <a:cubicBezTo>
                    <a:pt x="4876" y="0"/>
                    <a:pt x="0" y="4876"/>
                    <a:pt x="0" y="10892"/>
                  </a:cubicBezTo>
                  <a:cubicBezTo>
                    <a:pt x="0"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81" name="任意多边形: 形状 80">
              <a:extLst>
                <a:ext uri="{FF2B5EF4-FFF2-40B4-BE49-F238E27FC236}">
                  <a16:creationId xmlns:a16="http://schemas.microsoft.com/office/drawing/2014/main" id="{96C455CD-3ABC-B803-7F3F-ABCDD3352940}"/>
                </a:ext>
              </a:extLst>
            </p:cNvPr>
            <p:cNvSpPr/>
            <p:nvPr/>
          </p:nvSpPr>
          <p:spPr>
            <a:xfrm>
              <a:off x="1446941" y="1068376"/>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82" name="任意多边形: 形状 81">
              <a:extLst>
                <a:ext uri="{FF2B5EF4-FFF2-40B4-BE49-F238E27FC236}">
                  <a16:creationId xmlns:a16="http://schemas.microsoft.com/office/drawing/2014/main" id="{47976C93-5ECC-7429-CC38-E73C81FDFD82}"/>
                </a:ext>
              </a:extLst>
            </p:cNvPr>
            <p:cNvSpPr/>
            <p:nvPr/>
          </p:nvSpPr>
          <p:spPr>
            <a:xfrm>
              <a:off x="1446941" y="1106114"/>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83" name="任意多边形: 形状 82">
              <a:extLst>
                <a:ext uri="{FF2B5EF4-FFF2-40B4-BE49-F238E27FC236}">
                  <a16:creationId xmlns:a16="http://schemas.microsoft.com/office/drawing/2014/main" id="{A82314AA-EE04-C3D9-3EAE-C22634D20E41}"/>
                </a:ext>
              </a:extLst>
            </p:cNvPr>
            <p:cNvSpPr/>
            <p:nvPr/>
          </p:nvSpPr>
          <p:spPr>
            <a:xfrm>
              <a:off x="1521787" y="1143851"/>
              <a:ext cx="61605" cy="21783"/>
            </a:xfrm>
            <a:custGeom>
              <a:avLst/>
              <a:gdLst>
                <a:gd name="connsiteX0" fmla="*/ 50714 w 61605"/>
                <a:gd name="connsiteY0" fmla="*/ 0 h 21783"/>
                <a:gd name="connsiteX1" fmla="*/ 10892 w 61605"/>
                <a:gd name="connsiteY1" fmla="*/ 0 h 21783"/>
                <a:gd name="connsiteX2" fmla="*/ 0 w 61605"/>
                <a:gd name="connsiteY2" fmla="*/ 10892 h 21783"/>
                <a:gd name="connsiteX3" fmla="*/ 10892 w 61605"/>
                <a:gd name="connsiteY3" fmla="*/ 21784 h 21783"/>
                <a:gd name="connsiteX4" fmla="*/ 50714 w 61605"/>
                <a:gd name="connsiteY4" fmla="*/ 21784 h 21783"/>
                <a:gd name="connsiteX5" fmla="*/ 61606 w 61605"/>
                <a:gd name="connsiteY5" fmla="*/ 10892 h 21783"/>
                <a:gd name="connsiteX6" fmla="*/ 50714 w 61605"/>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605" h="21783">
                  <a:moveTo>
                    <a:pt x="50714" y="0"/>
                  </a:moveTo>
                  <a:lnTo>
                    <a:pt x="10892" y="0"/>
                  </a:lnTo>
                  <a:cubicBezTo>
                    <a:pt x="4876" y="0"/>
                    <a:pt x="0" y="4876"/>
                    <a:pt x="0" y="10892"/>
                  </a:cubicBezTo>
                  <a:cubicBezTo>
                    <a:pt x="0" y="16908"/>
                    <a:pt x="4876" y="21784"/>
                    <a:pt x="10892" y="21784"/>
                  </a:cubicBezTo>
                  <a:lnTo>
                    <a:pt x="50714" y="21784"/>
                  </a:lnTo>
                  <a:cubicBezTo>
                    <a:pt x="56730" y="21784"/>
                    <a:pt x="61606" y="16908"/>
                    <a:pt x="61606" y="10892"/>
                  </a:cubicBezTo>
                  <a:cubicBezTo>
                    <a:pt x="61606" y="4876"/>
                    <a:pt x="56730" y="0"/>
                    <a:pt x="50714"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84" name="任意多边形: 形状 83">
              <a:extLst>
                <a:ext uri="{FF2B5EF4-FFF2-40B4-BE49-F238E27FC236}">
                  <a16:creationId xmlns:a16="http://schemas.microsoft.com/office/drawing/2014/main" id="{A978ABC8-D87F-5C72-468B-1C12CEEC9183}"/>
                </a:ext>
              </a:extLst>
            </p:cNvPr>
            <p:cNvSpPr/>
            <p:nvPr/>
          </p:nvSpPr>
          <p:spPr>
            <a:xfrm>
              <a:off x="1446941" y="1143851"/>
              <a:ext cx="46398" cy="21783"/>
            </a:xfrm>
            <a:custGeom>
              <a:avLst/>
              <a:gdLst>
                <a:gd name="connsiteX0" fmla="*/ 10892 w 46398"/>
                <a:gd name="connsiteY0" fmla="*/ 21784 h 21783"/>
                <a:gd name="connsiteX1" fmla="*/ 35507 w 46398"/>
                <a:gd name="connsiteY1" fmla="*/ 21784 h 21783"/>
                <a:gd name="connsiteX2" fmla="*/ 46399 w 46398"/>
                <a:gd name="connsiteY2" fmla="*/ 10892 h 21783"/>
                <a:gd name="connsiteX3" fmla="*/ 35507 w 46398"/>
                <a:gd name="connsiteY3" fmla="*/ 0 h 21783"/>
                <a:gd name="connsiteX4" fmla="*/ 10892 w 46398"/>
                <a:gd name="connsiteY4" fmla="*/ 0 h 21783"/>
                <a:gd name="connsiteX5" fmla="*/ 0 w 46398"/>
                <a:gd name="connsiteY5" fmla="*/ 10892 h 21783"/>
                <a:gd name="connsiteX6" fmla="*/ 10892 w 46398"/>
                <a:gd name="connsiteY6" fmla="*/ 21784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398" h="21783">
                  <a:moveTo>
                    <a:pt x="10892" y="21784"/>
                  </a:moveTo>
                  <a:lnTo>
                    <a:pt x="35507" y="21784"/>
                  </a:lnTo>
                  <a:cubicBezTo>
                    <a:pt x="41523" y="21784"/>
                    <a:pt x="46399" y="16908"/>
                    <a:pt x="46399" y="10892"/>
                  </a:cubicBezTo>
                  <a:cubicBezTo>
                    <a:pt x="46399" y="4876"/>
                    <a:pt x="41523" y="0"/>
                    <a:pt x="35507" y="0"/>
                  </a:cubicBezTo>
                  <a:lnTo>
                    <a:pt x="10892" y="0"/>
                  </a:lnTo>
                  <a:cubicBezTo>
                    <a:pt x="4876" y="0"/>
                    <a:pt x="0" y="4876"/>
                    <a:pt x="0" y="10892"/>
                  </a:cubicBezTo>
                  <a:cubicBezTo>
                    <a:pt x="1" y="16908"/>
                    <a:pt x="4876" y="21784"/>
                    <a:pt x="10892" y="21784"/>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85" name="任意多边形: 形状 84">
              <a:extLst>
                <a:ext uri="{FF2B5EF4-FFF2-40B4-BE49-F238E27FC236}">
                  <a16:creationId xmlns:a16="http://schemas.microsoft.com/office/drawing/2014/main" id="{3181951F-941A-C6AC-E55D-407EC8A26F5F}"/>
                </a:ext>
              </a:extLst>
            </p:cNvPr>
            <p:cNvSpPr/>
            <p:nvPr/>
          </p:nvSpPr>
          <p:spPr>
            <a:xfrm>
              <a:off x="1446941" y="1181588"/>
              <a:ext cx="136450" cy="21783"/>
            </a:xfrm>
            <a:custGeom>
              <a:avLst/>
              <a:gdLst>
                <a:gd name="connsiteX0" fmla="*/ 125560 w 136450"/>
                <a:gd name="connsiteY0" fmla="*/ 0 h 21783"/>
                <a:gd name="connsiteX1" fmla="*/ 10892 w 136450"/>
                <a:gd name="connsiteY1" fmla="*/ 0 h 21783"/>
                <a:gd name="connsiteX2" fmla="*/ 0 w 136450"/>
                <a:gd name="connsiteY2" fmla="*/ 10892 h 21783"/>
                <a:gd name="connsiteX3" fmla="*/ 10892 w 136450"/>
                <a:gd name="connsiteY3" fmla="*/ 21784 h 21783"/>
                <a:gd name="connsiteX4" fmla="*/ 125559 w 136450"/>
                <a:gd name="connsiteY4" fmla="*/ 21784 h 21783"/>
                <a:gd name="connsiteX5" fmla="*/ 136451 w 136450"/>
                <a:gd name="connsiteY5" fmla="*/ 10892 h 21783"/>
                <a:gd name="connsiteX6" fmla="*/ 125560 w 136450"/>
                <a:gd name="connsiteY6" fmla="*/ 0 h 2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50" h="21783">
                  <a:moveTo>
                    <a:pt x="125560" y="0"/>
                  </a:moveTo>
                  <a:lnTo>
                    <a:pt x="10892" y="0"/>
                  </a:lnTo>
                  <a:cubicBezTo>
                    <a:pt x="4876" y="0"/>
                    <a:pt x="0" y="4876"/>
                    <a:pt x="0" y="10892"/>
                  </a:cubicBezTo>
                  <a:cubicBezTo>
                    <a:pt x="0" y="16908"/>
                    <a:pt x="4876" y="21784"/>
                    <a:pt x="10892" y="21784"/>
                  </a:cubicBezTo>
                  <a:lnTo>
                    <a:pt x="125559" y="21784"/>
                  </a:lnTo>
                  <a:cubicBezTo>
                    <a:pt x="131575" y="21784"/>
                    <a:pt x="136451" y="16908"/>
                    <a:pt x="136451" y="10892"/>
                  </a:cubicBezTo>
                  <a:cubicBezTo>
                    <a:pt x="136452" y="4876"/>
                    <a:pt x="131576" y="0"/>
                    <a:pt x="125560"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86" name="任意多边形: 形状 85">
              <a:extLst>
                <a:ext uri="{FF2B5EF4-FFF2-40B4-BE49-F238E27FC236}">
                  <a16:creationId xmlns:a16="http://schemas.microsoft.com/office/drawing/2014/main" id="{ABDEF943-179B-9A99-D692-064A25C63224}"/>
                </a:ext>
              </a:extLst>
            </p:cNvPr>
            <p:cNvSpPr/>
            <p:nvPr/>
          </p:nvSpPr>
          <p:spPr>
            <a:xfrm>
              <a:off x="1115528" y="1075920"/>
              <a:ext cx="262032" cy="262032"/>
            </a:xfrm>
            <a:custGeom>
              <a:avLst/>
              <a:gdLst>
                <a:gd name="connsiteX0" fmla="*/ 238994 w 262032"/>
                <a:gd name="connsiteY0" fmla="*/ 0 h 262032"/>
                <a:gd name="connsiteX1" fmla="*/ 213606 w 262032"/>
                <a:gd name="connsiteY1" fmla="*/ 0 h 262032"/>
                <a:gd name="connsiteX2" fmla="*/ 202714 w 262032"/>
                <a:gd name="connsiteY2" fmla="*/ 10892 h 262032"/>
                <a:gd name="connsiteX3" fmla="*/ 213606 w 262032"/>
                <a:gd name="connsiteY3" fmla="*/ 21784 h 262032"/>
                <a:gd name="connsiteX4" fmla="*/ 238994 w 262032"/>
                <a:gd name="connsiteY4" fmla="*/ 21784 h 262032"/>
                <a:gd name="connsiteX5" fmla="*/ 240251 w 262032"/>
                <a:gd name="connsiteY5" fmla="*/ 23042 h 262032"/>
                <a:gd name="connsiteX6" fmla="*/ 240251 w 262032"/>
                <a:gd name="connsiteY6" fmla="*/ 238994 h 262032"/>
                <a:gd name="connsiteX7" fmla="*/ 238994 w 262032"/>
                <a:gd name="connsiteY7" fmla="*/ 240252 h 262032"/>
                <a:gd name="connsiteX8" fmla="*/ 23040 w 262032"/>
                <a:gd name="connsiteY8" fmla="*/ 240252 h 262032"/>
                <a:gd name="connsiteX9" fmla="*/ 21782 w 262032"/>
                <a:gd name="connsiteY9" fmla="*/ 238994 h 262032"/>
                <a:gd name="connsiteX10" fmla="*/ 21782 w 262032"/>
                <a:gd name="connsiteY10" fmla="*/ 23042 h 262032"/>
                <a:gd name="connsiteX11" fmla="*/ 23040 w 262032"/>
                <a:gd name="connsiteY11" fmla="*/ 21784 h 262032"/>
                <a:gd name="connsiteX12" fmla="*/ 162158 w 262032"/>
                <a:gd name="connsiteY12" fmla="*/ 21784 h 262032"/>
                <a:gd name="connsiteX13" fmla="*/ 173050 w 262032"/>
                <a:gd name="connsiteY13" fmla="*/ 10892 h 262032"/>
                <a:gd name="connsiteX14" fmla="*/ 162158 w 262032"/>
                <a:gd name="connsiteY14" fmla="*/ 0 h 262032"/>
                <a:gd name="connsiteX15" fmla="*/ 23040 w 262032"/>
                <a:gd name="connsiteY15" fmla="*/ 0 h 262032"/>
                <a:gd name="connsiteX16" fmla="*/ 0 w 262032"/>
                <a:gd name="connsiteY16" fmla="*/ 23040 h 262032"/>
                <a:gd name="connsiteX17" fmla="*/ 0 w 262032"/>
                <a:gd name="connsiteY17" fmla="*/ 238992 h 262032"/>
                <a:gd name="connsiteX18" fmla="*/ 23040 w 262032"/>
                <a:gd name="connsiteY18" fmla="*/ 262033 h 262032"/>
                <a:gd name="connsiteX19" fmla="*/ 238994 w 262032"/>
                <a:gd name="connsiteY19" fmla="*/ 262033 h 262032"/>
                <a:gd name="connsiteX20" fmla="*/ 262033 w 262032"/>
                <a:gd name="connsiteY20" fmla="*/ 238992 h 262032"/>
                <a:gd name="connsiteX21" fmla="*/ 262033 w 262032"/>
                <a:gd name="connsiteY21" fmla="*/ 23042 h 262032"/>
                <a:gd name="connsiteX22" fmla="*/ 238994 w 262032"/>
                <a:gd name="connsiteY22" fmla="*/ 0 h 26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2032" h="262032">
                  <a:moveTo>
                    <a:pt x="238994" y="0"/>
                  </a:moveTo>
                  <a:lnTo>
                    <a:pt x="213606" y="0"/>
                  </a:lnTo>
                  <a:cubicBezTo>
                    <a:pt x="207590" y="0"/>
                    <a:pt x="202714" y="4876"/>
                    <a:pt x="202714" y="10892"/>
                  </a:cubicBezTo>
                  <a:cubicBezTo>
                    <a:pt x="202714" y="16908"/>
                    <a:pt x="207590" y="21784"/>
                    <a:pt x="213606" y="21784"/>
                  </a:cubicBezTo>
                  <a:lnTo>
                    <a:pt x="238994" y="21784"/>
                  </a:lnTo>
                  <a:cubicBezTo>
                    <a:pt x="239687" y="21784"/>
                    <a:pt x="240251" y="22347"/>
                    <a:pt x="240251" y="23042"/>
                  </a:cubicBezTo>
                  <a:lnTo>
                    <a:pt x="240251" y="238994"/>
                  </a:lnTo>
                  <a:cubicBezTo>
                    <a:pt x="240251" y="239687"/>
                    <a:pt x="239688" y="240252"/>
                    <a:pt x="238994" y="240252"/>
                  </a:cubicBezTo>
                  <a:lnTo>
                    <a:pt x="23040" y="240252"/>
                  </a:lnTo>
                  <a:cubicBezTo>
                    <a:pt x="22347" y="240252"/>
                    <a:pt x="21782" y="239687"/>
                    <a:pt x="21782" y="238994"/>
                  </a:cubicBezTo>
                  <a:lnTo>
                    <a:pt x="21782" y="23042"/>
                  </a:lnTo>
                  <a:cubicBezTo>
                    <a:pt x="21782" y="22349"/>
                    <a:pt x="22346" y="21784"/>
                    <a:pt x="23040" y="21784"/>
                  </a:cubicBezTo>
                  <a:lnTo>
                    <a:pt x="162158" y="21784"/>
                  </a:lnTo>
                  <a:cubicBezTo>
                    <a:pt x="168175" y="21784"/>
                    <a:pt x="173050" y="16908"/>
                    <a:pt x="173050" y="10892"/>
                  </a:cubicBezTo>
                  <a:cubicBezTo>
                    <a:pt x="173050" y="4876"/>
                    <a:pt x="168175" y="0"/>
                    <a:pt x="162158" y="0"/>
                  </a:cubicBezTo>
                  <a:lnTo>
                    <a:pt x="23040" y="0"/>
                  </a:lnTo>
                  <a:cubicBezTo>
                    <a:pt x="10335" y="0"/>
                    <a:pt x="0" y="10335"/>
                    <a:pt x="0" y="23040"/>
                  </a:cubicBezTo>
                  <a:lnTo>
                    <a:pt x="0" y="238992"/>
                  </a:lnTo>
                  <a:cubicBezTo>
                    <a:pt x="0" y="251697"/>
                    <a:pt x="10335" y="262033"/>
                    <a:pt x="23040" y="262033"/>
                  </a:cubicBezTo>
                  <a:lnTo>
                    <a:pt x="238994" y="262033"/>
                  </a:lnTo>
                  <a:cubicBezTo>
                    <a:pt x="251697" y="262033"/>
                    <a:pt x="262033" y="251697"/>
                    <a:pt x="262033" y="238992"/>
                  </a:cubicBezTo>
                  <a:lnTo>
                    <a:pt x="262033" y="23042"/>
                  </a:lnTo>
                  <a:cubicBezTo>
                    <a:pt x="262033" y="10335"/>
                    <a:pt x="251697" y="0"/>
                    <a:pt x="238994" y="0"/>
                  </a:cubicBez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sp>
          <p:nvSpPr>
            <p:cNvPr id="87" name="任意多边形: 形状 86">
              <a:extLst>
                <a:ext uri="{FF2B5EF4-FFF2-40B4-BE49-F238E27FC236}">
                  <a16:creationId xmlns:a16="http://schemas.microsoft.com/office/drawing/2014/main" id="{5329855D-2F54-0E08-F6DB-8C1C050F7313}"/>
                </a:ext>
              </a:extLst>
            </p:cNvPr>
            <p:cNvSpPr/>
            <p:nvPr/>
          </p:nvSpPr>
          <p:spPr>
            <a:xfrm>
              <a:off x="874713" y="935060"/>
              <a:ext cx="743847" cy="677332"/>
            </a:xfrm>
            <a:custGeom>
              <a:avLst/>
              <a:gdLst>
                <a:gd name="connsiteX0" fmla="*/ 706442 w 743847"/>
                <a:gd name="connsiteY0" fmla="*/ 33745 h 677332"/>
                <a:gd name="connsiteX1" fmla="*/ 206600 w 743847"/>
                <a:gd name="connsiteY1" fmla="*/ 33745 h 677332"/>
                <a:gd name="connsiteX2" fmla="*/ 206600 w 743847"/>
                <a:gd name="connsiteY2" fmla="*/ 16719 h 677332"/>
                <a:gd name="connsiteX3" fmla="*/ 189883 w 743847"/>
                <a:gd name="connsiteY3" fmla="*/ 0 h 677332"/>
                <a:gd name="connsiteX4" fmla="*/ 71871 w 743847"/>
                <a:gd name="connsiteY4" fmla="*/ 0 h 677332"/>
                <a:gd name="connsiteX5" fmla="*/ 70164 w 743847"/>
                <a:gd name="connsiteY5" fmla="*/ 87 h 677332"/>
                <a:gd name="connsiteX6" fmla="*/ 55152 w 743847"/>
                <a:gd name="connsiteY6" fmla="*/ 16719 h 677332"/>
                <a:gd name="connsiteX7" fmla="*/ 55152 w 743847"/>
                <a:gd name="connsiteY7" fmla="*/ 33745 h 677332"/>
                <a:gd name="connsiteX8" fmla="*/ 37404 w 743847"/>
                <a:gd name="connsiteY8" fmla="*/ 33745 h 677332"/>
                <a:gd name="connsiteX9" fmla="*/ 0 w 743847"/>
                <a:gd name="connsiteY9" fmla="*/ 71146 h 677332"/>
                <a:gd name="connsiteX10" fmla="*/ 0 w 743847"/>
                <a:gd name="connsiteY10" fmla="*/ 489692 h 677332"/>
                <a:gd name="connsiteX11" fmla="*/ 37404 w 743847"/>
                <a:gd name="connsiteY11" fmla="*/ 527096 h 677332"/>
                <a:gd name="connsiteX12" fmla="*/ 302856 w 743847"/>
                <a:gd name="connsiteY12" fmla="*/ 527096 h 677332"/>
                <a:gd name="connsiteX13" fmla="*/ 294227 w 743847"/>
                <a:gd name="connsiteY13" fmla="*/ 594863 h 677332"/>
                <a:gd name="connsiteX14" fmla="*/ 201444 w 743847"/>
                <a:gd name="connsiteY14" fmla="*/ 594863 h 677332"/>
                <a:gd name="connsiteX15" fmla="*/ 144476 w 743847"/>
                <a:gd name="connsiteY15" fmla="*/ 651830 h 677332"/>
                <a:gd name="connsiteX16" fmla="*/ 144476 w 743847"/>
                <a:gd name="connsiteY16" fmla="*/ 666441 h 677332"/>
                <a:gd name="connsiteX17" fmla="*/ 155368 w 743847"/>
                <a:gd name="connsiteY17" fmla="*/ 677333 h 677332"/>
                <a:gd name="connsiteX18" fmla="*/ 268540 w 743847"/>
                <a:gd name="connsiteY18" fmla="*/ 677333 h 677332"/>
                <a:gd name="connsiteX19" fmla="*/ 279432 w 743847"/>
                <a:gd name="connsiteY19" fmla="*/ 666441 h 677332"/>
                <a:gd name="connsiteX20" fmla="*/ 268540 w 743847"/>
                <a:gd name="connsiteY20" fmla="*/ 655549 h 677332"/>
                <a:gd name="connsiteX21" fmla="*/ 166260 w 743847"/>
                <a:gd name="connsiteY21" fmla="*/ 655549 h 677332"/>
                <a:gd name="connsiteX22" fmla="*/ 166260 w 743847"/>
                <a:gd name="connsiteY22" fmla="*/ 651828 h 677332"/>
                <a:gd name="connsiteX23" fmla="*/ 201446 w 743847"/>
                <a:gd name="connsiteY23" fmla="*/ 616644 h 677332"/>
                <a:gd name="connsiteX24" fmla="*/ 542405 w 743847"/>
                <a:gd name="connsiteY24" fmla="*/ 616644 h 677332"/>
                <a:gd name="connsiteX25" fmla="*/ 577591 w 743847"/>
                <a:gd name="connsiteY25" fmla="*/ 651828 h 677332"/>
                <a:gd name="connsiteX26" fmla="*/ 577591 w 743847"/>
                <a:gd name="connsiteY26" fmla="*/ 655549 h 677332"/>
                <a:gd name="connsiteX27" fmla="*/ 318912 w 743847"/>
                <a:gd name="connsiteY27" fmla="*/ 655549 h 677332"/>
                <a:gd name="connsiteX28" fmla="*/ 308021 w 743847"/>
                <a:gd name="connsiteY28" fmla="*/ 666441 h 677332"/>
                <a:gd name="connsiteX29" fmla="*/ 318912 w 743847"/>
                <a:gd name="connsiteY29" fmla="*/ 677333 h 677332"/>
                <a:gd name="connsiteX30" fmla="*/ 588480 w 743847"/>
                <a:gd name="connsiteY30" fmla="*/ 677333 h 677332"/>
                <a:gd name="connsiteX31" fmla="*/ 599371 w 743847"/>
                <a:gd name="connsiteY31" fmla="*/ 666441 h 677332"/>
                <a:gd name="connsiteX32" fmla="*/ 599371 w 743847"/>
                <a:gd name="connsiteY32" fmla="*/ 651830 h 677332"/>
                <a:gd name="connsiteX33" fmla="*/ 542403 w 743847"/>
                <a:gd name="connsiteY33" fmla="*/ 594863 h 677332"/>
                <a:gd name="connsiteX34" fmla="*/ 449620 w 743847"/>
                <a:gd name="connsiteY34" fmla="*/ 594863 h 677332"/>
                <a:gd name="connsiteX35" fmla="*/ 440992 w 743847"/>
                <a:gd name="connsiteY35" fmla="*/ 527096 h 677332"/>
                <a:gd name="connsiteX36" fmla="*/ 706443 w 743847"/>
                <a:gd name="connsiteY36" fmla="*/ 527096 h 677332"/>
                <a:gd name="connsiteX37" fmla="*/ 743847 w 743847"/>
                <a:gd name="connsiteY37" fmla="*/ 489692 h 677332"/>
                <a:gd name="connsiteX38" fmla="*/ 743847 w 743847"/>
                <a:gd name="connsiteY38" fmla="*/ 71146 h 677332"/>
                <a:gd name="connsiteX39" fmla="*/ 706442 w 743847"/>
                <a:gd name="connsiteY39" fmla="*/ 33745 h 677332"/>
                <a:gd name="connsiteX40" fmla="*/ 206600 w 743847"/>
                <a:gd name="connsiteY40" fmla="*/ 74409 h 677332"/>
                <a:gd name="connsiteX41" fmla="*/ 206600 w 743847"/>
                <a:gd name="connsiteY41" fmla="*/ 55530 h 677332"/>
                <a:gd name="connsiteX42" fmla="*/ 706436 w 743847"/>
                <a:gd name="connsiteY42" fmla="*/ 55530 h 677332"/>
                <a:gd name="connsiteX43" fmla="*/ 722062 w 743847"/>
                <a:gd name="connsiteY43" fmla="*/ 71140 h 677332"/>
                <a:gd name="connsiteX44" fmla="*/ 722062 w 743847"/>
                <a:gd name="connsiteY44" fmla="*/ 94012 h 677332"/>
                <a:gd name="connsiteX45" fmla="*/ 206600 w 743847"/>
                <a:gd name="connsiteY45" fmla="*/ 94012 h 677332"/>
                <a:gd name="connsiteX46" fmla="*/ 558848 w 743847"/>
                <a:gd name="connsiteY46" fmla="*/ 285833 h 677332"/>
                <a:gd name="connsiteX47" fmla="*/ 558848 w 743847"/>
                <a:gd name="connsiteY47" fmla="*/ 115796 h 677332"/>
                <a:gd name="connsiteX48" fmla="*/ 722062 w 743847"/>
                <a:gd name="connsiteY48" fmla="*/ 115796 h 677332"/>
                <a:gd name="connsiteX49" fmla="*/ 722062 w 743847"/>
                <a:gd name="connsiteY49" fmla="*/ 285833 h 677332"/>
                <a:gd name="connsiteX50" fmla="*/ 722062 w 743847"/>
                <a:gd name="connsiteY50" fmla="*/ 307615 h 677332"/>
                <a:gd name="connsiteX51" fmla="*/ 722062 w 743847"/>
                <a:gd name="connsiteY51" fmla="*/ 427958 h 677332"/>
                <a:gd name="connsiteX52" fmla="*/ 558848 w 743847"/>
                <a:gd name="connsiteY52" fmla="*/ 427958 h 677332"/>
                <a:gd name="connsiteX53" fmla="*/ 558848 w 743847"/>
                <a:gd name="connsiteY53" fmla="*/ 307615 h 677332"/>
                <a:gd name="connsiteX54" fmla="*/ 141768 w 743847"/>
                <a:gd name="connsiteY54" fmla="*/ 21784 h 677332"/>
                <a:gd name="connsiteX55" fmla="*/ 184818 w 743847"/>
                <a:gd name="connsiteY55" fmla="*/ 21784 h 677332"/>
                <a:gd name="connsiteX56" fmla="*/ 184818 w 743847"/>
                <a:gd name="connsiteY56" fmla="*/ 63519 h 677332"/>
                <a:gd name="connsiteX57" fmla="*/ 141768 w 743847"/>
                <a:gd name="connsiteY57" fmla="*/ 63519 h 677332"/>
                <a:gd name="connsiteX58" fmla="*/ 141768 w 743847"/>
                <a:gd name="connsiteY58" fmla="*/ 85301 h 677332"/>
                <a:gd name="connsiteX59" fmla="*/ 184818 w 743847"/>
                <a:gd name="connsiteY59" fmla="*/ 85301 h 677332"/>
                <a:gd name="connsiteX60" fmla="*/ 184818 w 743847"/>
                <a:gd name="connsiteY60" fmla="*/ 127038 h 677332"/>
                <a:gd name="connsiteX61" fmla="*/ 141768 w 743847"/>
                <a:gd name="connsiteY61" fmla="*/ 127038 h 677332"/>
                <a:gd name="connsiteX62" fmla="*/ 141768 w 743847"/>
                <a:gd name="connsiteY62" fmla="*/ 148820 h 677332"/>
                <a:gd name="connsiteX63" fmla="*/ 184818 w 743847"/>
                <a:gd name="connsiteY63" fmla="*/ 148820 h 677332"/>
                <a:gd name="connsiteX64" fmla="*/ 184818 w 743847"/>
                <a:gd name="connsiteY64" fmla="*/ 190555 h 677332"/>
                <a:gd name="connsiteX65" fmla="*/ 141768 w 743847"/>
                <a:gd name="connsiteY65" fmla="*/ 190555 h 677332"/>
                <a:gd name="connsiteX66" fmla="*/ 141768 w 743847"/>
                <a:gd name="connsiteY66" fmla="*/ 212339 h 677332"/>
                <a:gd name="connsiteX67" fmla="*/ 184818 w 743847"/>
                <a:gd name="connsiteY67" fmla="*/ 212339 h 677332"/>
                <a:gd name="connsiteX68" fmla="*/ 184818 w 743847"/>
                <a:gd name="connsiteY68" fmla="*/ 254074 h 677332"/>
                <a:gd name="connsiteX69" fmla="*/ 141768 w 743847"/>
                <a:gd name="connsiteY69" fmla="*/ 254074 h 677332"/>
                <a:gd name="connsiteX70" fmla="*/ 141768 w 743847"/>
                <a:gd name="connsiteY70" fmla="*/ 275856 h 677332"/>
                <a:gd name="connsiteX71" fmla="*/ 184818 w 743847"/>
                <a:gd name="connsiteY71" fmla="*/ 275856 h 677332"/>
                <a:gd name="connsiteX72" fmla="*/ 184818 w 743847"/>
                <a:gd name="connsiteY72" fmla="*/ 317593 h 677332"/>
                <a:gd name="connsiteX73" fmla="*/ 141768 w 743847"/>
                <a:gd name="connsiteY73" fmla="*/ 317593 h 677332"/>
                <a:gd name="connsiteX74" fmla="*/ 141768 w 743847"/>
                <a:gd name="connsiteY74" fmla="*/ 339375 h 677332"/>
                <a:gd name="connsiteX75" fmla="*/ 184818 w 743847"/>
                <a:gd name="connsiteY75" fmla="*/ 339375 h 677332"/>
                <a:gd name="connsiteX76" fmla="*/ 184818 w 743847"/>
                <a:gd name="connsiteY76" fmla="*/ 381111 h 677332"/>
                <a:gd name="connsiteX77" fmla="*/ 141768 w 743847"/>
                <a:gd name="connsiteY77" fmla="*/ 381111 h 677332"/>
                <a:gd name="connsiteX78" fmla="*/ 76936 w 743847"/>
                <a:gd name="connsiteY78" fmla="*/ 21784 h 677332"/>
                <a:gd name="connsiteX79" fmla="*/ 119986 w 743847"/>
                <a:gd name="connsiteY79" fmla="*/ 21784 h 677332"/>
                <a:gd name="connsiteX80" fmla="*/ 119986 w 743847"/>
                <a:gd name="connsiteY80" fmla="*/ 63519 h 677332"/>
                <a:gd name="connsiteX81" fmla="*/ 76936 w 743847"/>
                <a:gd name="connsiteY81" fmla="*/ 63519 h 677332"/>
                <a:gd name="connsiteX82" fmla="*/ 76936 w 743847"/>
                <a:gd name="connsiteY82" fmla="*/ 85301 h 677332"/>
                <a:gd name="connsiteX83" fmla="*/ 119986 w 743847"/>
                <a:gd name="connsiteY83" fmla="*/ 85301 h 677332"/>
                <a:gd name="connsiteX84" fmla="*/ 119986 w 743847"/>
                <a:gd name="connsiteY84" fmla="*/ 127038 h 677332"/>
                <a:gd name="connsiteX85" fmla="*/ 76936 w 743847"/>
                <a:gd name="connsiteY85" fmla="*/ 127038 h 677332"/>
                <a:gd name="connsiteX86" fmla="*/ 76936 w 743847"/>
                <a:gd name="connsiteY86" fmla="*/ 148820 h 677332"/>
                <a:gd name="connsiteX87" fmla="*/ 119986 w 743847"/>
                <a:gd name="connsiteY87" fmla="*/ 148820 h 677332"/>
                <a:gd name="connsiteX88" fmla="*/ 119986 w 743847"/>
                <a:gd name="connsiteY88" fmla="*/ 190555 h 677332"/>
                <a:gd name="connsiteX89" fmla="*/ 76936 w 743847"/>
                <a:gd name="connsiteY89" fmla="*/ 190555 h 677332"/>
                <a:gd name="connsiteX90" fmla="*/ 76936 w 743847"/>
                <a:gd name="connsiteY90" fmla="*/ 212339 h 677332"/>
                <a:gd name="connsiteX91" fmla="*/ 119986 w 743847"/>
                <a:gd name="connsiteY91" fmla="*/ 212339 h 677332"/>
                <a:gd name="connsiteX92" fmla="*/ 119986 w 743847"/>
                <a:gd name="connsiteY92" fmla="*/ 254074 h 677332"/>
                <a:gd name="connsiteX93" fmla="*/ 76936 w 743847"/>
                <a:gd name="connsiteY93" fmla="*/ 254074 h 677332"/>
                <a:gd name="connsiteX94" fmla="*/ 76936 w 743847"/>
                <a:gd name="connsiteY94" fmla="*/ 275856 h 677332"/>
                <a:gd name="connsiteX95" fmla="*/ 119986 w 743847"/>
                <a:gd name="connsiteY95" fmla="*/ 275856 h 677332"/>
                <a:gd name="connsiteX96" fmla="*/ 119986 w 743847"/>
                <a:gd name="connsiteY96" fmla="*/ 317593 h 677332"/>
                <a:gd name="connsiteX97" fmla="*/ 76936 w 743847"/>
                <a:gd name="connsiteY97" fmla="*/ 317593 h 677332"/>
                <a:gd name="connsiteX98" fmla="*/ 76936 w 743847"/>
                <a:gd name="connsiteY98" fmla="*/ 339375 h 677332"/>
                <a:gd name="connsiteX99" fmla="*/ 119986 w 743847"/>
                <a:gd name="connsiteY99" fmla="*/ 339375 h 677332"/>
                <a:gd name="connsiteX100" fmla="*/ 119986 w 743847"/>
                <a:gd name="connsiteY100" fmla="*/ 381111 h 677332"/>
                <a:gd name="connsiteX101" fmla="*/ 76936 w 743847"/>
                <a:gd name="connsiteY101" fmla="*/ 381111 h 677332"/>
                <a:gd name="connsiteX102" fmla="*/ 21784 w 743847"/>
                <a:gd name="connsiteY102" fmla="*/ 71140 h 677332"/>
                <a:gd name="connsiteX103" fmla="*/ 37410 w 743847"/>
                <a:gd name="connsiteY103" fmla="*/ 55530 h 677332"/>
                <a:gd name="connsiteX104" fmla="*/ 55152 w 743847"/>
                <a:gd name="connsiteY104" fmla="*/ 55530 h 677332"/>
                <a:gd name="connsiteX105" fmla="*/ 55152 w 743847"/>
                <a:gd name="connsiteY105" fmla="*/ 74409 h 677332"/>
                <a:gd name="connsiteX106" fmla="*/ 55152 w 743847"/>
                <a:gd name="connsiteY106" fmla="*/ 94012 h 677332"/>
                <a:gd name="connsiteX107" fmla="*/ 21784 w 743847"/>
                <a:gd name="connsiteY107" fmla="*/ 94012 h 677332"/>
                <a:gd name="connsiteX108" fmla="*/ 21782 w 743847"/>
                <a:gd name="connsiteY108" fmla="*/ 115796 h 677332"/>
                <a:gd name="connsiteX109" fmla="*/ 55152 w 743847"/>
                <a:gd name="connsiteY109" fmla="*/ 115796 h 677332"/>
                <a:gd name="connsiteX110" fmla="*/ 55152 w 743847"/>
                <a:gd name="connsiteY110" fmla="*/ 386175 h 677332"/>
                <a:gd name="connsiteX111" fmla="*/ 70164 w 743847"/>
                <a:gd name="connsiteY111" fmla="*/ 402807 h 677332"/>
                <a:gd name="connsiteX112" fmla="*/ 189883 w 743847"/>
                <a:gd name="connsiteY112" fmla="*/ 402893 h 677332"/>
                <a:gd name="connsiteX113" fmla="*/ 206600 w 743847"/>
                <a:gd name="connsiteY113" fmla="*/ 386174 h 677332"/>
                <a:gd name="connsiteX114" fmla="*/ 206600 w 743847"/>
                <a:gd name="connsiteY114" fmla="*/ 115796 h 677332"/>
                <a:gd name="connsiteX115" fmla="*/ 537066 w 743847"/>
                <a:gd name="connsiteY115" fmla="*/ 115796 h 677332"/>
                <a:gd name="connsiteX116" fmla="*/ 537066 w 743847"/>
                <a:gd name="connsiteY116" fmla="*/ 427958 h 677332"/>
                <a:gd name="connsiteX117" fmla="*/ 21782 w 743847"/>
                <a:gd name="connsiteY117" fmla="*/ 427958 h 677332"/>
                <a:gd name="connsiteX118" fmla="*/ 316409 w 743847"/>
                <a:gd name="connsiteY118" fmla="*/ 594862 h 677332"/>
                <a:gd name="connsiteX119" fmla="*/ 324724 w 743847"/>
                <a:gd name="connsiteY119" fmla="*/ 527095 h 677332"/>
                <a:gd name="connsiteX120" fmla="*/ 419122 w 743847"/>
                <a:gd name="connsiteY120" fmla="*/ 527095 h 677332"/>
                <a:gd name="connsiteX121" fmla="*/ 427437 w 743847"/>
                <a:gd name="connsiteY121" fmla="*/ 594862 h 677332"/>
                <a:gd name="connsiteX122" fmla="*/ 722064 w 743847"/>
                <a:gd name="connsiteY122" fmla="*/ 489692 h 677332"/>
                <a:gd name="connsiteX123" fmla="*/ 706443 w 743847"/>
                <a:gd name="connsiteY123" fmla="*/ 505313 h 677332"/>
                <a:gd name="connsiteX124" fmla="*/ 37404 w 743847"/>
                <a:gd name="connsiteY124" fmla="*/ 505313 h 677332"/>
                <a:gd name="connsiteX125" fmla="*/ 21784 w 743847"/>
                <a:gd name="connsiteY125" fmla="*/ 489692 h 677332"/>
                <a:gd name="connsiteX126" fmla="*/ 21784 w 743847"/>
                <a:gd name="connsiteY126" fmla="*/ 449742 h 677332"/>
                <a:gd name="connsiteX127" fmla="*/ 722064 w 743847"/>
                <a:gd name="connsiteY127" fmla="*/ 449742 h 677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743847" h="677332">
                  <a:moveTo>
                    <a:pt x="706442" y="33745"/>
                  </a:moveTo>
                  <a:lnTo>
                    <a:pt x="206600" y="33745"/>
                  </a:lnTo>
                  <a:lnTo>
                    <a:pt x="206600" y="16719"/>
                  </a:lnTo>
                  <a:cubicBezTo>
                    <a:pt x="206600" y="7501"/>
                    <a:pt x="199101" y="0"/>
                    <a:pt x="189883" y="0"/>
                  </a:cubicBezTo>
                  <a:lnTo>
                    <a:pt x="71871" y="0"/>
                  </a:lnTo>
                  <a:cubicBezTo>
                    <a:pt x="71296" y="0"/>
                    <a:pt x="70725" y="29"/>
                    <a:pt x="70164" y="87"/>
                  </a:cubicBezTo>
                  <a:cubicBezTo>
                    <a:pt x="61745" y="944"/>
                    <a:pt x="55152" y="8076"/>
                    <a:pt x="55152" y="16719"/>
                  </a:cubicBezTo>
                  <a:lnTo>
                    <a:pt x="55152" y="33745"/>
                  </a:lnTo>
                  <a:lnTo>
                    <a:pt x="37404" y="33745"/>
                  </a:lnTo>
                  <a:cubicBezTo>
                    <a:pt x="16780" y="33745"/>
                    <a:pt x="0" y="50522"/>
                    <a:pt x="0" y="71146"/>
                  </a:cubicBezTo>
                  <a:lnTo>
                    <a:pt x="0" y="489692"/>
                  </a:lnTo>
                  <a:cubicBezTo>
                    <a:pt x="0" y="510316"/>
                    <a:pt x="16780" y="527096"/>
                    <a:pt x="37404" y="527096"/>
                  </a:cubicBezTo>
                  <a:lnTo>
                    <a:pt x="302856" y="527096"/>
                  </a:lnTo>
                  <a:cubicBezTo>
                    <a:pt x="301492" y="543272"/>
                    <a:pt x="298592" y="573033"/>
                    <a:pt x="294227" y="594863"/>
                  </a:cubicBezTo>
                  <a:lnTo>
                    <a:pt x="201444" y="594863"/>
                  </a:lnTo>
                  <a:cubicBezTo>
                    <a:pt x="170033" y="594863"/>
                    <a:pt x="144476" y="620418"/>
                    <a:pt x="144476" y="651830"/>
                  </a:cubicBezTo>
                  <a:lnTo>
                    <a:pt x="144476" y="666441"/>
                  </a:lnTo>
                  <a:cubicBezTo>
                    <a:pt x="144476" y="672457"/>
                    <a:pt x="149352" y="677333"/>
                    <a:pt x="155368" y="677333"/>
                  </a:cubicBezTo>
                  <a:lnTo>
                    <a:pt x="268540" y="677333"/>
                  </a:lnTo>
                  <a:cubicBezTo>
                    <a:pt x="274556" y="677333"/>
                    <a:pt x="279432" y="672457"/>
                    <a:pt x="279432" y="666441"/>
                  </a:cubicBezTo>
                  <a:cubicBezTo>
                    <a:pt x="279432" y="660425"/>
                    <a:pt x="274556" y="655549"/>
                    <a:pt x="268540" y="655549"/>
                  </a:cubicBezTo>
                  <a:lnTo>
                    <a:pt x="166260" y="655549"/>
                  </a:lnTo>
                  <a:lnTo>
                    <a:pt x="166260" y="651828"/>
                  </a:lnTo>
                  <a:cubicBezTo>
                    <a:pt x="166260" y="632428"/>
                    <a:pt x="182045" y="616644"/>
                    <a:pt x="201446" y="616644"/>
                  </a:cubicBezTo>
                  <a:lnTo>
                    <a:pt x="542405" y="616644"/>
                  </a:lnTo>
                  <a:cubicBezTo>
                    <a:pt x="561806" y="616644"/>
                    <a:pt x="577591" y="632429"/>
                    <a:pt x="577591" y="651828"/>
                  </a:cubicBezTo>
                  <a:lnTo>
                    <a:pt x="577591" y="655549"/>
                  </a:lnTo>
                  <a:lnTo>
                    <a:pt x="318912" y="655549"/>
                  </a:lnTo>
                  <a:cubicBezTo>
                    <a:pt x="312896" y="655549"/>
                    <a:pt x="308021" y="660425"/>
                    <a:pt x="308021" y="666441"/>
                  </a:cubicBezTo>
                  <a:cubicBezTo>
                    <a:pt x="308021" y="672457"/>
                    <a:pt x="312896" y="677333"/>
                    <a:pt x="318912" y="677333"/>
                  </a:cubicBezTo>
                  <a:lnTo>
                    <a:pt x="588480" y="677333"/>
                  </a:lnTo>
                  <a:cubicBezTo>
                    <a:pt x="594496" y="677333"/>
                    <a:pt x="599371" y="672457"/>
                    <a:pt x="599371" y="666441"/>
                  </a:cubicBezTo>
                  <a:lnTo>
                    <a:pt x="599371" y="651830"/>
                  </a:lnTo>
                  <a:cubicBezTo>
                    <a:pt x="599371" y="620417"/>
                    <a:pt x="573815" y="594863"/>
                    <a:pt x="542403" y="594863"/>
                  </a:cubicBezTo>
                  <a:lnTo>
                    <a:pt x="449620" y="594863"/>
                  </a:lnTo>
                  <a:cubicBezTo>
                    <a:pt x="445256" y="573033"/>
                    <a:pt x="442356" y="543273"/>
                    <a:pt x="440992" y="527096"/>
                  </a:cubicBezTo>
                  <a:lnTo>
                    <a:pt x="706443" y="527096"/>
                  </a:lnTo>
                  <a:cubicBezTo>
                    <a:pt x="727067" y="527096"/>
                    <a:pt x="743847" y="510316"/>
                    <a:pt x="743847" y="489692"/>
                  </a:cubicBezTo>
                  <a:lnTo>
                    <a:pt x="743847" y="71146"/>
                  </a:lnTo>
                  <a:cubicBezTo>
                    <a:pt x="743846" y="50522"/>
                    <a:pt x="727066" y="33745"/>
                    <a:pt x="706442" y="33745"/>
                  </a:cubicBezTo>
                  <a:close/>
                  <a:moveTo>
                    <a:pt x="206600" y="74409"/>
                  </a:moveTo>
                  <a:lnTo>
                    <a:pt x="206600" y="55530"/>
                  </a:lnTo>
                  <a:lnTo>
                    <a:pt x="706436" y="55530"/>
                  </a:lnTo>
                  <a:cubicBezTo>
                    <a:pt x="715053" y="55530"/>
                    <a:pt x="722062" y="62532"/>
                    <a:pt x="722062" y="71140"/>
                  </a:cubicBezTo>
                  <a:lnTo>
                    <a:pt x="722062" y="94012"/>
                  </a:lnTo>
                  <a:lnTo>
                    <a:pt x="206600" y="94012"/>
                  </a:lnTo>
                  <a:close/>
                  <a:moveTo>
                    <a:pt x="558848" y="285833"/>
                  </a:moveTo>
                  <a:lnTo>
                    <a:pt x="558848" y="115796"/>
                  </a:lnTo>
                  <a:lnTo>
                    <a:pt x="722062" y="115796"/>
                  </a:lnTo>
                  <a:lnTo>
                    <a:pt x="722062" y="285833"/>
                  </a:lnTo>
                  <a:close/>
                  <a:moveTo>
                    <a:pt x="722062" y="307615"/>
                  </a:moveTo>
                  <a:lnTo>
                    <a:pt x="722062" y="427958"/>
                  </a:lnTo>
                  <a:lnTo>
                    <a:pt x="558848" y="427958"/>
                  </a:lnTo>
                  <a:lnTo>
                    <a:pt x="558848" y="307615"/>
                  </a:lnTo>
                  <a:close/>
                  <a:moveTo>
                    <a:pt x="141768" y="21784"/>
                  </a:moveTo>
                  <a:lnTo>
                    <a:pt x="184818" y="21784"/>
                  </a:lnTo>
                  <a:lnTo>
                    <a:pt x="184818" y="63519"/>
                  </a:lnTo>
                  <a:lnTo>
                    <a:pt x="141768" y="63519"/>
                  </a:lnTo>
                  <a:close/>
                  <a:moveTo>
                    <a:pt x="141768" y="85301"/>
                  </a:moveTo>
                  <a:lnTo>
                    <a:pt x="184818" y="85301"/>
                  </a:lnTo>
                  <a:lnTo>
                    <a:pt x="184818" y="127038"/>
                  </a:lnTo>
                  <a:lnTo>
                    <a:pt x="141768" y="127038"/>
                  </a:lnTo>
                  <a:close/>
                  <a:moveTo>
                    <a:pt x="141768" y="148820"/>
                  </a:moveTo>
                  <a:lnTo>
                    <a:pt x="184818" y="148820"/>
                  </a:lnTo>
                  <a:lnTo>
                    <a:pt x="184818" y="190555"/>
                  </a:lnTo>
                  <a:lnTo>
                    <a:pt x="141768" y="190555"/>
                  </a:lnTo>
                  <a:close/>
                  <a:moveTo>
                    <a:pt x="141768" y="212339"/>
                  </a:moveTo>
                  <a:lnTo>
                    <a:pt x="184818" y="212339"/>
                  </a:lnTo>
                  <a:lnTo>
                    <a:pt x="184818" y="254074"/>
                  </a:lnTo>
                  <a:lnTo>
                    <a:pt x="141768" y="254074"/>
                  </a:lnTo>
                  <a:close/>
                  <a:moveTo>
                    <a:pt x="141768" y="275856"/>
                  </a:moveTo>
                  <a:lnTo>
                    <a:pt x="184818" y="275856"/>
                  </a:lnTo>
                  <a:lnTo>
                    <a:pt x="184818" y="317593"/>
                  </a:lnTo>
                  <a:lnTo>
                    <a:pt x="141768" y="317593"/>
                  </a:lnTo>
                  <a:close/>
                  <a:moveTo>
                    <a:pt x="141768" y="339375"/>
                  </a:moveTo>
                  <a:lnTo>
                    <a:pt x="184818" y="339375"/>
                  </a:lnTo>
                  <a:lnTo>
                    <a:pt x="184818" y="381111"/>
                  </a:lnTo>
                  <a:lnTo>
                    <a:pt x="141768" y="381111"/>
                  </a:lnTo>
                  <a:close/>
                  <a:moveTo>
                    <a:pt x="76936" y="21784"/>
                  </a:moveTo>
                  <a:lnTo>
                    <a:pt x="119986" y="21784"/>
                  </a:lnTo>
                  <a:lnTo>
                    <a:pt x="119986" y="63519"/>
                  </a:lnTo>
                  <a:lnTo>
                    <a:pt x="76936" y="63519"/>
                  </a:lnTo>
                  <a:close/>
                  <a:moveTo>
                    <a:pt x="76936" y="85301"/>
                  </a:moveTo>
                  <a:lnTo>
                    <a:pt x="119986" y="85301"/>
                  </a:lnTo>
                  <a:lnTo>
                    <a:pt x="119986" y="127038"/>
                  </a:lnTo>
                  <a:lnTo>
                    <a:pt x="76936" y="127038"/>
                  </a:lnTo>
                  <a:close/>
                  <a:moveTo>
                    <a:pt x="76936" y="148820"/>
                  </a:moveTo>
                  <a:lnTo>
                    <a:pt x="119986" y="148820"/>
                  </a:lnTo>
                  <a:lnTo>
                    <a:pt x="119986" y="190555"/>
                  </a:lnTo>
                  <a:lnTo>
                    <a:pt x="76936" y="190555"/>
                  </a:lnTo>
                  <a:close/>
                  <a:moveTo>
                    <a:pt x="76936" y="212339"/>
                  </a:moveTo>
                  <a:lnTo>
                    <a:pt x="119986" y="212339"/>
                  </a:lnTo>
                  <a:lnTo>
                    <a:pt x="119986" y="254074"/>
                  </a:lnTo>
                  <a:lnTo>
                    <a:pt x="76936" y="254074"/>
                  </a:lnTo>
                  <a:close/>
                  <a:moveTo>
                    <a:pt x="76936" y="275856"/>
                  </a:moveTo>
                  <a:lnTo>
                    <a:pt x="119986" y="275856"/>
                  </a:lnTo>
                  <a:lnTo>
                    <a:pt x="119986" y="317593"/>
                  </a:lnTo>
                  <a:lnTo>
                    <a:pt x="76936" y="317593"/>
                  </a:lnTo>
                  <a:close/>
                  <a:moveTo>
                    <a:pt x="76936" y="339375"/>
                  </a:moveTo>
                  <a:lnTo>
                    <a:pt x="119986" y="339375"/>
                  </a:lnTo>
                  <a:lnTo>
                    <a:pt x="119986" y="381111"/>
                  </a:lnTo>
                  <a:lnTo>
                    <a:pt x="76936" y="381111"/>
                  </a:lnTo>
                  <a:close/>
                  <a:moveTo>
                    <a:pt x="21784" y="71140"/>
                  </a:moveTo>
                  <a:cubicBezTo>
                    <a:pt x="21784" y="62532"/>
                    <a:pt x="28794" y="55530"/>
                    <a:pt x="37410" y="55530"/>
                  </a:cubicBezTo>
                  <a:lnTo>
                    <a:pt x="55152" y="55530"/>
                  </a:lnTo>
                  <a:lnTo>
                    <a:pt x="55152" y="74409"/>
                  </a:lnTo>
                  <a:lnTo>
                    <a:pt x="55152" y="94012"/>
                  </a:lnTo>
                  <a:lnTo>
                    <a:pt x="21784" y="94012"/>
                  </a:lnTo>
                  <a:close/>
                  <a:moveTo>
                    <a:pt x="21782" y="115796"/>
                  </a:moveTo>
                  <a:lnTo>
                    <a:pt x="55152" y="115796"/>
                  </a:lnTo>
                  <a:lnTo>
                    <a:pt x="55152" y="386175"/>
                  </a:lnTo>
                  <a:cubicBezTo>
                    <a:pt x="55152" y="394818"/>
                    <a:pt x="61745" y="401950"/>
                    <a:pt x="70164" y="402807"/>
                  </a:cubicBezTo>
                  <a:cubicBezTo>
                    <a:pt x="70725" y="402864"/>
                    <a:pt x="189883" y="402893"/>
                    <a:pt x="189883" y="402893"/>
                  </a:cubicBezTo>
                  <a:cubicBezTo>
                    <a:pt x="199101" y="402893"/>
                    <a:pt x="206600" y="395392"/>
                    <a:pt x="206600" y="386174"/>
                  </a:cubicBezTo>
                  <a:lnTo>
                    <a:pt x="206600" y="115796"/>
                  </a:lnTo>
                  <a:lnTo>
                    <a:pt x="537066" y="115796"/>
                  </a:lnTo>
                  <a:lnTo>
                    <a:pt x="537066" y="427958"/>
                  </a:lnTo>
                  <a:lnTo>
                    <a:pt x="21782" y="427958"/>
                  </a:lnTo>
                  <a:close/>
                  <a:moveTo>
                    <a:pt x="316409" y="594862"/>
                  </a:moveTo>
                  <a:cubicBezTo>
                    <a:pt x="320734" y="571452"/>
                    <a:pt x="323480" y="542270"/>
                    <a:pt x="324724" y="527095"/>
                  </a:cubicBezTo>
                  <a:lnTo>
                    <a:pt x="419122" y="527095"/>
                  </a:lnTo>
                  <a:cubicBezTo>
                    <a:pt x="420366" y="542270"/>
                    <a:pt x="423112" y="571451"/>
                    <a:pt x="427437" y="594862"/>
                  </a:cubicBezTo>
                  <a:close/>
                  <a:moveTo>
                    <a:pt x="722064" y="489692"/>
                  </a:moveTo>
                  <a:cubicBezTo>
                    <a:pt x="722064" y="498306"/>
                    <a:pt x="715057" y="505313"/>
                    <a:pt x="706443" y="505313"/>
                  </a:cubicBezTo>
                  <a:lnTo>
                    <a:pt x="37404" y="505313"/>
                  </a:lnTo>
                  <a:cubicBezTo>
                    <a:pt x="28791" y="505313"/>
                    <a:pt x="21784" y="498306"/>
                    <a:pt x="21784" y="489692"/>
                  </a:cubicBezTo>
                  <a:lnTo>
                    <a:pt x="21784" y="449742"/>
                  </a:lnTo>
                  <a:lnTo>
                    <a:pt x="722064" y="449742"/>
                  </a:lnTo>
                  <a:close/>
                </a:path>
              </a:pathLst>
            </a:custGeom>
            <a:grpFill/>
            <a:ln w="145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Hans-HK" altLang="en-US" sz="1050" b="0" i="0" u="none" strike="noStrike" kern="0" cap="none" spc="0" normalizeH="0" baseline="0" noProof="0">
                <a:ln>
                  <a:noFill/>
                </a:ln>
                <a:solidFill>
                  <a:prstClr val="black"/>
                </a:solidFill>
                <a:effectLst/>
                <a:uLnTx/>
                <a:uFillTx/>
                <a:cs typeface="+mn-ea"/>
                <a:sym typeface="+mn-lt"/>
              </a:endParaRPr>
            </a:p>
          </p:txBody>
        </p:sp>
      </p:grpSp>
      <p:sp>
        <p:nvSpPr>
          <p:cNvPr id="88" name="文本框 87">
            <a:extLst>
              <a:ext uri="{FF2B5EF4-FFF2-40B4-BE49-F238E27FC236}">
                <a16:creationId xmlns:a16="http://schemas.microsoft.com/office/drawing/2014/main" id="{1490D2D4-B916-8E23-ABE9-0606315DB1CA}"/>
              </a:ext>
            </a:extLst>
          </p:cNvPr>
          <p:cNvSpPr txBox="1"/>
          <p:nvPr/>
        </p:nvSpPr>
        <p:spPr>
          <a:xfrm>
            <a:off x="1663473" y="3090973"/>
            <a:ext cx="3336255" cy="626454"/>
          </a:xfrm>
          <a:prstGeom prst="rect">
            <a:avLst/>
          </a:prstGeom>
          <a:noFill/>
        </p:spPr>
        <p:txBody>
          <a:bodyPr wrap="square" rtlCol="0">
            <a:spAutoFit/>
          </a:bodyPr>
          <a:lstStyle/>
          <a:p>
            <a:pPr>
              <a:lnSpc>
                <a:spcPct val="130000"/>
              </a:lnSpc>
            </a:pPr>
            <a:r>
              <a:rPr lang="zh-CN" altLang="en-US" sz="1400" dirty="0">
                <a:solidFill>
                  <a:prstClr val="black">
                    <a:lumMod val="75000"/>
                    <a:lumOff val="25000"/>
                  </a:prstClr>
                </a:solidFill>
                <a:cs typeface="+mn-ea"/>
                <a:sym typeface="+mn-lt"/>
              </a:rPr>
              <a:t>自主研发一环接一环的循环系统，在上一个循环完成后，继续转入下一个循环。</a:t>
            </a:r>
          </a:p>
        </p:txBody>
      </p:sp>
      <p:sp>
        <p:nvSpPr>
          <p:cNvPr id="39" name="文本框 38">
            <a:extLst>
              <a:ext uri="{FF2B5EF4-FFF2-40B4-BE49-F238E27FC236}">
                <a16:creationId xmlns:a16="http://schemas.microsoft.com/office/drawing/2014/main" id="{8E0B6A2B-E52E-E832-6A69-B8D0DFDFAB4E}"/>
              </a:ext>
            </a:extLst>
          </p:cNvPr>
          <p:cNvSpPr txBox="1"/>
          <p:nvPr/>
        </p:nvSpPr>
        <p:spPr>
          <a:xfrm>
            <a:off x="7304760" y="1504398"/>
            <a:ext cx="1477924" cy="400110"/>
          </a:xfrm>
          <a:prstGeom prst="rect">
            <a:avLst/>
          </a:prstGeom>
          <a:noFill/>
        </p:spPr>
        <p:txBody>
          <a:bodyPr wrap="square" rtlCol="0">
            <a:spAutoFit/>
          </a:bodyPr>
          <a:lstStyle/>
          <a:p>
            <a:r>
              <a:rPr lang="zh-CN" altLang="en-US" sz="2000" dirty="0">
                <a:solidFill>
                  <a:prstClr val="white"/>
                </a:solidFill>
                <a:cs typeface="+mn-ea"/>
                <a:sym typeface="+mn-lt"/>
              </a:rPr>
              <a:t>持续推进</a:t>
            </a:r>
          </a:p>
        </p:txBody>
      </p:sp>
      <p:sp>
        <p:nvSpPr>
          <p:cNvPr id="40" name="文本框 39">
            <a:extLst>
              <a:ext uri="{FF2B5EF4-FFF2-40B4-BE49-F238E27FC236}">
                <a16:creationId xmlns:a16="http://schemas.microsoft.com/office/drawing/2014/main" id="{60169E7E-38BA-678E-C525-32C1B9A173ED}"/>
              </a:ext>
            </a:extLst>
          </p:cNvPr>
          <p:cNvSpPr txBox="1"/>
          <p:nvPr/>
        </p:nvSpPr>
        <p:spPr>
          <a:xfrm>
            <a:off x="7304760" y="1862480"/>
            <a:ext cx="4325232" cy="629724"/>
          </a:xfrm>
          <a:prstGeom prst="rect">
            <a:avLst/>
          </a:prstGeom>
          <a:noFill/>
        </p:spPr>
        <p:txBody>
          <a:bodyPr wrap="square" rtlCol="0">
            <a:spAutoFit/>
          </a:bodyPr>
          <a:lstStyle/>
          <a:p>
            <a:pPr>
              <a:lnSpc>
                <a:spcPct val="130000"/>
              </a:lnSpc>
            </a:pPr>
            <a:r>
              <a:rPr lang="zh-CN" altLang="en-US" sz="1400" dirty="0">
                <a:solidFill>
                  <a:prstClr val="white"/>
                </a:solidFill>
                <a:cs typeface="+mn-ea"/>
                <a:sym typeface="+mn-lt"/>
              </a:rPr>
              <a:t>随时间推移，体系架构及其要素不断改进，达到系统最佳运行状态，实现良性循环。</a:t>
            </a:r>
          </a:p>
        </p:txBody>
      </p:sp>
      <p:sp>
        <p:nvSpPr>
          <p:cNvPr id="3" name="矩形: 圆角 2">
            <a:extLst>
              <a:ext uri="{FF2B5EF4-FFF2-40B4-BE49-F238E27FC236}">
                <a16:creationId xmlns:a16="http://schemas.microsoft.com/office/drawing/2014/main" id="{2C9757AF-9D7C-68AB-B324-7212407D700B}"/>
              </a:ext>
            </a:extLst>
          </p:cNvPr>
          <p:cNvSpPr/>
          <p:nvPr/>
        </p:nvSpPr>
        <p:spPr>
          <a:xfrm>
            <a:off x="7689611" y="3224440"/>
            <a:ext cx="2757170" cy="1671756"/>
          </a:xfrm>
          <a:prstGeom prst="roundRect">
            <a:avLst>
              <a:gd name="adj" fmla="val 2753"/>
            </a:avLst>
          </a:prstGeom>
          <a:solidFill>
            <a:sysClr val="window" lastClr="FFFFFF"/>
          </a:solidFill>
          <a:ln w="12700" cap="flat" cmpd="sng" algn="ctr">
            <a:gradFill>
              <a:gsLst>
                <a:gs pos="0">
                  <a:srgbClr val="1E6BDC"/>
                </a:gs>
                <a:gs pos="100000">
                  <a:srgbClr val="1E6BDC">
                    <a:alpha val="0"/>
                  </a:srgbClr>
                </a:gs>
              </a:gsLst>
              <a:lin ang="5400000" scaled="1"/>
            </a:gradFill>
            <a:prstDash val="solid"/>
            <a:miter lim="800000"/>
          </a:ln>
          <a:effectLst>
            <a:outerShdw blurRad="203200" dist="190500" dir="2700000" algn="tl" rotWithShape="0">
              <a:srgbClr val="2649F8">
                <a:alpha val="1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 name="矩形: 圆角 3">
            <a:extLst>
              <a:ext uri="{FF2B5EF4-FFF2-40B4-BE49-F238E27FC236}">
                <a16:creationId xmlns:a16="http://schemas.microsoft.com/office/drawing/2014/main" id="{10F4CF69-0373-EB63-C995-A95E2815191B}"/>
              </a:ext>
            </a:extLst>
          </p:cNvPr>
          <p:cNvSpPr/>
          <p:nvPr/>
        </p:nvSpPr>
        <p:spPr>
          <a:xfrm>
            <a:off x="7689611" y="4820516"/>
            <a:ext cx="2757170" cy="75943"/>
          </a:xfrm>
          <a:prstGeom prst="roundRect">
            <a:avLst/>
          </a:prstGeom>
          <a:gradFill flip="none" rotWithShape="1">
            <a:gsLst>
              <a:gs pos="100000">
                <a:srgbClr val="884110"/>
              </a:gs>
              <a:gs pos="23000">
                <a:srgbClr val="FEDE9D"/>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cs typeface="+mn-ea"/>
              <a:sym typeface="+mn-lt"/>
            </a:endParaRPr>
          </a:p>
        </p:txBody>
      </p:sp>
      <p:pic>
        <p:nvPicPr>
          <p:cNvPr id="21" name="图片 20">
            <a:extLst>
              <a:ext uri="{FF2B5EF4-FFF2-40B4-BE49-F238E27FC236}">
                <a16:creationId xmlns:a16="http://schemas.microsoft.com/office/drawing/2014/main" id="{A62FD591-2FD3-F4E8-282A-DA27833298EB}"/>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5746050" y="3658070"/>
            <a:ext cx="2246280" cy="2848940"/>
          </a:xfrm>
          <a:prstGeom prst="rect">
            <a:avLst/>
          </a:prstGeom>
        </p:spPr>
      </p:pic>
      <p:sp>
        <p:nvSpPr>
          <p:cNvPr id="12" name="文本框 11">
            <a:extLst>
              <a:ext uri="{FF2B5EF4-FFF2-40B4-BE49-F238E27FC236}">
                <a16:creationId xmlns:a16="http://schemas.microsoft.com/office/drawing/2014/main" id="{28BD194A-DA57-F2D7-8E75-590FE8702DD9}"/>
              </a:ext>
            </a:extLst>
          </p:cNvPr>
          <p:cNvSpPr txBox="1"/>
          <p:nvPr/>
        </p:nvSpPr>
        <p:spPr>
          <a:xfrm>
            <a:off x="7842246" y="3852933"/>
            <a:ext cx="2522844" cy="707886"/>
          </a:xfrm>
          <a:prstGeom prst="rect">
            <a:avLst/>
          </a:prstGeom>
          <a:noFill/>
        </p:spPr>
        <p:txBody>
          <a:bodyPr wrap="square">
            <a:spAutoFit/>
          </a:bodyPr>
          <a:lstStyle>
            <a:defPPr>
              <a:defRPr lang="zh-CN"/>
            </a:defPPr>
            <a:lvl1pPr>
              <a:defRPr sz="4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ctr"/>
            <a:r>
              <a:rPr lang="en-US" altLang="zh-CN" dirty="0">
                <a:latin typeface="+mn-lt"/>
                <a:ea typeface="+mn-ea"/>
                <a:cs typeface="+mn-ea"/>
                <a:sym typeface="+mn-lt"/>
              </a:rPr>
              <a:t>320</a:t>
            </a:r>
            <a:r>
              <a:rPr lang="zh-CN" altLang="en-US" dirty="0">
                <a:latin typeface="+mn-lt"/>
                <a:ea typeface="+mn-ea"/>
                <a:cs typeface="+mn-ea"/>
                <a:sym typeface="+mn-lt"/>
              </a:rPr>
              <a:t>分</a:t>
            </a:r>
          </a:p>
        </p:txBody>
      </p:sp>
      <p:sp>
        <p:nvSpPr>
          <p:cNvPr id="20" name="文本框 19">
            <a:extLst>
              <a:ext uri="{FF2B5EF4-FFF2-40B4-BE49-F238E27FC236}">
                <a16:creationId xmlns:a16="http://schemas.microsoft.com/office/drawing/2014/main" id="{8198BD26-6370-AE82-A1C5-87B40785C478}"/>
              </a:ext>
            </a:extLst>
          </p:cNvPr>
          <p:cNvSpPr txBox="1"/>
          <p:nvPr/>
        </p:nvSpPr>
        <p:spPr>
          <a:xfrm>
            <a:off x="7674369" y="3419487"/>
            <a:ext cx="2696957" cy="423129"/>
          </a:xfrm>
          <a:prstGeom prst="rect">
            <a:avLst/>
          </a:prstGeom>
          <a:noFill/>
        </p:spPr>
        <p:txBody>
          <a:bodyPr wrap="square" rtlCol="0">
            <a:spAutoFit/>
          </a:bodyPr>
          <a:lstStyle/>
          <a:p>
            <a:pPr algn="ctr">
              <a:lnSpc>
                <a:spcPct val="130000"/>
              </a:lnSpc>
            </a:pPr>
            <a:r>
              <a:rPr lang="zh-CN" altLang="en-US" dirty="0">
                <a:solidFill>
                  <a:prstClr val="black"/>
                </a:solidFill>
                <a:cs typeface="+mn-ea"/>
                <a:sym typeface="+mn-lt"/>
              </a:rPr>
              <a:t>累计学分</a:t>
            </a:r>
          </a:p>
        </p:txBody>
      </p:sp>
    </p:spTree>
    <p:extLst>
      <p:ext uri="{BB962C8B-B14F-4D97-AF65-F5344CB8AC3E}">
        <p14:creationId xmlns:p14="http://schemas.microsoft.com/office/powerpoint/2010/main" val="4012561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5" cstate="email">
            <a:duotone>
              <a:prstClr val="black"/>
              <a:srgbClr val="0A4FB6">
                <a:tint val="45000"/>
                <a:satMod val="400000"/>
              </a:srgbClr>
            </a:duotone>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01</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研究背景与意义</a:t>
            </a: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grpSp>
        <p:nvGrpSpPr>
          <p:cNvPr id="2" name="组合 1">
            <a:extLst>
              <a:ext uri="{FF2B5EF4-FFF2-40B4-BE49-F238E27FC236}">
                <a16:creationId xmlns:a16="http://schemas.microsoft.com/office/drawing/2014/main" id="{050CFD76-3FD3-1E49-205A-A14CA31A2544}"/>
              </a:ext>
            </a:extLst>
          </p:cNvPr>
          <p:cNvGrpSpPr/>
          <p:nvPr/>
        </p:nvGrpSpPr>
        <p:grpSpPr>
          <a:xfrm>
            <a:off x="1974622" y="2240544"/>
            <a:ext cx="8126639" cy="4001264"/>
            <a:chOff x="5514975" y="7231381"/>
            <a:chExt cx="3974206" cy="2267997"/>
          </a:xfrm>
        </p:grpSpPr>
        <p:sp>
          <p:nvSpPr>
            <p:cNvPr id="5" name="椭圆 4">
              <a:extLst>
                <a:ext uri="{FF2B5EF4-FFF2-40B4-BE49-F238E27FC236}">
                  <a16:creationId xmlns:a16="http://schemas.microsoft.com/office/drawing/2014/main" id="{DF39ECAC-5642-3B4E-6CED-1A63B4B6EB17}"/>
                </a:ext>
              </a:extLst>
            </p:cNvPr>
            <p:cNvSpPr/>
            <p:nvPr/>
          </p:nvSpPr>
          <p:spPr>
            <a:xfrm>
              <a:off x="5514975" y="7231381"/>
              <a:ext cx="3974206" cy="2267997"/>
            </a:xfrm>
            <a:prstGeom prst="ellipse">
              <a:avLst/>
            </a:prstGeom>
            <a:gradFill flip="none" rotWithShape="1">
              <a:gsLst>
                <a:gs pos="35000">
                  <a:srgbClr val="7B9CFE">
                    <a:alpha val="0"/>
                  </a:srgbClr>
                </a:gs>
                <a:gs pos="65000">
                  <a:srgbClr val="7B9CFE">
                    <a:alpha val="0"/>
                  </a:srgbClr>
                </a:gs>
                <a:gs pos="0">
                  <a:srgbClr val="206BD1">
                    <a:alpha val="18000"/>
                  </a:srgbClr>
                </a:gs>
                <a:gs pos="100000">
                  <a:srgbClr val="206BD1">
                    <a:alpha val="40000"/>
                  </a:srgbClr>
                </a:gs>
              </a:gsLst>
              <a:lin ang="5400000" scaled="0"/>
              <a:tileRect/>
            </a:gradFill>
            <a:ln w="9525" cap="flat" cmpd="sng" algn="ctr">
              <a:gradFill>
                <a:gsLst>
                  <a:gs pos="0">
                    <a:srgbClr val="206BD1">
                      <a:alpha val="39000"/>
                    </a:srgbClr>
                  </a:gs>
                  <a:gs pos="60000">
                    <a:srgbClr val="7B9CFE">
                      <a:alpha val="0"/>
                    </a:srgbClr>
                  </a:gs>
                  <a:gs pos="40000">
                    <a:srgbClr val="206BD1">
                      <a:alpha val="0"/>
                    </a:srgbClr>
                  </a:gs>
                  <a:gs pos="100000">
                    <a:srgbClr val="206BD1"/>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6" name="椭圆 5">
              <a:extLst>
                <a:ext uri="{FF2B5EF4-FFF2-40B4-BE49-F238E27FC236}">
                  <a16:creationId xmlns:a16="http://schemas.microsoft.com/office/drawing/2014/main" id="{B064A7C4-6DEF-4AC5-7C86-E0BD5BB8F28F}"/>
                </a:ext>
              </a:extLst>
            </p:cNvPr>
            <p:cNvSpPr/>
            <p:nvPr/>
          </p:nvSpPr>
          <p:spPr>
            <a:xfrm>
              <a:off x="6296862" y="7489770"/>
              <a:ext cx="2545737" cy="1419151"/>
            </a:xfrm>
            <a:prstGeom prst="ellipse">
              <a:avLst/>
            </a:prstGeom>
            <a:gradFill flip="none" rotWithShape="1">
              <a:gsLst>
                <a:gs pos="74000">
                  <a:srgbClr val="206BD1">
                    <a:alpha val="0"/>
                  </a:srgbClr>
                </a:gs>
                <a:gs pos="100000">
                  <a:srgbClr val="206BD1">
                    <a:alpha val="18000"/>
                  </a:srgbClr>
                </a:gs>
              </a:gsLst>
              <a:path path="shape">
                <a:fillToRect l="50000" t="50000" r="50000" b="50000"/>
              </a:path>
              <a:tileRect/>
            </a:gradFill>
            <a:ln w="9525" cap="flat" cmpd="sng" algn="ctr">
              <a:gradFill>
                <a:gsLst>
                  <a:gs pos="0">
                    <a:srgbClr val="206BD1">
                      <a:alpha val="30000"/>
                    </a:srgbClr>
                  </a:gs>
                  <a:gs pos="100000">
                    <a:srgbClr val="206BD1">
                      <a:alpha val="69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7" name="椭圆 6">
              <a:extLst>
                <a:ext uri="{FF2B5EF4-FFF2-40B4-BE49-F238E27FC236}">
                  <a16:creationId xmlns:a16="http://schemas.microsoft.com/office/drawing/2014/main" id="{BE5FB295-5F5F-96ED-7608-D84D719FAEB9}"/>
                </a:ext>
              </a:extLst>
            </p:cNvPr>
            <p:cNvSpPr/>
            <p:nvPr/>
          </p:nvSpPr>
          <p:spPr>
            <a:xfrm>
              <a:off x="6713329" y="7697940"/>
              <a:ext cx="1663797" cy="933789"/>
            </a:xfrm>
            <a:prstGeom prst="ellipse">
              <a:avLst/>
            </a:prstGeom>
            <a:gradFill flip="none" rotWithShape="1">
              <a:gsLst>
                <a:gs pos="33000">
                  <a:srgbClr val="206BD1">
                    <a:alpha val="7000"/>
                  </a:srgbClr>
                </a:gs>
                <a:gs pos="100000">
                  <a:srgbClr val="206BD1">
                    <a:alpha val="20000"/>
                  </a:srgbClr>
                </a:gs>
              </a:gsLst>
              <a:lin ang="5400000" scaled="0"/>
              <a:tileRect/>
            </a:gradFill>
            <a:ln w="9525" cap="flat" cmpd="sng" algn="ctr">
              <a:gradFill>
                <a:gsLst>
                  <a:gs pos="35000">
                    <a:srgbClr val="206BD1">
                      <a:alpha val="0"/>
                    </a:srgbClr>
                  </a:gs>
                  <a:gs pos="100000">
                    <a:srgbClr val="206BD1">
                      <a:alpha val="6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1" name="椭圆 10">
              <a:extLst>
                <a:ext uri="{FF2B5EF4-FFF2-40B4-BE49-F238E27FC236}">
                  <a16:creationId xmlns:a16="http://schemas.microsoft.com/office/drawing/2014/main" id="{756C6093-B290-1E1D-79C2-FC7C59DB0ED2}"/>
                </a:ext>
              </a:extLst>
            </p:cNvPr>
            <p:cNvSpPr/>
            <p:nvPr/>
          </p:nvSpPr>
          <p:spPr>
            <a:xfrm>
              <a:off x="6998708" y="7801762"/>
              <a:ext cx="1119426" cy="628267"/>
            </a:xfrm>
            <a:prstGeom prst="ellipse">
              <a:avLst/>
            </a:prstGeom>
            <a:gradFill flip="none" rotWithShape="1">
              <a:gsLst>
                <a:gs pos="6000">
                  <a:srgbClr val="206BD1">
                    <a:alpha val="0"/>
                  </a:srgbClr>
                </a:gs>
                <a:gs pos="100000">
                  <a:srgbClr val="206BD1">
                    <a:alpha val="8000"/>
                  </a:srgbClr>
                </a:gs>
              </a:gsLst>
              <a:lin ang="5400000" scaled="0"/>
              <a:tileRect/>
            </a:gradFill>
            <a:ln w="9525" cap="flat" cmpd="sng" algn="ctr">
              <a:gradFill>
                <a:gsLst>
                  <a:gs pos="6000">
                    <a:srgbClr val="206BD1">
                      <a:alpha val="0"/>
                    </a:srgbClr>
                  </a:gs>
                  <a:gs pos="100000">
                    <a:srgbClr val="206BD1">
                      <a:alpha val="6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grpSp>
      <p:cxnSp>
        <p:nvCxnSpPr>
          <p:cNvPr id="13" name="直接连接符 12">
            <a:extLst>
              <a:ext uri="{FF2B5EF4-FFF2-40B4-BE49-F238E27FC236}">
                <a16:creationId xmlns:a16="http://schemas.microsoft.com/office/drawing/2014/main" id="{CC351EE0-FE5C-C0F6-3409-9C83D97116C3}"/>
              </a:ext>
            </a:extLst>
          </p:cNvPr>
          <p:cNvCxnSpPr/>
          <p:nvPr/>
        </p:nvCxnSpPr>
        <p:spPr>
          <a:xfrm>
            <a:off x="3573460" y="2239893"/>
            <a:ext cx="722452" cy="0"/>
          </a:xfrm>
          <a:prstGeom prst="line">
            <a:avLst/>
          </a:prstGeom>
          <a:noFill/>
          <a:ln w="15875" cap="flat" cmpd="sng" algn="ctr">
            <a:solidFill>
              <a:srgbClr val="FEDE9D"/>
            </a:solidFill>
            <a:prstDash val="solid"/>
            <a:miter lim="800000"/>
          </a:ln>
          <a:effectLst/>
        </p:spPr>
      </p:cxnSp>
      <p:sp>
        <p:nvSpPr>
          <p:cNvPr id="14" name="矩形: 圆角 13">
            <a:extLst>
              <a:ext uri="{FF2B5EF4-FFF2-40B4-BE49-F238E27FC236}">
                <a16:creationId xmlns:a16="http://schemas.microsoft.com/office/drawing/2014/main" id="{F6129F1F-FAB4-6705-39BF-2D6EC49484B3}"/>
              </a:ext>
            </a:extLst>
          </p:cNvPr>
          <p:cNvSpPr/>
          <p:nvPr/>
        </p:nvSpPr>
        <p:spPr>
          <a:xfrm flipV="1">
            <a:off x="527843" y="1519306"/>
            <a:ext cx="3045617" cy="1197573"/>
          </a:xfrm>
          <a:prstGeom prst="roundRect">
            <a:avLst/>
          </a:prstGeom>
          <a:gradFill>
            <a:gsLst>
              <a:gs pos="0">
                <a:srgbClr val="FFFFFF"/>
              </a:gs>
              <a:gs pos="100000">
                <a:srgbClr val="206BD1">
                  <a:lumMod val="20000"/>
                  <a:lumOff val="80000"/>
                </a:srgbClr>
              </a:gs>
            </a:gsLst>
            <a:lin ang="20100000" scaled="0"/>
          </a:gradFill>
          <a:ln w="6350" cap="flat" cmpd="sng" algn="ctr">
            <a:gradFill>
              <a:gsLst>
                <a:gs pos="49588">
                  <a:srgbClr val="206BD1">
                    <a:lumMod val="60000"/>
                    <a:lumOff val="40000"/>
                  </a:srgbClr>
                </a:gs>
                <a:gs pos="0">
                  <a:srgbClr val="206BD1">
                    <a:lumMod val="98000"/>
                    <a:lumOff val="2000"/>
                  </a:srgbClr>
                </a:gs>
                <a:gs pos="100000">
                  <a:srgbClr val="206BD1">
                    <a:lumMod val="90000"/>
                  </a:srgbClr>
                </a:gs>
              </a:gsLst>
              <a:lin ang="2700000" scaled="0"/>
            </a:gradFill>
            <a:prstDash val="solid"/>
            <a:miter lim="800000"/>
          </a:ln>
          <a:effectLst>
            <a:outerShdw blurRad="203200" dist="63500" dir="2700000" algn="tl" rotWithShape="0">
              <a:srgbClr val="206BD1">
                <a:lumMod val="50000"/>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6" name="文本框 15">
            <a:extLst>
              <a:ext uri="{FF2B5EF4-FFF2-40B4-BE49-F238E27FC236}">
                <a16:creationId xmlns:a16="http://schemas.microsoft.com/office/drawing/2014/main" id="{76119230-C658-1ADF-610F-DB609E5E7446}"/>
              </a:ext>
            </a:extLst>
          </p:cNvPr>
          <p:cNvSpPr txBox="1"/>
          <p:nvPr/>
        </p:nvSpPr>
        <p:spPr>
          <a:xfrm>
            <a:off x="1002467" y="1784687"/>
            <a:ext cx="2400831" cy="739048"/>
          </a:xfrm>
          <a:prstGeom prst="rect">
            <a:avLst/>
          </a:prstGeom>
          <a:noFill/>
        </p:spPr>
        <p:txBody>
          <a:bodyPr wrap="square">
            <a:spAutoFit/>
          </a:bodyPr>
          <a:lstStyle/>
          <a:p>
            <a:pPr>
              <a:lnSpc>
                <a:spcPct val="120000"/>
              </a:lnSpc>
            </a:pPr>
            <a:r>
              <a:rPr lang="zh-CN" altLang="en-US" dirty="0">
                <a:solidFill>
                  <a:srgbClr val="000000">
                    <a:lumMod val="75000"/>
                    <a:lumOff val="25000"/>
                  </a:srgbClr>
                </a:solidFill>
                <a:cs typeface="+mn-ea"/>
                <a:sym typeface="+mn-lt"/>
              </a:rPr>
              <a:t>信息系统烟囱林立，数据孤岛现象普遍</a:t>
            </a:r>
          </a:p>
        </p:txBody>
      </p:sp>
      <p:cxnSp>
        <p:nvCxnSpPr>
          <p:cNvPr id="17" name="直接连接符 16">
            <a:extLst>
              <a:ext uri="{FF2B5EF4-FFF2-40B4-BE49-F238E27FC236}">
                <a16:creationId xmlns:a16="http://schemas.microsoft.com/office/drawing/2014/main" id="{447B1487-987A-2825-8748-3E57777100D6}"/>
              </a:ext>
            </a:extLst>
          </p:cNvPr>
          <p:cNvCxnSpPr/>
          <p:nvPr/>
        </p:nvCxnSpPr>
        <p:spPr>
          <a:xfrm>
            <a:off x="4293622" y="2239893"/>
            <a:ext cx="906007" cy="932214"/>
          </a:xfrm>
          <a:prstGeom prst="line">
            <a:avLst/>
          </a:prstGeom>
          <a:noFill/>
          <a:ln w="15875" cap="flat" cmpd="sng" algn="ctr">
            <a:solidFill>
              <a:srgbClr val="FEDE9D"/>
            </a:solidFill>
            <a:prstDash val="solid"/>
            <a:miter lim="800000"/>
          </a:ln>
          <a:effectLst/>
        </p:spPr>
      </p:cxnSp>
      <p:grpSp>
        <p:nvGrpSpPr>
          <p:cNvPr id="18" name="组合 17">
            <a:extLst>
              <a:ext uri="{FF2B5EF4-FFF2-40B4-BE49-F238E27FC236}">
                <a16:creationId xmlns:a16="http://schemas.microsoft.com/office/drawing/2014/main" id="{F97951FD-9EBC-D7E0-5C80-D718A32BC084}"/>
              </a:ext>
            </a:extLst>
          </p:cNvPr>
          <p:cNvGrpSpPr/>
          <p:nvPr/>
        </p:nvGrpSpPr>
        <p:grpSpPr>
          <a:xfrm>
            <a:off x="5161343" y="3138826"/>
            <a:ext cx="108000" cy="108000"/>
            <a:chOff x="4955195" y="2837020"/>
            <a:chExt cx="108000" cy="108000"/>
          </a:xfrm>
        </p:grpSpPr>
        <p:sp>
          <p:nvSpPr>
            <p:cNvPr id="19" name="椭圆 18">
              <a:extLst>
                <a:ext uri="{FF2B5EF4-FFF2-40B4-BE49-F238E27FC236}">
                  <a16:creationId xmlns:a16="http://schemas.microsoft.com/office/drawing/2014/main" id="{C3C0452C-CA30-F5F3-4EDE-6836705D0926}"/>
                </a:ext>
              </a:extLst>
            </p:cNvPr>
            <p:cNvSpPr/>
            <p:nvPr/>
          </p:nvSpPr>
          <p:spPr>
            <a:xfrm>
              <a:off x="4955195" y="2837020"/>
              <a:ext cx="108000" cy="108000"/>
            </a:xfrm>
            <a:prstGeom prst="ellipse">
              <a:avLst/>
            </a:prstGeom>
            <a:gradFill flip="none" rotWithShape="1">
              <a:gsLst>
                <a:gs pos="3000">
                  <a:srgbClr val="206BD1">
                    <a:alpha val="0"/>
                  </a:srgbClr>
                </a:gs>
                <a:gs pos="100000">
                  <a:srgbClr val="206BD1">
                    <a:alpha val="2600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27" name="椭圆 26">
              <a:extLst>
                <a:ext uri="{FF2B5EF4-FFF2-40B4-BE49-F238E27FC236}">
                  <a16:creationId xmlns:a16="http://schemas.microsoft.com/office/drawing/2014/main" id="{4DE361A5-9AD4-619A-5E92-D5579F9C8BE2}"/>
                </a:ext>
              </a:extLst>
            </p:cNvPr>
            <p:cNvSpPr/>
            <p:nvPr/>
          </p:nvSpPr>
          <p:spPr>
            <a:xfrm>
              <a:off x="4971914" y="2853739"/>
              <a:ext cx="74563" cy="74563"/>
            </a:xfrm>
            <a:prstGeom prst="ellipse">
              <a:avLst/>
            </a:prstGeom>
            <a:gradFill flip="none" rotWithShape="1">
              <a:gsLst>
                <a:gs pos="100000">
                  <a:srgbClr val="206BD1">
                    <a:lumMod val="50000"/>
                  </a:srgbClr>
                </a:gs>
                <a:gs pos="79000">
                  <a:srgbClr val="206BD1">
                    <a:lumMod val="50000"/>
                  </a:srgbClr>
                </a:gs>
                <a:gs pos="18000">
                  <a:srgbClr val="206BD1"/>
                </a:gs>
              </a:gsLst>
              <a:path path="circle">
                <a:fillToRect l="100000" b="100000"/>
              </a:path>
              <a:tileRect t="-100000" r="-100000"/>
            </a:gradFill>
            <a:ln w="12700" cap="flat" cmpd="sng" algn="ctr">
              <a:noFill/>
              <a:prstDash val="solid"/>
              <a:miter lim="800000"/>
            </a:ln>
            <a:effectLst>
              <a:outerShdw blurRad="228600" dist="63500" dir="5400000" algn="t" rotWithShape="0">
                <a:srgbClr val="206BD1">
                  <a:lumMod val="50000"/>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pSp>
      <p:cxnSp>
        <p:nvCxnSpPr>
          <p:cNvPr id="35" name="直接连接符 34">
            <a:extLst>
              <a:ext uri="{FF2B5EF4-FFF2-40B4-BE49-F238E27FC236}">
                <a16:creationId xmlns:a16="http://schemas.microsoft.com/office/drawing/2014/main" id="{BC2FC813-242C-6D5E-973D-B909B998829D}"/>
              </a:ext>
            </a:extLst>
          </p:cNvPr>
          <p:cNvCxnSpPr/>
          <p:nvPr/>
        </p:nvCxnSpPr>
        <p:spPr>
          <a:xfrm>
            <a:off x="8379885" y="2983731"/>
            <a:ext cx="807027" cy="0"/>
          </a:xfrm>
          <a:prstGeom prst="line">
            <a:avLst/>
          </a:prstGeom>
          <a:noFill/>
          <a:ln w="15875" cap="flat" cmpd="sng" algn="ctr">
            <a:solidFill>
              <a:srgbClr val="FEDE9D"/>
            </a:solidFill>
            <a:prstDash val="solid"/>
            <a:miter lim="800000"/>
          </a:ln>
          <a:effectLst/>
        </p:spPr>
      </p:cxnSp>
      <p:cxnSp>
        <p:nvCxnSpPr>
          <p:cNvPr id="37" name="直接连接符 36">
            <a:extLst>
              <a:ext uri="{FF2B5EF4-FFF2-40B4-BE49-F238E27FC236}">
                <a16:creationId xmlns:a16="http://schemas.microsoft.com/office/drawing/2014/main" id="{27DF980D-93EA-204A-B3E2-0270BD32641A}"/>
              </a:ext>
            </a:extLst>
          </p:cNvPr>
          <p:cNvCxnSpPr/>
          <p:nvPr/>
        </p:nvCxnSpPr>
        <p:spPr>
          <a:xfrm flipH="1">
            <a:off x="7820253" y="2986814"/>
            <a:ext cx="557828" cy="953235"/>
          </a:xfrm>
          <a:prstGeom prst="line">
            <a:avLst/>
          </a:prstGeom>
          <a:noFill/>
          <a:ln w="15875" cap="flat" cmpd="sng" algn="ctr">
            <a:solidFill>
              <a:srgbClr val="FEDE9D"/>
            </a:solidFill>
            <a:prstDash val="solid"/>
            <a:miter lim="800000"/>
          </a:ln>
          <a:effectLst/>
        </p:spPr>
      </p:cxnSp>
      <p:grpSp>
        <p:nvGrpSpPr>
          <p:cNvPr id="42" name="组合 41">
            <a:extLst>
              <a:ext uri="{FF2B5EF4-FFF2-40B4-BE49-F238E27FC236}">
                <a16:creationId xmlns:a16="http://schemas.microsoft.com/office/drawing/2014/main" id="{AC78506E-3B74-FECD-C79D-D90A85049770}"/>
              </a:ext>
            </a:extLst>
          </p:cNvPr>
          <p:cNvGrpSpPr/>
          <p:nvPr/>
        </p:nvGrpSpPr>
        <p:grpSpPr>
          <a:xfrm>
            <a:off x="7751215" y="3908838"/>
            <a:ext cx="108000" cy="108000"/>
            <a:chOff x="4955195" y="2837020"/>
            <a:chExt cx="108000" cy="108000"/>
          </a:xfrm>
        </p:grpSpPr>
        <p:sp>
          <p:nvSpPr>
            <p:cNvPr id="46" name="椭圆 45">
              <a:extLst>
                <a:ext uri="{FF2B5EF4-FFF2-40B4-BE49-F238E27FC236}">
                  <a16:creationId xmlns:a16="http://schemas.microsoft.com/office/drawing/2014/main" id="{CCA200BA-337C-56F9-A487-50CDC56ECF3C}"/>
                </a:ext>
              </a:extLst>
            </p:cNvPr>
            <p:cNvSpPr/>
            <p:nvPr/>
          </p:nvSpPr>
          <p:spPr>
            <a:xfrm>
              <a:off x="4955195" y="2837020"/>
              <a:ext cx="108000" cy="108000"/>
            </a:xfrm>
            <a:prstGeom prst="ellipse">
              <a:avLst/>
            </a:prstGeom>
            <a:gradFill flip="none" rotWithShape="1">
              <a:gsLst>
                <a:gs pos="3000">
                  <a:srgbClr val="206BD1">
                    <a:alpha val="0"/>
                  </a:srgbClr>
                </a:gs>
                <a:gs pos="100000">
                  <a:srgbClr val="206BD1">
                    <a:alpha val="2600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49" name="椭圆 48">
              <a:extLst>
                <a:ext uri="{FF2B5EF4-FFF2-40B4-BE49-F238E27FC236}">
                  <a16:creationId xmlns:a16="http://schemas.microsoft.com/office/drawing/2014/main" id="{6184CB9B-1952-4A93-2F7C-24B19B98C02E}"/>
                </a:ext>
              </a:extLst>
            </p:cNvPr>
            <p:cNvSpPr/>
            <p:nvPr/>
          </p:nvSpPr>
          <p:spPr>
            <a:xfrm>
              <a:off x="4971914" y="2853739"/>
              <a:ext cx="74563" cy="74563"/>
            </a:xfrm>
            <a:prstGeom prst="ellipse">
              <a:avLst/>
            </a:prstGeom>
            <a:gradFill flip="none" rotWithShape="1">
              <a:gsLst>
                <a:gs pos="100000">
                  <a:srgbClr val="206BD1">
                    <a:lumMod val="50000"/>
                  </a:srgbClr>
                </a:gs>
                <a:gs pos="79000">
                  <a:srgbClr val="206BD1">
                    <a:lumMod val="50000"/>
                  </a:srgbClr>
                </a:gs>
                <a:gs pos="18000">
                  <a:srgbClr val="206BD1"/>
                </a:gs>
              </a:gsLst>
              <a:path path="circle">
                <a:fillToRect l="100000" b="100000"/>
              </a:path>
              <a:tileRect t="-100000" r="-100000"/>
            </a:gradFill>
            <a:ln w="12700" cap="flat" cmpd="sng" algn="ctr">
              <a:noFill/>
              <a:prstDash val="solid"/>
              <a:miter lim="800000"/>
            </a:ln>
            <a:effectLst>
              <a:outerShdw blurRad="228600" dist="63500" dir="5400000" algn="t" rotWithShape="0">
                <a:srgbClr val="206BD1">
                  <a:lumMod val="50000"/>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pSp>
      <p:sp>
        <p:nvSpPr>
          <p:cNvPr id="50" name="矩形: 圆角 49">
            <a:extLst>
              <a:ext uri="{FF2B5EF4-FFF2-40B4-BE49-F238E27FC236}">
                <a16:creationId xmlns:a16="http://schemas.microsoft.com/office/drawing/2014/main" id="{F91E1EB0-1897-5EEA-5B66-4595C51C39BB}"/>
              </a:ext>
            </a:extLst>
          </p:cNvPr>
          <p:cNvSpPr/>
          <p:nvPr/>
        </p:nvSpPr>
        <p:spPr>
          <a:xfrm flipH="1" flipV="1">
            <a:off x="9186911" y="2302479"/>
            <a:ext cx="2477245" cy="1091739"/>
          </a:xfrm>
          <a:prstGeom prst="roundRect">
            <a:avLst/>
          </a:prstGeom>
          <a:gradFill>
            <a:gsLst>
              <a:gs pos="0">
                <a:srgbClr val="FFFFFF"/>
              </a:gs>
              <a:gs pos="100000">
                <a:srgbClr val="206BD1">
                  <a:lumMod val="20000"/>
                  <a:lumOff val="80000"/>
                </a:srgbClr>
              </a:gs>
            </a:gsLst>
            <a:lin ang="20100000" scaled="0"/>
          </a:gradFill>
          <a:ln w="6350" cap="flat" cmpd="sng" algn="ctr">
            <a:gradFill>
              <a:gsLst>
                <a:gs pos="49588">
                  <a:srgbClr val="206BD1">
                    <a:lumMod val="60000"/>
                    <a:lumOff val="40000"/>
                  </a:srgbClr>
                </a:gs>
                <a:gs pos="0">
                  <a:srgbClr val="206BD1">
                    <a:lumMod val="98000"/>
                    <a:lumOff val="2000"/>
                  </a:srgbClr>
                </a:gs>
                <a:gs pos="100000">
                  <a:srgbClr val="206BD1">
                    <a:lumMod val="90000"/>
                  </a:srgbClr>
                </a:gs>
              </a:gsLst>
              <a:lin ang="2700000" scaled="0"/>
            </a:gradFill>
            <a:prstDash val="solid"/>
            <a:miter lim="800000"/>
          </a:ln>
          <a:effectLst>
            <a:outerShdw blurRad="203200" dist="63500" dir="2700000" algn="tl" rotWithShape="0">
              <a:srgbClr val="206BD1">
                <a:lumMod val="50000"/>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56" name="文本框 55">
            <a:extLst>
              <a:ext uri="{FF2B5EF4-FFF2-40B4-BE49-F238E27FC236}">
                <a16:creationId xmlns:a16="http://schemas.microsoft.com/office/drawing/2014/main" id="{4E81CE7F-E145-28AB-F7F9-CAB64E948357}"/>
              </a:ext>
            </a:extLst>
          </p:cNvPr>
          <p:cNvSpPr txBox="1"/>
          <p:nvPr/>
        </p:nvSpPr>
        <p:spPr>
          <a:xfrm>
            <a:off x="9400571" y="2507778"/>
            <a:ext cx="2147469" cy="739048"/>
          </a:xfrm>
          <a:prstGeom prst="rect">
            <a:avLst/>
          </a:prstGeom>
          <a:noFill/>
        </p:spPr>
        <p:txBody>
          <a:bodyPr wrap="square">
            <a:spAutoFit/>
          </a:bodyPr>
          <a:lstStyle/>
          <a:p>
            <a:pPr>
              <a:lnSpc>
                <a:spcPct val="120000"/>
              </a:lnSpc>
            </a:pPr>
            <a:r>
              <a:rPr lang="zh-CN" altLang="en-US" dirty="0">
                <a:solidFill>
                  <a:srgbClr val="000000">
                    <a:lumMod val="75000"/>
                    <a:lumOff val="25000"/>
                  </a:srgbClr>
                </a:solidFill>
                <a:cs typeface="+mn-ea"/>
                <a:sym typeface="+mn-lt"/>
              </a:rPr>
              <a:t>信息安全缺失，网络风险日益提高</a:t>
            </a:r>
          </a:p>
        </p:txBody>
      </p:sp>
      <p:sp>
        <p:nvSpPr>
          <p:cNvPr id="57" name="矩形: 圆角 56">
            <a:extLst>
              <a:ext uri="{FF2B5EF4-FFF2-40B4-BE49-F238E27FC236}">
                <a16:creationId xmlns:a16="http://schemas.microsoft.com/office/drawing/2014/main" id="{698AFE73-E528-E42F-28E6-DE1EE430015E}"/>
              </a:ext>
            </a:extLst>
          </p:cNvPr>
          <p:cNvSpPr/>
          <p:nvPr/>
        </p:nvSpPr>
        <p:spPr>
          <a:xfrm>
            <a:off x="1233210" y="4836847"/>
            <a:ext cx="2503421" cy="927100"/>
          </a:xfrm>
          <a:prstGeom prst="roundRect">
            <a:avLst/>
          </a:prstGeom>
          <a:gradFill>
            <a:gsLst>
              <a:gs pos="0">
                <a:srgbClr val="FFFFFF"/>
              </a:gs>
              <a:gs pos="100000">
                <a:srgbClr val="206BD1">
                  <a:lumMod val="20000"/>
                  <a:lumOff val="80000"/>
                </a:srgbClr>
              </a:gs>
            </a:gsLst>
            <a:lin ang="20100000" scaled="0"/>
          </a:gradFill>
          <a:ln w="6350" cap="flat" cmpd="sng" algn="ctr">
            <a:gradFill>
              <a:gsLst>
                <a:gs pos="49588">
                  <a:srgbClr val="206BD1">
                    <a:lumMod val="60000"/>
                    <a:lumOff val="40000"/>
                  </a:srgbClr>
                </a:gs>
                <a:gs pos="0">
                  <a:srgbClr val="206BD1">
                    <a:lumMod val="98000"/>
                    <a:lumOff val="2000"/>
                  </a:srgbClr>
                </a:gs>
                <a:gs pos="100000">
                  <a:srgbClr val="206BD1">
                    <a:lumMod val="90000"/>
                  </a:srgbClr>
                </a:gs>
              </a:gsLst>
              <a:lin ang="2700000" scaled="0"/>
            </a:gradFill>
            <a:prstDash val="solid"/>
            <a:miter lim="800000"/>
          </a:ln>
          <a:effectLst>
            <a:outerShdw blurRad="203200" dist="63500" dir="2700000" algn="tl" rotWithShape="0">
              <a:srgbClr val="206BD1">
                <a:lumMod val="50000"/>
                <a:alpha val="3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58" name="文本框 57">
            <a:extLst>
              <a:ext uri="{FF2B5EF4-FFF2-40B4-BE49-F238E27FC236}">
                <a16:creationId xmlns:a16="http://schemas.microsoft.com/office/drawing/2014/main" id="{5E00DDCC-2E83-FC63-235D-A4CE6AAF6B71}"/>
              </a:ext>
            </a:extLst>
          </p:cNvPr>
          <p:cNvSpPr txBox="1"/>
          <p:nvPr/>
        </p:nvSpPr>
        <p:spPr>
          <a:xfrm>
            <a:off x="1461485" y="4967798"/>
            <a:ext cx="2300269" cy="739048"/>
          </a:xfrm>
          <a:prstGeom prst="rect">
            <a:avLst/>
          </a:prstGeom>
          <a:noFill/>
        </p:spPr>
        <p:txBody>
          <a:bodyPr wrap="square">
            <a:spAutoFit/>
          </a:bodyPr>
          <a:lstStyle/>
          <a:p>
            <a:pPr>
              <a:lnSpc>
                <a:spcPct val="120000"/>
              </a:lnSpc>
            </a:pPr>
            <a:r>
              <a:rPr lang="zh-CN" altLang="en-US" dirty="0">
                <a:solidFill>
                  <a:srgbClr val="000000">
                    <a:lumMod val="75000"/>
                    <a:lumOff val="25000"/>
                  </a:srgbClr>
                </a:solidFill>
                <a:cs typeface="+mn-ea"/>
                <a:sym typeface="+mn-lt"/>
              </a:rPr>
              <a:t>城市建设水平不一，缺乏整体规划</a:t>
            </a:r>
          </a:p>
        </p:txBody>
      </p:sp>
      <p:cxnSp>
        <p:nvCxnSpPr>
          <p:cNvPr id="59" name="直接连接符 58">
            <a:extLst>
              <a:ext uri="{FF2B5EF4-FFF2-40B4-BE49-F238E27FC236}">
                <a16:creationId xmlns:a16="http://schemas.microsoft.com/office/drawing/2014/main" id="{982113D4-ACE9-948A-29C9-7F081AD795C6}"/>
              </a:ext>
            </a:extLst>
          </p:cNvPr>
          <p:cNvCxnSpPr/>
          <p:nvPr/>
        </p:nvCxnSpPr>
        <p:spPr>
          <a:xfrm flipV="1">
            <a:off x="4076406" y="4493963"/>
            <a:ext cx="932221" cy="980573"/>
          </a:xfrm>
          <a:prstGeom prst="line">
            <a:avLst/>
          </a:prstGeom>
          <a:noFill/>
          <a:ln w="15875" cap="flat" cmpd="sng" algn="ctr">
            <a:solidFill>
              <a:srgbClr val="FEDE9D"/>
            </a:solidFill>
            <a:prstDash val="solid"/>
            <a:miter lim="800000"/>
          </a:ln>
          <a:effectLst/>
        </p:spPr>
      </p:cxnSp>
      <p:grpSp>
        <p:nvGrpSpPr>
          <p:cNvPr id="89" name="组合 88">
            <a:extLst>
              <a:ext uri="{FF2B5EF4-FFF2-40B4-BE49-F238E27FC236}">
                <a16:creationId xmlns:a16="http://schemas.microsoft.com/office/drawing/2014/main" id="{2FDA1610-CF56-13C5-6B30-4CBCCEAEC22A}"/>
              </a:ext>
            </a:extLst>
          </p:cNvPr>
          <p:cNvGrpSpPr/>
          <p:nvPr/>
        </p:nvGrpSpPr>
        <p:grpSpPr>
          <a:xfrm>
            <a:off x="4954627" y="4440246"/>
            <a:ext cx="108000" cy="108000"/>
            <a:chOff x="4955195" y="2837020"/>
            <a:chExt cx="108000" cy="108000"/>
          </a:xfrm>
        </p:grpSpPr>
        <p:sp>
          <p:nvSpPr>
            <p:cNvPr id="90" name="椭圆 89">
              <a:extLst>
                <a:ext uri="{FF2B5EF4-FFF2-40B4-BE49-F238E27FC236}">
                  <a16:creationId xmlns:a16="http://schemas.microsoft.com/office/drawing/2014/main" id="{1276EF73-B595-3B04-4532-60B5702AF009}"/>
                </a:ext>
              </a:extLst>
            </p:cNvPr>
            <p:cNvSpPr/>
            <p:nvPr/>
          </p:nvSpPr>
          <p:spPr>
            <a:xfrm>
              <a:off x="4955195" y="2837020"/>
              <a:ext cx="108000" cy="108000"/>
            </a:xfrm>
            <a:prstGeom prst="ellipse">
              <a:avLst/>
            </a:prstGeom>
            <a:gradFill flip="none" rotWithShape="1">
              <a:gsLst>
                <a:gs pos="3000">
                  <a:srgbClr val="206BD1">
                    <a:alpha val="0"/>
                  </a:srgbClr>
                </a:gs>
                <a:gs pos="100000">
                  <a:srgbClr val="206BD1">
                    <a:alpha val="2600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91" name="椭圆 90">
              <a:extLst>
                <a:ext uri="{FF2B5EF4-FFF2-40B4-BE49-F238E27FC236}">
                  <a16:creationId xmlns:a16="http://schemas.microsoft.com/office/drawing/2014/main" id="{12DA07D4-7263-028B-1CAD-196012EE00E5}"/>
                </a:ext>
              </a:extLst>
            </p:cNvPr>
            <p:cNvSpPr/>
            <p:nvPr/>
          </p:nvSpPr>
          <p:spPr>
            <a:xfrm>
              <a:off x="4971914" y="2853739"/>
              <a:ext cx="74563" cy="74563"/>
            </a:xfrm>
            <a:prstGeom prst="ellipse">
              <a:avLst/>
            </a:prstGeom>
            <a:gradFill flip="none" rotWithShape="1">
              <a:gsLst>
                <a:gs pos="100000">
                  <a:srgbClr val="206BD1">
                    <a:lumMod val="50000"/>
                  </a:srgbClr>
                </a:gs>
                <a:gs pos="79000">
                  <a:srgbClr val="206BD1">
                    <a:lumMod val="50000"/>
                  </a:srgbClr>
                </a:gs>
                <a:gs pos="18000">
                  <a:srgbClr val="206BD1"/>
                </a:gs>
              </a:gsLst>
              <a:path path="circle">
                <a:fillToRect l="100000" b="100000"/>
              </a:path>
              <a:tileRect t="-100000" r="-100000"/>
            </a:gradFill>
            <a:ln w="12700" cap="flat" cmpd="sng" algn="ctr">
              <a:noFill/>
              <a:prstDash val="solid"/>
              <a:miter lim="800000"/>
            </a:ln>
            <a:effectLst>
              <a:outerShdw blurRad="228600" dist="63500" dir="5400000" algn="t" rotWithShape="0">
                <a:srgbClr val="206BD1">
                  <a:lumMod val="50000"/>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pSp>
      <p:cxnSp>
        <p:nvCxnSpPr>
          <p:cNvPr id="92" name="直接连接符 91">
            <a:extLst>
              <a:ext uri="{FF2B5EF4-FFF2-40B4-BE49-F238E27FC236}">
                <a16:creationId xmlns:a16="http://schemas.microsoft.com/office/drawing/2014/main" id="{046FE32B-3FEB-3DAE-5D43-530EA694CDBE}"/>
              </a:ext>
            </a:extLst>
          </p:cNvPr>
          <p:cNvCxnSpPr/>
          <p:nvPr/>
        </p:nvCxnSpPr>
        <p:spPr>
          <a:xfrm>
            <a:off x="3736631" y="5474536"/>
            <a:ext cx="346192" cy="0"/>
          </a:xfrm>
          <a:prstGeom prst="line">
            <a:avLst/>
          </a:prstGeom>
          <a:noFill/>
          <a:ln w="15875" cap="flat" cmpd="sng" algn="ctr">
            <a:solidFill>
              <a:srgbClr val="FEDE9D"/>
            </a:solidFill>
            <a:prstDash val="solid"/>
            <a:miter lim="800000"/>
          </a:ln>
          <a:effectLst/>
        </p:spPr>
      </p:cxnSp>
      <p:sp>
        <p:nvSpPr>
          <p:cNvPr id="93" name="椭圆 92">
            <a:extLst>
              <a:ext uri="{FF2B5EF4-FFF2-40B4-BE49-F238E27FC236}">
                <a16:creationId xmlns:a16="http://schemas.microsoft.com/office/drawing/2014/main" id="{042EC5E0-0E03-7596-8A78-11E63AD4622B}"/>
              </a:ext>
            </a:extLst>
          </p:cNvPr>
          <p:cNvSpPr/>
          <p:nvPr/>
        </p:nvSpPr>
        <p:spPr>
          <a:xfrm>
            <a:off x="4957400" y="3843508"/>
            <a:ext cx="2560412" cy="480412"/>
          </a:xfrm>
          <a:prstGeom prst="ellipse">
            <a:avLst/>
          </a:prstGeom>
          <a:gradFill flip="none" rotWithShape="1">
            <a:gsLst>
              <a:gs pos="16000">
                <a:srgbClr val="206BD1">
                  <a:lumMod val="80000"/>
                  <a:alpha val="70000"/>
                </a:srgbClr>
              </a:gs>
              <a:gs pos="100000">
                <a:srgbClr val="206BD1">
                  <a:alpha val="0"/>
                </a:srgbClr>
              </a:gs>
            </a:gsLst>
            <a:path path="shape">
              <a:fillToRect l="50000" t="50000" r="50000" b="50000"/>
            </a:path>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0" b="0" i="0" u="none" strike="noStrike" kern="0" cap="none" spc="0" normalizeH="0" baseline="0" noProof="0">
              <a:ln>
                <a:noFill/>
              </a:ln>
              <a:solidFill>
                <a:srgbClr val="FFFFFF"/>
              </a:solidFill>
              <a:effectLst/>
              <a:uLnTx/>
              <a:uFillTx/>
              <a:cs typeface="+mn-ea"/>
              <a:sym typeface="+mn-lt"/>
            </a:endParaRPr>
          </a:p>
        </p:txBody>
      </p:sp>
      <p:grpSp>
        <p:nvGrpSpPr>
          <p:cNvPr id="94" name="组合 93">
            <a:extLst>
              <a:ext uri="{FF2B5EF4-FFF2-40B4-BE49-F238E27FC236}">
                <a16:creationId xmlns:a16="http://schemas.microsoft.com/office/drawing/2014/main" id="{21DC3ED1-5B1B-9C5D-6CAF-42A77992C45A}"/>
              </a:ext>
            </a:extLst>
          </p:cNvPr>
          <p:cNvGrpSpPr/>
          <p:nvPr/>
        </p:nvGrpSpPr>
        <p:grpSpPr>
          <a:xfrm>
            <a:off x="4298591" y="631059"/>
            <a:ext cx="4252234" cy="4401205"/>
            <a:chOff x="6048621" y="414049"/>
            <a:chExt cx="4252234" cy="4401205"/>
          </a:xfrm>
        </p:grpSpPr>
        <p:sp>
          <p:nvSpPr>
            <p:cNvPr id="95" name="文本框 94">
              <a:extLst>
                <a:ext uri="{FF2B5EF4-FFF2-40B4-BE49-F238E27FC236}">
                  <a16:creationId xmlns:a16="http://schemas.microsoft.com/office/drawing/2014/main" id="{2463CE02-04EC-720D-8FEF-D80EF756859D}"/>
                </a:ext>
              </a:extLst>
            </p:cNvPr>
            <p:cNvSpPr txBox="1"/>
            <p:nvPr/>
          </p:nvSpPr>
          <p:spPr>
            <a:xfrm>
              <a:off x="6048621" y="414049"/>
              <a:ext cx="4252234" cy="4401205"/>
            </a:xfrm>
            <a:prstGeom prst="rect">
              <a:avLst/>
            </a:prstGeom>
          </p:spPr>
          <p:txBody>
            <a:bodyPr wrap="square" rtlCol="0">
              <a:spAutoFit/>
              <a:scene3d>
                <a:camera prst="isometricOffAxis1Right"/>
                <a:lightRig rig="glow" dir="t"/>
              </a:scene3d>
              <a:sp3d extrusionH="762000" prstMaterial="translucentPowder"/>
            </a:bodyPr>
            <a:lstStyle/>
            <a:p>
              <a:pPr algn="ctr"/>
              <a:r>
                <a:rPr lang="en-US" altLang="zh-CN" sz="28000" dirty="0">
                  <a:solidFill>
                    <a:srgbClr val="F9F9FA"/>
                  </a:solidFill>
                  <a:cs typeface="+mn-ea"/>
                  <a:sym typeface="+mn-lt"/>
                </a:rPr>
                <a:t>3</a:t>
              </a:r>
              <a:endParaRPr lang="zh-CN" altLang="en-US" sz="28000" dirty="0">
                <a:solidFill>
                  <a:srgbClr val="F9F9FA"/>
                </a:solidFill>
                <a:cs typeface="+mn-ea"/>
                <a:sym typeface="+mn-lt"/>
              </a:endParaRPr>
            </a:p>
          </p:txBody>
        </p:sp>
        <p:sp>
          <p:nvSpPr>
            <p:cNvPr id="96" name="文本框 95">
              <a:extLst>
                <a:ext uri="{FF2B5EF4-FFF2-40B4-BE49-F238E27FC236}">
                  <a16:creationId xmlns:a16="http://schemas.microsoft.com/office/drawing/2014/main" id="{F8D07129-DF93-5764-EA82-911485325611}"/>
                </a:ext>
              </a:extLst>
            </p:cNvPr>
            <p:cNvSpPr txBox="1"/>
            <p:nvPr/>
          </p:nvSpPr>
          <p:spPr>
            <a:xfrm>
              <a:off x="6048621" y="414049"/>
              <a:ext cx="4252234" cy="4401205"/>
            </a:xfrm>
            <a:prstGeom prst="rect">
              <a:avLst/>
            </a:prstGeom>
          </p:spPr>
          <p:txBody>
            <a:bodyPr wrap="square" rtlCol="0">
              <a:spAutoFit/>
              <a:scene3d>
                <a:camera prst="isometricOffAxis1Right"/>
                <a:lightRig rig="glow" dir="t"/>
              </a:scene3d>
              <a:sp3d extrusionH="762000" prstMaterial="translucentPowder"/>
            </a:bodyPr>
            <a:lstStyle/>
            <a:p>
              <a:pPr algn="ctr"/>
              <a:r>
                <a:rPr lang="en-US" altLang="zh-CN" sz="28000" dirty="0">
                  <a:gradFill>
                    <a:gsLst>
                      <a:gs pos="84000">
                        <a:srgbClr val="206BD1">
                          <a:lumMod val="50000"/>
                        </a:srgbClr>
                      </a:gs>
                      <a:gs pos="32000">
                        <a:srgbClr val="206BD1"/>
                      </a:gs>
                    </a:gsLst>
                    <a:path path="circle">
                      <a:fillToRect r="100000" b="100000"/>
                    </a:path>
                  </a:gradFill>
                  <a:cs typeface="+mn-ea"/>
                  <a:sym typeface="+mn-lt"/>
                </a:rPr>
                <a:t>3</a:t>
              </a:r>
              <a:endParaRPr lang="zh-CN" altLang="en-US" sz="28000" dirty="0">
                <a:gradFill>
                  <a:gsLst>
                    <a:gs pos="84000">
                      <a:srgbClr val="206BD1">
                        <a:lumMod val="50000"/>
                      </a:srgbClr>
                    </a:gs>
                    <a:gs pos="32000">
                      <a:srgbClr val="206BD1"/>
                    </a:gs>
                  </a:gsLst>
                  <a:path path="circle">
                    <a:fillToRect r="100000" b="100000"/>
                  </a:path>
                </a:gradFill>
                <a:cs typeface="+mn-ea"/>
                <a:sym typeface="+mn-lt"/>
              </a:endParaRPr>
            </a:p>
          </p:txBody>
        </p:sp>
        <p:sp>
          <p:nvSpPr>
            <p:cNvPr id="97" name="文本框 96">
              <a:extLst>
                <a:ext uri="{FF2B5EF4-FFF2-40B4-BE49-F238E27FC236}">
                  <a16:creationId xmlns:a16="http://schemas.microsoft.com/office/drawing/2014/main" id="{A2D54BE5-E493-41B2-4EA1-91ABDCEFADB3}"/>
                </a:ext>
              </a:extLst>
            </p:cNvPr>
            <p:cNvSpPr txBox="1"/>
            <p:nvPr/>
          </p:nvSpPr>
          <p:spPr>
            <a:xfrm>
              <a:off x="6048621" y="414049"/>
              <a:ext cx="4252234" cy="4401205"/>
            </a:xfrm>
            <a:prstGeom prst="rect">
              <a:avLst/>
            </a:prstGeom>
          </p:spPr>
          <p:txBody>
            <a:bodyPr wrap="square" rtlCol="0">
              <a:spAutoFit/>
              <a:scene3d>
                <a:camera prst="isometricOffAxis1Right"/>
                <a:lightRig rig="threePt" dir="t"/>
              </a:scene3d>
              <a:sp3d prstMaterial="matte"/>
            </a:bodyPr>
            <a:lstStyle/>
            <a:p>
              <a:pPr algn="ctr"/>
              <a:r>
                <a:rPr lang="en-US" altLang="zh-CN" sz="28000" dirty="0">
                  <a:gradFill>
                    <a:gsLst>
                      <a:gs pos="100000">
                        <a:srgbClr val="1E6BDC"/>
                      </a:gs>
                      <a:gs pos="80000">
                        <a:srgbClr val="0A4FB6"/>
                      </a:gs>
                      <a:gs pos="50000">
                        <a:srgbClr val="1E6BDC"/>
                      </a:gs>
                      <a:gs pos="24000">
                        <a:srgbClr val="0A4FB6"/>
                      </a:gs>
                      <a:gs pos="0">
                        <a:srgbClr val="1E6BDC"/>
                      </a:gs>
                    </a:gsLst>
                    <a:path path="circle">
                      <a:fillToRect r="100000" b="100000"/>
                    </a:path>
                  </a:gradFill>
                  <a:cs typeface="+mn-ea"/>
                  <a:sym typeface="+mn-lt"/>
                </a:rPr>
                <a:t>3</a:t>
              </a:r>
              <a:endParaRPr lang="zh-CN" altLang="en-US" sz="28000" dirty="0">
                <a:gradFill>
                  <a:gsLst>
                    <a:gs pos="100000">
                      <a:srgbClr val="1E6BDC"/>
                    </a:gs>
                    <a:gs pos="80000">
                      <a:srgbClr val="0A4FB6"/>
                    </a:gs>
                    <a:gs pos="50000">
                      <a:srgbClr val="1E6BDC"/>
                    </a:gs>
                    <a:gs pos="24000">
                      <a:srgbClr val="0A4FB6"/>
                    </a:gs>
                    <a:gs pos="0">
                      <a:srgbClr val="1E6BDC"/>
                    </a:gs>
                  </a:gsLst>
                  <a:path path="circle">
                    <a:fillToRect r="100000" b="100000"/>
                  </a:path>
                </a:gradFill>
                <a:cs typeface="+mn-ea"/>
                <a:sym typeface="+mn-lt"/>
              </a:endParaRPr>
            </a:p>
          </p:txBody>
        </p:sp>
      </p:grpSp>
      <p:pic>
        <p:nvPicPr>
          <p:cNvPr id="98" name="图片 97">
            <a:extLst>
              <a:ext uri="{FF2B5EF4-FFF2-40B4-BE49-F238E27FC236}">
                <a16:creationId xmlns:a16="http://schemas.microsoft.com/office/drawing/2014/main" id="{39FA2940-93A9-AEF6-8393-CE4D6F74BD7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193445" y="5169608"/>
            <a:ext cx="3002754" cy="1793438"/>
          </a:xfrm>
          <a:prstGeom prst="rect">
            <a:avLst/>
          </a:prstGeom>
        </p:spPr>
      </p:pic>
    </p:spTree>
    <p:extLst>
      <p:ext uri="{BB962C8B-B14F-4D97-AF65-F5344CB8AC3E}">
        <p14:creationId xmlns:p14="http://schemas.microsoft.com/office/powerpoint/2010/main" val="392448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5" cstate="email">
            <a:duotone>
              <a:prstClr val="black"/>
              <a:srgbClr val="0A4FB6">
                <a:tint val="45000"/>
                <a:satMod val="400000"/>
              </a:srgbClr>
            </a:duotone>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01</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研究背景与意义</a:t>
            </a: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
        <p:nvSpPr>
          <p:cNvPr id="122" name="文本框 121">
            <a:extLst>
              <a:ext uri="{FF2B5EF4-FFF2-40B4-BE49-F238E27FC236}">
                <a16:creationId xmlns:a16="http://schemas.microsoft.com/office/drawing/2014/main" id="{BB24FE53-3E6C-1399-CEBF-A058C4DACC05}"/>
              </a:ext>
            </a:extLst>
          </p:cNvPr>
          <p:cNvSpPr txBox="1"/>
          <p:nvPr/>
        </p:nvSpPr>
        <p:spPr>
          <a:xfrm>
            <a:off x="-133677" y="608707"/>
            <a:ext cx="4257040" cy="3154710"/>
          </a:xfrm>
          <a:prstGeom prst="rect">
            <a:avLst/>
          </a:prstGeom>
          <a:noFill/>
        </p:spPr>
        <p:txBody>
          <a:bodyPr wrap="square" rtlCol="0">
            <a:spAutoFit/>
          </a:bodyPr>
          <a:lstStyle/>
          <a:p>
            <a:pPr algn="ctr">
              <a:defRPr/>
            </a:pPr>
            <a:r>
              <a:rPr lang="en-US" altLang="zh-CN" sz="19900" dirty="0">
                <a:ln>
                  <a:gradFill>
                    <a:gsLst>
                      <a:gs pos="0">
                        <a:prstClr val="white"/>
                      </a:gs>
                      <a:gs pos="79000">
                        <a:prstClr val="white">
                          <a:alpha val="0"/>
                        </a:prstClr>
                      </a:gs>
                    </a:gsLst>
                    <a:lin ang="5400000" scaled="1"/>
                  </a:gradFill>
                </a:ln>
                <a:gradFill flip="none" rotWithShape="1">
                  <a:gsLst>
                    <a:gs pos="78000">
                      <a:prstClr val="white">
                        <a:alpha val="0"/>
                      </a:prstClr>
                    </a:gs>
                    <a:gs pos="3000">
                      <a:prstClr val="white">
                        <a:alpha val="68000"/>
                      </a:prstClr>
                    </a:gs>
                  </a:gsLst>
                  <a:lin ang="5400000" scaled="1"/>
                  <a:tileRect/>
                </a:gradFill>
                <a:cs typeface="+mn-ea"/>
                <a:sym typeface="+mn-lt"/>
              </a:rPr>
              <a:t>01</a:t>
            </a:r>
            <a:endParaRPr lang="zh-CN" altLang="en-US" sz="19900" dirty="0">
              <a:ln>
                <a:gradFill>
                  <a:gsLst>
                    <a:gs pos="0">
                      <a:prstClr val="white"/>
                    </a:gs>
                    <a:gs pos="79000">
                      <a:prstClr val="white">
                        <a:alpha val="0"/>
                      </a:prstClr>
                    </a:gs>
                  </a:gsLst>
                  <a:lin ang="5400000" scaled="1"/>
                </a:gradFill>
              </a:ln>
              <a:gradFill flip="none" rotWithShape="1">
                <a:gsLst>
                  <a:gs pos="78000">
                    <a:prstClr val="white">
                      <a:alpha val="0"/>
                    </a:prstClr>
                  </a:gs>
                  <a:gs pos="3000">
                    <a:prstClr val="white">
                      <a:alpha val="68000"/>
                    </a:prstClr>
                  </a:gs>
                </a:gsLst>
                <a:lin ang="5400000" scaled="1"/>
                <a:tileRect/>
              </a:gradFill>
              <a:cs typeface="+mn-ea"/>
              <a:sym typeface="+mn-lt"/>
            </a:endParaRPr>
          </a:p>
        </p:txBody>
      </p:sp>
      <p:sp>
        <p:nvSpPr>
          <p:cNvPr id="123" name="文本框 122">
            <a:extLst>
              <a:ext uri="{FF2B5EF4-FFF2-40B4-BE49-F238E27FC236}">
                <a16:creationId xmlns:a16="http://schemas.microsoft.com/office/drawing/2014/main" id="{F596C81F-E6C6-DD6B-7810-0190DDA31B1A}"/>
              </a:ext>
            </a:extLst>
          </p:cNvPr>
          <p:cNvSpPr txBox="1"/>
          <p:nvPr/>
        </p:nvSpPr>
        <p:spPr>
          <a:xfrm>
            <a:off x="2549438" y="608707"/>
            <a:ext cx="4257040" cy="3154710"/>
          </a:xfrm>
          <a:prstGeom prst="rect">
            <a:avLst/>
          </a:prstGeom>
          <a:noFill/>
        </p:spPr>
        <p:txBody>
          <a:bodyPr wrap="square" rtlCol="0">
            <a:spAutoFit/>
          </a:bodyPr>
          <a:lstStyle/>
          <a:p>
            <a:pPr algn="ctr">
              <a:defRPr/>
            </a:pPr>
            <a:r>
              <a:rPr lang="en-US" altLang="zh-CN" sz="19900" dirty="0">
                <a:ln>
                  <a:gradFill>
                    <a:gsLst>
                      <a:gs pos="0">
                        <a:prstClr val="white"/>
                      </a:gs>
                      <a:gs pos="79000">
                        <a:prstClr val="white">
                          <a:alpha val="0"/>
                        </a:prstClr>
                      </a:gs>
                    </a:gsLst>
                    <a:lin ang="5400000" scaled="1"/>
                  </a:gradFill>
                </a:ln>
                <a:gradFill flip="none" rotWithShape="1">
                  <a:gsLst>
                    <a:gs pos="78000">
                      <a:prstClr val="white">
                        <a:alpha val="0"/>
                      </a:prstClr>
                    </a:gs>
                    <a:gs pos="3000">
                      <a:prstClr val="white">
                        <a:alpha val="68000"/>
                      </a:prstClr>
                    </a:gs>
                  </a:gsLst>
                  <a:lin ang="5400000" scaled="1"/>
                  <a:tileRect/>
                </a:gradFill>
                <a:cs typeface="+mn-ea"/>
                <a:sym typeface="+mn-lt"/>
              </a:rPr>
              <a:t>02</a:t>
            </a:r>
            <a:endParaRPr lang="zh-CN" altLang="en-US" sz="19900" dirty="0">
              <a:ln>
                <a:gradFill>
                  <a:gsLst>
                    <a:gs pos="0">
                      <a:prstClr val="white"/>
                    </a:gs>
                    <a:gs pos="79000">
                      <a:prstClr val="white">
                        <a:alpha val="0"/>
                      </a:prstClr>
                    </a:gs>
                  </a:gsLst>
                  <a:lin ang="5400000" scaled="1"/>
                </a:gradFill>
              </a:ln>
              <a:gradFill flip="none" rotWithShape="1">
                <a:gsLst>
                  <a:gs pos="78000">
                    <a:prstClr val="white">
                      <a:alpha val="0"/>
                    </a:prstClr>
                  </a:gs>
                  <a:gs pos="3000">
                    <a:prstClr val="white">
                      <a:alpha val="68000"/>
                    </a:prstClr>
                  </a:gs>
                </a:gsLst>
                <a:lin ang="5400000" scaled="1"/>
                <a:tileRect/>
              </a:gradFill>
              <a:cs typeface="+mn-ea"/>
              <a:sym typeface="+mn-lt"/>
            </a:endParaRPr>
          </a:p>
        </p:txBody>
      </p:sp>
      <p:sp>
        <p:nvSpPr>
          <p:cNvPr id="124" name="文本框 123">
            <a:extLst>
              <a:ext uri="{FF2B5EF4-FFF2-40B4-BE49-F238E27FC236}">
                <a16:creationId xmlns:a16="http://schemas.microsoft.com/office/drawing/2014/main" id="{A5486051-8B73-FB60-BB59-FDD4787B0B3F}"/>
              </a:ext>
            </a:extLst>
          </p:cNvPr>
          <p:cNvSpPr txBox="1"/>
          <p:nvPr/>
        </p:nvSpPr>
        <p:spPr>
          <a:xfrm>
            <a:off x="5232553" y="608707"/>
            <a:ext cx="4257040" cy="3154710"/>
          </a:xfrm>
          <a:prstGeom prst="rect">
            <a:avLst/>
          </a:prstGeom>
          <a:noFill/>
        </p:spPr>
        <p:txBody>
          <a:bodyPr wrap="square" rtlCol="0">
            <a:spAutoFit/>
          </a:bodyPr>
          <a:lstStyle/>
          <a:p>
            <a:pPr algn="ctr">
              <a:defRPr/>
            </a:pPr>
            <a:r>
              <a:rPr lang="en-US" altLang="zh-CN" sz="19900" dirty="0">
                <a:ln>
                  <a:gradFill>
                    <a:gsLst>
                      <a:gs pos="0">
                        <a:prstClr val="white"/>
                      </a:gs>
                      <a:gs pos="79000">
                        <a:prstClr val="white">
                          <a:alpha val="0"/>
                        </a:prstClr>
                      </a:gs>
                    </a:gsLst>
                    <a:lin ang="5400000" scaled="1"/>
                  </a:gradFill>
                </a:ln>
                <a:gradFill flip="none" rotWithShape="1">
                  <a:gsLst>
                    <a:gs pos="78000">
                      <a:prstClr val="white">
                        <a:alpha val="0"/>
                      </a:prstClr>
                    </a:gs>
                    <a:gs pos="3000">
                      <a:prstClr val="white">
                        <a:alpha val="68000"/>
                      </a:prstClr>
                    </a:gs>
                  </a:gsLst>
                  <a:lin ang="5400000" scaled="1"/>
                  <a:tileRect/>
                </a:gradFill>
                <a:cs typeface="+mn-ea"/>
                <a:sym typeface="+mn-lt"/>
              </a:rPr>
              <a:t>03</a:t>
            </a:r>
            <a:endParaRPr lang="zh-CN" altLang="en-US" sz="19900" dirty="0">
              <a:ln>
                <a:gradFill>
                  <a:gsLst>
                    <a:gs pos="0">
                      <a:prstClr val="white"/>
                    </a:gs>
                    <a:gs pos="79000">
                      <a:prstClr val="white">
                        <a:alpha val="0"/>
                      </a:prstClr>
                    </a:gs>
                  </a:gsLst>
                  <a:lin ang="5400000" scaled="1"/>
                </a:gradFill>
              </a:ln>
              <a:gradFill flip="none" rotWithShape="1">
                <a:gsLst>
                  <a:gs pos="78000">
                    <a:prstClr val="white">
                      <a:alpha val="0"/>
                    </a:prstClr>
                  </a:gs>
                  <a:gs pos="3000">
                    <a:prstClr val="white">
                      <a:alpha val="68000"/>
                    </a:prstClr>
                  </a:gs>
                </a:gsLst>
                <a:lin ang="5400000" scaled="1"/>
                <a:tileRect/>
              </a:gradFill>
              <a:cs typeface="+mn-ea"/>
              <a:sym typeface="+mn-lt"/>
            </a:endParaRPr>
          </a:p>
        </p:txBody>
      </p:sp>
      <p:sp>
        <p:nvSpPr>
          <p:cNvPr id="125" name="文本框 124">
            <a:extLst>
              <a:ext uri="{FF2B5EF4-FFF2-40B4-BE49-F238E27FC236}">
                <a16:creationId xmlns:a16="http://schemas.microsoft.com/office/drawing/2014/main" id="{77EFCBCB-F8E1-E5EC-AEC9-79C307D13A7E}"/>
              </a:ext>
            </a:extLst>
          </p:cNvPr>
          <p:cNvSpPr txBox="1"/>
          <p:nvPr/>
        </p:nvSpPr>
        <p:spPr>
          <a:xfrm>
            <a:off x="7915669" y="608707"/>
            <a:ext cx="4257040" cy="3154710"/>
          </a:xfrm>
          <a:prstGeom prst="rect">
            <a:avLst/>
          </a:prstGeom>
          <a:noFill/>
        </p:spPr>
        <p:txBody>
          <a:bodyPr wrap="square" rtlCol="0">
            <a:spAutoFit/>
          </a:bodyPr>
          <a:lstStyle/>
          <a:p>
            <a:pPr algn="ctr">
              <a:defRPr/>
            </a:pPr>
            <a:r>
              <a:rPr lang="en-US" altLang="zh-CN" sz="19900" dirty="0">
                <a:ln>
                  <a:gradFill>
                    <a:gsLst>
                      <a:gs pos="0">
                        <a:prstClr val="white"/>
                      </a:gs>
                      <a:gs pos="79000">
                        <a:prstClr val="white">
                          <a:alpha val="0"/>
                        </a:prstClr>
                      </a:gs>
                    </a:gsLst>
                    <a:lin ang="5400000" scaled="1"/>
                  </a:gradFill>
                </a:ln>
                <a:gradFill flip="none" rotWithShape="1">
                  <a:gsLst>
                    <a:gs pos="78000">
                      <a:prstClr val="white">
                        <a:alpha val="0"/>
                      </a:prstClr>
                    </a:gs>
                    <a:gs pos="3000">
                      <a:prstClr val="white">
                        <a:alpha val="68000"/>
                      </a:prstClr>
                    </a:gs>
                  </a:gsLst>
                  <a:lin ang="5400000" scaled="1"/>
                  <a:tileRect/>
                </a:gradFill>
                <a:cs typeface="+mn-ea"/>
                <a:sym typeface="+mn-lt"/>
              </a:rPr>
              <a:t>04</a:t>
            </a:r>
            <a:endParaRPr lang="zh-CN" altLang="en-US" sz="19900" dirty="0">
              <a:ln>
                <a:gradFill>
                  <a:gsLst>
                    <a:gs pos="0">
                      <a:prstClr val="white"/>
                    </a:gs>
                    <a:gs pos="79000">
                      <a:prstClr val="white">
                        <a:alpha val="0"/>
                      </a:prstClr>
                    </a:gs>
                  </a:gsLst>
                  <a:lin ang="5400000" scaled="1"/>
                </a:gradFill>
              </a:ln>
              <a:gradFill flip="none" rotWithShape="1">
                <a:gsLst>
                  <a:gs pos="78000">
                    <a:prstClr val="white">
                      <a:alpha val="0"/>
                    </a:prstClr>
                  </a:gs>
                  <a:gs pos="3000">
                    <a:prstClr val="white">
                      <a:alpha val="68000"/>
                    </a:prstClr>
                  </a:gs>
                </a:gsLst>
                <a:lin ang="5400000" scaled="1"/>
                <a:tileRect/>
              </a:gradFill>
              <a:cs typeface="+mn-ea"/>
              <a:sym typeface="+mn-lt"/>
            </a:endParaRPr>
          </a:p>
        </p:txBody>
      </p:sp>
      <p:sp>
        <p:nvSpPr>
          <p:cNvPr id="39" name="平行四边形 38">
            <a:extLst>
              <a:ext uri="{FF2B5EF4-FFF2-40B4-BE49-F238E27FC236}">
                <a16:creationId xmlns:a16="http://schemas.microsoft.com/office/drawing/2014/main" id="{66E7E29E-E9AA-063C-F3A1-9B18722C5128}"/>
              </a:ext>
            </a:extLst>
          </p:cNvPr>
          <p:cNvSpPr/>
          <p:nvPr/>
        </p:nvSpPr>
        <p:spPr>
          <a:xfrm rot="10214155" flipV="1">
            <a:off x="5273428" y="5445601"/>
            <a:ext cx="3456911" cy="923480"/>
          </a:xfrm>
          <a:prstGeom prst="parallelogram">
            <a:avLst>
              <a:gd name="adj" fmla="val 134830"/>
            </a:avLst>
          </a:prstGeom>
          <a:solidFill>
            <a:sysClr val="windowText" lastClr="000000">
              <a:alpha val="5000"/>
            </a:sysClr>
          </a:soli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40" name="平行四边形 39">
            <a:extLst>
              <a:ext uri="{FF2B5EF4-FFF2-40B4-BE49-F238E27FC236}">
                <a16:creationId xmlns:a16="http://schemas.microsoft.com/office/drawing/2014/main" id="{46CDF819-A2E2-CC16-8B60-E923C1FF6BA8}"/>
              </a:ext>
            </a:extLst>
          </p:cNvPr>
          <p:cNvSpPr/>
          <p:nvPr/>
        </p:nvSpPr>
        <p:spPr>
          <a:xfrm rot="10214155" flipV="1">
            <a:off x="2568999" y="5445601"/>
            <a:ext cx="3456911" cy="923480"/>
          </a:xfrm>
          <a:prstGeom prst="parallelogram">
            <a:avLst>
              <a:gd name="adj" fmla="val 134830"/>
            </a:avLst>
          </a:prstGeom>
          <a:solidFill>
            <a:sysClr val="windowText" lastClr="000000">
              <a:alpha val="5000"/>
            </a:sysClr>
          </a:solidFill>
          <a:ln w="12700" cap="flat" cmpd="sng" algn="ctr">
            <a:noFill/>
            <a:prstDash val="solid"/>
            <a:miter lim="800000"/>
          </a:ln>
          <a:effectLst>
            <a:softEdge rad="63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1" name="平行四边形 40">
            <a:extLst>
              <a:ext uri="{FF2B5EF4-FFF2-40B4-BE49-F238E27FC236}">
                <a16:creationId xmlns:a16="http://schemas.microsoft.com/office/drawing/2014/main" id="{3644B451-B18B-D68B-27D4-BF4D73374590}"/>
              </a:ext>
            </a:extLst>
          </p:cNvPr>
          <p:cNvSpPr/>
          <p:nvPr/>
        </p:nvSpPr>
        <p:spPr>
          <a:xfrm rot="5400000" flipV="1">
            <a:off x="5183812" y="2873884"/>
            <a:ext cx="4455745" cy="2597914"/>
          </a:xfrm>
          <a:prstGeom prst="parallelogram">
            <a:avLst>
              <a:gd name="adj" fmla="val 17242"/>
            </a:avLst>
          </a:prstGeom>
          <a:gradFill>
            <a:gsLst>
              <a:gs pos="0">
                <a:sysClr val="window" lastClr="FFFFFF">
                  <a:alpha val="69000"/>
                </a:sysClr>
              </a:gs>
              <a:gs pos="100000">
                <a:sysClr val="window" lastClr="FFFFFF"/>
              </a:gs>
            </a:gsLst>
            <a:lin ang="0" scaled="0"/>
          </a:gradFill>
          <a:ln w="12700" cap="flat" cmpd="sng" algn="ctr">
            <a:gradFill>
              <a:gsLst>
                <a:gs pos="0">
                  <a:srgbClr val="1E6BDC"/>
                </a:gs>
                <a:gs pos="100000">
                  <a:srgbClr val="0A4FB6">
                    <a:alpha val="0"/>
                  </a:srgbClr>
                </a:gs>
              </a:gsLs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0" name="平行四边形 59">
            <a:extLst>
              <a:ext uri="{FF2B5EF4-FFF2-40B4-BE49-F238E27FC236}">
                <a16:creationId xmlns:a16="http://schemas.microsoft.com/office/drawing/2014/main" id="{1EB20824-8132-0E7E-45B0-7B5008426CA7}"/>
              </a:ext>
            </a:extLst>
          </p:cNvPr>
          <p:cNvSpPr/>
          <p:nvPr/>
        </p:nvSpPr>
        <p:spPr>
          <a:xfrm rot="5400000" flipV="1">
            <a:off x="2494233" y="2860195"/>
            <a:ext cx="4455746" cy="2597914"/>
          </a:xfrm>
          <a:prstGeom prst="parallelogram">
            <a:avLst>
              <a:gd name="adj" fmla="val 17242"/>
            </a:avLst>
          </a:prstGeom>
          <a:gradFill>
            <a:gsLst>
              <a:gs pos="0">
                <a:sysClr val="window" lastClr="FFFFFF">
                  <a:alpha val="69000"/>
                </a:sysClr>
              </a:gs>
              <a:gs pos="100000">
                <a:sysClr val="window" lastClr="FFFFFF"/>
              </a:gs>
            </a:gsLst>
            <a:lin ang="0" scaled="0"/>
          </a:gradFill>
          <a:ln w="12700" cap="flat" cmpd="sng" algn="ctr">
            <a:gradFill>
              <a:gsLst>
                <a:gs pos="0">
                  <a:srgbClr val="FEDE9D"/>
                </a:gs>
                <a:gs pos="100000">
                  <a:srgbClr val="FEDE9D">
                    <a:alpha val="0"/>
                  </a:srgbClr>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1" name="平行四边形 60">
            <a:extLst>
              <a:ext uri="{FF2B5EF4-FFF2-40B4-BE49-F238E27FC236}">
                <a16:creationId xmlns:a16="http://schemas.microsoft.com/office/drawing/2014/main" id="{22EF23E3-370C-D01E-52F6-5859F4C7FB57}"/>
              </a:ext>
            </a:extLst>
          </p:cNvPr>
          <p:cNvSpPr/>
          <p:nvPr/>
        </p:nvSpPr>
        <p:spPr>
          <a:xfrm rot="5400000" flipV="1">
            <a:off x="-195347" y="2860194"/>
            <a:ext cx="4455746" cy="2597914"/>
          </a:xfrm>
          <a:prstGeom prst="parallelogram">
            <a:avLst>
              <a:gd name="adj" fmla="val 17242"/>
            </a:avLst>
          </a:prstGeom>
          <a:gradFill>
            <a:gsLst>
              <a:gs pos="0">
                <a:sysClr val="window" lastClr="FFFFFF">
                  <a:alpha val="69000"/>
                </a:sysClr>
              </a:gs>
              <a:gs pos="100000">
                <a:sysClr val="window" lastClr="FFFFFF"/>
              </a:gs>
            </a:gsLst>
            <a:lin ang="0" scaled="0"/>
          </a:gradFill>
          <a:ln w="12700" cap="flat" cmpd="sng" algn="ctr">
            <a:gradFill>
              <a:gsLst>
                <a:gs pos="0">
                  <a:srgbClr val="FEDE9D"/>
                </a:gs>
                <a:gs pos="100000">
                  <a:srgbClr val="FEDE9D">
                    <a:alpha val="0"/>
                  </a:srgbClr>
                </a:gs>
              </a:gsLst>
              <a:lin ang="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62" name="组合 61">
            <a:extLst>
              <a:ext uri="{FF2B5EF4-FFF2-40B4-BE49-F238E27FC236}">
                <a16:creationId xmlns:a16="http://schemas.microsoft.com/office/drawing/2014/main" id="{B58092FE-71F5-69FE-BA64-3B1174B5BED1}"/>
              </a:ext>
            </a:extLst>
          </p:cNvPr>
          <p:cNvGrpSpPr/>
          <p:nvPr/>
        </p:nvGrpSpPr>
        <p:grpSpPr>
          <a:xfrm>
            <a:off x="6494449" y="2585800"/>
            <a:ext cx="1824654" cy="3654648"/>
            <a:chOff x="8718755" y="1984879"/>
            <a:chExt cx="2139447" cy="4285154"/>
          </a:xfrm>
          <a:scene3d>
            <a:camera prst="isometricOffAxis1Right"/>
            <a:lightRig rig="contrasting" dir="t"/>
          </a:scene3d>
        </p:grpSpPr>
        <p:grpSp>
          <p:nvGrpSpPr>
            <p:cNvPr id="63" name="组合 62">
              <a:extLst>
                <a:ext uri="{FF2B5EF4-FFF2-40B4-BE49-F238E27FC236}">
                  <a16:creationId xmlns:a16="http://schemas.microsoft.com/office/drawing/2014/main" id="{FA91ABA3-0B51-FE0F-1775-D54F479D14F7}"/>
                </a:ext>
              </a:extLst>
            </p:cNvPr>
            <p:cNvGrpSpPr/>
            <p:nvPr/>
          </p:nvGrpSpPr>
          <p:grpSpPr>
            <a:xfrm>
              <a:off x="8718755" y="2700162"/>
              <a:ext cx="2139447" cy="3569871"/>
              <a:chOff x="8635550" y="2184364"/>
              <a:chExt cx="2139447" cy="3569871"/>
            </a:xfrm>
          </p:grpSpPr>
          <p:sp>
            <p:nvSpPr>
              <p:cNvPr id="65" name="文本框 64">
                <a:extLst>
                  <a:ext uri="{FF2B5EF4-FFF2-40B4-BE49-F238E27FC236}">
                    <a16:creationId xmlns:a16="http://schemas.microsoft.com/office/drawing/2014/main" id="{249D97BA-3404-6C0B-0F85-A2679C52EA7A}"/>
                  </a:ext>
                </a:extLst>
              </p:cNvPr>
              <p:cNvSpPr txBox="1"/>
              <p:nvPr/>
            </p:nvSpPr>
            <p:spPr>
              <a:xfrm>
                <a:off x="8635550" y="2184364"/>
                <a:ext cx="2139447" cy="54131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gradFill>
                      <a:gsLst>
                        <a:gs pos="0">
                          <a:srgbClr val="1E6BDC"/>
                        </a:gs>
                        <a:gs pos="70000">
                          <a:srgbClr val="206BDB"/>
                        </a:gs>
                        <a:gs pos="37100">
                          <a:srgbClr val="0A4FB6"/>
                        </a:gs>
                        <a:gs pos="100000">
                          <a:srgbClr val="0A4FB6"/>
                        </a:gs>
                      </a:gsLst>
                      <a:lin ang="0" scaled="0"/>
                    </a:gradFill>
                    <a:effectLst/>
                    <a:uLnTx/>
                    <a:uFillTx/>
                    <a:cs typeface="+mn-ea"/>
                    <a:sym typeface="+mn-lt"/>
                  </a:rPr>
                  <a:t>空气</a:t>
                </a:r>
                <a:r>
                  <a:rPr lang="zh-CN" altLang="en-US" sz="2400" kern="0" dirty="0">
                    <a:gradFill>
                      <a:gsLst>
                        <a:gs pos="0">
                          <a:srgbClr val="1E6BDC"/>
                        </a:gs>
                        <a:gs pos="70000">
                          <a:srgbClr val="206BDB"/>
                        </a:gs>
                        <a:gs pos="37100">
                          <a:srgbClr val="0A4FB6"/>
                        </a:gs>
                        <a:gs pos="100000">
                          <a:srgbClr val="0A4FB6"/>
                        </a:gs>
                      </a:gsLst>
                      <a:lin ang="0" scaled="0"/>
                    </a:gradFill>
                    <a:cs typeface="+mn-ea"/>
                    <a:sym typeface="+mn-lt"/>
                  </a:rPr>
                  <a:t>动</a:t>
                </a:r>
                <a:r>
                  <a:rPr kumimoji="0" lang="zh-CN" altLang="en-US" sz="2400" b="0" i="0" u="none" strike="noStrike" kern="0" cap="none" spc="0" normalizeH="0" baseline="0" noProof="0" dirty="0">
                    <a:ln>
                      <a:noFill/>
                    </a:ln>
                    <a:gradFill>
                      <a:gsLst>
                        <a:gs pos="0">
                          <a:srgbClr val="1E6BDC"/>
                        </a:gs>
                        <a:gs pos="70000">
                          <a:srgbClr val="206BDB"/>
                        </a:gs>
                        <a:gs pos="37100">
                          <a:srgbClr val="0A4FB6"/>
                        </a:gs>
                        <a:gs pos="100000">
                          <a:srgbClr val="0A4FB6"/>
                        </a:gs>
                      </a:gsLst>
                      <a:lin ang="0" scaled="0"/>
                    </a:gradFill>
                    <a:effectLst/>
                    <a:uLnTx/>
                    <a:uFillTx/>
                    <a:cs typeface="+mn-ea"/>
                    <a:sym typeface="+mn-lt"/>
                  </a:rPr>
                  <a:t>捕获</a:t>
                </a:r>
              </a:p>
            </p:txBody>
          </p:sp>
          <p:sp>
            <p:nvSpPr>
              <p:cNvPr id="66" name="文本框 65">
                <a:extLst>
                  <a:ext uri="{FF2B5EF4-FFF2-40B4-BE49-F238E27FC236}">
                    <a16:creationId xmlns:a16="http://schemas.microsoft.com/office/drawing/2014/main" id="{0E983023-08C5-3DCE-FD61-81B78FB280ED}"/>
                  </a:ext>
                </a:extLst>
              </p:cNvPr>
              <p:cNvSpPr txBox="1"/>
              <p:nvPr/>
            </p:nvSpPr>
            <p:spPr>
              <a:xfrm>
                <a:off x="8635550" y="3428999"/>
                <a:ext cx="2118703" cy="2325236"/>
              </a:xfrm>
              <a:prstGeom prst="rect">
                <a:avLst/>
              </a:prstGeom>
              <a:noFill/>
            </p:spPr>
            <p:txBody>
              <a:bodyPr wrap="square" rtlCol="0">
                <a:spAutoFit/>
              </a:bodyPr>
              <a:lstStyle/>
              <a:p>
                <a:pPr algn="just">
                  <a:lnSpc>
                    <a:spcPct val="130000"/>
                  </a:lnSpc>
                  <a:defRPr/>
                </a:pPr>
                <a:r>
                  <a:rPr lang="zh-CN" altLang="en-US" sz="1600" kern="0" dirty="0">
                    <a:cs typeface="+mn-ea"/>
                    <a:sym typeface="+mn-lt"/>
                  </a:rPr>
                  <a:t>信息生态理论是建立在信息科学和生态学研究基础上的，它利用生态学的理论、观点和方法。</a:t>
                </a:r>
              </a:p>
            </p:txBody>
          </p:sp>
          <p:cxnSp>
            <p:nvCxnSpPr>
              <p:cNvPr id="67" name="直接连接符 66">
                <a:extLst>
                  <a:ext uri="{FF2B5EF4-FFF2-40B4-BE49-F238E27FC236}">
                    <a16:creationId xmlns:a16="http://schemas.microsoft.com/office/drawing/2014/main" id="{4F0A98D7-3638-8C30-A329-7915532DB3DD}"/>
                  </a:ext>
                </a:extLst>
              </p:cNvPr>
              <p:cNvCxnSpPr>
                <a:cxnSpLocks/>
              </p:cNvCxnSpPr>
              <p:nvPr/>
            </p:nvCxnSpPr>
            <p:spPr>
              <a:xfrm>
                <a:off x="8759612" y="3142826"/>
                <a:ext cx="579120" cy="0"/>
              </a:xfrm>
              <a:prstGeom prst="line">
                <a:avLst/>
              </a:prstGeom>
              <a:noFill/>
              <a:ln w="28575" cap="rnd" cmpd="sng" algn="ctr">
                <a:solidFill>
                  <a:srgbClr val="1B4F80"/>
                </a:solidFill>
                <a:prstDash val="solid"/>
                <a:miter lim="800000"/>
              </a:ln>
              <a:effectLst/>
            </p:spPr>
          </p:cxnSp>
        </p:grpSp>
        <p:pic>
          <p:nvPicPr>
            <p:cNvPr id="64" name="图形 63">
              <a:extLst>
                <a:ext uri="{FF2B5EF4-FFF2-40B4-BE49-F238E27FC236}">
                  <a16:creationId xmlns:a16="http://schemas.microsoft.com/office/drawing/2014/main" id="{045BC892-F6A4-867D-DC5F-B2BAB8A1F7D7}"/>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830733" y="1984879"/>
              <a:ext cx="603288" cy="603288"/>
            </a:xfrm>
            <a:prstGeom prst="rect">
              <a:avLst/>
            </a:prstGeom>
          </p:spPr>
        </p:pic>
      </p:grpSp>
      <p:grpSp>
        <p:nvGrpSpPr>
          <p:cNvPr id="68" name="组合 67">
            <a:extLst>
              <a:ext uri="{FF2B5EF4-FFF2-40B4-BE49-F238E27FC236}">
                <a16:creationId xmlns:a16="http://schemas.microsoft.com/office/drawing/2014/main" id="{EB84B7AC-1655-67EE-AAF7-94004E20FE53}"/>
              </a:ext>
            </a:extLst>
          </p:cNvPr>
          <p:cNvGrpSpPr/>
          <p:nvPr/>
        </p:nvGrpSpPr>
        <p:grpSpPr>
          <a:xfrm>
            <a:off x="1173836" y="2352486"/>
            <a:ext cx="1824654" cy="3654648"/>
            <a:chOff x="1322292" y="1984879"/>
            <a:chExt cx="2139447" cy="4285156"/>
          </a:xfrm>
          <a:scene3d>
            <a:camera prst="isometricOffAxis1Right"/>
            <a:lightRig rig="contrasting" dir="t"/>
          </a:scene3d>
        </p:grpSpPr>
        <p:grpSp>
          <p:nvGrpSpPr>
            <p:cNvPr id="69" name="组合 68">
              <a:extLst>
                <a:ext uri="{FF2B5EF4-FFF2-40B4-BE49-F238E27FC236}">
                  <a16:creationId xmlns:a16="http://schemas.microsoft.com/office/drawing/2014/main" id="{5995581C-4167-2E6F-0ECC-8B10685F6E20}"/>
                </a:ext>
              </a:extLst>
            </p:cNvPr>
            <p:cNvGrpSpPr/>
            <p:nvPr/>
          </p:nvGrpSpPr>
          <p:grpSpPr>
            <a:xfrm>
              <a:off x="1322292" y="2700162"/>
              <a:ext cx="2139447" cy="3569873"/>
              <a:chOff x="1225265" y="2184364"/>
              <a:chExt cx="2139447" cy="3569873"/>
            </a:xfrm>
          </p:grpSpPr>
          <p:sp>
            <p:nvSpPr>
              <p:cNvPr id="71" name="文本框 70">
                <a:extLst>
                  <a:ext uri="{FF2B5EF4-FFF2-40B4-BE49-F238E27FC236}">
                    <a16:creationId xmlns:a16="http://schemas.microsoft.com/office/drawing/2014/main" id="{FC257E86-D031-3C08-99A7-0FBCEDCC57E8}"/>
                  </a:ext>
                </a:extLst>
              </p:cNvPr>
              <p:cNvSpPr txBox="1"/>
              <p:nvPr/>
            </p:nvSpPr>
            <p:spPr>
              <a:xfrm>
                <a:off x="1225265" y="2184364"/>
                <a:ext cx="2139447" cy="54131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884110"/>
                    </a:solidFill>
                    <a:effectLst/>
                    <a:uLnTx/>
                    <a:uFillTx/>
                    <a:cs typeface="+mn-ea"/>
                    <a:sym typeface="+mn-lt"/>
                  </a:rPr>
                  <a:t>燃烧前捕获</a:t>
                </a:r>
              </a:p>
            </p:txBody>
          </p:sp>
          <p:sp>
            <p:nvSpPr>
              <p:cNvPr id="72" name="文本框 71">
                <a:extLst>
                  <a:ext uri="{FF2B5EF4-FFF2-40B4-BE49-F238E27FC236}">
                    <a16:creationId xmlns:a16="http://schemas.microsoft.com/office/drawing/2014/main" id="{0AD7A56B-46B2-9126-BA8B-9875DD3097E9}"/>
                  </a:ext>
                </a:extLst>
              </p:cNvPr>
              <p:cNvSpPr txBox="1"/>
              <p:nvPr/>
            </p:nvSpPr>
            <p:spPr>
              <a:xfrm>
                <a:off x="1225265" y="3429000"/>
                <a:ext cx="2118703" cy="232523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effectLst/>
                    <a:uLnTx/>
                    <a:uFillTx/>
                    <a:cs typeface="+mn-ea"/>
                    <a:sym typeface="+mn-lt"/>
                  </a:rPr>
                  <a:t>在碳基原料燃烧前，采用合适的方法将化学能从碳中转移出来，然后将碳与携带能量的其他物质。</a:t>
                </a:r>
              </a:p>
            </p:txBody>
          </p:sp>
          <p:cxnSp>
            <p:nvCxnSpPr>
              <p:cNvPr id="73" name="直接连接符 72">
                <a:extLst>
                  <a:ext uri="{FF2B5EF4-FFF2-40B4-BE49-F238E27FC236}">
                    <a16:creationId xmlns:a16="http://schemas.microsoft.com/office/drawing/2014/main" id="{86E6FADA-6545-D7FE-95F4-5DDAE418EB26}"/>
                  </a:ext>
                </a:extLst>
              </p:cNvPr>
              <p:cNvCxnSpPr>
                <a:cxnSpLocks/>
              </p:cNvCxnSpPr>
              <p:nvPr/>
            </p:nvCxnSpPr>
            <p:spPr>
              <a:xfrm>
                <a:off x="1371600" y="3142826"/>
                <a:ext cx="579120" cy="0"/>
              </a:xfrm>
              <a:prstGeom prst="line">
                <a:avLst/>
              </a:prstGeom>
              <a:noFill/>
              <a:ln w="28575" cap="rnd" cmpd="sng" algn="ctr">
                <a:solidFill>
                  <a:srgbClr val="FEDE9D"/>
                </a:solidFill>
                <a:prstDash val="solid"/>
                <a:miter lim="800000"/>
              </a:ln>
              <a:effectLst/>
            </p:spPr>
          </p:cxnSp>
        </p:grpSp>
        <p:pic>
          <p:nvPicPr>
            <p:cNvPr id="70" name="图形 69">
              <a:extLst>
                <a:ext uri="{FF2B5EF4-FFF2-40B4-BE49-F238E27FC236}">
                  <a16:creationId xmlns:a16="http://schemas.microsoft.com/office/drawing/2014/main" id="{6D4584F2-022E-FDF0-6F57-B79BE3A5C56D}"/>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456543" y="1984879"/>
              <a:ext cx="603288" cy="603288"/>
            </a:xfrm>
            <a:prstGeom prst="rect">
              <a:avLst/>
            </a:prstGeom>
          </p:spPr>
        </p:pic>
      </p:grpSp>
      <p:grpSp>
        <p:nvGrpSpPr>
          <p:cNvPr id="74" name="组合 73">
            <a:extLst>
              <a:ext uri="{FF2B5EF4-FFF2-40B4-BE49-F238E27FC236}">
                <a16:creationId xmlns:a16="http://schemas.microsoft.com/office/drawing/2014/main" id="{DBB04F2E-D893-D999-A813-B776A62F2955}"/>
              </a:ext>
            </a:extLst>
          </p:cNvPr>
          <p:cNvGrpSpPr/>
          <p:nvPr/>
        </p:nvGrpSpPr>
        <p:grpSpPr>
          <a:xfrm>
            <a:off x="3804871" y="2610013"/>
            <a:ext cx="1824654" cy="3296660"/>
            <a:chOff x="5020523" y="2029318"/>
            <a:chExt cx="2139447" cy="3865407"/>
          </a:xfrm>
          <a:scene3d>
            <a:camera prst="isometricOffAxis1Right"/>
            <a:lightRig rig="contrasting" dir="t"/>
          </a:scene3d>
        </p:grpSpPr>
        <p:grpSp>
          <p:nvGrpSpPr>
            <p:cNvPr id="75" name="组合 74">
              <a:extLst>
                <a:ext uri="{FF2B5EF4-FFF2-40B4-BE49-F238E27FC236}">
                  <a16:creationId xmlns:a16="http://schemas.microsoft.com/office/drawing/2014/main" id="{49630EBF-C25B-421C-E173-1B42D493E89C}"/>
                </a:ext>
              </a:extLst>
            </p:cNvPr>
            <p:cNvGrpSpPr/>
            <p:nvPr/>
          </p:nvGrpSpPr>
          <p:grpSpPr>
            <a:xfrm>
              <a:off x="5020523" y="2700162"/>
              <a:ext cx="2139447" cy="3194563"/>
              <a:chOff x="5000220" y="2184364"/>
              <a:chExt cx="2139447" cy="3194563"/>
            </a:xfrm>
          </p:grpSpPr>
          <p:sp>
            <p:nvSpPr>
              <p:cNvPr id="77" name="文本框 76">
                <a:extLst>
                  <a:ext uri="{FF2B5EF4-FFF2-40B4-BE49-F238E27FC236}">
                    <a16:creationId xmlns:a16="http://schemas.microsoft.com/office/drawing/2014/main" id="{7EC42A06-426D-72FE-AD6F-12D56FA519B2}"/>
                  </a:ext>
                </a:extLst>
              </p:cNvPr>
              <p:cNvSpPr txBox="1"/>
              <p:nvPr/>
            </p:nvSpPr>
            <p:spPr>
              <a:xfrm>
                <a:off x="5000220" y="2184364"/>
                <a:ext cx="2139447" cy="54131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884110"/>
                    </a:solidFill>
                    <a:effectLst/>
                    <a:uLnTx/>
                    <a:uFillTx/>
                    <a:cs typeface="+mn-ea"/>
                    <a:sym typeface="+mn-lt"/>
                  </a:rPr>
                  <a:t>燃烧后捕获</a:t>
                </a:r>
              </a:p>
            </p:txBody>
          </p:sp>
          <p:sp>
            <p:nvSpPr>
              <p:cNvPr id="78" name="文本框 77">
                <a:extLst>
                  <a:ext uri="{FF2B5EF4-FFF2-40B4-BE49-F238E27FC236}">
                    <a16:creationId xmlns:a16="http://schemas.microsoft.com/office/drawing/2014/main" id="{FE38F322-5F75-1C60-06DD-C85D34773B61}"/>
                  </a:ext>
                </a:extLst>
              </p:cNvPr>
              <p:cNvSpPr txBox="1"/>
              <p:nvPr/>
            </p:nvSpPr>
            <p:spPr>
              <a:xfrm>
                <a:off x="5000220" y="3429000"/>
                <a:ext cx="2118703" cy="1949927"/>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effectLst/>
                    <a:uLnTx/>
                    <a:uFillTx/>
                    <a:cs typeface="+mn-ea"/>
                    <a:sym typeface="+mn-lt"/>
                  </a:rPr>
                  <a:t>知识经济时代的到来把社会带到了知识型社会，知识学习成为社会成员的终生。</a:t>
                </a:r>
              </a:p>
            </p:txBody>
          </p:sp>
          <p:cxnSp>
            <p:nvCxnSpPr>
              <p:cNvPr id="79" name="直接连接符 78">
                <a:extLst>
                  <a:ext uri="{FF2B5EF4-FFF2-40B4-BE49-F238E27FC236}">
                    <a16:creationId xmlns:a16="http://schemas.microsoft.com/office/drawing/2014/main" id="{FB6A6800-B8ED-CF8D-5EDB-7DF678B77F49}"/>
                  </a:ext>
                </a:extLst>
              </p:cNvPr>
              <p:cNvCxnSpPr>
                <a:cxnSpLocks/>
              </p:cNvCxnSpPr>
              <p:nvPr/>
            </p:nvCxnSpPr>
            <p:spPr>
              <a:xfrm>
                <a:off x="5140959" y="3142826"/>
                <a:ext cx="579120" cy="0"/>
              </a:xfrm>
              <a:prstGeom prst="line">
                <a:avLst/>
              </a:prstGeom>
              <a:noFill/>
              <a:ln w="28575" cap="rnd" cmpd="sng" algn="ctr">
                <a:solidFill>
                  <a:srgbClr val="FEDE9D"/>
                </a:solidFill>
                <a:prstDash val="solid"/>
                <a:miter lim="800000"/>
              </a:ln>
              <a:effectLst/>
            </p:spPr>
          </p:cxnSp>
        </p:grpSp>
        <p:pic>
          <p:nvPicPr>
            <p:cNvPr id="76" name="图形 75">
              <a:extLst>
                <a:ext uri="{FF2B5EF4-FFF2-40B4-BE49-F238E27FC236}">
                  <a16:creationId xmlns:a16="http://schemas.microsoft.com/office/drawing/2014/main" id="{174E1FD0-0A96-E9D2-FB77-174F462E9C8E}"/>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5155708" y="2029318"/>
              <a:ext cx="565376" cy="565376"/>
            </a:xfrm>
            <a:prstGeom prst="rect">
              <a:avLst/>
            </a:prstGeom>
          </p:spPr>
        </p:pic>
      </p:grpSp>
      <p:sp>
        <p:nvSpPr>
          <p:cNvPr id="80" name="平行四边形 79">
            <a:extLst>
              <a:ext uri="{FF2B5EF4-FFF2-40B4-BE49-F238E27FC236}">
                <a16:creationId xmlns:a16="http://schemas.microsoft.com/office/drawing/2014/main" id="{A7240DD8-0819-401F-5277-41F875EA12F2}"/>
              </a:ext>
            </a:extLst>
          </p:cNvPr>
          <p:cNvSpPr/>
          <p:nvPr/>
        </p:nvSpPr>
        <p:spPr>
          <a:xfrm rot="5400000" flipV="1">
            <a:off x="7873391" y="2860194"/>
            <a:ext cx="4455745" cy="2597914"/>
          </a:xfrm>
          <a:prstGeom prst="parallelogram">
            <a:avLst>
              <a:gd name="adj" fmla="val 17242"/>
            </a:avLst>
          </a:prstGeom>
          <a:gradFill>
            <a:gsLst>
              <a:gs pos="0">
                <a:sysClr val="window" lastClr="FFFFFF">
                  <a:alpha val="69000"/>
                </a:sysClr>
              </a:gs>
              <a:gs pos="100000">
                <a:sysClr val="window" lastClr="FFFFFF"/>
              </a:gs>
            </a:gsLst>
            <a:lin ang="0" scaled="0"/>
          </a:gradFill>
          <a:ln w="12700" cap="flat" cmpd="sng" algn="ctr">
            <a:gradFill>
              <a:gsLst>
                <a:gs pos="0">
                  <a:srgbClr val="1E6BDC"/>
                </a:gs>
                <a:gs pos="100000">
                  <a:srgbClr val="0A4FB6">
                    <a:alpha val="0"/>
                  </a:srgbClr>
                </a:gs>
              </a:gsLs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82" name="组合 81">
            <a:extLst>
              <a:ext uri="{FF2B5EF4-FFF2-40B4-BE49-F238E27FC236}">
                <a16:creationId xmlns:a16="http://schemas.microsoft.com/office/drawing/2014/main" id="{95D6FB89-8FA4-F44B-AC3B-AFA89E2D54B1}"/>
              </a:ext>
            </a:extLst>
          </p:cNvPr>
          <p:cNvGrpSpPr/>
          <p:nvPr/>
        </p:nvGrpSpPr>
        <p:grpSpPr>
          <a:xfrm>
            <a:off x="9184027" y="3182148"/>
            <a:ext cx="1950697" cy="2724522"/>
            <a:chOff x="8635550" y="2184364"/>
            <a:chExt cx="2139447" cy="3194562"/>
          </a:xfrm>
          <a:scene3d>
            <a:camera prst="isometricOffAxis1Right"/>
            <a:lightRig rig="contrasting" dir="t"/>
          </a:scene3d>
        </p:grpSpPr>
        <p:sp>
          <p:nvSpPr>
            <p:cNvPr id="84" name="文本框 83">
              <a:extLst>
                <a:ext uri="{FF2B5EF4-FFF2-40B4-BE49-F238E27FC236}">
                  <a16:creationId xmlns:a16="http://schemas.microsoft.com/office/drawing/2014/main" id="{E48E8B58-3B23-7133-06C2-BABB4741D7E1}"/>
                </a:ext>
              </a:extLst>
            </p:cNvPr>
            <p:cNvSpPr txBox="1"/>
            <p:nvPr/>
          </p:nvSpPr>
          <p:spPr>
            <a:xfrm>
              <a:off x="8635550" y="2184364"/>
              <a:ext cx="2139447" cy="54131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gradFill>
                    <a:gsLst>
                      <a:gs pos="0">
                        <a:srgbClr val="1E6BDC"/>
                      </a:gs>
                      <a:gs pos="70000">
                        <a:srgbClr val="206BDB"/>
                      </a:gs>
                      <a:gs pos="37100">
                        <a:srgbClr val="0A4FB6"/>
                      </a:gs>
                      <a:gs pos="100000">
                        <a:srgbClr val="0A4FB6"/>
                      </a:gs>
                    </a:gsLst>
                    <a:lin ang="0" scaled="0"/>
                  </a:gradFill>
                  <a:effectLst/>
                  <a:uLnTx/>
                  <a:uFillTx/>
                  <a:cs typeface="+mn-ea"/>
                  <a:sym typeface="+mn-lt"/>
                </a:rPr>
                <a:t>亏损规避</a:t>
              </a:r>
            </a:p>
          </p:txBody>
        </p:sp>
        <p:sp>
          <p:nvSpPr>
            <p:cNvPr id="85" name="文本框 84">
              <a:extLst>
                <a:ext uri="{FF2B5EF4-FFF2-40B4-BE49-F238E27FC236}">
                  <a16:creationId xmlns:a16="http://schemas.microsoft.com/office/drawing/2014/main" id="{EDF9F600-D5BE-4EF6-E34D-BB7339F89241}"/>
                </a:ext>
              </a:extLst>
            </p:cNvPr>
            <p:cNvSpPr txBox="1"/>
            <p:nvPr/>
          </p:nvSpPr>
          <p:spPr>
            <a:xfrm>
              <a:off x="8635550" y="3429000"/>
              <a:ext cx="2118703" cy="1949926"/>
            </a:xfrm>
            <a:prstGeom prst="rect">
              <a:avLst/>
            </a:prstGeom>
            <a:noFill/>
          </p:spPr>
          <p:txBody>
            <a:bodyPr wrap="square" rtlCol="0">
              <a:spAutoFit/>
            </a:bodyPr>
            <a:lstStyle/>
            <a:p>
              <a:pPr algn="just">
                <a:lnSpc>
                  <a:spcPct val="130000"/>
                </a:lnSpc>
                <a:defRPr/>
              </a:pPr>
              <a:r>
                <a:rPr lang="zh-CN" altLang="en-US" sz="1600" kern="0" dirty="0">
                  <a:cs typeface="+mn-ea"/>
                  <a:sym typeface="+mn-lt"/>
                </a:rPr>
                <a:t>行为者在决策参考点进行心理计算时，通常对预期损失的估值会高于对预期收益的估值。</a:t>
              </a:r>
            </a:p>
          </p:txBody>
        </p:sp>
        <p:cxnSp>
          <p:nvCxnSpPr>
            <p:cNvPr id="86" name="直接连接符 85">
              <a:extLst>
                <a:ext uri="{FF2B5EF4-FFF2-40B4-BE49-F238E27FC236}">
                  <a16:creationId xmlns:a16="http://schemas.microsoft.com/office/drawing/2014/main" id="{B01D8D89-0C83-3090-25F9-3D4A54AAF2F4}"/>
                </a:ext>
              </a:extLst>
            </p:cNvPr>
            <p:cNvCxnSpPr>
              <a:cxnSpLocks/>
            </p:cNvCxnSpPr>
            <p:nvPr/>
          </p:nvCxnSpPr>
          <p:spPr>
            <a:xfrm>
              <a:off x="8759612" y="3142826"/>
              <a:ext cx="579120" cy="0"/>
            </a:xfrm>
            <a:prstGeom prst="line">
              <a:avLst/>
            </a:prstGeom>
            <a:noFill/>
            <a:ln w="28575" cap="rnd" cmpd="sng" algn="ctr">
              <a:solidFill>
                <a:srgbClr val="1B4F80"/>
              </a:solidFill>
              <a:prstDash val="solid"/>
              <a:miter lim="800000"/>
            </a:ln>
            <a:effectLst/>
          </p:spPr>
        </p:cxnSp>
      </p:grpSp>
      <p:grpSp>
        <p:nvGrpSpPr>
          <p:cNvPr id="114" name="组合 113">
            <a:extLst>
              <a:ext uri="{FF2B5EF4-FFF2-40B4-BE49-F238E27FC236}">
                <a16:creationId xmlns:a16="http://schemas.microsoft.com/office/drawing/2014/main" id="{3255F07F-4573-05DC-136A-7C6157FCF828}"/>
              </a:ext>
            </a:extLst>
          </p:cNvPr>
          <p:cNvGrpSpPr/>
          <p:nvPr/>
        </p:nvGrpSpPr>
        <p:grpSpPr>
          <a:xfrm>
            <a:off x="9289836" y="2664815"/>
            <a:ext cx="515750" cy="515887"/>
            <a:chOff x="17144597" y="4071014"/>
            <a:chExt cx="849953" cy="850177"/>
          </a:xfrm>
          <a:solidFill>
            <a:srgbClr val="0A4FB6"/>
          </a:solidFill>
          <a:scene3d>
            <a:camera prst="isometricOffAxis1Right">
              <a:rot lat="780000" lon="20039998" rev="0"/>
            </a:camera>
            <a:lightRig rig="threePt" dir="t"/>
          </a:scene3d>
        </p:grpSpPr>
        <p:sp>
          <p:nvSpPr>
            <p:cNvPr id="115" name="任意多边形: 形状 114">
              <a:extLst>
                <a:ext uri="{FF2B5EF4-FFF2-40B4-BE49-F238E27FC236}">
                  <a16:creationId xmlns:a16="http://schemas.microsoft.com/office/drawing/2014/main" id="{837AF188-9AF1-37A8-033B-8892064EBA67}"/>
                </a:ext>
              </a:extLst>
            </p:cNvPr>
            <p:cNvSpPr/>
            <p:nvPr/>
          </p:nvSpPr>
          <p:spPr>
            <a:xfrm>
              <a:off x="17144597" y="4071014"/>
              <a:ext cx="849953" cy="850177"/>
            </a:xfrm>
            <a:custGeom>
              <a:avLst/>
              <a:gdLst>
                <a:gd name="connsiteX0" fmla="*/ 428339 w 849953"/>
                <a:gd name="connsiteY0" fmla="*/ 0 h 850177"/>
                <a:gd name="connsiteX1" fmla="*/ 494633 w 849953"/>
                <a:gd name="connsiteY1" fmla="*/ 35433 h 850177"/>
                <a:gd name="connsiteX2" fmla="*/ 837057 w 849953"/>
                <a:gd name="connsiteY2" fmla="*/ 214313 h 850177"/>
                <a:gd name="connsiteX3" fmla="*/ 849916 w 849953"/>
                <a:gd name="connsiteY3" fmla="*/ 235839 h 850177"/>
                <a:gd name="connsiteX4" fmla="*/ 849725 w 849953"/>
                <a:gd name="connsiteY4" fmla="*/ 290608 h 850177"/>
                <a:gd name="connsiteX5" fmla="*/ 828104 w 849953"/>
                <a:gd name="connsiteY5" fmla="*/ 303467 h 850177"/>
                <a:gd name="connsiteX6" fmla="*/ 786098 w 849953"/>
                <a:gd name="connsiteY6" fmla="*/ 281464 h 850177"/>
                <a:gd name="connsiteX7" fmla="*/ 786098 w 849953"/>
                <a:gd name="connsiteY7" fmla="*/ 759428 h 850177"/>
                <a:gd name="connsiteX8" fmla="*/ 822388 w 849953"/>
                <a:gd name="connsiteY8" fmla="*/ 759428 h 850177"/>
                <a:gd name="connsiteX9" fmla="*/ 849725 w 849953"/>
                <a:gd name="connsiteY9" fmla="*/ 786575 h 850177"/>
                <a:gd name="connsiteX10" fmla="*/ 849725 w 849953"/>
                <a:gd name="connsiteY10" fmla="*/ 834771 h 850177"/>
                <a:gd name="connsiteX11" fmla="*/ 834676 w 849953"/>
                <a:gd name="connsiteY11" fmla="*/ 850106 h 850177"/>
                <a:gd name="connsiteX12" fmla="*/ 710184 w 849953"/>
                <a:gd name="connsiteY12" fmla="*/ 850106 h 850177"/>
                <a:gd name="connsiteX13" fmla="*/ 695611 w 849953"/>
                <a:gd name="connsiteY13" fmla="*/ 832961 h 850177"/>
                <a:gd name="connsiteX14" fmla="*/ 695611 w 849953"/>
                <a:gd name="connsiteY14" fmla="*/ 451866 h 850177"/>
                <a:gd name="connsiteX15" fmla="*/ 681133 w 849953"/>
                <a:gd name="connsiteY15" fmla="*/ 437102 h 850177"/>
                <a:gd name="connsiteX16" fmla="*/ 166497 w 849953"/>
                <a:gd name="connsiteY16" fmla="*/ 436721 h 850177"/>
                <a:gd name="connsiteX17" fmla="*/ 154114 w 849953"/>
                <a:gd name="connsiteY17" fmla="*/ 448818 h 850177"/>
                <a:gd name="connsiteX18" fmla="*/ 154114 w 849953"/>
                <a:gd name="connsiteY18" fmla="*/ 831533 h 850177"/>
                <a:gd name="connsiteX19" fmla="*/ 135731 w 849953"/>
                <a:gd name="connsiteY19" fmla="*/ 849916 h 850177"/>
                <a:gd name="connsiteX20" fmla="*/ 20384 w 849953"/>
                <a:gd name="connsiteY20" fmla="*/ 850011 h 850177"/>
                <a:gd name="connsiteX21" fmla="*/ 0 w 849953"/>
                <a:gd name="connsiteY21" fmla="*/ 840486 h 850177"/>
                <a:gd name="connsiteX22" fmla="*/ 0 w 849953"/>
                <a:gd name="connsiteY22" fmla="*/ 769049 h 850177"/>
                <a:gd name="connsiteX23" fmla="*/ 20384 w 849953"/>
                <a:gd name="connsiteY23" fmla="*/ 759619 h 850177"/>
                <a:gd name="connsiteX24" fmla="*/ 56007 w 849953"/>
                <a:gd name="connsiteY24" fmla="*/ 759905 h 850177"/>
                <a:gd name="connsiteX25" fmla="*/ 65342 w 849953"/>
                <a:gd name="connsiteY25" fmla="*/ 750475 h 850177"/>
                <a:gd name="connsiteX26" fmla="*/ 65151 w 849953"/>
                <a:gd name="connsiteY26" fmla="*/ 290703 h 850177"/>
                <a:gd name="connsiteX27" fmla="*/ 64198 w 849953"/>
                <a:gd name="connsiteY27" fmla="*/ 280892 h 850177"/>
                <a:gd name="connsiteX28" fmla="*/ 23146 w 849953"/>
                <a:gd name="connsiteY28" fmla="*/ 302133 h 850177"/>
                <a:gd name="connsiteX29" fmla="*/ 0 w 849953"/>
                <a:gd name="connsiteY29" fmla="*/ 295656 h 850177"/>
                <a:gd name="connsiteX30" fmla="*/ 0 w 849953"/>
                <a:gd name="connsiteY30" fmla="*/ 227552 h 850177"/>
                <a:gd name="connsiteX31" fmla="*/ 13526 w 849953"/>
                <a:gd name="connsiteY31" fmla="*/ 215075 h 850177"/>
                <a:gd name="connsiteX32" fmla="*/ 370904 w 849953"/>
                <a:gd name="connsiteY32" fmla="*/ 27432 h 850177"/>
                <a:gd name="connsiteX33" fmla="*/ 421767 w 849953"/>
                <a:gd name="connsiteY33" fmla="*/ 0 h 850177"/>
                <a:gd name="connsiteX34" fmla="*/ 428339 w 849953"/>
                <a:gd name="connsiteY34" fmla="*/ 0 h 850177"/>
                <a:gd name="connsiteX35" fmla="*/ 825055 w 849953"/>
                <a:gd name="connsiteY35" fmla="*/ 783622 h 850177"/>
                <a:gd name="connsiteX36" fmla="*/ 775906 w 849953"/>
                <a:gd name="connsiteY36" fmla="*/ 783622 h 850177"/>
                <a:gd name="connsiteX37" fmla="*/ 762000 w 849953"/>
                <a:gd name="connsiteY37" fmla="*/ 770001 h 850177"/>
                <a:gd name="connsiteX38" fmla="*/ 762000 w 849953"/>
                <a:gd name="connsiteY38" fmla="*/ 760000 h 850177"/>
                <a:gd name="connsiteX39" fmla="*/ 762190 w 849953"/>
                <a:gd name="connsiteY39" fmla="*/ 278321 h 850177"/>
                <a:gd name="connsiteX40" fmla="*/ 753904 w 849953"/>
                <a:gd name="connsiteY40" fmla="*/ 264223 h 850177"/>
                <a:gd name="connsiteX41" fmla="*/ 432911 w 849953"/>
                <a:gd name="connsiteY41" fmla="*/ 96202 h 850177"/>
                <a:gd name="connsiteX42" fmla="*/ 417767 w 849953"/>
                <a:gd name="connsiteY42" fmla="*/ 96012 h 850177"/>
                <a:gd name="connsiteX43" fmla="*/ 97250 w 849953"/>
                <a:gd name="connsiteY43" fmla="*/ 263366 h 850177"/>
                <a:gd name="connsiteX44" fmla="*/ 87439 w 849953"/>
                <a:gd name="connsiteY44" fmla="*/ 280035 h 850177"/>
                <a:gd name="connsiteX45" fmla="*/ 87630 w 849953"/>
                <a:gd name="connsiteY45" fmla="*/ 681990 h 850177"/>
                <a:gd name="connsiteX46" fmla="*/ 87630 w 849953"/>
                <a:gd name="connsiteY46" fmla="*/ 768382 h 850177"/>
                <a:gd name="connsiteX47" fmla="*/ 72676 w 849953"/>
                <a:gd name="connsiteY47" fmla="*/ 783527 h 850177"/>
                <a:gd name="connsiteX48" fmla="*/ 47720 w 849953"/>
                <a:gd name="connsiteY48" fmla="*/ 783527 h 850177"/>
                <a:gd name="connsiteX49" fmla="*/ 25051 w 849953"/>
                <a:gd name="connsiteY49" fmla="*/ 783527 h 850177"/>
                <a:gd name="connsiteX50" fmla="*/ 25051 w 849953"/>
                <a:gd name="connsiteY50" fmla="*/ 826294 h 850177"/>
                <a:gd name="connsiteX51" fmla="*/ 120396 w 849953"/>
                <a:gd name="connsiteY51" fmla="*/ 826294 h 850177"/>
                <a:gd name="connsiteX52" fmla="*/ 131540 w 849953"/>
                <a:gd name="connsiteY52" fmla="*/ 814864 h 850177"/>
                <a:gd name="connsiteX53" fmla="*/ 131540 w 849953"/>
                <a:gd name="connsiteY53" fmla="*/ 434531 h 850177"/>
                <a:gd name="connsiteX54" fmla="*/ 151447 w 849953"/>
                <a:gd name="connsiteY54" fmla="*/ 414147 h 850177"/>
                <a:gd name="connsiteX55" fmla="*/ 699421 w 849953"/>
                <a:gd name="connsiteY55" fmla="*/ 413766 h 850177"/>
                <a:gd name="connsiteX56" fmla="*/ 707708 w 849953"/>
                <a:gd name="connsiteY56" fmla="*/ 413861 h 850177"/>
                <a:gd name="connsiteX57" fmla="*/ 718947 w 849953"/>
                <a:gd name="connsiteY57" fmla="*/ 424720 h 850177"/>
                <a:gd name="connsiteX58" fmla="*/ 719138 w 849953"/>
                <a:gd name="connsiteY58" fmla="*/ 434721 h 850177"/>
                <a:gd name="connsiteX59" fmla="*/ 719138 w 849953"/>
                <a:gd name="connsiteY59" fmla="*/ 814197 h 850177"/>
                <a:gd name="connsiteX60" fmla="*/ 719138 w 849953"/>
                <a:gd name="connsiteY60" fmla="*/ 825627 h 850177"/>
                <a:gd name="connsiteX61" fmla="*/ 825246 w 849953"/>
                <a:gd name="connsiteY61" fmla="*/ 825627 h 850177"/>
                <a:gd name="connsiteX62" fmla="*/ 825055 w 849953"/>
                <a:gd name="connsiteY62" fmla="*/ 783622 h 850177"/>
                <a:gd name="connsiteX63" fmla="*/ 825532 w 849953"/>
                <a:gd name="connsiteY63" fmla="*/ 274796 h 850177"/>
                <a:gd name="connsiteX64" fmla="*/ 825627 w 849953"/>
                <a:gd name="connsiteY64" fmla="*/ 243840 h 850177"/>
                <a:gd name="connsiteX65" fmla="*/ 818388 w 849953"/>
                <a:gd name="connsiteY65" fmla="*/ 231648 h 850177"/>
                <a:gd name="connsiteX66" fmla="*/ 432149 w 849953"/>
                <a:gd name="connsiteY66" fmla="*/ 29432 h 850177"/>
                <a:gd name="connsiteX67" fmla="*/ 417767 w 849953"/>
                <a:gd name="connsiteY67" fmla="*/ 29528 h 850177"/>
                <a:gd name="connsiteX68" fmla="*/ 186309 w 849953"/>
                <a:gd name="connsiteY68" fmla="*/ 150495 h 850177"/>
                <a:gd name="connsiteX69" fmla="*/ 32671 w 849953"/>
                <a:gd name="connsiteY69" fmla="*/ 230696 h 850177"/>
                <a:gd name="connsiteX70" fmla="*/ 24479 w 849953"/>
                <a:gd name="connsiteY70" fmla="*/ 237744 h 850177"/>
                <a:gd name="connsiteX71" fmla="*/ 24098 w 849953"/>
                <a:gd name="connsiteY71" fmla="*/ 275177 h 850177"/>
                <a:gd name="connsiteX72" fmla="*/ 35147 w 849953"/>
                <a:gd name="connsiteY72" fmla="*/ 269843 h 850177"/>
                <a:gd name="connsiteX73" fmla="*/ 414623 w 849953"/>
                <a:gd name="connsiteY73" fmla="*/ 70771 h 850177"/>
                <a:gd name="connsiteX74" fmla="*/ 434721 w 849953"/>
                <a:gd name="connsiteY74" fmla="*/ 70485 h 850177"/>
                <a:gd name="connsiteX75" fmla="*/ 768953 w 849953"/>
                <a:gd name="connsiteY75" fmla="*/ 245364 h 850177"/>
                <a:gd name="connsiteX76" fmla="*/ 825532 w 849953"/>
                <a:gd name="connsiteY76" fmla="*/ 274796 h 850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49953" h="850177">
                  <a:moveTo>
                    <a:pt x="428339" y="0"/>
                  </a:moveTo>
                  <a:cubicBezTo>
                    <a:pt x="450437" y="11811"/>
                    <a:pt x="472440" y="23812"/>
                    <a:pt x="494633" y="35433"/>
                  </a:cubicBezTo>
                  <a:cubicBezTo>
                    <a:pt x="608743" y="95155"/>
                    <a:pt x="722852" y="154877"/>
                    <a:pt x="837057" y="214313"/>
                  </a:cubicBezTo>
                  <a:cubicBezTo>
                    <a:pt x="846392" y="219170"/>
                    <a:pt x="850392" y="225171"/>
                    <a:pt x="849916" y="235839"/>
                  </a:cubicBezTo>
                  <a:cubicBezTo>
                    <a:pt x="849249" y="254032"/>
                    <a:pt x="849821" y="272320"/>
                    <a:pt x="849725" y="290608"/>
                  </a:cubicBezTo>
                  <a:cubicBezTo>
                    <a:pt x="849630" y="305562"/>
                    <a:pt x="841534" y="310420"/>
                    <a:pt x="828104" y="303467"/>
                  </a:cubicBezTo>
                  <a:cubicBezTo>
                    <a:pt x="814483" y="296418"/>
                    <a:pt x="800862" y="289179"/>
                    <a:pt x="786098" y="281464"/>
                  </a:cubicBezTo>
                  <a:cubicBezTo>
                    <a:pt x="786098" y="441293"/>
                    <a:pt x="786098" y="599694"/>
                    <a:pt x="786098" y="759428"/>
                  </a:cubicBezTo>
                  <a:cubicBezTo>
                    <a:pt x="798290" y="759428"/>
                    <a:pt x="810292" y="759428"/>
                    <a:pt x="822388" y="759428"/>
                  </a:cubicBezTo>
                  <a:cubicBezTo>
                    <a:pt x="849439" y="759428"/>
                    <a:pt x="849725" y="759714"/>
                    <a:pt x="849725" y="786575"/>
                  </a:cubicBezTo>
                  <a:cubicBezTo>
                    <a:pt x="849725" y="802672"/>
                    <a:pt x="849821" y="818674"/>
                    <a:pt x="849725" y="834771"/>
                  </a:cubicBezTo>
                  <a:cubicBezTo>
                    <a:pt x="849630" y="845534"/>
                    <a:pt x="845248" y="850106"/>
                    <a:pt x="834676" y="850106"/>
                  </a:cubicBezTo>
                  <a:cubicBezTo>
                    <a:pt x="793147" y="850202"/>
                    <a:pt x="751713" y="850202"/>
                    <a:pt x="710184" y="850106"/>
                  </a:cubicBezTo>
                  <a:cubicBezTo>
                    <a:pt x="699135" y="850106"/>
                    <a:pt x="695611" y="845820"/>
                    <a:pt x="695611" y="832961"/>
                  </a:cubicBezTo>
                  <a:cubicBezTo>
                    <a:pt x="695611" y="705898"/>
                    <a:pt x="695611" y="578930"/>
                    <a:pt x="695611" y="451866"/>
                  </a:cubicBezTo>
                  <a:cubicBezTo>
                    <a:pt x="695611" y="435483"/>
                    <a:pt x="697516" y="437102"/>
                    <a:pt x="681133" y="437102"/>
                  </a:cubicBezTo>
                  <a:cubicBezTo>
                    <a:pt x="509588" y="436912"/>
                    <a:pt x="338042" y="436817"/>
                    <a:pt x="166497" y="436721"/>
                  </a:cubicBezTo>
                  <a:cubicBezTo>
                    <a:pt x="154114" y="436721"/>
                    <a:pt x="154114" y="436721"/>
                    <a:pt x="154114" y="448818"/>
                  </a:cubicBezTo>
                  <a:cubicBezTo>
                    <a:pt x="154114" y="576358"/>
                    <a:pt x="154114" y="703993"/>
                    <a:pt x="154114" y="831533"/>
                  </a:cubicBezTo>
                  <a:cubicBezTo>
                    <a:pt x="154114" y="846868"/>
                    <a:pt x="151067" y="849916"/>
                    <a:pt x="135731" y="849916"/>
                  </a:cubicBezTo>
                  <a:cubicBezTo>
                    <a:pt x="97250" y="849916"/>
                    <a:pt x="58769" y="849630"/>
                    <a:pt x="20384" y="850011"/>
                  </a:cubicBezTo>
                  <a:cubicBezTo>
                    <a:pt x="11621" y="850106"/>
                    <a:pt x="4763" y="848011"/>
                    <a:pt x="0" y="840486"/>
                  </a:cubicBezTo>
                  <a:cubicBezTo>
                    <a:pt x="0" y="816674"/>
                    <a:pt x="0" y="792861"/>
                    <a:pt x="0" y="769049"/>
                  </a:cubicBezTo>
                  <a:cubicBezTo>
                    <a:pt x="4763" y="761524"/>
                    <a:pt x="11525" y="759143"/>
                    <a:pt x="20384" y="759619"/>
                  </a:cubicBezTo>
                  <a:cubicBezTo>
                    <a:pt x="32290" y="760190"/>
                    <a:pt x="44196" y="759333"/>
                    <a:pt x="56007" y="759905"/>
                  </a:cubicBezTo>
                  <a:cubicBezTo>
                    <a:pt x="63437" y="760286"/>
                    <a:pt x="65342" y="757714"/>
                    <a:pt x="65342" y="750475"/>
                  </a:cubicBezTo>
                  <a:cubicBezTo>
                    <a:pt x="65151" y="597218"/>
                    <a:pt x="65246" y="443960"/>
                    <a:pt x="65151" y="290703"/>
                  </a:cubicBezTo>
                  <a:cubicBezTo>
                    <a:pt x="65151" y="287941"/>
                    <a:pt x="64675" y="285083"/>
                    <a:pt x="64198" y="280892"/>
                  </a:cubicBezTo>
                  <a:cubicBezTo>
                    <a:pt x="49530" y="288512"/>
                    <a:pt x="36386" y="295275"/>
                    <a:pt x="23146" y="302133"/>
                  </a:cubicBezTo>
                  <a:cubicBezTo>
                    <a:pt x="10096" y="308896"/>
                    <a:pt x="7429" y="308134"/>
                    <a:pt x="0" y="295656"/>
                  </a:cubicBezTo>
                  <a:cubicBezTo>
                    <a:pt x="0" y="272987"/>
                    <a:pt x="0" y="250222"/>
                    <a:pt x="0" y="227552"/>
                  </a:cubicBezTo>
                  <a:cubicBezTo>
                    <a:pt x="4477" y="223361"/>
                    <a:pt x="8287" y="217837"/>
                    <a:pt x="13526" y="215075"/>
                  </a:cubicBezTo>
                  <a:cubicBezTo>
                    <a:pt x="132588" y="152400"/>
                    <a:pt x="251746" y="90011"/>
                    <a:pt x="370904" y="27432"/>
                  </a:cubicBezTo>
                  <a:cubicBezTo>
                    <a:pt x="387953" y="18479"/>
                    <a:pt x="404813" y="9144"/>
                    <a:pt x="421767" y="0"/>
                  </a:cubicBezTo>
                  <a:cubicBezTo>
                    <a:pt x="423863" y="0"/>
                    <a:pt x="426053" y="0"/>
                    <a:pt x="428339" y="0"/>
                  </a:cubicBezTo>
                  <a:close/>
                  <a:moveTo>
                    <a:pt x="825055" y="783622"/>
                  </a:moveTo>
                  <a:cubicBezTo>
                    <a:pt x="808006" y="783622"/>
                    <a:pt x="792004" y="783717"/>
                    <a:pt x="775906" y="783622"/>
                  </a:cubicBezTo>
                  <a:cubicBezTo>
                    <a:pt x="766381" y="783527"/>
                    <a:pt x="762286" y="779336"/>
                    <a:pt x="762000" y="770001"/>
                  </a:cubicBezTo>
                  <a:cubicBezTo>
                    <a:pt x="761905" y="766667"/>
                    <a:pt x="762000" y="763334"/>
                    <a:pt x="762000" y="760000"/>
                  </a:cubicBezTo>
                  <a:cubicBezTo>
                    <a:pt x="762000" y="599408"/>
                    <a:pt x="762000" y="438912"/>
                    <a:pt x="762190" y="278321"/>
                  </a:cubicBezTo>
                  <a:cubicBezTo>
                    <a:pt x="762190" y="271367"/>
                    <a:pt x="760190" y="267462"/>
                    <a:pt x="753904" y="264223"/>
                  </a:cubicBezTo>
                  <a:cubicBezTo>
                    <a:pt x="646843" y="208407"/>
                    <a:pt x="539877" y="152305"/>
                    <a:pt x="432911" y="96202"/>
                  </a:cubicBezTo>
                  <a:cubicBezTo>
                    <a:pt x="427577" y="93345"/>
                    <a:pt x="423386" y="92964"/>
                    <a:pt x="417767" y="96012"/>
                  </a:cubicBezTo>
                  <a:cubicBezTo>
                    <a:pt x="311087" y="152019"/>
                    <a:pt x="204216" y="207836"/>
                    <a:pt x="97250" y="263366"/>
                  </a:cubicBezTo>
                  <a:cubicBezTo>
                    <a:pt x="89630" y="267367"/>
                    <a:pt x="87439" y="271844"/>
                    <a:pt x="87439" y="280035"/>
                  </a:cubicBezTo>
                  <a:cubicBezTo>
                    <a:pt x="87725" y="414052"/>
                    <a:pt x="87630" y="547973"/>
                    <a:pt x="87630" y="681990"/>
                  </a:cubicBezTo>
                  <a:cubicBezTo>
                    <a:pt x="87630" y="710756"/>
                    <a:pt x="87630" y="739521"/>
                    <a:pt x="87630" y="768382"/>
                  </a:cubicBezTo>
                  <a:cubicBezTo>
                    <a:pt x="87630" y="779240"/>
                    <a:pt x="83439" y="783336"/>
                    <a:pt x="72676" y="783527"/>
                  </a:cubicBezTo>
                  <a:cubicBezTo>
                    <a:pt x="64389" y="783622"/>
                    <a:pt x="56102" y="783527"/>
                    <a:pt x="47720" y="783527"/>
                  </a:cubicBezTo>
                  <a:cubicBezTo>
                    <a:pt x="40100" y="783527"/>
                    <a:pt x="32480" y="783527"/>
                    <a:pt x="25051" y="783527"/>
                  </a:cubicBezTo>
                  <a:cubicBezTo>
                    <a:pt x="25051" y="798576"/>
                    <a:pt x="25051" y="812197"/>
                    <a:pt x="25051" y="826294"/>
                  </a:cubicBezTo>
                  <a:cubicBezTo>
                    <a:pt x="57340" y="826294"/>
                    <a:pt x="88868" y="826294"/>
                    <a:pt x="120396" y="826294"/>
                  </a:cubicBezTo>
                  <a:cubicBezTo>
                    <a:pt x="131540" y="826294"/>
                    <a:pt x="131540" y="826294"/>
                    <a:pt x="131540" y="814864"/>
                  </a:cubicBezTo>
                  <a:cubicBezTo>
                    <a:pt x="131540" y="688086"/>
                    <a:pt x="131540" y="561308"/>
                    <a:pt x="131540" y="434531"/>
                  </a:cubicBezTo>
                  <a:cubicBezTo>
                    <a:pt x="131540" y="415290"/>
                    <a:pt x="132683" y="414147"/>
                    <a:pt x="151447" y="414147"/>
                  </a:cubicBezTo>
                  <a:cubicBezTo>
                    <a:pt x="334137" y="414052"/>
                    <a:pt x="516731" y="413861"/>
                    <a:pt x="699421" y="413766"/>
                  </a:cubicBezTo>
                  <a:cubicBezTo>
                    <a:pt x="702183" y="413766"/>
                    <a:pt x="704945" y="413671"/>
                    <a:pt x="707708" y="413861"/>
                  </a:cubicBezTo>
                  <a:cubicBezTo>
                    <a:pt x="714565" y="414242"/>
                    <a:pt x="718376" y="417862"/>
                    <a:pt x="718947" y="424720"/>
                  </a:cubicBezTo>
                  <a:cubicBezTo>
                    <a:pt x="719233" y="428054"/>
                    <a:pt x="719138" y="431387"/>
                    <a:pt x="719138" y="434721"/>
                  </a:cubicBezTo>
                  <a:cubicBezTo>
                    <a:pt x="719138" y="561213"/>
                    <a:pt x="719138" y="687705"/>
                    <a:pt x="719138" y="814197"/>
                  </a:cubicBezTo>
                  <a:cubicBezTo>
                    <a:pt x="719138" y="817912"/>
                    <a:pt x="719138" y="821722"/>
                    <a:pt x="719138" y="825627"/>
                  </a:cubicBezTo>
                  <a:cubicBezTo>
                    <a:pt x="755333" y="825627"/>
                    <a:pt x="790099" y="825627"/>
                    <a:pt x="825246" y="825627"/>
                  </a:cubicBezTo>
                  <a:cubicBezTo>
                    <a:pt x="825055" y="811435"/>
                    <a:pt x="825055" y="798005"/>
                    <a:pt x="825055" y="783622"/>
                  </a:cubicBezTo>
                  <a:close/>
                  <a:moveTo>
                    <a:pt x="825532" y="274796"/>
                  </a:moveTo>
                  <a:cubicBezTo>
                    <a:pt x="825532" y="263176"/>
                    <a:pt x="825151" y="253460"/>
                    <a:pt x="825627" y="243840"/>
                  </a:cubicBezTo>
                  <a:cubicBezTo>
                    <a:pt x="825913" y="237744"/>
                    <a:pt x="823913" y="234506"/>
                    <a:pt x="818388" y="231648"/>
                  </a:cubicBezTo>
                  <a:cubicBezTo>
                    <a:pt x="689515" y="164402"/>
                    <a:pt x="560832" y="96965"/>
                    <a:pt x="432149" y="29432"/>
                  </a:cubicBezTo>
                  <a:cubicBezTo>
                    <a:pt x="426911" y="26670"/>
                    <a:pt x="422910" y="26765"/>
                    <a:pt x="417767" y="29528"/>
                  </a:cubicBezTo>
                  <a:cubicBezTo>
                    <a:pt x="340709" y="70009"/>
                    <a:pt x="263557" y="110300"/>
                    <a:pt x="186309" y="150495"/>
                  </a:cubicBezTo>
                  <a:cubicBezTo>
                    <a:pt x="135064" y="177260"/>
                    <a:pt x="83820" y="203835"/>
                    <a:pt x="32671" y="230696"/>
                  </a:cubicBezTo>
                  <a:cubicBezTo>
                    <a:pt x="29432" y="232410"/>
                    <a:pt x="24670" y="235172"/>
                    <a:pt x="24479" y="237744"/>
                  </a:cubicBezTo>
                  <a:cubicBezTo>
                    <a:pt x="23622" y="249650"/>
                    <a:pt x="24098" y="261747"/>
                    <a:pt x="24098" y="275177"/>
                  </a:cubicBezTo>
                  <a:cubicBezTo>
                    <a:pt x="28861" y="272891"/>
                    <a:pt x="32004" y="271463"/>
                    <a:pt x="35147" y="269843"/>
                  </a:cubicBezTo>
                  <a:cubicBezTo>
                    <a:pt x="161639" y="203549"/>
                    <a:pt x="288227" y="137255"/>
                    <a:pt x="414623" y="70771"/>
                  </a:cubicBezTo>
                  <a:cubicBezTo>
                    <a:pt x="421672" y="67056"/>
                    <a:pt x="427577" y="66770"/>
                    <a:pt x="434721" y="70485"/>
                  </a:cubicBezTo>
                  <a:cubicBezTo>
                    <a:pt x="546068" y="128873"/>
                    <a:pt x="657511" y="187071"/>
                    <a:pt x="768953" y="245364"/>
                  </a:cubicBezTo>
                  <a:cubicBezTo>
                    <a:pt x="787432" y="254984"/>
                    <a:pt x="805720" y="264414"/>
                    <a:pt x="825532" y="274796"/>
                  </a:cubicBezTo>
                  <a:close/>
                </a:path>
              </a:pathLst>
            </a:custGeom>
            <a:grpFill/>
            <a:ln w="9525" cap="flat">
              <a:noFill/>
              <a:prstDash val="solid"/>
              <a:miter/>
            </a:ln>
          </p:spPr>
          <p:txBody>
            <a:bodyPr rtlCol="0" anchor="ctr"/>
            <a:lstStyle/>
            <a:p>
              <a:endParaRPr lang="zh-CN" altLang="en-US">
                <a:solidFill>
                  <a:srgbClr val="000000"/>
                </a:solidFill>
                <a:cs typeface="+mn-ea"/>
                <a:sym typeface="+mn-lt"/>
              </a:endParaRPr>
            </a:p>
          </p:txBody>
        </p:sp>
        <p:sp>
          <p:nvSpPr>
            <p:cNvPr id="116" name="任意多边形: 形状 115">
              <a:extLst>
                <a:ext uri="{FF2B5EF4-FFF2-40B4-BE49-F238E27FC236}">
                  <a16:creationId xmlns:a16="http://schemas.microsoft.com/office/drawing/2014/main" id="{68921463-E99D-1DE6-6BC1-12B8AB3419A5}"/>
                </a:ext>
              </a:extLst>
            </p:cNvPr>
            <p:cNvSpPr/>
            <p:nvPr/>
          </p:nvSpPr>
          <p:spPr>
            <a:xfrm>
              <a:off x="17375579" y="4598085"/>
              <a:ext cx="388310" cy="322939"/>
            </a:xfrm>
            <a:custGeom>
              <a:avLst/>
              <a:gdLst>
                <a:gd name="connsiteX0" fmla="*/ 365093 w 388310"/>
                <a:gd name="connsiteY0" fmla="*/ 91197 h 322939"/>
                <a:gd name="connsiteX1" fmla="*/ 365093 w 388310"/>
                <a:gd name="connsiteY1" fmla="*/ 101865 h 322939"/>
                <a:gd name="connsiteX2" fmla="*/ 365093 w 388310"/>
                <a:gd name="connsiteY2" fmla="*/ 305319 h 322939"/>
                <a:gd name="connsiteX3" fmla="*/ 347663 w 388310"/>
                <a:gd name="connsiteY3" fmla="*/ 322940 h 322939"/>
                <a:gd name="connsiteX4" fmla="*/ 43815 w 388310"/>
                <a:gd name="connsiteY4" fmla="*/ 322845 h 322939"/>
                <a:gd name="connsiteX5" fmla="*/ 26479 w 388310"/>
                <a:gd name="connsiteY5" fmla="*/ 305033 h 322939"/>
                <a:gd name="connsiteX6" fmla="*/ 26670 w 388310"/>
                <a:gd name="connsiteY6" fmla="*/ 100817 h 322939"/>
                <a:gd name="connsiteX7" fmla="*/ 16193 w 388310"/>
                <a:gd name="connsiteY7" fmla="*/ 90054 h 322939"/>
                <a:gd name="connsiteX8" fmla="*/ 0 w 388310"/>
                <a:gd name="connsiteY8" fmla="*/ 73956 h 322939"/>
                <a:gd name="connsiteX9" fmla="*/ 0 w 388310"/>
                <a:gd name="connsiteY9" fmla="*/ 16711 h 322939"/>
                <a:gd name="connsiteX10" fmla="*/ 16764 w 388310"/>
                <a:gd name="connsiteY10" fmla="*/ 138 h 322939"/>
                <a:gd name="connsiteX11" fmla="*/ 301466 w 388310"/>
                <a:gd name="connsiteY11" fmla="*/ 42 h 322939"/>
                <a:gd name="connsiteX12" fmla="*/ 372809 w 388310"/>
                <a:gd name="connsiteY12" fmla="*/ 42 h 322939"/>
                <a:gd name="connsiteX13" fmla="*/ 388239 w 388310"/>
                <a:gd name="connsiteY13" fmla="*/ 15473 h 322939"/>
                <a:gd name="connsiteX14" fmla="*/ 388239 w 388310"/>
                <a:gd name="connsiteY14" fmla="*/ 72718 h 322939"/>
                <a:gd name="connsiteX15" fmla="*/ 370904 w 388310"/>
                <a:gd name="connsiteY15" fmla="*/ 90530 h 322939"/>
                <a:gd name="connsiteX16" fmla="*/ 365093 w 388310"/>
                <a:gd name="connsiteY16" fmla="*/ 91197 h 322939"/>
                <a:gd name="connsiteX17" fmla="*/ 238792 w 388310"/>
                <a:gd name="connsiteY17" fmla="*/ 90816 h 322939"/>
                <a:gd name="connsiteX18" fmla="*/ 238696 w 388310"/>
                <a:gd name="connsiteY18" fmla="*/ 143013 h 322939"/>
                <a:gd name="connsiteX19" fmla="*/ 220599 w 388310"/>
                <a:gd name="connsiteY19" fmla="*/ 154252 h 322939"/>
                <a:gd name="connsiteX20" fmla="*/ 167926 w 388310"/>
                <a:gd name="connsiteY20" fmla="*/ 154062 h 322939"/>
                <a:gd name="connsiteX21" fmla="*/ 149352 w 388310"/>
                <a:gd name="connsiteY21" fmla="*/ 142536 h 322939"/>
                <a:gd name="connsiteX22" fmla="*/ 149447 w 388310"/>
                <a:gd name="connsiteY22" fmla="*/ 100150 h 322939"/>
                <a:gd name="connsiteX23" fmla="*/ 139922 w 388310"/>
                <a:gd name="connsiteY23" fmla="*/ 90149 h 322939"/>
                <a:gd name="connsiteX24" fmla="*/ 58579 w 388310"/>
                <a:gd name="connsiteY24" fmla="*/ 90149 h 322939"/>
                <a:gd name="connsiteX25" fmla="*/ 49149 w 388310"/>
                <a:gd name="connsiteY25" fmla="*/ 99388 h 322939"/>
                <a:gd name="connsiteX26" fmla="*/ 49149 w 388310"/>
                <a:gd name="connsiteY26" fmla="*/ 289507 h 322939"/>
                <a:gd name="connsiteX27" fmla="*/ 59055 w 388310"/>
                <a:gd name="connsiteY27" fmla="*/ 299127 h 322939"/>
                <a:gd name="connsiteX28" fmla="*/ 332232 w 388310"/>
                <a:gd name="connsiteY28" fmla="*/ 298842 h 322939"/>
                <a:gd name="connsiteX29" fmla="*/ 341090 w 388310"/>
                <a:gd name="connsiteY29" fmla="*/ 298365 h 322939"/>
                <a:gd name="connsiteX30" fmla="*/ 341090 w 388310"/>
                <a:gd name="connsiteY30" fmla="*/ 90816 h 322939"/>
                <a:gd name="connsiteX31" fmla="*/ 238792 w 388310"/>
                <a:gd name="connsiteY31" fmla="*/ 90816 h 322939"/>
                <a:gd name="connsiteX32" fmla="*/ 86106 w 388310"/>
                <a:gd name="connsiteY32" fmla="*/ 66432 h 322939"/>
                <a:gd name="connsiteX33" fmla="*/ 86106 w 388310"/>
                <a:gd name="connsiteY33" fmla="*/ 66432 h 322939"/>
                <a:gd name="connsiteX34" fmla="*/ 142589 w 388310"/>
                <a:gd name="connsiteY34" fmla="*/ 66432 h 322939"/>
                <a:gd name="connsiteX35" fmla="*/ 149447 w 388310"/>
                <a:gd name="connsiteY35" fmla="*/ 59764 h 322939"/>
                <a:gd name="connsiteX36" fmla="*/ 149447 w 388310"/>
                <a:gd name="connsiteY36" fmla="*/ 30713 h 322939"/>
                <a:gd name="connsiteX37" fmla="*/ 142970 w 388310"/>
                <a:gd name="connsiteY37" fmla="*/ 23760 h 322939"/>
                <a:gd name="connsiteX38" fmla="*/ 29242 w 388310"/>
                <a:gd name="connsiteY38" fmla="*/ 23760 h 322939"/>
                <a:gd name="connsiteX39" fmla="*/ 22860 w 388310"/>
                <a:gd name="connsiteY39" fmla="*/ 30046 h 322939"/>
                <a:gd name="connsiteX40" fmla="*/ 22765 w 388310"/>
                <a:gd name="connsiteY40" fmla="*/ 59097 h 322939"/>
                <a:gd name="connsiteX41" fmla="*/ 30575 w 388310"/>
                <a:gd name="connsiteY41" fmla="*/ 66527 h 322939"/>
                <a:gd name="connsiteX42" fmla="*/ 86106 w 388310"/>
                <a:gd name="connsiteY42" fmla="*/ 66432 h 322939"/>
                <a:gd name="connsiteX43" fmla="*/ 238887 w 388310"/>
                <a:gd name="connsiteY43" fmla="*/ 65670 h 322939"/>
                <a:gd name="connsiteX44" fmla="*/ 364427 w 388310"/>
                <a:gd name="connsiteY44" fmla="*/ 65670 h 322939"/>
                <a:gd name="connsiteX45" fmla="*/ 364427 w 388310"/>
                <a:gd name="connsiteY45" fmla="*/ 23950 h 322939"/>
                <a:gd name="connsiteX46" fmla="*/ 325088 w 388310"/>
                <a:gd name="connsiteY46" fmla="*/ 23950 h 322939"/>
                <a:gd name="connsiteX47" fmla="*/ 246412 w 388310"/>
                <a:gd name="connsiteY47" fmla="*/ 23950 h 322939"/>
                <a:gd name="connsiteX48" fmla="*/ 238887 w 388310"/>
                <a:gd name="connsiteY48" fmla="*/ 28808 h 322939"/>
                <a:gd name="connsiteX49" fmla="*/ 238887 w 388310"/>
                <a:gd name="connsiteY49" fmla="*/ 65670 h 322939"/>
                <a:gd name="connsiteX50" fmla="*/ 173260 w 388310"/>
                <a:gd name="connsiteY50" fmla="*/ 23950 h 322939"/>
                <a:gd name="connsiteX51" fmla="*/ 173260 w 388310"/>
                <a:gd name="connsiteY51" fmla="*/ 126439 h 322939"/>
                <a:gd name="connsiteX52" fmla="*/ 215646 w 388310"/>
                <a:gd name="connsiteY52" fmla="*/ 126344 h 322939"/>
                <a:gd name="connsiteX53" fmla="*/ 215455 w 388310"/>
                <a:gd name="connsiteY53" fmla="*/ 28236 h 322939"/>
                <a:gd name="connsiteX54" fmla="*/ 210884 w 388310"/>
                <a:gd name="connsiteY54" fmla="*/ 24141 h 322939"/>
                <a:gd name="connsiteX55" fmla="*/ 173260 w 388310"/>
                <a:gd name="connsiteY55" fmla="*/ 23950 h 32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310" h="322939">
                  <a:moveTo>
                    <a:pt x="365093" y="91197"/>
                  </a:moveTo>
                  <a:cubicBezTo>
                    <a:pt x="365093" y="94911"/>
                    <a:pt x="365093" y="98436"/>
                    <a:pt x="365093" y="101865"/>
                  </a:cubicBezTo>
                  <a:cubicBezTo>
                    <a:pt x="365093" y="169683"/>
                    <a:pt x="365093" y="237501"/>
                    <a:pt x="365093" y="305319"/>
                  </a:cubicBezTo>
                  <a:cubicBezTo>
                    <a:pt x="365093" y="319606"/>
                    <a:pt x="361760" y="322940"/>
                    <a:pt x="347663" y="322940"/>
                  </a:cubicBezTo>
                  <a:cubicBezTo>
                    <a:pt x="246412" y="322940"/>
                    <a:pt x="145161" y="322845"/>
                    <a:pt x="43815" y="322845"/>
                  </a:cubicBezTo>
                  <a:cubicBezTo>
                    <a:pt x="29718" y="322845"/>
                    <a:pt x="26479" y="319511"/>
                    <a:pt x="26479" y="305033"/>
                  </a:cubicBezTo>
                  <a:cubicBezTo>
                    <a:pt x="26479" y="236929"/>
                    <a:pt x="26384" y="168825"/>
                    <a:pt x="26670" y="100817"/>
                  </a:cubicBezTo>
                  <a:cubicBezTo>
                    <a:pt x="26670" y="92721"/>
                    <a:pt x="24955" y="89577"/>
                    <a:pt x="16193" y="90054"/>
                  </a:cubicBezTo>
                  <a:cubicBezTo>
                    <a:pt x="3715" y="90816"/>
                    <a:pt x="0" y="86434"/>
                    <a:pt x="0" y="73956"/>
                  </a:cubicBezTo>
                  <a:cubicBezTo>
                    <a:pt x="0" y="54906"/>
                    <a:pt x="0" y="35761"/>
                    <a:pt x="0" y="16711"/>
                  </a:cubicBezTo>
                  <a:cubicBezTo>
                    <a:pt x="0" y="3662"/>
                    <a:pt x="3620" y="138"/>
                    <a:pt x="16764" y="138"/>
                  </a:cubicBezTo>
                  <a:cubicBezTo>
                    <a:pt x="111633" y="42"/>
                    <a:pt x="206597" y="42"/>
                    <a:pt x="301466" y="42"/>
                  </a:cubicBezTo>
                  <a:cubicBezTo>
                    <a:pt x="325279" y="42"/>
                    <a:pt x="349091" y="-53"/>
                    <a:pt x="372809" y="42"/>
                  </a:cubicBezTo>
                  <a:cubicBezTo>
                    <a:pt x="384238" y="42"/>
                    <a:pt x="388239" y="4043"/>
                    <a:pt x="388239" y="15473"/>
                  </a:cubicBezTo>
                  <a:cubicBezTo>
                    <a:pt x="388334" y="34523"/>
                    <a:pt x="388334" y="53668"/>
                    <a:pt x="388239" y="72718"/>
                  </a:cubicBezTo>
                  <a:cubicBezTo>
                    <a:pt x="388239" y="87196"/>
                    <a:pt x="385477" y="90054"/>
                    <a:pt x="370904" y="90530"/>
                  </a:cubicBezTo>
                  <a:cubicBezTo>
                    <a:pt x="369380" y="90530"/>
                    <a:pt x="367855" y="90816"/>
                    <a:pt x="365093" y="91197"/>
                  </a:cubicBezTo>
                  <a:close/>
                  <a:moveTo>
                    <a:pt x="238792" y="90816"/>
                  </a:moveTo>
                  <a:cubicBezTo>
                    <a:pt x="238792" y="108818"/>
                    <a:pt x="238982" y="125963"/>
                    <a:pt x="238696" y="143013"/>
                  </a:cubicBezTo>
                  <a:cubicBezTo>
                    <a:pt x="238601" y="154633"/>
                    <a:pt x="229743" y="160920"/>
                    <a:pt x="220599" y="154252"/>
                  </a:cubicBezTo>
                  <a:cubicBezTo>
                    <a:pt x="202406" y="141108"/>
                    <a:pt x="186023" y="142346"/>
                    <a:pt x="167926" y="154062"/>
                  </a:cubicBezTo>
                  <a:cubicBezTo>
                    <a:pt x="157829" y="160634"/>
                    <a:pt x="149543" y="154633"/>
                    <a:pt x="149352" y="142536"/>
                  </a:cubicBezTo>
                  <a:cubicBezTo>
                    <a:pt x="149162" y="128439"/>
                    <a:pt x="148971" y="114342"/>
                    <a:pt x="149447" y="100150"/>
                  </a:cubicBezTo>
                  <a:cubicBezTo>
                    <a:pt x="149638" y="92911"/>
                    <a:pt x="148114" y="89958"/>
                    <a:pt x="139922" y="90149"/>
                  </a:cubicBezTo>
                  <a:cubicBezTo>
                    <a:pt x="112776" y="90720"/>
                    <a:pt x="85725" y="90530"/>
                    <a:pt x="58579" y="90149"/>
                  </a:cubicBezTo>
                  <a:cubicBezTo>
                    <a:pt x="51340" y="90054"/>
                    <a:pt x="49149" y="92054"/>
                    <a:pt x="49149" y="99388"/>
                  </a:cubicBezTo>
                  <a:cubicBezTo>
                    <a:pt x="49435" y="162729"/>
                    <a:pt x="49435" y="226166"/>
                    <a:pt x="49149" y="289507"/>
                  </a:cubicBezTo>
                  <a:cubicBezTo>
                    <a:pt x="49149" y="297318"/>
                    <a:pt x="51626" y="299127"/>
                    <a:pt x="59055" y="299127"/>
                  </a:cubicBezTo>
                  <a:cubicBezTo>
                    <a:pt x="150114" y="298842"/>
                    <a:pt x="241173" y="298937"/>
                    <a:pt x="332232" y="298842"/>
                  </a:cubicBezTo>
                  <a:cubicBezTo>
                    <a:pt x="335185" y="298842"/>
                    <a:pt x="338042" y="298556"/>
                    <a:pt x="341090" y="298365"/>
                  </a:cubicBezTo>
                  <a:cubicBezTo>
                    <a:pt x="341090" y="228738"/>
                    <a:pt x="341090" y="159967"/>
                    <a:pt x="341090" y="90816"/>
                  </a:cubicBezTo>
                  <a:cubicBezTo>
                    <a:pt x="307086" y="90816"/>
                    <a:pt x="273653" y="90816"/>
                    <a:pt x="238792" y="90816"/>
                  </a:cubicBezTo>
                  <a:close/>
                  <a:moveTo>
                    <a:pt x="86106" y="66432"/>
                  </a:moveTo>
                  <a:cubicBezTo>
                    <a:pt x="86106" y="66432"/>
                    <a:pt x="86106" y="66432"/>
                    <a:pt x="86106" y="66432"/>
                  </a:cubicBezTo>
                  <a:cubicBezTo>
                    <a:pt x="104965" y="66336"/>
                    <a:pt x="123730" y="66241"/>
                    <a:pt x="142589" y="66432"/>
                  </a:cubicBezTo>
                  <a:cubicBezTo>
                    <a:pt x="147542" y="66527"/>
                    <a:pt x="149543" y="64812"/>
                    <a:pt x="149447" y="59764"/>
                  </a:cubicBezTo>
                  <a:cubicBezTo>
                    <a:pt x="149162" y="50049"/>
                    <a:pt x="149257" y="40428"/>
                    <a:pt x="149447" y="30713"/>
                  </a:cubicBezTo>
                  <a:cubicBezTo>
                    <a:pt x="149543" y="25950"/>
                    <a:pt x="148304" y="23760"/>
                    <a:pt x="142970" y="23760"/>
                  </a:cubicBezTo>
                  <a:cubicBezTo>
                    <a:pt x="105061" y="23950"/>
                    <a:pt x="67151" y="23855"/>
                    <a:pt x="29242" y="23760"/>
                  </a:cubicBezTo>
                  <a:cubicBezTo>
                    <a:pt x="24575" y="23760"/>
                    <a:pt x="22765" y="25379"/>
                    <a:pt x="22860" y="30046"/>
                  </a:cubicBezTo>
                  <a:cubicBezTo>
                    <a:pt x="23051" y="39762"/>
                    <a:pt x="23146" y="49477"/>
                    <a:pt x="22765" y="59097"/>
                  </a:cubicBezTo>
                  <a:cubicBezTo>
                    <a:pt x="22574" y="65003"/>
                    <a:pt x="24955" y="66622"/>
                    <a:pt x="30575" y="66527"/>
                  </a:cubicBezTo>
                  <a:cubicBezTo>
                    <a:pt x="48959" y="66241"/>
                    <a:pt x="67532" y="66432"/>
                    <a:pt x="86106" y="66432"/>
                  </a:cubicBezTo>
                  <a:close/>
                  <a:moveTo>
                    <a:pt x="238887" y="65670"/>
                  </a:moveTo>
                  <a:cubicBezTo>
                    <a:pt x="281654" y="65670"/>
                    <a:pt x="322897" y="65670"/>
                    <a:pt x="364427" y="65670"/>
                  </a:cubicBezTo>
                  <a:cubicBezTo>
                    <a:pt x="364427" y="51573"/>
                    <a:pt x="364427" y="38238"/>
                    <a:pt x="364427" y="23950"/>
                  </a:cubicBezTo>
                  <a:cubicBezTo>
                    <a:pt x="350901" y="23950"/>
                    <a:pt x="337947" y="23950"/>
                    <a:pt x="325088" y="23950"/>
                  </a:cubicBezTo>
                  <a:cubicBezTo>
                    <a:pt x="298895" y="23950"/>
                    <a:pt x="272605" y="23950"/>
                    <a:pt x="246412" y="23950"/>
                  </a:cubicBezTo>
                  <a:cubicBezTo>
                    <a:pt x="242888" y="23950"/>
                    <a:pt x="238887" y="23093"/>
                    <a:pt x="238887" y="28808"/>
                  </a:cubicBezTo>
                  <a:cubicBezTo>
                    <a:pt x="238887" y="40905"/>
                    <a:pt x="238887" y="53001"/>
                    <a:pt x="238887" y="65670"/>
                  </a:cubicBezTo>
                  <a:close/>
                  <a:moveTo>
                    <a:pt x="173260" y="23950"/>
                  </a:moveTo>
                  <a:cubicBezTo>
                    <a:pt x="173260" y="58240"/>
                    <a:pt x="173260" y="91197"/>
                    <a:pt x="173260" y="126439"/>
                  </a:cubicBezTo>
                  <a:cubicBezTo>
                    <a:pt x="187547" y="115390"/>
                    <a:pt x="200978" y="113961"/>
                    <a:pt x="215646" y="126344"/>
                  </a:cubicBezTo>
                  <a:cubicBezTo>
                    <a:pt x="215646" y="91673"/>
                    <a:pt x="215741" y="59955"/>
                    <a:pt x="215455" y="28236"/>
                  </a:cubicBezTo>
                  <a:cubicBezTo>
                    <a:pt x="215455" y="26808"/>
                    <a:pt x="212503" y="24141"/>
                    <a:pt x="210884" y="24141"/>
                  </a:cubicBezTo>
                  <a:cubicBezTo>
                    <a:pt x="198501" y="23760"/>
                    <a:pt x="186119" y="23950"/>
                    <a:pt x="173260" y="23950"/>
                  </a:cubicBezTo>
                  <a:close/>
                </a:path>
              </a:pathLst>
            </a:custGeom>
            <a:grpFill/>
            <a:ln w="9525" cap="flat">
              <a:noFill/>
              <a:prstDash val="solid"/>
              <a:miter/>
            </a:ln>
          </p:spPr>
          <p:txBody>
            <a:bodyPr rtlCol="0" anchor="ctr"/>
            <a:lstStyle/>
            <a:p>
              <a:endParaRPr lang="zh-CN" altLang="en-US">
                <a:solidFill>
                  <a:srgbClr val="000000"/>
                </a:solidFill>
                <a:cs typeface="+mn-ea"/>
                <a:sym typeface="+mn-lt"/>
              </a:endParaRPr>
            </a:p>
          </p:txBody>
        </p:sp>
        <p:sp>
          <p:nvSpPr>
            <p:cNvPr id="117" name="任意多边形: 形状 116">
              <a:extLst>
                <a:ext uri="{FF2B5EF4-FFF2-40B4-BE49-F238E27FC236}">
                  <a16:creationId xmlns:a16="http://schemas.microsoft.com/office/drawing/2014/main" id="{38EC4918-C513-A12B-281F-63AB4D020146}"/>
                </a:ext>
              </a:extLst>
            </p:cNvPr>
            <p:cNvSpPr/>
            <p:nvPr/>
          </p:nvSpPr>
          <p:spPr>
            <a:xfrm>
              <a:off x="17690785" y="4351715"/>
              <a:ext cx="139684" cy="89835"/>
            </a:xfrm>
            <a:custGeom>
              <a:avLst/>
              <a:gdLst>
                <a:gd name="connsiteX0" fmla="*/ 68937 w 139684"/>
                <a:gd name="connsiteY0" fmla="*/ 89725 h 89835"/>
                <a:gd name="connsiteX1" fmla="*/ 15026 w 139684"/>
                <a:gd name="connsiteY1" fmla="*/ 89725 h 89835"/>
                <a:gd name="connsiteX2" fmla="*/ 72 w 139684"/>
                <a:gd name="connsiteY2" fmla="*/ 74866 h 89835"/>
                <a:gd name="connsiteX3" fmla="*/ 72 w 139684"/>
                <a:gd name="connsiteY3" fmla="*/ 15145 h 89835"/>
                <a:gd name="connsiteX4" fmla="*/ 14740 w 139684"/>
                <a:gd name="connsiteY4" fmla="*/ 95 h 89835"/>
                <a:gd name="connsiteX5" fmla="*/ 125135 w 139684"/>
                <a:gd name="connsiteY5" fmla="*/ 0 h 89835"/>
                <a:gd name="connsiteX6" fmla="*/ 139613 w 139684"/>
                <a:gd name="connsiteY6" fmla="*/ 14383 h 89835"/>
                <a:gd name="connsiteX7" fmla="*/ 139613 w 139684"/>
                <a:gd name="connsiteY7" fmla="*/ 74962 h 89835"/>
                <a:gd name="connsiteX8" fmla="*/ 124563 w 139684"/>
                <a:gd name="connsiteY8" fmla="*/ 89725 h 89835"/>
                <a:gd name="connsiteX9" fmla="*/ 68937 w 139684"/>
                <a:gd name="connsiteY9" fmla="*/ 89725 h 89835"/>
                <a:gd name="connsiteX10" fmla="*/ 68937 w 139684"/>
                <a:gd name="connsiteY10" fmla="*/ 89725 h 89835"/>
                <a:gd name="connsiteX11" fmla="*/ 69699 w 139684"/>
                <a:gd name="connsiteY11" fmla="*/ 66484 h 89835"/>
                <a:gd name="connsiteX12" fmla="*/ 69699 w 139684"/>
                <a:gd name="connsiteY12" fmla="*/ 66484 h 89835"/>
                <a:gd name="connsiteX13" fmla="*/ 108656 w 139684"/>
                <a:gd name="connsiteY13" fmla="*/ 66484 h 89835"/>
                <a:gd name="connsiteX14" fmla="*/ 116277 w 139684"/>
                <a:gd name="connsiteY14" fmla="*/ 58769 h 89835"/>
                <a:gd name="connsiteX15" fmla="*/ 116181 w 139684"/>
                <a:gd name="connsiteY15" fmla="*/ 29813 h 89835"/>
                <a:gd name="connsiteX16" fmla="*/ 109895 w 139684"/>
                <a:gd name="connsiteY16" fmla="*/ 23336 h 89835"/>
                <a:gd name="connsiteX17" fmla="*/ 29599 w 139684"/>
                <a:gd name="connsiteY17" fmla="*/ 23336 h 89835"/>
                <a:gd name="connsiteX18" fmla="*/ 23313 w 139684"/>
                <a:gd name="connsiteY18" fmla="*/ 29813 h 89835"/>
                <a:gd name="connsiteX19" fmla="*/ 23217 w 139684"/>
                <a:gd name="connsiteY19" fmla="*/ 58007 h 89835"/>
                <a:gd name="connsiteX20" fmla="*/ 31695 w 139684"/>
                <a:gd name="connsiteY20" fmla="*/ 66675 h 89835"/>
                <a:gd name="connsiteX21" fmla="*/ 69699 w 139684"/>
                <a:gd name="connsiteY21" fmla="*/ 66484 h 8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9684" h="89835">
                  <a:moveTo>
                    <a:pt x="68937" y="89725"/>
                  </a:moveTo>
                  <a:cubicBezTo>
                    <a:pt x="50935" y="89725"/>
                    <a:pt x="32933" y="89821"/>
                    <a:pt x="15026" y="89725"/>
                  </a:cubicBezTo>
                  <a:cubicBezTo>
                    <a:pt x="3596" y="89630"/>
                    <a:pt x="167" y="86201"/>
                    <a:pt x="72" y="74866"/>
                  </a:cubicBezTo>
                  <a:cubicBezTo>
                    <a:pt x="-24" y="54959"/>
                    <a:pt x="-24" y="35052"/>
                    <a:pt x="72" y="15145"/>
                  </a:cubicBezTo>
                  <a:cubicBezTo>
                    <a:pt x="72" y="3619"/>
                    <a:pt x="3500" y="190"/>
                    <a:pt x="14740" y="95"/>
                  </a:cubicBezTo>
                  <a:cubicBezTo>
                    <a:pt x="51506" y="0"/>
                    <a:pt x="88273" y="0"/>
                    <a:pt x="125135" y="0"/>
                  </a:cubicBezTo>
                  <a:cubicBezTo>
                    <a:pt x="135993" y="0"/>
                    <a:pt x="139517" y="3619"/>
                    <a:pt x="139613" y="14383"/>
                  </a:cubicBezTo>
                  <a:cubicBezTo>
                    <a:pt x="139708" y="34576"/>
                    <a:pt x="139708" y="54769"/>
                    <a:pt x="139613" y="74962"/>
                  </a:cubicBezTo>
                  <a:cubicBezTo>
                    <a:pt x="139517" y="86201"/>
                    <a:pt x="135993" y="89725"/>
                    <a:pt x="124563" y="89725"/>
                  </a:cubicBezTo>
                  <a:cubicBezTo>
                    <a:pt x="105989" y="89916"/>
                    <a:pt x="87511" y="89821"/>
                    <a:pt x="68937" y="89725"/>
                  </a:cubicBezTo>
                  <a:cubicBezTo>
                    <a:pt x="68937" y="89821"/>
                    <a:pt x="68937" y="89821"/>
                    <a:pt x="68937" y="89725"/>
                  </a:cubicBezTo>
                  <a:close/>
                  <a:moveTo>
                    <a:pt x="69699" y="66484"/>
                  </a:moveTo>
                  <a:cubicBezTo>
                    <a:pt x="69699" y="66484"/>
                    <a:pt x="69699" y="66484"/>
                    <a:pt x="69699" y="66484"/>
                  </a:cubicBezTo>
                  <a:cubicBezTo>
                    <a:pt x="82653" y="66389"/>
                    <a:pt x="95703" y="66199"/>
                    <a:pt x="108656" y="66484"/>
                  </a:cubicBezTo>
                  <a:cubicBezTo>
                    <a:pt x="114467" y="66580"/>
                    <a:pt x="116467" y="64484"/>
                    <a:pt x="116277" y="58769"/>
                  </a:cubicBezTo>
                  <a:cubicBezTo>
                    <a:pt x="115991" y="49149"/>
                    <a:pt x="116086" y="39433"/>
                    <a:pt x="116181" y="29813"/>
                  </a:cubicBezTo>
                  <a:cubicBezTo>
                    <a:pt x="116277" y="25241"/>
                    <a:pt x="114467" y="23336"/>
                    <a:pt x="109895" y="23336"/>
                  </a:cubicBezTo>
                  <a:cubicBezTo>
                    <a:pt x="83130" y="23431"/>
                    <a:pt x="56364" y="23431"/>
                    <a:pt x="29599" y="23336"/>
                  </a:cubicBezTo>
                  <a:cubicBezTo>
                    <a:pt x="25027" y="23336"/>
                    <a:pt x="23217" y="25336"/>
                    <a:pt x="23313" y="29813"/>
                  </a:cubicBezTo>
                  <a:cubicBezTo>
                    <a:pt x="23503" y="39243"/>
                    <a:pt x="23694" y="48577"/>
                    <a:pt x="23217" y="58007"/>
                  </a:cubicBezTo>
                  <a:cubicBezTo>
                    <a:pt x="22931" y="64389"/>
                    <a:pt x="24932" y="66865"/>
                    <a:pt x="31695" y="66675"/>
                  </a:cubicBezTo>
                  <a:cubicBezTo>
                    <a:pt x="44267" y="66199"/>
                    <a:pt x="57031" y="66484"/>
                    <a:pt x="69699" y="66484"/>
                  </a:cubicBezTo>
                  <a:close/>
                </a:path>
              </a:pathLst>
            </a:custGeom>
            <a:grpFill/>
            <a:ln w="9525" cap="flat">
              <a:noFill/>
              <a:prstDash val="solid"/>
              <a:miter/>
            </a:ln>
          </p:spPr>
          <p:txBody>
            <a:bodyPr rtlCol="0" anchor="ctr"/>
            <a:lstStyle/>
            <a:p>
              <a:endParaRPr lang="zh-CN" altLang="en-US">
                <a:solidFill>
                  <a:srgbClr val="000000"/>
                </a:solidFill>
                <a:cs typeface="+mn-ea"/>
                <a:sym typeface="+mn-lt"/>
              </a:endParaRPr>
            </a:p>
          </p:txBody>
        </p:sp>
        <p:sp>
          <p:nvSpPr>
            <p:cNvPr id="118" name="任意多边形: 形状 117">
              <a:extLst>
                <a:ext uri="{FF2B5EF4-FFF2-40B4-BE49-F238E27FC236}">
                  <a16:creationId xmlns:a16="http://schemas.microsoft.com/office/drawing/2014/main" id="{F07B2396-67CB-0D80-BC80-EB08C7E9ECB5}"/>
                </a:ext>
              </a:extLst>
            </p:cNvPr>
            <p:cNvSpPr/>
            <p:nvPr/>
          </p:nvSpPr>
          <p:spPr>
            <a:xfrm>
              <a:off x="17499904" y="4351906"/>
              <a:ext cx="139302" cy="89549"/>
            </a:xfrm>
            <a:custGeom>
              <a:avLst/>
              <a:gdLst>
                <a:gd name="connsiteX0" fmla="*/ 69604 w 139302"/>
                <a:gd name="connsiteY0" fmla="*/ 89440 h 89549"/>
                <a:gd name="connsiteX1" fmla="*/ 13978 w 139302"/>
                <a:gd name="connsiteY1" fmla="*/ 89440 h 89549"/>
                <a:gd name="connsiteX2" fmla="*/ 71 w 139302"/>
                <a:gd name="connsiteY2" fmla="*/ 75343 h 89549"/>
                <a:gd name="connsiteX3" fmla="*/ 71 w 139302"/>
                <a:gd name="connsiteY3" fmla="*/ 13907 h 89549"/>
                <a:gd name="connsiteX4" fmla="*/ 14168 w 139302"/>
                <a:gd name="connsiteY4" fmla="*/ 95 h 89549"/>
                <a:gd name="connsiteX5" fmla="*/ 125420 w 139302"/>
                <a:gd name="connsiteY5" fmla="*/ 0 h 89549"/>
                <a:gd name="connsiteX6" fmla="*/ 139232 w 139302"/>
                <a:gd name="connsiteY6" fmla="*/ 14097 h 89549"/>
                <a:gd name="connsiteX7" fmla="*/ 139232 w 139302"/>
                <a:gd name="connsiteY7" fmla="*/ 75533 h 89549"/>
                <a:gd name="connsiteX8" fmla="*/ 125135 w 139302"/>
                <a:gd name="connsiteY8" fmla="*/ 89440 h 89549"/>
                <a:gd name="connsiteX9" fmla="*/ 69604 w 139302"/>
                <a:gd name="connsiteY9" fmla="*/ 89440 h 89549"/>
                <a:gd name="connsiteX10" fmla="*/ 69604 w 139302"/>
                <a:gd name="connsiteY10" fmla="*/ 89440 h 89549"/>
                <a:gd name="connsiteX11" fmla="*/ 68842 w 139302"/>
                <a:gd name="connsiteY11" fmla="*/ 66389 h 89549"/>
                <a:gd name="connsiteX12" fmla="*/ 68842 w 139302"/>
                <a:gd name="connsiteY12" fmla="*/ 66389 h 89549"/>
                <a:gd name="connsiteX13" fmla="*/ 109418 w 139302"/>
                <a:gd name="connsiteY13" fmla="*/ 66389 h 89549"/>
                <a:gd name="connsiteX14" fmla="*/ 116276 w 139302"/>
                <a:gd name="connsiteY14" fmla="*/ 59627 h 89549"/>
                <a:gd name="connsiteX15" fmla="*/ 116276 w 139302"/>
                <a:gd name="connsiteY15" fmla="*/ 29813 h 89549"/>
                <a:gd name="connsiteX16" fmla="*/ 109323 w 139302"/>
                <a:gd name="connsiteY16" fmla="*/ 23051 h 89549"/>
                <a:gd name="connsiteX17" fmla="*/ 29789 w 139302"/>
                <a:gd name="connsiteY17" fmla="*/ 22955 h 89549"/>
                <a:gd name="connsiteX18" fmla="*/ 23027 w 139302"/>
                <a:gd name="connsiteY18" fmla="*/ 29813 h 89549"/>
                <a:gd name="connsiteX19" fmla="*/ 23027 w 139302"/>
                <a:gd name="connsiteY19" fmla="*/ 58769 h 89549"/>
                <a:gd name="connsiteX20" fmla="*/ 30742 w 139302"/>
                <a:gd name="connsiteY20" fmla="*/ 66389 h 89549"/>
                <a:gd name="connsiteX21" fmla="*/ 68842 w 139302"/>
                <a:gd name="connsiteY21" fmla="*/ 66389 h 8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9302" h="89549">
                  <a:moveTo>
                    <a:pt x="69604" y="89440"/>
                  </a:moveTo>
                  <a:cubicBezTo>
                    <a:pt x="51030" y="89440"/>
                    <a:pt x="32552" y="89535"/>
                    <a:pt x="13978" y="89440"/>
                  </a:cubicBezTo>
                  <a:cubicBezTo>
                    <a:pt x="3691" y="89345"/>
                    <a:pt x="167" y="85725"/>
                    <a:pt x="71" y="75343"/>
                  </a:cubicBezTo>
                  <a:cubicBezTo>
                    <a:pt x="-24" y="54864"/>
                    <a:pt x="-24" y="34385"/>
                    <a:pt x="71" y="13907"/>
                  </a:cubicBezTo>
                  <a:cubicBezTo>
                    <a:pt x="167" y="3620"/>
                    <a:pt x="3691" y="191"/>
                    <a:pt x="14168" y="95"/>
                  </a:cubicBezTo>
                  <a:cubicBezTo>
                    <a:pt x="51220" y="0"/>
                    <a:pt x="88368" y="0"/>
                    <a:pt x="125420" y="0"/>
                  </a:cubicBezTo>
                  <a:cubicBezTo>
                    <a:pt x="135612" y="0"/>
                    <a:pt x="139232" y="3715"/>
                    <a:pt x="139232" y="14097"/>
                  </a:cubicBezTo>
                  <a:cubicBezTo>
                    <a:pt x="139327" y="34576"/>
                    <a:pt x="139327" y="55055"/>
                    <a:pt x="139232" y="75533"/>
                  </a:cubicBezTo>
                  <a:cubicBezTo>
                    <a:pt x="139136" y="85725"/>
                    <a:pt x="135517" y="89440"/>
                    <a:pt x="125135" y="89440"/>
                  </a:cubicBezTo>
                  <a:cubicBezTo>
                    <a:pt x="106656" y="89630"/>
                    <a:pt x="88178" y="89535"/>
                    <a:pt x="69604" y="89440"/>
                  </a:cubicBezTo>
                  <a:cubicBezTo>
                    <a:pt x="69604" y="89440"/>
                    <a:pt x="69604" y="89440"/>
                    <a:pt x="69604" y="89440"/>
                  </a:cubicBezTo>
                  <a:close/>
                  <a:moveTo>
                    <a:pt x="68842" y="66389"/>
                  </a:moveTo>
                  <a:cubicBezTo>
                    <a:pt x="68842" y="66389"/>
                    <a:pt x="68842" y="66389"/>
                    <a:pt x="68842" y="66389"/>
                  </a:cubicBezTo>
                  <a:cubicBezTo>
                    <a:pt x="82367" y="66294"/>
                    <a:pt x="95893" y="66199"/>
                    <a:pt x="109418" y="66389"/>
                  </a:cubicBezTo>
                  <a:cubicBezTo>
                    <a:pt x="114371" y="66485"/>
                    <a:pt x="116371" y="64580"/>
                    <a:pt x="116276" y="59627"/>
                  </a:cubicBezTo>
                  <a:cubicBezTo>
                    <a:pt x="116086" y="49721"/>
                    <a:pt x="116086" y="39719"/>
                    <a:pt x="116276" y="29813"/>
                  </a:cubicBezTo>
                  <a:cubicBezTo>
                    <a:pt x="116371" y="24765"/>
                    <a:pt x="114181" y="23051"/>
                    <a:pt x="109323" y="23051"/>
                  </a:cubicBezTo>
                  <a:cubicBezTo>
                    <a:pt x="82844" y="23146"/>
                    <a:pt x="56269" y="23146"/>
                    <a:pt x="29789" y="22955"/>
                  </a:cubicBezTo>
                  <a:cubicBezTo>
                    <a:pt x="24741" y="22955"/>
                    <a:pt x="22931" y="24956"/>
                    <a:pt x="23027" y="29813"/>
                  </a:cubicBezTo>
                  <a:cubicBezTo>
                    <a:pt x="23217" y="39434"/>
                    <a:pt x="23312" y="49149"/>
                    <a:pt x="23027" y="58769"/>
                  </a:cubicBezTo>
                  <a:cubicBezTo>
                    <a:pt x="22836" y="64580"/>
                    <a:pt x="25122" y="66580"/>
                    <a:pt x="30742" y="66389"/>
                  </a:cubicBezTo>
                  <a:cubicBezTo>
                    <a:pt x="43410" y="66199"/>
                    <a:pt x="56174" y="66389"/>
                    <a:pt x="68842" y="66389"/>
                  </a:cubicBezTo>
                  <a:close/>
                </a:path>
              </a:pathLst>
            </a:custGeom>
            <a:grpFill/>
            <a:ln w="9525" cap="flat">
              <a:noFill/>
              <a:prstDash val="solid"/>
              <a:miter/>
            </a:ln>
          </p:spPr>
          <p:txBody>
            <a:bodyPr rtlCol="0" anchor="ctr"/>
            <a:lstStyle/>
            <a:p>
              <a:endParaRPr lang="zh-CN" altLang="en-US">
                <a:solidFill>
                  <a:srgbClr val="000000"/>
                </a:solidFill>
                <a:cs typeface="+mn-ea"/>
                <a:sym typeface="+mn-lt"/>
              </a:endParaRPr>
            </a:p>
          </p:txBody>
        </p:sp>
        <p:sp>
          <p:nvSpPr>
            <p:cNvPr id="119" name="任意多边形: 形状 118">
              <a:extLst>
                <a:ext uri="{FF2B5EF4-FFF2-40B4-BE49-F238E27FC236}">
                  <a16:creationId xmlns:a16="http://schemas.microsoft.com/office/drawing/2014/main" id="{1C150244-39EE-5160-CCAB-818CAFDF4278}"/>
                </a:ext>
              </a:extLst>
            </p:cNvPr>
            <p:cNvSpPr/>
            <p:nvPr/>
          </p:nvSpPr>
          <p:spPr>
            <a:xfrm>
              <a:off x="17309118" y="4352001"/>
              <a:ext cx="139017" cy="89196"/>
            </a:xfrm>
            <a:custGeom>
              <a:avLst/>
              <a:gdLst>
                <a:gd name="connsiteX0" fmla="*/ 69318 w 139017"/>
                <a:gd name="connsiteY0" fmla="*/ 89154 h 89196"/>
                <a:gd name="connsiteX1" fmla="*/ 13692 w 139017"/>
                <a:gd name="connsiteY1" fmla="*/ 89154 h 89196"/>
                <a:gd name="connsiteX2" fmla="*/ 72 w 139017"/>
                <a:gd name="connsiteY2" fmla="*/ 75724 h 89196"/>
                <a:gd name="connsiteX3" fmla="*/ 72 w 139017"/>
                <a:gd name="connsiteY3" fmla="*/ 13430 h 89196"/>
                <a:gd name="connsiteX4" fmla="*/ 13692 w 139017"/>
                <a:gd name="connsiteY4" fmla="*/ 95 h 89196"/>
                <a:gd name="connsiteX5" fmla="*/ 124944 w 139017"/>
                <a:gd name="connsiteY5" fmla="*/ 0 h 89196"/>
                <a:gd name="connsiteX6" fmla="*/ 138946 w 139017"/>
                <a:gd name="connsiteY6" fmla="*/ 13811 h 89196"/>
                <a:gd name="connsiteX7" fmla="*/ 138946 w 139017"/>
                <a:gd name="connsiteY7" fmla="*/ 75247 h 89196"/>
                <a:gd name="connsiteX8" fmla="*/ 124944 w 139017"/>
                <a:gd name="connsiteY8" fmla="*/ 89154 h 89196"/>
                <a:gd name="connsiteX9" fmla="*/ 69318 w 139017"/>
                <a:gd name="connsiteY9" fmla="*/ 89154 h 89196"/>
                <a:gd name="connsiteX10" fmla="*/ 69318 w 139017"/>
                <a:gd name="connsiteY10" fmla="*/ 89154 h 89196"/>
                <a:gd name="connsiteX11" fmla="*/ 68937 w 139017"/>
                <a:gd name="connsiteY11" fmla="*/ 66484 h 89196"/>
                <a:gd name="connsiteX12" fmla="*/ 68937 w 139017"/>
                <a:gd name="connsiteY12" fmla="*/ 66484 h 89196"/>
                <a:gd name="connsiteX13" fmla="*/ 108752 w 139017"/>
                <a:gd name="connsiteY13" fmla="*/ 66484 h 89196"/>
                <a:gd name="connsiteX14" fmla="*/ 116277 w 139017"/>
                <a:gd name="connsiteY14" fmla="*/ 59436 h 89196"/>
                <a:gd name="connsiteX15" fmla="*/ 116277 w 139017"/>
                <a:gd name="connsiteY15" fmla="*/ 29623 h 89196"/>
                <a:gd name="connsiteX16" fmla="*/ 109323 w 139017"/>
                <a:gd name="connsiteY16" fmla="*/ 22860 h 89196"/>
                <a:gd name="connsiteX17" fmla="*/ 29789 w 139017"/>
                <a:gd name="connsiteY17" fmla="*/ 22765 h 89196"/>
                <a:gd name="connsiteX18" fmla="*/ 22741 w 139017"/>
                <a:gd name="connsiteY18" fmla="*/ 30290 h 89196"/>
                <a:gd name="connsiteX19" fmla="*/ 22741 w 139017"/>
                <a:gd name="connsiteY19" fmla="*/ 59341 h 89196"/>
                <a:gd name="connsiteX20" fmla="*/ 30075 w 139017"/>
                <a:gd name="connsiteY20" fmla="*/ 66580 h 89196"/>
                <a:gd name="connsiteX21" fmla="*/ 68937 w 139017"/>
                <a:gd name="connsiteY21" fmla="*/ 66484 h 89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9017" h="89196">
                  <a:moveTo>
                    <a:pt x="69318" y="89154"/>
                  </a:moveTo>
                  <a:cubicBezTo>
                    <a:pt x="50745" y="89154"/>
                    <a:pt x="32266" y="89249"/>
                    <a:pt x="13692" y="89154"/>
                  </a:cubicBezTo>
                  <a:cubicBezTo>
                    <a:pt x="3786" y="89059"/>
                    <a:pt x="72" y="85439"/>
                    <a:pt x="72" y="75724"/>
                  </a:cubicBezTo>
                  <a:cubicBezTo>
                    <a:pt x="-24" y="54959"/>
                    <a:pt x="-24" y="34195"/>
                    <a:pt x="72" y="13430"/>
                  </a:cubicBezTo>
                  <a:cubicBezTo>
                    <a:pt x="167" y="3715"/>
                    <a:pt x="3786" y="95"/>
                    <a:pt x="13692" y="95"/>
                  </a:cubicBezTo>
                  <a:cubicBezTo>
                    <a:pt x="50745" y="0"/>
                    <a:pt x="87892" y="0"/>
                    <a:pt x="124944" y="0"/>
                  </a:cubicBezTo>
                  <a:cubicBezTo>
                    <a:pt x="135327" y="0"/>
                    <a:pt x="138946" y="3524"/>
                    <a:pt x="138946" y="13811"/>
                  </a:cubicBezTo>
                  <a:cubicBezTo>
                    <a:pt x="139041" y="34290"/>
                    <a:pt x="139041" y="54769"/>
                    <a:pt x="138946" y="75247"/>
                  </a:cubicBezTo>
                  <a:cubicBezTo>
                    <a:pt x="138851" y="85534"/>
                    <a:pt x="135327" y="89059"/>
                    <a:pt x="124944" y="89154"/>
                  </a:cubicBezTo>
                  <a:cubicBezTo>
                    <a:pt x="106371" y="89249"/>
                    <a:pt x="87892" y="89154"/>
                    <a:pt x="69318" y="89154"/>
                  </a:cubicBezTo>
                  <a:cubicBezTo>
                    <a:pt x="69318" y="89249"/>
                    <a:pt x="69318" y="89154"/>
                    <a:pt x="69318" y="89154"/>
                  </a:cubicBezTo>
                  <a:close/>
                  <a:moveTo>
                    <a:pt x="68937" y="66484"/>
                  </a:moveTo>
                  <a:cubicBezTo>
                    <a:pt x="68937" y="66484"/>
                    <a:pt x="68937" y="66389"/>
                    <a:pt x="68937" y="66484"/>
                  </a:cubicBezTo>
                  <a:cubicBezTo>
                    <a:pt x="82177" y="66389"/>
                    <a:pt x="95417" y="66294"/>
                    <a:pt x="108752" y="66484"/>
                  </a:cubicBezTo>
                  <a:cubicBezTo>
                    <a:pt x="113895" y="66580"/>
                    <a:pt x="116467" y="64960"/>
                    <a:pt x="116277" y="59436"/>
                  </a:cubicBezTo>
                  <a:cubicBezTo>
                    <a:pt x="115991" y="49530"/>
                    <a:pt x="116086" y="39529"/>
                    <a:pt x="116277" y="29623"/>
                  </a:cubicBezTo>
                  <a:cubicBezTo>
                    <a:pt x="116372" y="24574"/>
                    <a:pt x="114181" y="22765"/>
                    <a:pt x="109323" y="22860"/>
                  </a:cubicBezTo>
                  <a:cubicBezTo>
                    <a:pt x="82844" y="22955"/>
                    <a:pt x="56269" y="22955"/>
                    <a:pt x="29789" y="22765"/>
                  </a:cubicBezTo>
                  <a:cubicBezTo>
                    <a:pt x="24265" y="22765"/>
                    <a:pt x="22646" y="25241"/>
                    <a:pt x="22741" y="30290"/>
                  </a:cubicBezTo>
                  <a:cubicBezTo>
                    <a:pt x="22931" y="39910"/>
                    <a:pt x="22931" y="49625"/>
                    <a:pt x="22741" y="59341"/>
                  </a:cubicBezTo>
                  <a:cubicBezTo>
                    <a:pt x="22646" y="64675"/>
                    <a:pt x="24741" y="66675"/>
                    <a:pt x="30075" y="66580"/>
                  </a:cubicBezTo>
                  <a:cubicBezTo>
                    <a:pt x="43029" y="66294"/>
                    <a:pt x="55983" y="66484"/>
                    <a:pt x="68937" y="66484"/>
                  </a:cubicBezTo>
                  <a:close/>
                </a:path>
              </a:pathLst>
            </a:custGeom>
            <a:grpFill/>
            <a:ln w="9525" cap="flat">
              <a:noFill/>
              <a:prstDash val="solid"/>
              <a:miter/>
            </a:ln>
          </p:spPr>
          <p:txBody>
            <a:bodyPr rtlCol="0" anchor="ctr"/>
            <a:lstStyle/>
            <a:p>
              <a:endParaRPr lang="zh-CN" altLang="en-US">
                <a:solidFill>
                  <a:srgbClr val="000000"/>
                </a:solidFill>
                <a:cs typeface="+mn-ea"/>
                <a:sym typeface="+mn-lt"/>
              </a:endParaRPr>
            </a:p>
          </p:txBody>
        </p:sp>
        <p:sp>
          <p:nvSpPr>
            <p:cNvPr id="120" name="任意多边形: 形状 119">
              <a:extLst>
                <a:ext uri="{FF2B5EF4-FFF2-40B4-BE49-F238E27FC236}">
                  <a16:creationId xmlns:a16="http://schemas.microsoft.com/office/drawing/2014/main" id="{BC94CC3C-38B7-44A6-5AA8-642D73C2A5DB}"/>
                </a:ext>
              </a:extLst>
            </p:cNvPr>
            <p:cNvSpPr/>
            <p:nvPr/>
          </p:nvSpPr>
          <p:spPr>
            <a:xfrm>
              <a:off x="17451968" y="4847158"/>
              <a:ext cx="100971" cy="24050"/>
            </a:xfrm>
            <a:custGeom>
              <a:avLst/>
              <a:gdLst>
                <a:gd name="connsiteX0" fmla="*/ 50484 w 100971"/>
                <a:gd name="connsiteY0" fmla="*/ 23955 h 24050"/>
                <a:gd name="connsiteX1" fmla="*/ 14003 w 100971"/>
                <a:gd name="connsiteY1" fmla="*/ 23955 h 24050"/>
                <a:gd name="connsiteX2" fmla="*/ 1 w 100971"/>
                <a:gd name="connsiteY2" fmla="*/ 12240 h 24050"/>
                <a:gd name="connsiteX3" fmla="*/ 13717 w 100971"/>
                <a:gd name="connsiteY3" fmla="*/ 143 h 24050"/>
                <a:gd name="connsiteX4" fmla="*/ 87441 w 100971"/>
                <a:gd name="connsiteY4" fmla="*/ 143 h 24050"/>
                <a:gd name="connsiteX5" fmla="*/ 100966 w 100971"/>
                <a:gd name="connsiteY5" fmla="*/ 12335 h 24050"/>
                <a:gd name="connsiteX6" fmla="*/ 86965 w 100971"/>
                <a:gd name="connsiteY6" fmla="*/ 24051 h 24050"/>
                <a:gd name="connsiteX7" fmla="*/ 50484 w 100971"/>
                <a:gd name="connsiteY7" fmla="*/ 23955 h 24050"/>
                <a:gd name="connsiteX8" fmla="*/ 50484 w 100971"/>
                <a:gd name="connsiteY8" fmla="*/ 23955 h 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71" h="24050">
                  <a:moveTo>
                    <a:pt x="50484" y="23955"/>
                  </a:moveTo>
                  <a:cubicBezTo>
                    <a:pt x="38292" y="23955"/>
                    <a:pt x="26195" y="24051"/>
                    <a:pt x="14003" y="23955"/>
                  </a:cubicBezTo>
                  <a:cubicBezTo>
                    <a:pt x="4955" y="23860"/>
                    <a:pt x="97" y="19574"/>
                    <a:pt x="1" y="12240"/>
                  </a:cubicBezTo>
                  <a:cubicBezTo>
                    <a:pt x="-94" y="4810"/>
                    <a:pt x="4764" y="238"/>
                    <a:pt x="13717" y="143"/>
                  </a:cubicBezTo>
                  <a:cubicBezTo>
                    <a:pt x="38292" y="-48"/>
                    <a:pt x="62866" y="-48"/>
                    <a:pt x="87441" y="143"/>
                  </a:cubicBezTo>
                  <a:cubicBezTo>
                    <a:pt x="96204" y="238"/>
                    <a:pt x="101157" y="4810"/>
                    <a:pt x="100966" y="12335"/>
                  </a:cubicBezTo>
                  <a:cubicBezTo>
                    <a:pt x="100871" y="19669"/>
                    <a:pt x="96014" y="23955"/>
                    <a:pt x="86965" y="24051"/>
                  </a:cubicBezTo>
                  <a:cubicBezTo>
                    <a:pt x="74773" y="24051"/>
                    <a:pt x="62676" y="23955"/>
                    <a:pt x="50484" y="23955"/>
                  </a:cubicBezTo>
                  <a:cubicBezTo>
                    <a:pt x="50484" y="23955"/>
                    <a:pt x="50484" y="23955"/>
                    <a:pt x="50484" y="23955"/>
                  </a:cubicBezTo>
                  <a:close/>
                </a:path>
              </a:pathLst>
            </a:custGeom>
            <a:grpFill/>
            <a:ln w="9525" cap="flat">
              <a:noFill/>
              <a:prstDash val="solid"/>
              <a:miter/>
            </a:ln>
          </p:spPr>
          <p:txBody>
            <a:bodyPr rtlCol="0" anchor="ctr"/>
            <a:lstStyle/>
            <a:p>
              <a:endParaRPr lang="zh-CN" altLang="en-US">
                <a:solidFill>
                  <a:srgbClr val="000000"/>
                </a:solidFill>
                <a:cs typeface="+mn-ea"/>
                <a:sym typeface="+mn-lt"/>
              </a:endParaRPr>
            </a:p>
          </p:txBody>
        </p:sp>
        <p:sp>
          <p:nvSpPr>
            <p:cNvPr id="121" name="任意多边形: 形状 120">
              <a:extLst>
                <a:ext uri="{FF2B5EF4-FFF2-40B4-BE49-F238E27FC236}">
                  <a16:creationId xmlns:a16="http://schemas.microsoft.com/office/drawing/2014/main" id="{69DF6505-02D7-5B53-95DE-10687980688E}"/>
                </a:ext>
              </a:extLst>
            </p:cNvPr>
            <p:cNvSpPr/>
            <p:nvPr/>
          </p:nvSpPr>
          <p:spPr>
            <a:xfrm>
              <a:off x="17452050" y="4808534"/>
              <a:ext cx="75223" cy="22987"/>
            </a:xfrm>
            <a:custGeom>
              <a:avLst/>
              <a:gdLst>
                <a:gd name="connsiteX0" fmla="*/ 37352 w 75223"/>
                <a:gd name="connsiteY0" fmla="*/ 22860 h 22987"/>
                <a:gd name="connsiteX1" fmla="*/ 11730 w 75223"/>
                <a:gd name="connsiteY1" fmla="*/ 22860 h 22987"/>
                <a:gd name="connsiteX2" fmla="*/ 14 w 75223"/>
                <a:gd name="connsiteY2" fmla="*/ 11811 h 22987"/>
                <a:gd name="connsiteX3" fmla="*/ 11063 w 75223"/>
                <a:gd name="connsiteY3" fmla="*/ 190 h 22987"/>
                <a:gd name="connsiteX4" fmla="*/ 64022 w 75223"/>
                <a:gd name="connsiteY4" fmla="*/ 95 h 22987"/>
                <a:gd name="connsiteX5" fmla="*/ 75167 w 75223"/>
                <a:gd name="connsiteY5" fmla="*/ 11144 h 22987"/>
                <a:gd name="connsiteX6" fmla="*/ 63832 w 75223"/>
                <a:gd name="connsiteY6" fmla="*/ 22860 h 22987"/>
                <a:gd name="connsiteX7" fmla="*/ 37352 w 75223"/>
                <a:gd name="connsiteY7" fmla="*/ 22860 h 2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223" h="22987">
                  <a:moveTo>
                    <a:pt x="37352" y="22860"/>
                  </a:moveTo>
                  <a:cubicBezTo>
                    <a:pt x="28780" y="22860"/>
                    <a:pt x="20207" y="22955"/>
                    <a:pt x="11730" y="22860"/>
                  </a:cubicBezTo>
                  <a:cubicBezTo>
                    <a:pt x="4586" y="22765"/>
                    <a:pt x="395" y="19145"/>
                    <a:pt x="14" y="11811"/>
                  </a:cubicBezTo>
                  <a:cubicBezTo>
                    <a:pt x="-271" y="4953"/>
                    <a:pt x="3729" y="286"/>
                    <a:pt x="11063" y="190"/>
                  </a:cubicBezTo>
                  <a:cubicBezTo>
                    <a:pt x="28685" y="-95"/>
                    <a:pt x="46401" y="0"/>
                    <a:pt x="64022" y="95"/>
                  </a:cubicBezTo>
                  <a:cubicBezTo>
                    <a:pt x="71071" y="190"/>
                    <a:pt x="74500" y="4763"/>
                    <a:pt x="75167" y="11144"/>
                  </a:cubicBezTo>
                  <a:cubicBezTo>
                    <a:pt x="75833" y="17145"/>
                    <a:pt x="70499" y="22574"/>
                    <a:pt x="63832" y="22860"/>
                  </a:cubicBezTo>
                  <a:cubicBezTo>
                    <a:pt x="54974" y="23146"/>
                    <a:pt x="46115" y="22860"/>
                    <a:pt x="37352" y="22860"/>
                  </a:cubicBezTo>
                  <a:close/>
                </a:path>
              </a:pathLst>
            </a:custGeom>
            <a:grpFill/>
            <a:ln w="9525" cap="flat">
              <a:noFill/>
              <a:prstDash val="solid"/>
              <a:miter/>
            </a:ln>
          </p:spPr>
          <p:txBody>
            <a:bodyPr rtlCol="0" anchor="ctr"/>
            <a:lstStyle/>
            <a:p>
              <a:endParaRPr lang="zh-CN" altLang="en-US">
                <a:solidFill>
                  <a:srgbClr val="000000"/>
                </a:solidFill>
                <a:cs typeface="+mn-ea"/>
                <a:sym typeface="+mn-lt"/>
              </a:endParaRPr>
            </a:p>
          </p:txBody>
        </p:sp>
      </p:grpSp>
    </p:spTree>
    <p:extLst>
      <p:ext uri="{BB962C8B-B14F-4D97-AF65-F5344CB8AC3E}">
        <p14:creationId xmlns:p14="http://schemas.microsoft.com/office/powerpoint/2010/main" val="2494411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5" cstate="email">
            <a:duotone>
              <a:prstClr val="black"/>
              <a:srgbClr val="0A4FB6">
                <a:tint val="45000"/>
                <a:satMod val="400000"/>
              </a:srgbClr>
            </a:duotone>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01</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dirty="0">
                <a:latin typeface="+mn-lt"/>
                <a:ea typeface="+mn-ea"/>
                <a:cs typeface="+mn-ea"/>
                <a:sym typeface="+mn-lt"/>
              </a:rPr>
              <a:t>研究背景与意义</a:t>
            </a: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pic>
        <p:nvPicPr>
          <p:cNvPr id="145" name="图片 144" descr="建筑的摆设布局&#10;&#10;描述已自动生成">
            <a:extLst>
              <a:ext uri="{FF2B5EF4-FFF2-40B4-BE49-F238E27FC236}">
                <a16:creationId xmlns:a16="http://schemas.microsoft.com/office/drawing/2014/main" id="{2B2E83B9-4E5C-984F-1113-06E0DE9187E6}"/>
              </a:ext>
            </a:extLst>
          </p:cNvPr>
          <p:cNvPicPr>
            <a:picLocks noChangeAspect="1"/>
          </p:cNvPicPr>
          <p:nvPr/>
        </p:nvPicPr>
        <p:blipFill rotWithShape="1">
          <a:blip r:embed="rId7" cstate="email">
            <a:extLst>
              <a:ext uri="{BEBA8EAE-BF5A-486C-A8C5-ECC9F3942E4B}">
                <a14:imgProps xmlns:a14="http://schemas.microsoft.com/office/drawing/2010/main">
                  <a14:imgLayer r:embed="rId8">
                    <a14:imgEffect>
                      <a14:colorTemperature colorTemp="6000"/>
                    </a14:imgEffect>
                    <a14:imgEffect>
                      <a14:brightnessContrast bright="18000"/>
                    </a14:imgEffect>
                  </a14:imgLayer>
                </a14:imgProps>
              </a:ext>
              <a:ext uri="{28A0092B-C50C-407E-A947-70E740481C1C}">
                <a14:useLocalDpi xmlns:a14="http://schemas.microsoft.com/office/drawing/2010/main"/>
              </a:ext>
            </a:extLst>
          </a:blip>
          <a:srcRect/>
          <a:stretch/>
        </p:blipFill>
        <p:spPr>
          <a:xfrm>
            <a:off x="2136222" y="1450380"/>
            <a:ext cx="10039958" cy="2550941"/>
          </a:xfrm>
          <a:custGeom>
            <a:avLst/>
            <a:gdLst>
              <a:gd name="connsiteX0" fmla="*/ 0 w 10039958"/>
              <a:gd name="connsiteY0" fmla="*/ 0 h 2550941"/>
              <a:gd name="connsiteX1" fmla="*/ 10039958 w 10039958"/>
              <a:gd name="connsiteY1" fmla="*/ 0 h 2550941"/>
              <a:gd name="connsiteX2" fmla="*/ 10039958 w 10039958"/>
              <a:gd name="connsiteY2" fmla="*/ 2550941 h 2550941"/>
              <a:gd name="connsiteX3" fmla="*/ 0 w 10039958"/>
              <a:gd name="connsiteY3" fmla="*/ 2550941 h 2550941"/>
            </a:gdLst>
            <a:ahLst/>
            <a:cxnLst>
              <a:cxn ang="0">
                <a:pos x="connsiteX0" y="connsiteY0"/>
              </a:cxn>
              <a:cxn ang="0">
                <a:pos x="connsiteX1" y="connsiteY1"/>
              </a:cxn>
              <a:cxn ang="0">
                <a:pos x="connsiteX2" y="connsiteY2"/>
              </a:cxn>
              <a:cxn ang="0">
                <a:pos x="connsiteX3" y="connsiteY3"/>
              </a:cxn>
            </a:cxnLst>
            <a:rect l="l" t="t" r="r" b="b"/>
            <a:pathLst>
              <a:path w="10039958" h="2550941">
                <a:moveTo>
                  <a:pt x="0" y="0"/>
                </a:moveTo>
                <a:lnTo>
                  <a:pt x="10039958" y="0"/>
                </a:lnTo>
                <a:lnTo>
                  <a:pt x="10039958" y="2550941"/>
                </a:lnTo>
                <a:lnTo>
                  <a:pt x="0" y="2550941"/>
                </a:lnTo>
                <a:close/>
              </a:path>
            </a:pathLst>
          </a:custGeom>
        </p:spPr>
      </p:pic>
      <p:sp>
        <p:nvSpPr>
          <p:cNvPr id="2" name="矩形 1">
            <a:extLst>
              <a:ext uri="{FF2B5EF4-FFF2-40B4-BE49-F238E27FC236}">
                <a16:creationId xmlns:a16="http://schemas.microsoft.com/office/drawing/2014/main" id="{66F52ED9-C7DB-BAB1-D2A2-EF9444CD454B}"/>
              </a:ext>
            </a:extLst>
          </p:cNvPr>
          <p:cNvSpPr/>
          <p:nvPr/>
        </p:nvSpPr>
        <p:spPr>
          <a:xfrm>
            <a:off x="-36512" y="1443662"/>
            <a:ext cx="12192000" cy="2568723"/>
          </a:xfrm>
          <a:prstGeom prst="rect">
            <a:avLst/>
          </a:prstGeom>
          <a:gradFill>
            <a:gsLst>
              <a:gs pos="0">
                <a:srgbClr val="206BDB"/>
              </a:gs>
              <a:gs pos="63000">
                <a:srgbClr val="155DC9"/>
              </a:gs>
              <a:gs pos="100000">
                <a:srgbClr val="0A4FB6">
                  <a:alpha val="48000"/>
                </a:srgb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lt1"/>
              </a:solidFill>
              <a:cs typeface="+mn-ea"/>
              <a:sym typeface="+mn-lt"/>
            </a:endParaRPr>
          </a:p>
        </p:txBody>
      </p:sp>
      <p:sp>
        <p:nvSpPr>
          <p:cNvPr id="13" name="文本框 12">
            <a:extLst>
              <a:ext uri="{FF2B5EF4-FFF2-40B4-BE49-F238E27FC236}">
                <a16:creationId xmlns:a16="http://schemas.microsoft.com/office/drawing/2014/main" id="{7EA6686C-9F90-E9E4-0EE1-448437489BEF}"/>
              </a:ext>
            </a:extLst>
          </p:cNvPr>
          <p:cNvSpPr txBox="1"/>
          <p:nvPr/>
        </p:nvSpPr>
        <p:spPr>
          <a:xfrm>
            <a:off x="837229" y="1830505"/>
            <a:ext cx="1213794" cy="400110"/>
          </a:xfrm>
          <a:prstGeom prst="rect">
            <a:avLst/>
          </a:prstGeom>
          <a:noFill/>
        </p:spPr>
        <p:txBody>
          <a:bodyPr wrap="none">
            <a:spAutoFit/>
          </a:bodyPr>
          <a:lstStyle/>
          <a:p>
            <a:pPr>
              <a:defRPr/>
            </a:pPr>
            <a:r>
              <a:rPr lang="zh-CN" altLang="en-US" sz="2000" dirty="0">
                <a:solidFill>
                  <a:prstClr val="white"/>
                </a:solidFill>
                <a:cs typeface="+mn-ea"/>
                <a:sym typeface="+mn-lt"/>
              </a:rPr>
              <a:t>研究背景</a:t>
            </a:r>
          </a:p>
        </p:txBody>
      </p:sp>
      <p:sp>
        <p:nvSpPr>
          <p:cNvPr id="14" name="文本框 13">
            <a:extLst>
              <a:ext uri="{FF2B5EF4-FFF2-40B4-BE49-F238E27FC236}">
                <a16:creationId xmlns:a16="http://schemas.microsoft.com/office/drawing/2014/main" id="{878022CE-B00B-7D6D-E11B-D4561803E88A}"/>
              </a:ext>
            </a:extLst>
          </p:cNvPr>
          <p:cNvSpPr txBox="1"/>
          <p:nvPr/>
        </p:nvSpPr>
        <p:spPr>
          <a:xfrm>
            <a:off x="837228" y="2264984"/>
            <a:ext cx="7626259" cy="1025024"/>
          </a:xfrm>
          <a:prstGeom prst="rect">
            <a:avLst/>
          </a:prstGeom>
          <a:noFill/>
        </p:spPr>
        <p:txBody>
          <a:bodyPr wrap="square">
            <a:spAutoFit/>
          </a:bodyPr>
          <a:lstStyle/>
          <a:p>
            <a:pPr>
              <a:lnSpc>
                <a:spcPct val="150000"/>
              </a:lnSpc>
              <a:defRPr/>
            </a:pPr>
            <a:r>
              <a:rPr lang="zh-CN" altLang="en-US" sz="1400" dirty="0">
                <a:solidFill>
                  <a:prstClr val="white"/>
                </a:solidFill>
                <a:cs typeface="+mn-ea"/>
                <a:sym typeface="+mn-lt"/>
              </a:rPr>
              <a:t>随着互联网技术的飞速发展，计算机网络已经成为了人们日常生活和工作中不可或缺的一部分。计算机网络为人们提供了便捷的信息交流和资源共享，促进了社会的发展和进步。然而，随着计算机网络应用的普及，网络安全问题也日益凸显，如何保障网络安全成为了亟待解决的问题。</a:t>
            </a:r>
          </a:p>
        </p:txBody>
      </p:sp>
      <p:pic>
        <p:nvPicPr>
          <p:cNvPr id="149" name="图片 148" descr="草地上的建筑&#10;&#10;描述已自动生成">
            <a:extLst>
              <a:ext uri="{FF2B5EF4-FFF2-40B4-BE49-F238E27FC236}">
                <a16:creationId xmlns:a16="http://schemas.microsoft.com/office/drawing/2014/main" id="{BF408313-72EC-CEB9-5EFD-810A60E2B64C}"/>
              </a:ext>
            </a:extLst>
          </p:cNvPr>
          <p:cNvPicPr>
            <a:picLocks noChangeAspect="1"/>
          </p:cNvPicPr>
          <p:nvPr/>
        </p:nvPicPr>
        <p:blipFill>
          <a:blip r:embed="rId9" cstate="email">
            <a:extLst>
              <a:ext uri="{BEBA8EAE-BF5A-486C-A8C5-ECC9F3942E4B}">
                <a14:imgProps xmlns:a14="http://schemas.microsoft.com/office/drawing/2010/main">
                  <a14:imgLayer r:embed="rId10">
                    <a14:imgEffect>
                      <a14:backgroundRemoval t="9986" b="89877" l="0" r="100000">
                        <a14:foregroundMark x1="47619" y1="61423" x2="62637" y2="53488"/>
                        <a14:foregroundMark x1="62637" y1="53488" x2="72527" y2="42134"/>
                        <a14:foregroundMark x1="72527" y1="42134" x2="59707" y2="32969"/>
                        <a14:foregroundMark x1="59707" y1="32969" x2="42125" y2="29549"/>
                        <a14:foregroundMark x1="42125" y1="29549" x2="21612" y2="31601"/>
                        <a14:foregroundMark x1="21612" y1="31601" x2="19048" y2="38714"/>
                        <a14:foregroundMark x1="19048" y1="38714" x2="36264" y2="44596"/>
                        <a14:foregroundMark x1="36264" y1="44596" x2="56410" y2="37756"/>
                        <a14:foregroundMark x1="56410" y1="37756" x2="89011" y2="14774"/>
                        <a14:foregroundMark x1="86813" y1="15185" x2="76557" y2="24077"/>
                        <a14:foregroundMark x1="43223" y1="34747" x2="24542" y2="38988"/>
                        <a14:foregroundMark x1="24542" y1="38988" x2="24908" y2="38988"/>
                        <a14:foregroundMark x1="76557" y1="22161" x2="89377" y2="13680"/>
                        <a14:foregroundMark x1="89377" y1="13680" x2="77289" y2="26676"/>
                        <a14:backgroundMark x1="0" y1="92476" x2="8791" y2="92750"/>
                        <a14:backgroundMark x1="9158" y1="92750" x2="99634" y2="89877"/>
                        <a14:backgroundMark x1="0" y1="12449" x2="90842" y2="11765"/>
                        <a14:backgroundMark x1="91209" y1="11628" x2="99634" y2="11628"/>
                        <a14:backgroundMark x1="0" y1="82627" x2="90110" y2="86047"/>
                        <a14:backgroundMark x1="90476" y1="86047" x2="99634" y2="84952"/>
                        <a14:backgroundMark x1="99634" y1="69631" x2="94505" y2="71409"/>
                        <a14:backgroundMark x1="94505" y1="71546" x2="93773" y2="62517"/>
                        <a14:backgroundMark x1="93773" y1="62380" x2="99634" y2="61970"/>
                        <a14:backgroundMark x1="72161" y1="61833" x2="76557" y2="82216"/>
                        <a14:backgroundMark x1="76557" y1="82079" x2="99634" y2="79891"/>
                        <a14:backgroundMark x1="84982" y1="82763" x2="25641" y2="82490"/>
                        <a14:backgroundMark x1="38095" y1="81943" x2="62637" y2="81259"/>
                        <a14:backgroundMark x1="62637" y1="81259" x2="65201" y2="81259"/>
                        <a14:backgroundMark x1="47619" y1="81122" x2="60806" y2="80575"/>
                        <a14:backgroundMark x1="14286" y1="57729" x2="15751" y2="72640"/>
                        <a14:backgroundMark x1="15751" y1="72640" x2="15385" y2="73051"/>
                      </a14:backgroundRemoval>
                    </a14:imgEffect>
                    <a14:imgEffect>
                      <a14:colorTemperature colorTemp="5524"/>
                    </a14:imgEffect>
                    <a14:imgEffect>
                      <a14:brightnessContrast bright="14000"/>
                    </a14:imgEffect>
                  </a14:imgLayer>
                </a14:imgProps>
              </a:ext>
              <a:ext uri="{28A0092B-C50C-407E-A947-70E740481C1C}">
                <a14:useLocalDpi xmlns:a14="http://schemas.microsoft.com/office/drawing/2010/main"/>
              </a:ext>
            </a:extLst>
          </a:blip>
          <a:srcRect/>
          <a:stretch>
            <a:fillRect/>
          </a:stretch>
        </p:blipFill>
        <p:spPr>
          <a:xfrm>
            <a:off x="9225266" y="686435"/>
            <a:ext cx="1436668" cy="3848462"/>
          </a:xfrm>
          <a:custGeom>
            <a:avLst/>
            <a:gdLst>
              <a:gd name="connsiteX0" fmla="*/ 0 w 4019169"/>
              <a:gd name="connsiteY0" fmla="*/ 9300902 h 10766317"/>
              <a:gd name="connsiteX1" fmla="*/ 4019169 w 4019169"/>
              <a:gd name="connsiteY1" fmla="*/ 9300902 h 10766317"/>
              <a:gd name="connsiteX2" fmla="*/ 4019169 w 4019169"/>
              <a:gd name="connsiteY2" fmla="*/ 10766317 h 10766317"/>
              <a:gd name="connsiteX3" fmla="*/ 0 w 4019169"/>
              <a:gd name="connsiteY3" fmla="*/ 10766317 h 10766317"/>
              <a:gd name="connsiteX4" fmla="*/ 1655548 w 4019169"/>
              <a:gd name="connsiteY4" fmla="*/ 4014940 h 10766317"/>
              <a:gd name="connsiteX5" fmla="*/ 1591997 w 4019169"/>
              <a:gd name="connsiteY5" fmla="*/ 4074753 h 10766317"/>
              <a:gd name="connsiteX6" fmla="*/ 1446203 w 4019169"/>
              <a:gd name="connsiteY6" fmla="*/ 4220547 h 10766317"/>
              <a:gd name="connsiteX7" fmla="*/ 1274243 w 4019169"/>
              <a:gd name="connsiteY7" fmla="*/ 4407462 h 10766317"/>
              <a:gd name="connsiteX8" fmla="*/ 1528448 w 4019169"/>
              <a:gd name="connsiteY8" fmla="*/ 4489704 h 10766317"/>
              <a:gd name="connsiteX9" fmla="*/ 1685456 w 4019169"/>
              <a:gd name="connsiteY9" fmla="*/ 4474750 h 10766317"/>
              <a:gd name="connsiteX10" fmla="*/ 1827512 w 4019169"/>
              <a:gd name="connsiteY10" fmla="*/ 4377556 h 10766317"/>
              <a:gd name="connsiteX11" fmla="*/ 1962090 w 4019169"/>
              <a:gd name="connsiteY11" fmla="*/ 4257929 h 10766317"/>
              <a:gd name="connsiteX12" fmla="*/ 1958351 w 4019169"/>
              <a:gd name="connsiteY12" fmla="*/ 4239239 h 10766317"/>
              <a:gd name="connsiteX13" fmla="*/ 1853678 w 4019169"/>
              <a:gd name="connsiteY13" fmla="*/ 4153257 h 10766317"/>
              <a:gd name="connsiteX14" fmla="*/ 1722838 w 4019169"/>
              <a:gd name="connsiteY14" fmla="*/ 4063538 h 10766317"/>
              <a:gd name="connsiteX15" fmla="*/ 1655548 w 4019169"/>
              <a:gd name="connsiteY15" fmla="*/ 4014940 h 10766317"/>
              <a:gd name="connsiteX16" fmla="*/ 3535917 w 4019169"/>
              <a:gd name="connsiteY16" fmla="*/ 1319621 h 10766317"/>
              <a:gd name="connsiteX17" fmla="*/ 3251806 w 4019169"/>
              <a:gd name="connsiteY17" fmla="*/ 1484107 h 10766317"/>
              <a:gd name="connsiteX18" fmla="*/ 3233114 w 4019169"/>
              <a:gd name="connsiteY18" fmla="*/ 1510275 h 10766317"/>
              <a:gd name="connsiteX19" fmla="*/ 3229374 w 4019169"/>
              <a:gd name="connsiteY19" fmla="*/ 1671023 h 10766317"/>
              <a:gd name="connsiteX20" fmla="*/ 3319093 w 4019169"/>
              <a:gd name="connsiteY20" fmla="*/ 1723358 h 10766317"/>
              <a:gd name="connsiteX21" fmla="*/ 3390122 w 4019169"/>
              <a:gd name="connsiteY21" fmla="*/ 1727098 h 10766317"/>
              <a:gd name="connsiteX22" fmla="*/ 3442459 w 4019169"/>
              <a:gd name="connsiteY22" fmla="*/ 1652332 h 10766317"/>
              <a:gd name="connsiteX23" fmla="*/ 3548637 w 4019169"/>
              <a:gd name="connsiteY23" fmla="*/ 1513839 h 10766317"/>
              <a:gd name="connsiteX24" fmla="*/ 3053675 w 4019169"/>
              <a:gd name="connsiteY24" fmla="*/ 2908402 h 10766317"/>
              <a:gd name="connsiteX25" fmla="*/ 3195730 w 4019169"/>
              <a:gd name="connsiteY25" fmla="*/ 3039242 h 10766317"/>
              <a:gd name="connsiteX26" fmla="*/ 3311618 w 4019169"/>
              <a:gd name="connsiteY26" fmla="*/ 3110269 h 10766317"/>
              <a:gd name="connsiteX27" fmla="*/ 3457413 w 4019169"/>
              <a:gd name="connsiteY27" fmla="*/ 2930832 h 10766317"/>
              <a:gd name="connsiteX28" fmla="*/ 3528439 w 4019169"/>
              <a:gd name="connsiteY28" fmla="*/ 2792514 h 10766317"/>
              <a:gd name="connsiteX29" fmla="*/ 3588251 w 4019169"/>
              <a:gd name="connsiteY29" fmla="*/ 2355133 h 10766317"/>
              <a:gd name="connsiteX30" fmla="*/ 3591991 w 4019169"/>
              <a:gd name="connsiteY30" fmla="*/ 2332702 h 10766317"/>
              <a:gd name="connsiteX31" fmla="*/ 3595729 w 4019169"/>
              <a:gd name="connsiteY31" fmla="*/ 2287842 h 10766317"/>
              <a:gd name="connsiteX32" fmla="*/ 3771430 w 4019169"/>
              <a:gd name="connsiteY32" fmla="*/ 1708405 h 10766317"/>
              <a:gd name="connsiteX33" fmla="*/ 3767690 w 4019169"/>
              <a:gd name="connsiteY33" fmla="*/ 1319621 h 10766317"/>
              <a:gd name="connsiteX34" fmla="*/ 3610497 w 4019169"/>
              <a:gd name="connsiteY34" fmla="*/ 1433151 h 10766317"/>
              <a:gd name="connsiteX35" fmla="*/ 3614421 w 4019169"/>
              <a:gd name="connsiteY35" fmla="*/ 1428033 h 10766317"/>
              <a:gd name="connsiteX36" fmla="*/ 0 w 4019169"/>
              <a:gd name="connsiteY36" fmla="*/ 0 h 10766317"/>
              <a:gd name="connsiteX37" fmla="*/ 4019169 w 4019169"/>
              <a:gd name="connsiteY37" fmla="*/ 0 h 10766317"/>
              <a:gd name="connsiteX38" fmla="*/ 4019169 w 4019169"/>
              <a:gd name="connsiteY38" fmla="*/ 6041100 h 10766317"/>
              <a:gd name="connsiteX39" fmla="*/ 2692306 w 4019169"/>
              <a:gd name="connsiteY39" fmla="*/ 6041100 h 10766317"/>
              <a:gd name="connsiteX40" fmla="*/ 2692306 w 4019169"/>
              <a:gd name="connsiteY40" fmla="*/ 8443584 h 10766317"/>
              <a:gd name="connsiteX41" fmla="*/ 0 w 4019169"/>
              <a:gd name="connsiteY41" fmla="*/ 8443584 h 1076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019169" h="10766317">
                <a:moveTo>
                  <a:pt x="0" y="9300902"/>
                </a:moveTo>
                <a:lnTo>
                  <a:pt x="4019169" y="9300902"/>
                </a:lnTo>
                <a:lnTo>
                  <a:pt x="4019169" y="10766317"/>
                </a:lnTo>
                <a:lnTo>
                  <a:pt x="0" y="10766317"/>
                </a:lnTo>
                <a:close/>
                <a:moveTo>
                  <a:pt x="1655548" y="4014940"/>
                </a:moveTo>
                <a:cubicBezTo>
                  <a:pt x="1633741" y="4016810"/>
                  <a:pt x="1626888" y="4040486"/>
                  <a:pt x="1591997" y="4074753"/>
                </a:cubicBezTo>
                <a:cubicBezTo>
                  <a:pt x="1557108" y="4109021"/>
                  <a:pt x="1499162" y="4165094"/>
                  <a:pt x="1446203" y="4220547"/>
                </a:cubicBezTo>
                <a:cubicBezTo>
                  <a:pt x="1393244" y="4275997"/>
                  <a:pt x="1260536" y="4362602"/>
                  <a:pt x="1274243" y="4407462"/>
                </a:cubicBezTo>
                <a:cubicBezTo>
                  <a:pt x="1287949" y="4452322"/>
                  <a:pt x="1466764" y="4483473"/>
                  <a:pt x="1528448" y="4489704"/>
                </a:cubicBezTo>
                <a:cubicBezTo>
                  <a:pt x="1590129" y="4495935"/>
                  <a:pt x="1635612" y="4493441"/>
                  <a:pt x="1685456" y="4474750"/>
                </a:cubicBezTo>
                <a:cubicBezTo>
                  <a:pt x="1735301" y="4456060"/>
                  <a:pt x="1781405" y="4413694"/>
                  <a:pt x="1827512" y="4377556"/>
                </a:cubicBezTo>
                <a:cubicBezTo>
                  <a:pt x="1873617" y="4341418"/>
                  <a:pt x="1940284" y="4280982"/>
                  <a:pt x="1962090" y="4257929"/>
                </a:cubicBezTo>
                <a:cubicBezTo>
                  <a:pt x="1983898" y="4234877"/>
                  <a:pt x="1976421" y="4256683"/>
                  <a:pt x="1958351" y="4239239"/>
                </a:cubicBezTo>
                <a:cubicBezTo>
                  <a:pt x="1940283" y="4221795"/>
                  <a:pt x="1892930" y="4182540"/>
                  <a:pt x="1853678" y="4153257"/>
                </a:cubicBezTo>
                <a:cubicBezTo>
                  <a:pt x="1814426" y="4123975"/>
                  <a:pt x="1755861" y="4086590"/>
                  <a:pt x="1722838" y="4063538"/>
                </a:cubicBezTo>
                <a:cubicBezTo>
                  <a:pt x="1689818" y="4040486"/>
                  <a:pt x="1677357" y="4013071"/>
                  <a:pt x="1655548" y="4014940"/>
                </a:cubicBezTo>
                <a:close/>
                <a:moveTo>
                  <a:pt x="3535917" y="1319621"/>
                </a:moveTo>
                <a:lnTo>
                  <a:pt x="3251806" y="1484107"/>
                </a:lnTo>
                <a:lnTo>
                  <a:pt x="3233114" y="1510275"/>
                </a:lnTo>
                <a:lnTo>
                  <a:pt x="3229374" y="1671023"/>
                </a:lnTo>
                <a:lnTo>
                  <a:pt x="3319093" y="1723358"/>
                </a:lnTo>
                <a:lnTo>
                  <a:pt x="3390122" y="1727098"/>
                </a:lnTo>
                <a:lnTo>
                  <a:pt x="3442459" y="1652332"/>
                </a:lnTo>
                <a:lnTo>
                  <a:pt x="3548637" y="1513839"/>
                </a:lnTo>
                <a:lnTo>
                  <a:pt x="3053675" y="2908402"/>
                </a:lnTo>
                <a:lnTo>
                  <a:pt x="3195730" y="3039242"/>
                </a:lnTo>
                <a:lnTo>
                  <a:pt x="3311618" y="3110269"/>
                </a:lnTo>
                <a:lnTo>
                  <a:pt x="3457413" y="2930832"/>
                </a:lnTo>
                <a:cubicBezTo>
                  <a:pt x="3511928" y="2841622"/>
                  <a:pt x="3488331" y="2887769"/>
                  <a:pt x="3528439" y="2792514"/>
                </a:cubicBezTo>
                <a:lnTo>
                  <a:pt x="3588251" y="2355133"/>
                </a:lnTo>
                <a:cubicBezTo>
                  <a:pt x="3588251" y="2318964"/>
                  <a:pt x="3587069" y="2369613"/>
                  <a:pt x="3591991" y="2332702"/>
                </a:cubicBezTo>
                <a:cubicBezTo>
                  <a:pt x="3593973" y="2317829"/>
                  <a:pt x="3594483" y="2302796"/>
                  <a:pt x="3595729" y="2287842"/>
                </a:cubicBezTo>
                <a:lnTo>
                  <a:pt x="3771430" y="1708405"/>
                </a:lnTo>
                <a:lnTo>
                  <a:pt x="3767690" y="1319621"/>
                </a:lnTo>
                <a:lnTo>
                  <a:pt x="3610497" y="1433151"/>
                </a:lnTo>
                <a:lnTo>
                  <a:pt x="3614421" y="1428033"/>
                </a:lnTo>
                <a:close/>
                <a:moveTo>
                  <a:pt x="0" y="0"/>
                </a:moveTo>
                <a:lnTo>
                  <a:pt x="4019169" y="0"/>
                </a:lnTo>
                <a:lnTo>
                  <a:pt x="4019169" y="6041100"/>
                </a:lnTo>
                <a:lnTo>
                  <a:pt x="2692306" y="6041100"/>
                </a:lnTo>
                <a:lnTo>
                  <a:pt x="2692306" y="8443584"/>
                </a:lnTo>
                <a:lnTo>
                  <a:pt x="0" y="8443584"/>
                </a:lnTo>
                <a:close/>
              </a:path>
            </a:pathLst>
          </a:custGeom>
        </p:spPr>
      </p:pic>
      <p:grpSp>
        <p:nvGrpSpPr>
          <p:cNvPr id="159" name="组合 158">
            <a:extLst>
              <a:ext uri="{FF2B5EF4-FFF2-40B4-BE49-F238E27FC236}">
                <a16:creationId xmlns:a16="http://schemas.microsoft.com/office/drawing/2014/main" id="{6A165BBA-A75F-0EEC-9455-19E606B58DA8}"/>
              </a:ext>
            </a:extLst>
          </p:cNvPr>
          <p:cNvGrpSpPr/>
          <p:nvPr/>
        </p:nvGrpSpPr>
        <p:grpSpPr>
          <a:xfrm flipH="1">
            <a:off x="35490" y="1438868"/>
            <a:ext cx="1353165" cy="2597083"/>
            <a:chOff x="6488374" y="8878963"/>
            <a:chExt cx="842285" cy="2570168"/>
          </a:xfrm>
        </p:grpSpPr>
        <p:sp>
          <p:nvSpPr>
            <p:cNvPr id="158" name="任意多边形: 形状 157">
              <a:extLst>
                <a:ext uri="{FF2B5EF4-FFF2-40B4-BE49-F238E27FC236}">
                  <a16:creationId xmlns:a16="http://schemas.microsoft.com/office/drawing/2014/main" id="{686DA447-9261-4608-AC9E-E6CF8B2B4C8B}"/>
                </a:ext>
              </a:extLst>
            </p:cNvPr>
            <p:cNvSpPr/>
            <p:nvPr/>
          </p:nvSpPr>
          <p:spPr>
            <a:xfrm>
              <a:off x="6488374" y="8878963"/>
              <a:ext cx="842285" cy="2568723"/>
            </a:xfrm>
            <a:custGeom>
              <a:avLst/>
              <a:gdLst>
                <a:gd name="connsiteX0" fmla="*/ 0 w 842285"/>
                <a:gd name="connsiteY0" fmla="*/ 0 h 2568723"/>
                <a:gd name="connsiteX1" fmla="*/ 328772 w 842285"/>
                <a:gd name="connsiteY1" fmla="*/ 0 h 2568723"/>
                <a:gd name="connsiteX2" fmla="*/ 447936 w 842285"/>
                <a:gd name="connsiteY2" fmla="*/ 138054 h 2568723"/>
                <a:gd name="connsiteX3" fmla="*/ 842285 w 842285"/>
                <a:gd name="connsiteY3" fmla="*/ 1256493 h 2568723"/>
                <a:gd name="connsiteX4" fmla="*/ 315010 w 842285"/>
                <a:gd name="connsiteY4" fmla="*/ 2528929 h 2568723"/>
                <a:gd name="connsiteX5" fmla="*/ 273262 w 842285"/>
                <a:gd name="connsiteY5" fmla="*/ 2568723 h 2568723"/>
                <a:gd name="connsiteX6" fmla="*/ 69203 w 842285"/>
                <a:gd name="connsiteY6" fmla="*/ 2568723 h 2568723"/>
                <a:gd name="connsiteX7" fmla="*/ 151035 w 842285"/>
                <a:gd name="connsiteY7" fmla="*/ 2506611 h 2568723"/>
                <a:gd name="connsiteX8" fmla="*/ 797208 w 842285"/>
                <a:gd name="connsiteY8" fmla="*/ 1309744 h 2568723"/>
                <a:gd name="connsiteX9" fmla="*/ 54477 w 842285"/>
                <a:gd name="connsiteY9" fmla="*/ 37308 h 256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2285" h="2568723">
                  <a:moveTo>
                    <a:pt x="0" y="0"/>
                  </a:moveTo>
                  <a:lnTo>
                    <a:pt x="328772" y="0"/>
                  </a:lnTo>
                  <a:lnTo>
                    <a:pt x="447936" y="138054"/>
                  </a:lnTo>
                  <a:cubicBezTo>
                    <a:pt x="696907" y="457319"/>
                    <a:pt x="842285" y="842198"/>
                    <a:pt x="842285" y="1256493"/>
                  </a:cubicBezTo>
                  <a:cubicBezTo>
                    <a:pt x="842285" y="1739837"/>
                    <a:pt x="644410" y="2183143"/>
                    <a:pt x="315010" y="2528929"/>
                  </a:cubicBezTo>
                  <a:lnTo>
                    <a:pt x="273262" y="2568723"/>
                  </a:lnTo>
                  <a:lnTo>
                    <a:pt x="69203" y="2568723"/>
                  </a:lnTo>
                  <a:lnTo>
                    <a:pt x="151035" y="2506611"/>
                  </a:lnTo>
                  <a:cubicBezTo>
                    <a:pt x="556873" y="2172860"/>
                    <a:pt x="797208" y="1758564"/>
                    <a:pt x="797208" y="1309744"/>
                  </a:cubicBezTo>
                  <a:cubicBezTo>
                    <a:pt x="797208" y="826400"/>
                    <a:pt x="518477" y="383094"/>
                    <a:pt x="54477" y="37308"/>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57" name="任意多边形: 形状 156">
              <a:extLst>
                <a:ext uri="{FF2B5EF4-FFF2-40B4-BE49-F238E27FC236}">
                  <a16:creationId xmlns:a16="http://schemas.microsoft.com/office/drawing/2014/main" id="{3524CF4A-B4F7-1134-5820-FFA0A9A10D7D}"/>
                </a:ext>
              </a:extLst>
            </p:cNvPr>
            <p:cNvSpPr/>
            <p:nvPr/>
          </p:nvSpPr>
          <p:spPr>
            <a:xfrm>
              <a:off x="6646848" y="8880408"/>
              <a:ext cx="683810" cy="2568723"/>
            </a:xfrm>
            <a:custGeom>
              <a:avLst/>
              <a:gdLst>
                <a:gd name="connsiteX0" fmla="*/ 0 w 683810"/>
                <a:gd name="connsiteY0" fmla="*/ 0 h 2568723"/>
                <a:gd name="connsiteX1" fmla="*/ 266881 w 683810"/>
                <a:gd name="connsiteY1" fmla="*/ 0 h 2568723"/>
                <a:gd name="connsiteX2" fmla="*/ 362853 w 683810"/>
                <a:gd name="connsiteY2" fmla="*/ 136609 h 2568723"/>
                <a:gd name="connsiteX3" fmla="*/ 683810 w 683810"/>
                <a:gd name="connsiteY3" fmla="*/ 1255048 h 2568723"/>
                <a:gd name="connsiteX4" fmla="*/ 254666 w 683810"/>
                <a:gd name="connsiteY4" fmla="*/ 2527484 h 2568723"/>
                <a:gd name="connsiteX5" fmla="*/ 219454 w 683810"/>
                <a:gd name="connsiteY5" fmla="*/ 2568723 h 2568723"/>
                <a:gd name="connsiteX6" fmla="*/ 53056 w 683810"/>
                <a:gd name="connsiteY6" fmla="*/ 2568723 h 2568723"/>
                <a:gd name="connsiteX7" fmla="*/ 121208 w 683810"/>
                <a:gd name="connsiteY7" fmla="*/ 2505166 h 2568723"/>
                <a:gd name="connsiteX8" fmla="*/ 647122 w 683810"/>
                <a:gd name="connsiteY8" fmla="*/ 1308299 h 2568723"/>
                <a:gd name="connsiteX9" fmla="*/ 42620 w 683810"/>
                <a:gd name="connsiteY9" fmla="*/ 35863 h 256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810" h="2568723">
                  <a:moveTo>
                    <a:pt x="0" y="0"/>
                  </a:moveTo>
                  <a:lnTo>
                    <a:pt x="266881" y="0"/>
                  </a:lnTo>
                  <a:lnTo>
                    <a:pt x="362853" y="136609"/>
                  </a:lnTo>
                  <a:cubicBezTo>
                    <a:pt x="565489" y="455874"/>
                    <a:pt x="683810" y="840753"/>
                    <a:pt x="683810" y="1255048"/>
                  </a:cubicBezTo>
                  <a:cubicBezTo>
                    <a:pt x="683810" y="1738392"/>
                    <a:pt x="522761" y="2181698"/>
                    <a:pt x="254666" y="2527484"/>
                  </a:cubicBezTo>
                  <a:lnTo>
                    <a:pt x="219454" y="2568723"/>
                  </a:lnTo>
                  <a:lnTo>
                    <a:pt x="53056" y="2568723"/>
                  </a:lnTo>
                  <a:lnTo>
                    <a:pt x="121208" y="2505166"/>
                  </a:lnTo>
                  <a:cubicBezTo>
                    <a:pt x="451516" y="2171415"/>
                    <a:pt x="647122" y="1757119"/>
                    <a:pt x="647122" y="1308299"/>
                  </a:cubicBezTo>
                  <a:cubicBezTo>
                    <a:pt x="647122" y="824955"/>
                    <a:pt x="420265" y="381649"/>
                    <a:pt x="42620" y="35863"/>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
        <p:nvSpPr>
          <p:cNvPr id="5" name="矩形: 圆角 4">
            <a:extLst>
              <a:ext uri="{FF2B5EF4-FFF2-40B4-BE49-F238E27FC236}">
                <a16:creationId xmlns:a16="http://schemas.microsoft.com/office/drawing/2014/main" id="{112D4976-2C9F-CAC8-2FC5-04B182304B94}"/>
              </a:ext>
            </a:extLst>
          </p:cNvPr>
          <p:cNvSpPr/>
          <p:nvPr/>
        </p:nvSpPr>
        <p:spPr>
          <a:xfrm>
            <a:off x="874712" y="3627120"/>
            <a:ext cx="2530933" cy="2681605"/>
          </a:xfrm>
          <a:prstGeom prst="roundRect">
            <a:avLst>
              <a:gd name="adj" fmla="val 3235"/>
            </a:avLst>
          </a:prstGeom>
          <a:solidFill>
            <a:schemeClr val="bg1"/>
          </a:solidFill>
          <a:ln>
            <a:gradFill>
              <a:gsLst>
                <a:gs pos="0">
                  <a:srgbClr val="206BDB">
                    <a:alpha val="10000"/>
                  </a:srgbClr>
                </a:gs>
                <a:gs pos="100000">
                  <a:srgbClr val="0A4FB6">
                    <a:alpha val="7000"/>
                  </a:srgbClr>
                </a:gs>
              </a:gsLst>
              <a:lin ang="5400000" scaled="1"/>
            </a:gradFill>
          </a:ln>
          <a:effectLst>
            <a:outerShdw blurRad="787400" dist="203200" dir="2700000" algn="tl" rotWithShape="0">
              <a:srgbClr val="884110">
                <a:alpha val="14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cs typeface="+mn-ea"/>
              <a:sym typeface="+mn-lt"/>
            </a:endParaRPr>
          </a:p>
        </p:txBody>
      </p:sp>
      <p:sp>
        <p:nvSpPr>
          <p:cNvPr id="6" name="矩形: 圆角 5">
            <a:extLst>
              <a:ext uri="{FF2B5EF4-FFF2-40B4-BE49-F238E27FC236}">
                <a16:creationId xmlns:a16="http://schemas.microsoft.com/office/drawing/2014/main" id="{F0A59EC5-E4D4-613E-6B23-8518994214BE}"/>
              </a:ext>
            </a:extLst>
          </p:cNvPr>
          <p:cNvSpPr/>
          <p:nvPr/>
        </p:nvSpPr>
        <p:spPr>
          <a:xfrm>
            <a:off x="3511926" y="3627120"/>
            <a:ext cx="2530933" cy="2681605"/>
          </a:xfrm>
          <a:prstGeom prst="roundRect">
            <a:avLst>
              <a:gd name="adj" fmla="val 3235"/>
            </a:avLst>
          </a:prstGeom>
          <a:solidFill>
            <a:schemeClr val="bg1"/>
          </a:solidFill>
          <a:ln>
            <a:gradFill>
              <a:gsLst>
                <a:gs pos="0">
                  <a:srgbClr val="206BDB">
                    <a:alpha val="10000"/>
                  </a:srgbClr>
                </a:gs>
                <a:gs pos="100000">
                  <a:srgbClr val="0A4FB6">
                    <a:alpha val="7000"/>
                  </a:srgbClr>
                </a:gs>
              </a:gsLst>
              <a:lin ang="5400000" scaled="1"/>
            </a:gradFill>
          </a:ln>
          <a:effectLst>
            <a:outerShdw blurRad="787400" dist="203200" dir="2700000" algn="tl" rotWithShape="0">
              <a:srgbClr val="884110">
                <a:alpha val="14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cs typeface="+mn-ea"/>
              <a:sym typeface="+mn-lt"/>
            </a:endParaRPr>
          </a:p>
        </p:txBody>
      </p:sp>
      <p:sp>
        <p:nvSpPr>
          <p:cNvPr id="7" name="矩形: 圆角 6">
            <a:extLst>
              <a:ext uri="{FF2B5EF4-FFF2-40B4-BE49-F238E27FC236}">
                <a16:creationId xmlns:a16="http://schemas.microsoft.com/office/drawing/2014/main" id="{E643B01D-FB3F-BD98-08A1-A19573252B8C}"/>
              </a:ext>
            </a:extLst>
          </p:cNvPr>
          <p:cNvSpPr/>
          <p:nvPr/>
        </p:nvSpPr>
        <p:spPr>
          <a:xfrm>
            <a:off x="6149140" y="3627120"/>
            <a:ext cx="2530933" cy="2681605"/>
          </a:xfrm>
          <a:prstGeom prst="roundRect">
            <a:avLst>
              <a:gd name="adj" fmla="val 3235"/>
            </a:avLst>
          </a:prstGeom>
          <a:solidFill>
            <a:schemeClr val="bg1"/>
          </a:solidFill>
          <a:ln>
            <a:gradFill>
              <a:gsLst>
                <a:gs pos="0">
                  <a:srgbClr val="206BDB">
                    <a:alpha val="10000"/>
                  </a:srgbClr>
                </a:gs>
                <a:gs pos="100000">
                  <a:srgbClr val="0A4FB6">
                    <a:alpha val="7000"/>
                  </a:srgbClr>
                </a:gs>
              </a:gsLst>
              <a:lin ang="5400000" scaled="1"/>
            </a:gradFill>
          </a:ln>
          <a:effectLst>
            <a:outerShdw blurRad="787400" dist="203200" dir="2700000" algn="tl" rotWithShape="0">
              <a:srgbClr val="884110">
                <a:alpha val="14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cs typeface="+mn-ea"/>
              <a:sym typeface="+mn-lt"/>
            </a:endParaRPr>
          </a:p>
        </p:txBody>
      </p:sp>
      <p:sp>
        <p:nvSpPr>
          <p:cNvPr id="11" name="矩形: 圆角 10">
            <a:extLst>
              <a:ext uri="{FF2B5EF4-FFF2-40B4-BE49-F238E27FC236}">
                <a16:creationId xmlns:a16="http://schemas.microsoft.com/office/drawing/2014/main" id="{ECD36DF5-4CE7-D5C6-4130-ABAF521CA8B6}"/>
              </a:ext>
            </a:extLst>
          </p:cNvPr>
          <p:cNvSpPr/>
          <p:nvPr/>
        </p:nvSpPr>
        <p:spPr>
          <a:xfrm>
            <a:off x="8786354" y="3627120"/>
            <a:ext cx="2530933" cy="2681605"/>
          </a:xfrm>
          <a:prstGeom prst="roundRect">
            <a:avLst>
              <a:gd name="adj" fmla="val 3235"/>
            </a:avLst>
          </a:prstGeom>
          <a:solidFill>
            <a:schemeClr val="bg1"/>
          </a:solidFill>
          <a:ln>
            <a:gradFill>
              <a:gsLst>
                <a:gs pos="0">
                  <a:srgbClr val="206BDB">
                    <a:alpha val="10000"/>
                  </a:srgbClr>
                </a:gs>
                <a:gs pos="100000">
                  <a:srgbClr val="0A4FB6">
                    <a:alpha val="7000"/>
                  </a:srgbClr>
                </a:gs>
              </a:gsLst>
              <a:lin ang="5400000" scaled="1"/>
            </a:gradFill>
          </a:ln>
          <a:effectLst>
            <a:outerShdw blurRad="787400" dist="203200" dir="2700000" algn="tl" rotWithShape="0">
              <a:srgbClr val="884110">
                <a:alpha val="14000"/>
              </a:srgb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cs typeface="+mn-ea"/>
              <a:sym typeface="+mn-lt"/>
            </a:endParaRPr>
          </a:p>
        </p:txBody>
      </p:sp>
      <p:sp>
        <p:nvSpPr>
          <p:cNvPr id="15" name="文本框 14">
            <a:extLst>
              <a:ext uri="{FF2B5EF4-FFF2-40B4-BE49-F238E27FC236}">
                <a16:creationId xmlns:a16="http://schemas.microsoft.com/office/drawing/2014/main" id="{4EEE1C7E-62DE-BF8C-96FB-FA807E28C10B}"/>
              </a:ext>
            </a:extLst>
          </p:cNvPr>
          <p:cNvSpPr txBox="1"/>
          <p:nvPr/>
        </p:nvSpPr>
        <p:spPr>
          <a:xfrm>
            <a:off x="1091297" y="5187587"/>
            <a:ext cx="2097763" cy="894027"/>
          </a:xfrm>
          <a:prstGeom prst="rect">
            <a:avLst/>
          </a:prstGeom>
          <a:noFill/>
        </p:spPr>
        <p:txBody>
          <a:bodyPr wrap="square">
            <a:spAutoFit/>
          </a:bodyPr>
          <a:lstStyle/>
          <a:p>
            <a:pPr algn="just">
              <a:lnSpc>
                <a:spcPct val="150000"/>
              </a:lnSpc>
              <a:defRPr/>
            </a:pPr>
            <a:r>
              <a:rPr lang="zh-CN" altLang="en-US" sz="1200" dirty="0">
                <a:cs typeface="+mn-ea"/>
                <a:sym typeface="+mn-lt"/>
              </a:rPr>
              <a:t>随着互联网技术的不断发展，计算机网络已经成为了人们生活中不可或缺的一部分。</a:t>
            </a:r>
          </a:p>
        </p:txBody>
      </p:sp>
      <p:sp>
        <p:nvSpPr>
          <p:cNvPr id="16" name="文本框 15">
            <a:extLst>
              <a:ext uri="{FF2B5EF4-FFF2-40B4-BE49-F238E27FC236}">
                <a16:creationId xmlns:a16="http://schemas.microsoft.com/office/drawing/2014/main" id="{793D42C1-D9CB-5C31-5798-9FDFA00FEC1B}"/>
              </a:ext>
            </a:extLst>
          </p:cNvPr>
          <p:cNvSpPr txBox="1"/>
          <p:nvPr/>
        </p:nvSpPr>
        <p:spPr>
          <a:xfrm>
            <a:off x="1091297" y="4783739"/>
            <a:ext cx="1800493" cy="369332"/>
          </a:xfrm>
          <a:prstGeom prst="rect">
            <a:avLst/>
          </a:prstGeom>
        </p:spPr>
        <p:txBody>
          <a:bodyPr wrap="none">
            <a:spAutoFit/>
          </a:bodyPr>
          <a:lstStyle>
            <a:defPPr>
              <a:defRPr lang="zh-CN"/>
            </a:defPPr>
            <a:lvl1pPr>
              <a:defRPr sz="3200">
                <a:solidFill>
                  <a:schemeClr val="accent2"/>
                </a:solidFill>
                <a:latin typeface="+mj-ea"/>
                <a:ea typeface="+mj-ea"/>
              </a:defRPr>
            </a:lvl1pPr>
          </a:lstStyle>
          <a:p>
            <a:pPr>
              <a:defRPr/>
            </a:pPr>
            <a:r>
              <a:rPr lang="zh-CN" altLang="en-US" sz="1800" dirty="0">
                <a:solidFill>
                  <a:srgbClr val="CA865F">
                    <a:lumMod val="50000"/>
                  </a:srgbClr>
                </a:solidFill>
                <a:latin typeface="+mn-lt"/>
                <a:ea typeface="+mn-ea"/>
                <a:cs typeface="+mn-ea"/>
                <a:sym typeface="+mn-lt"/>
              </a:rPr>
              <a:t>发展现状和趋势</a:t>
            </a:r>
          </a:p>
        </p:txBody>
      </p:sp>
      <p:sp>
        <p:nvSpPr>
          <p:cNvPr id="17" name="文本框 16">
            <a:extLst>
              <a:ext uri="{FF2B5EF4-FFF2-40B4-BE49-F238E27FC236}">
                <a16:creationId xmlns:a16="http://schemas.microsoft.com/office/drawing/2014/main" id="{39A65D10-7235-3F1C-4194-6C6BEF548168}"/>
              </a:ext>
            </a:extLst>
          </p:cNvPr>
          <p:cNvSpPr txBox="1"/>
          <p:nvPr/>
        </p:nvSpPr>
        <p:spPr>
          <a:xfrm>
            <a:off x="3728511" y="5187587"/>
            <a:ext cx="2097763" cy="891783"/>
          </a:xfrm>
          <a:prstGeom prst="rect">
            <a:avLst/>
          </a:prstGeom>
          <a:noFill/>
        </p:spPr>
        <p:txBody>
          <a:bodyPr wrap="square">
            <a:spAutoFit/>
          </a:bodyPr>
          <a:lstStyle/>
          <a:p>
            <a:pPr algn="just">
              <a:lnSpc>
                <a:spcPct val="150000"/>
              </a:lnSpc>
              <a:defRPr/>
            </a:pPr>
            <a:r>
              <a:rPr lang="zh-CN" altLang="en-US" sz="1200">
                <a:cs typeface="+mn-ea"/>
                <a:sym typeface="+mn-lt"/>
              </a:rPr>
              <a:t>计算机网络的研究不仅具有重要的理论意义，还有广泛的应用价值。</a:t>
            </a:r>
            <a:endParaRPr lang="zh-CN" altLang="en-US" sz="1200" dirty="0">
              <a:cs typeface="+mn-ea"/>
              <a:sym typeface="+mn-lt"/>
            </a:endParaRPr>
          </a:p>
        </p:txBody>
      </p:sp>
      <p:sp>
        <p:nvSpPr>
          <p:cNvPr id="18" name="文本框 17">
            <a:extLst>
              <a:ext uri="{FF2B5EF4-FFF2-40B4-BE49-F238E27FC236}">
                <a16:creationId xmlns:a16="http://schemas.microsoft.com/office/drawing/2014/main" id="{11C06B3F-B3F9-1CED-0CF7-2AFCF117D1AB}"/>
              </a:ext>
            </a:extLst>
          </p:cNvPr>
          <p:cNvSpPr txBox="1"/>
          <p:nvPr/>
        </p:nvSpPr>
        <p:spPr>
          <a:xfrm>
            <a:off x="3728511" y="4783739"/>
            <a:ext cx="1800493" cy="369332"/>
          </a:xfrm>
          <a:prstGeom prst="rect">
            <a:avLst/>
          </a:prstGeom>
        </p:spPr>
        <p:txBody>
          <a:bodyPr wrap="none">
            <a:spAutoFit/>
          </a:bodyPr>
          <a:lstStyle>
            <a:defPPr>
              <a:defRPr lang="zh-CN"/>
            </a:defPPr>
            <a:lvl1pPr>
              <a:defRPr sz="3200">
                <a:solidFill>
                  <a:schemeClr val="accent2"/>
                </a:solidFill>
                <a:latin typeface="+mj-ea"/>
                <a:ea typeface="+mj-ea"/>
              </a:defRPr>
            </a:lvl1pPr>
          </a:lstStyle>
          <a:p>
            <a:pPr>
              <a:defRPr/>
            </a:pPr>
            <a:r>
              <a:rPr lang="zh-CN" altLang="en-US" sz="1800">
                <a:solidFill>
                  <a:srgbClr val="CA865F">
                    <a:lumMod val="50000"/>
                  </a:srgbClr>
                </a:solidFill>
                <a:latin typeface="+mn-lt"/>
                <a:ea typeface="+mn-ea"/>
                <a:cs typeface="+mn-ea"/>
                <a:sym typeface="+mn-lt"/>
              </a:rPr>
              <a:t>研究意义和价值</a:t>
            </a:r>
            <a:endParaRPr lang="zh-CN" altLang="en-US" sz="1800" dirty="0">
              <a:solidFill>
                <a:srgbClr val="CA865F">
                  <a:lumMod val="50000"/>
                </a:srgbClr>
              </a:solidFill>
              <a:latin typeface="+mn-lt"/>
              <a:ea typeface="+mn-ea"/>
              <a:cs typeface="+mn-ea"/>
              <a:sym typeface="+mn-lt"/>
            </a:endParaRPr>
          </a:p>
        </p:txBody>
      </p:sp>
      <p:sp>
        <p:nvSpPr>
          <p:cNvPr id="19" name="文本框 18">
            <a:extLst>
              <a:ext uri="{FF2B5EF4-FFF2-40B4-BE49-F238E27FC236}">
                <a16:creationId xmlns:a16="http://schemas.microsoft.com/office/drawing/2014/main" id="{0ED7DA5A-6F62-4A3F-8130-26DD09342308}"/>
              </a:ext>
            </a:extLst>
          </p:cNvPr>
          <p:cNvSpPr txBox="1"/>
          <p:nvPr/>
        </p:nvSpPr>
        <p:spPr>
          <a:xfrm>
            <a:off x="6365725" y="5187587"/>
            <a:ext cx="2097763" cy="894027"/>
          </a:xfrm>
          <a:prstGeom prst="rect">
            <a:avLst/>
          </a:prstGeom>
          <a:noFill/>
        </p:spPr>
        <p:txBody>
          <a:bodyPr wrap="square">
            <a:spAutoFit/>
          </a:bodyPr>
          <a:lstStyle/>
          <a:p>
            <a:pPr algn="just">
              <a:lnSpc>
                <a:spcPct val="150000"/>
              </a:lnSpc>
              <a:defRPr/>
            </a:pPr>
            <a:r>
              <a:rPr lang="zh-CN" altLang="en-US" sz="1200">
                <a:cs typeface="+mn-ea"/>
                <a:sym typeface="+mn-lt"/>
              </a:rPr>
              <a:t>现有的计算机网络研究虽然取得了一定的成果，但仍存在一些不足和问题。</a:t>
            </a:r>
            <a:endParaRPr lang="zh-CN" altLang="en-US" sz="1200" dirty="0">
              <a:cs typeface="+mn-ea"/>
              <a:sym typeface="+mn-lt"/>
            </a:endParaRPr>
          </a:p>
        </p:txBody>
      </p:sp>
      <p:sp>
        <p:nvSpPr>
          <p:cNvPr id="20" name="文本框 19">
            <a:extLst>
              <a:ext uri="{FF2B5EF4-FFF2-40B4-BE49-F238E27FC236}">
                <a16:creationId xmlns:a16="http://schemas.microsoft.com/office/drawing/2014/main" id="{74A5399A-C873-8CCA-60BE-0F0AD76BE058}"/>
              </a:ext>
            </a:extLst>
          </p:cNvPr>
          <p:cNvSpPr txBox="1"/>
          <p:nvPr/>
        </p:nvSpPr>
        <p:spPr>
          <a:xfrm>
            <a:off x="6365725" y="4783739"/>
            <a:ext cx="1338828" cy="369332"/>
          </a:xfrm>
          <a:prstGeom prst="rect">
            <a:avLst/>
          </a:prstGeom>
        </p:spPr>
        <p:txBody>
          <a:bodyPr wrap="none">
            <a:spAutoFit/>
          </a:bodyPr>
          <a:lstStyle>
            <a:defPPr>
              <a:defRPr lang="zh-CN"/>
            </a:defPPr>
            <a:lvl1pPr>
              <a:defRPr sz="3200">
                <a:solidFill>
                  <a:schemeClr val="accent2"/>
                </a:solidFill>
                <a:latin typeface="+mj-ea"/>
                <a:ea typeface="+mj-ea"/>
              </a:defRPr>
            </a:lvl1pPr>
          </a:lstStyle>
          <a:p>
            <a:pPr>
              <a:defRPr/>
            </a:pPr>
            <a:r>
              <a:rPr lang="zh-CN" altLang="en-US" sz="1800">
                <a:solidFill>
                  <a:srgbClr val="CA865F">
                    <a:lumMod val="50000"/>
                  </a:srgbClr>
                </a:solidFill>
                <a:latin typeface="+mn-lt"/>
                <a:ea typeface="+mn-ea"/>
                <a:cs typeface="+mn-ea"/>
                <a:sym typeface="+mn-lt"/>
              </a:rPr>
              <a:t>不足和问题</a:t>
            </a:r>
            <a:endParaRPr lang="zh-CN" altLang="en-US" sz="1800" dirty="0">
              <a:solidFill>
                <a:srgbClr val="CA865F">
                  <a:lumMod val="50000"/>
                </a:srgbClr>
              </a:solidFill>
              <a:latin typeface="+mn-lt"/>
              <a:ea typeface="+mn-ea"/>
              <a:cs typeface="+mn-ea"/>
              <a:sym typeface="+mn-lt"/>
            </a:endParaRPr>
          </a:p>
        </p:txBody>
      </p:sp>
      <p:sp>
        <p:nvSpPr>
          <p:cNvPr id="21" name="文本框 20">
            <a:extLst>
              <a:ext uri="{FF2B5EF4-FFF2-40B4-BE49-F238E27FC236}">
                <a16:creationId xmlns:a16="http://schemas.microsoft.com/office/drawing/2014/main" id="{00269B87-768C-EC7A-680F-D307D5C701DE}"/>
              </a:ext>
            </a:extLst>
          </p:cNvPr>
          <p:cNvSpPr txBox="1"/>
          <p:nvPr/>
        </p:nvSpPr>
        <p:spPr>
          <a:xfrm>
            <a:off x="9002939" y="5155236"/>
            <a:ext cx="2058309" cy="891783"/>
          </a:xfrm>
          <a:prstGeom prst="rect">
            <a:avLst/>
          </a:prstGeom>
          <a:noFill/>
        </p:spPr>
        <p:txBody>
          <a:bodyPr wrap="square">
            <a:spAutoFit/>
          </a:bodyPr>
          <a:lstStyle/>
          <a:p>
            <a:pPr algn="just">
              <a:lnSpc>
                <a:spcPct val="150000"/>
              </a:lnSpc>
              <a:defRPr/>
            </a:pPr>
            <a:r>
              <a:rPr lang="zh-CN" altLang="en-US" sz="1200" dirty="0">
                <a:cs typeface="+mn-ea"/>
                <a:sym typeface="+mn-lt"/>
              </a:rPr>
              <a:t>在于探索新的计算机网络技术，解决现有问题，提高网络系统的安全性和可靠性。</a:t>
            </a:r>
          </a:p>
        </p:txBody>
      </p:sp>
      <p:sp>
        <p:nvSpPr>
          <p:cNvPr id="22" name="文本框 21">
            <a:extLst>
              <a:ext uri="{FF2B5EF4-FFF2-40B4-BE49-F238E27FC236}">
                <a16:creationId xmlns:a16="http://schemas.microsoft.com/office/drawing/2014/main" id="{88ED8986-E73A-791B-6E4F-88F7A98F1112}"/>
              </a:ext>
            </a:extLst>
          </p:cNvPr>
          <p:cNvSpPr txBox="1"/>
          <p:nvPr/>
        </p:nvSpPr>
        <p:spPr>
          <a:xfrm>
            <a:off x="9002939" y="4783739"/>
            <a:ext cx="1338828" cy="369332"/>
          </a:xfrm>
          <a:prstGeom prst="rect">
            <a:avLst/>
          </a:prstGeom>
        </p:spPr>
        <p:txBody>
          <a:bodyPr wrap="none">
            <a:spAutoFit/>
          </a:bodyPr>
          <a:lstStyle>
            <a:defPPr>
              <a:defRPr lang="zh-CN"/>
            </a:defPPr>
            <a:lvl1pPr>
              <a:defRPr sz="3200">
                <a:solidFill>
                  <a:schemeClr val="accent2"/>
                </a:solidFill>
                <a:latin typeface="+mj-ea"/>
                <a:ea typeface="+mj-ea"/>
              </a:defRPr>
            </a:lvl1pPr>
          </a:lstStyle>
          <a:p>
            <a:pPr>
              <a:defRPr/>
            </a:pPr>
            <a:r>
              <a:rPr lang="zh-CN" altLang="en-US" sz="1800">
                <a:solidFill>
                  <a:srgbClr val="CA865F">
                    <a:lumMod val="50000"/>
                  </a:srgbClr>
                </a:solidFill>
                <a:latin typeface="+mn-lt"/>
                <a:ea typeface="+mn-ea"/>
                <a:cs typeface="+mn-ea"/>
                <a:sym typeface="+mn-lt"/>
              </a:rPr>
              <a:t>目的和方法</a:t>
            </a:r>
            <a:endParaRPr lang="zh-CN" altLang="en-US" sz="1800" dirty="0">
              <a:solidFill>
                <a:srgbClr val="CA865F">
                  <a:lumMod val="50000"/>
                </a:srgbClr>
              </a:solidFill>
              <a:latin typeface="+mn-lt"/>
              <a:ea typeface="+mn-ea"/>
              <a:cs typeface="+mn-ea"/>
              <a:sym typeface="+mn-lt"/>
            </a:endParaRPr>
          </a:p>
        </p:txBody>
      </p:sp>
      <p:grpSp>
        <p:nvGrpSpPr>
          <p:cNvPr id="30" name="组合 29">
            <a:extLst>
              <a:ext uri="{FF2B5EF4-FFF2-40B4-BE49-F238E27FC236}">
                <a16:creationId xmlns:a16="http://schemas.microsoft.com/office/drawing/2014/main" id="{9278DD75-FCFD-1588-3468-58060989E756}"/>
              </a:ext>
            </a:extLst>
          </p:cNvPr>
          <p:cNvGrpSpPr/>
          <p:nvPr/>
        </p:nvGrpSpPr>
        <p:grpSpPr>
          <a:xfrm>
            <a:off x="3822994" y="3874066"/>
            <a:ext cx="677202" cy="676416"/>
            <a:chOff x="13481032" y="5546513"/>
            <a:chExt cx="1333332" cy="1331785"/>
          </a:xfrm>
          <a:solidFill>
            <a:srgbClr val="FEDE9D"/>
          </a:solidFill>
        </p:grpSpPr>
        <p:sp>
          <p:nvSpPr>
            <p:cNvPr id="31" name="任意多边形: 形状 30">
              <a:extLst>
                <a:ext uri="{FF2B5EF4-FFF2-40B4-BE49-F238E27FC236}">
                  <a16:creationId xmlns:a16="http://schemas.microsoft.com/office/drawing/2014/main" id="{214CE954-2C05-FB89-0F1C-89BC18F87749}"/>
                </a:ext>
              </a:extLst>
            </p:cNvPr>
            <p:cNvSpPr/>
            <p:nvPr/>
          </p:nvSpPr>
          <p:spPr>
            <a:xfrm>
              <a:off x="13529436" y="6329277"/>
              <a:ext cx="1237583" cy="458152"/>
            </a:xfrm>
            <a:custGeom>
              <a:avLst/>
              <a:gdLst>
                <a:gd name="connsiteX0" fmla="*/ 1237583 w 1237583"/>
                <a:gd name="connsiteY0" fmla="*/ 113824 h 458152"/>
                <a:gd name="connsiteX1" fmla="*/ 1237583 w 1237583"/>
                <a:gd name="connsiteY1" fmla="*/ 159258 h 458152"/>
                <a:gd name="connsiteX2" fmla="*/ 1195197 w 1237583"/>
                <a:gd name="connsiteY2" fmla="*/ 159258 h 458152"/>
                <a:gd name="connsiteX3" fmla="*/ 1195197 w 1237583"/>
                <a:gd name="connsiteY3" fmla="*/ 203454 h 458152"/>
                <a:gd name="connsiteX4" fmla="*/ 1236821 w 1237583"/>
                <a:gd name="connsiteY4" fmla="*/ 206216 h 458152"/>
                <a:gd name="connsiteX5" fmla="*/ 1236821 w 1237583"/>
                <a:gd name="connsiteY5" fmla="*/ 457486 h 458152"/>
                <a:gd name="connsiteX6" fmla="*/ 1194816 w 1237583"/>
                <a:gd name="connsiteY6" fmla="*/ 457486 h 458152"/>
                <a:gd name="connsiteX7" fmla="*/ 1194816 w 1237583"/>
                <a:gd name="connsiteY7" fmla="*/ 252698 h 458152"/>
                <a:gd name="connsiteX8" fmla="*/ 1009745 w 1237583"/>
                <a:gd name="connsiteY8" fmla="*/ 252698 h 458152"/>
                <a:gd name="connsiteX9" fmla="*/ 1009745 w 1237583"/>
                <a:gd name="connsiteY9" fmla="*/ 457676 h 458152"/>
                <a:gd name="connsiteX10" fmla="*/ 964597 w 1237583"/>
                <a:gd name="connsiteY10" fmla="*/ 457676 h 458152"/>
                <a:gd name="connsiteX11" fmla="*/ 964597 w 1237583"/>
                <a:gd name="connsiteY11" fmla="*/ 252984 h 458152"/>
                <a:gd name="connsiteX12" fmla="*/ 780383 w 1237583"/>
                <a:gd name="connsiteY12" fmla="*/ 252984 h 458152"/>
                <a:gd name="connsiteX13" fmla="*/ 780383 w 1237583"/>
                <a:gd name="connsiteY13" fmla="*/ 457295 h 458152"/>
                <a:gd name="connsiteX14" fmla="*/ 734473 w 1237583"/>
                <a:gd name="connsiteY14" fmla="*/ 457295 h 458152"/>
                <a:gd name="connsiteX15" fmla="*/ 734473 w 1237583"/>
                <a:gd name="connsiteY15" fmla="*/ 252889 h 458152"/>
                <a:gd name="connsiteX16" fmla="*/ 549402 w 1237583"/>
                <a:gd name="connsiteY16" fmla="*/ 252889 h 458152"/>
                <a:gd name="connsiteX17" fmla="*/ 549402 w 1237583"/>
                <a:gd name="connsiteY17" fmla="*/ 458153 h 458152"/>
                <a:gd name="connsiteX18" fmla="*/ 411575 w 1237583"/>
                <a:gd name="connsiteY18" fmla="*/ 458153 h 458152"/>
                <a:gd name="connsiteX19" fmla="*/ 411575 w 1237583"/>
                <a:gd name="connsiteY19" fmla="*/ 137446 h 458152"/>
                <a:gd name="connsiteX20" fmla="*/ 366522 w 1237583"/>
                <a:gd name="connsiteY20" fmla="*/ 137446 h 458152"/>
                <a:gd name="connsiteX21" fmla="*/ 366522 w 1237583"/>
                <a:gd name="connsiteY21" fmla="*/ 457867 h 458152"/>
                <a:gd name="connsiteX22" fmla="*/ 273844 w 1237583"/>
                <a:gd name="connsiteY22" fmla="*/ 457867 h 458152"/>
                <a:gd name="connsiteX23" fmla="*/ 273844 w 1237583"/>
                <a:gd name="connsiteY23" fmla="*/ 137731 h 458152"/>
                <a:gd name="connsiteX24" fmla="*/ 228029 w 1237583"/>
                <a:gd name="connsiteY24" fmla="*/ 137731 h 458152"/>
                <a:gd name="connsiteX25" fmla="*/ 228029 w 1237583"/>
                <a:gd name="connsiteY25" fmla="*/ 457676 h 458152"/>
                <a:gd name="connsiteX26" fmla="*/ 135350 w 1237583"/>
                <a:gd name="connsiteY26" fmla="*/ 457676 h 458152"/>
                <a:gd name="connsiteX27" fmla="*/ 135350 w 1237583"/>
                <a:gd name="connsiteY27" fmla="*/ 137160 h 458152"/>
                <a:gd name="connsiteX28" fmla="*/ 90392 w 1237583"/>
                <a:gd name="connsiteY28" fmla="*/ 137160 h 458152"/>
                <a:gd name="connsiteX29" fmla="*/ 90392 w 1237583"/>
                <a:gd name="connsiteY29" fmla="*/ 457486 h 458152"/>
                <a:gd name="connsiteX30" fmla="*/ 0 w 1237583"/>
                <a:gd name="connsiteY30" fmla="*/ 457486 h 458152"/>
                <a:gd name="connsiteX31" fmla="*/ 0 w 1237583"/>
                <a:gd name="connsiteY31" fmla="*/ 0 h 458152"/>
                <a:gd name="connsiteX32" fmla="*/ 502349 w 1237583"/>
                <a:gd name="connsiteY32" fmla="*/ 0 h 458152"/>
                <a:gd name="connsiteX33" fmla="*/ 502349 w 1237583"/>
                <a:gd name="connsiteY33" fmla="*/ 202883 h 458152"/>
                <a:gd name="connsiteX34" fmla="*/ 1145477 w 1237583"/>
                <a:gd name="connsiteY34" fmla="*/ 202883 h 458152"/>
                <a:gd name="connsiteX35" fmla="*/ 1145477 w 1237583"/>
                <a:gd name="connsiteY35" fmla="*/ 161163 h 458152"/>
                <a:gd name="connsiteX36" fmla="*/ 550926 w 1237583"/>
                <a:gd name="connsiteY36" fmla="*/ 161163 h 458152"/>
                <a:gd name="connsiteX37" fmla="*/ 550926 w 1237583"/>
                <a:gd name="connsiteY37" fmla="*/ 113919 h 458152"/>
                <a:gd name="connsiteX38" fmla="*/ 1237583 w 1237583"/>
                <a:gd name="connsiteY38" fmla="*/ 113824 h 458152"/>
                <a:gd name="connsiteX39" fmla="*/ 132969 w 1237583"/>
                <a:gd name="connsiteY39" fmla="*/ 89059 h 458152"/>
                <a:gd name="connsiteX40" fmla="*/ 132969 w 1237583"/>
                <a:gd name="connsiteY40" fmla="*/ 46577 h 458152"/>
                <a:gd name="connsiteX41" fmla="*/ 90964 w 1237583"/>
                <a:gd name="connsiteY41" fmla="*/ 46577 h 458152"/>
                <a:gd name="connsiteX42" fmla="*/ 90964 w 1237583"/>
                <a:gd name="connsiteY42" fmla="*/ 89059 h 458152"/>
                <a:gd name="connsiteX43" fmla="*/ 132969 w 1237583"/>
                <a:gd name="connsiteY43" fmla="*/ 89059 h 458152"/>
                <a:gd name="connsiteX44" fmla="*/ 271939 w 1237583"/>
                <a:gd name="connsiteY44" fmla="*/ 46577 h 458152"/>
                <a:gd name="connsiteX45" fmla="*/ 228981 w 1237583"/>
                <a:gd name="connsiteY45" fmla="*/ 46577 h 458152"/>
                <a:gd name="connsiteX46" fmla="*/ 228981 w 1237583"/>
                <a:gd name="connsiteY46" fmla="*/ 88297 h 458152"/>
                <a:gd name="connsiteX47" fmla="*/ 271939 w 1237583"/>
                <a:gd name="connsiteY47" fmla="*/ 88297 h 458152"/>
                <a:gd name="connsiteX48" fmla="*/ 271939 w 1237583"/>
                <a:gd name="connsiteY48" fmla="*/ 46577 h 458152"/>
                <a:gd name="connsiteX49" fmla="*/ 410051 w 1237583"/>
                <a:gd name="connsiteY49" fmla="*/ 46482 h 458152"/>
                <a:gd name="connsiteX50" fmla="*/ 367189 w 1237583"/>
                <a:gd name="connsiteY50" fmla="*/ 46482 h 458152"/>
                <a:gd name="connsiteX51" fmla="*/ 367189 w 1237583"/>
                <a:gd name="connsiteY51" fmla="*/ 88297 h 458152"/>
                <a:gd name="connsiteX52" fmla="*/ 410051 w 1237583"/>
                <a:gd name="connsiteY52" fmla="*/ 88297 h 458152"/>
                <a:gd name="connsiteX53" fmla="*/ 410051 w 1237583"/>
                <a:gd name="connsiteY53" fmla="*/ 46482 h 458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37583" h="458152">
                  <a:moveTo>
                    <a:pt x="1237583" y="113824"/>
                  </a:moveTo>
                  <a:cubicBezTo>
                    <a:pt x="1237583" y="129540"/>
                    <a:pt x="1237583" y="142875"/>
                    <a:pt x="1237583" y="159258"/>
                  </a:cubicBezTo>
                  <a:cubicBezTo>
                    <a:pt x="1223772" y="159258"/>
                    <a:pt x="1210056" y="159258"/>
                    <a:pt x="1195197" y="159258"/>
                  </a:cubicBezTo>
                  <a:cubicBezTo>
                    <a:pt x="1195197" y="175355"/>
                    <a:pt x="1195197" y="188500"/>
                    <a:pt x="1195197" y="203454"/>
                  </a:cubicBezTo>
                  <a:cubicBezTo>
                    <a:pt x="1209104" y="204406"/>
                    <a:pt x="1222153" y="205264"/>
                    <a:pt x="1236821" y="206216"/>
                  </a:cubicBezTo>
                  <a:cubicBezTo>
                    <a:pt x="1236821" y="290036"/>
                    <a:pt x="1236821" y="372904"/>
                    <a:pt x="1236821" y="457486"/>
                  </a:cubicBezTo>
                  <a:cubicBezTo>
                    <a:pt x="1223677" y="457486"/>
                    <a:pt x="1210627" y="457486"/>
                    <a:pt x="1194816" y="457486"/>
                  </a:cubicBezTo>
                  <a:cubicBezTo>
                    <a:pt x="1194816" y="389763"/>
                    <a:pt x="1194816" y="321945"/>
                    <a:pt x="1194816" y="252698"/>
                  </a:cubicBezTo>
                  <a:cubicBezTo>
                    <a:pt x="1132237" y="252698"/>
                    <a:pt x="1072325" y="252698"/>
                    <a:pt x="1009745" y="252698"/>
                  </a:cubicBezTo>
                  <a:cubicBezTo>
                    <a:pt x="1009745" y="320611"/>
                    <a:pt x="1009745" y="388430"/>
                    <a:pt x="1009745" y="457676"/>
                  </a:cubicBezTo>
                  <a:cubicBezTo>
                    <a:pt x="993934" y="457676"/>
                    <a:pt x="980789" y="457676"/>
                    <a:pt x="964597" y="457676"/>
                  </a:cubicBezTo>
                  <a:cubicBezTo>
                    <a:pt x="964597" y="390239"/>
                    <a:pt x="964597" y="322421"/>
                    <a:pt x="964597" y="252984"/>
                  </a:cubicBezTo>
                  <a:cubicBezTo>
                    <a:pt x="901827" y="252984"/>
                    <a:pt x="842105" y="252984"/>
                    <a:pt x="780383" y="252984"/>
                  </a:cubicBezTo>
                  <a:cubicBezTo>
                    <a:pt x="780383" y="320992"/>
                    <a:pt x="780383" y="388144"/>
                    <a:pt x="780383" y="457295"/>
                  </a:cubicBezTo>
                  <a:cubicBezTo>
                    <a:pt x="764762" y="457295"/>
                    <a:pt x="750951" y="457295"/>
                    <a:pt x="734473" y="457295"/>
                  </a:cubicBezTo>
                  <a:cubicBezTo>
                    <a:pt x="734473" y="390430"/>
                    <a:pt x="734473" y="322517"/>
                    <a:pt x="734473" y="252889"/>
                  </a:cubicBezTo>
                  <a:cubicBezTo>
                    <a:pt x="672084" y="252889"/>
                    <a:pt x="612267" y="252889"/>
                    <a:pt x="549402" y="252889"/>
                  </a:cubicBezTo>
                  <a:cubicBezTo>
                    <a:pt x="549402" y="321469"/>
                    <a:pt x="549402" y="389382"/>
                    <a:pt x="549402" y="458153"/>
                  </a:cubicBezTo>
                  <a:cubicBezTo>
                    <a:pt x="502253" y="458153"/>
                    <a:pt x="458153" y="458153"/>
                    <a:pt x="411575" y="458153"/>
                  </a:cubicBezTo>
                  <a:cubicBezTo>
                    <a:pt x="411575" y="351092"/>
                    <a:pt x="411575" y="244983"/>
                    <a:pt x="411575" y="137446"/>
                  </a:cubicBezTo>
                  <a:cubicBezTo>
                    <a:pt x="395954" y="137446"/>
                    <a:pt x="382810" y="137446"/>
                    <a:pt x="366522" y="137446"/>
                  </a:cubicBezTo>
                  <a:cubicBezTo>
                    <a:pt x="366522" y="243364"/>
                    <a:pt x="366522" y="349948"/>
                    <a:pt x="366522" y="457867"/>
                  </a:cubicBezTo>
                  <a:cubicBezTo>
                    <a:pt x="334423" y="457867"/>
                    <a:pt x="305372" y="457867"/>
                    <a:pt x="273844" y="457867"/>
                  </a:cubicBezTo>
                  <a:cubicBezTo>
                    <a:pt x="273844" y="351568"/>
                    <a:pt x="273844" y="245554"/>
                    <a:pt x="273844" y="137731"/>
                  </a:cubicBezTo>
                  <a:cubicBezTo>
                    <a:pt x="257747" y="137731"/>
                    <a:pt x="244031" y="137731"/>
                    <a:pt x="228029" y="137731"/>
                  </a:cubicBezTo>
                  <a:cubicBezTo>
                    <a:pt x="228029" y="244126"/>
                    <a:pt x="228029" y="350139"/>
                    <a:pt x="228029" y="457676"/>
                  </a:cubicBezTo>
                  <a:cubicBezTo>
                    <a:pt x="196882" y="457676"/>
                    <a:pt x="167831" y="457676"/>
                    <a:pt x="135350" y="457676"/>
                  </a:cubicBezTo>
                  <a:cubicBezTo>
                    <a:pt x="135350" y="351473"/>
                    <a:pt x="135350" y="244888"/>
                    <a:pt x="135350" y="137160"/>
                  </a:cubicBezTo>
                  <a:cubicBezTo>
                    <a:pt x="118872" y="137160"/>
                    <a:pt x="105728" y="137160"/>
                    <a:pt x="90392" y="137160"/>
                  </a:cubicBezTo>
                  <a:cubicBezTo>
                    <a:pt x="90392" y="243650"/>
                    <a:pt x="90392" y="349663"/>
                    <a:pt x="90392" y="457486"/>
                  </a:cubicBezTo>
                  <a:cubicBezTo>
                    <a:pt x="59436" y="457486"/>
                    <a:pt x="30575" y="457486"/>
                    <a:pt x="0" y="457486"/>
                  </a:cubicBezTo>
                  <a:cubicBezTo>
                    <a:pt x="0" y="305181"/>
                    <a:pt x="0" y="153352"/>
                    <a:pt x="0" y="0"/>
                  </a:cubicBezTo>
                  <a:cubicBezTo>
                    <a:pt x="167069" y="0"/>
                    <a:pt x="333375" y="0"/>
                    <a:pt x="502349" y="0"/>
                  </a:cubicBezTo>
                  <a:cubicBezTo>
                    <a:pt x="502349" y="66770"/>
                    <a:pt x="502349" y="133731"/>
                    <a:pt x="502349" y="202883"/>
                  </a:cubicBezTo>
                  <a:cubicBezTo>
                    <a:pt x="717899" y="202883"/>
                    <a:pt x="930878" y="202883"/>
                    <a:pt x="1145477" y="202883"/>
                  </a:cubicBezTo>
                  <a:cubicBezTo>
                    <a:pt x="1145477" y="190214"/>
                    <a:pt x="1145477" y="176975"/>
                    <a:pt x="1145477" y="161163"/>
                  </a:cubicBezTo>
                  <a:cubicBezTo>
                    <a:pt x="948500" y="161163"/>
                    <a:pt x="750475" y="161163"/>
                    <a:pt x="550926" y="161163"/>
                  </a:cubicBezTo>
                  <a:cubicBezTo>
                    <a:pt x="550926" y="144018"/>
                    <a:pt x="550926" y="129445"/>
                    <a:pt x="550926" y="113919"/>
                  </a:cubicBezTo>
                  <a:cubicBezTo>
                    <a:pt x="779812" y="113824"/>
                    <a:pt x="1007269" y="113824"/>
                    <a:pt x="1237583" y="113824"/>
                  </a:cubicBezTo>
                  <a:close/>
                  <a:moveTo>
                    <a:pt x="132969" y="89059"/>
                  </a:moveTo>
                  <a:cubicBezTo>
                    <a:pt x="132969" y="72866"/>
                    <a:pt x="132969" y="59817"/>
                    <a:pt x="132969" y="46577"/>
                  </a:cubicBezTo>
                  <a:cubicBezTo>
                    <a:pt x="117634" y="46577"/>
                    <a:pt x="104108" y="46577"/>
                    <a:pt x="90964" y="46577"/>
                  </a:cubicBezTo>
                  <a:cubicBezTo>
                    <a:pt x="90964" y="61817"/>
                    <a:pt x="90964" y="74962"/>
                    <a:pt x="90964" y="89059"/>
                  </a:cubicBezTo>
                  <a:cubicBezTo>
                    <a:pt x="105346" y="89059"/>
                    <a:pt x="118396" y="89059"/>
                    <a:pt x="132969" y="89059"/>
                  </a:cubicBezTo>
                  <a:close/>
                  <a:moveTo>
                    <a:pt x="271939" y="46577"/>
                  </a:moveTo>
                  <a:cubicBezTo>
                    <a:pt x="255937" y="46577"/>
                    <a:pt x="242316" y="46577"/>
                    <a:pt x="228981" y="46577"/>
                  </a:cubicBezTo>
                  <a:cubicBezTo>
                    <a:pt x="228981" y="61722"/>
                    <a:pt x="228981" y="74867"/>
                    <a:pt x="228981" y="88297"/>
                  </a:cubicBezTo>
                  <a:cubicBezTo>
                    <a:pt x="243935" y="88297"/>
                    <a:pt x="257461" y="88297"/>
                    <a:pt x="271939" y="88297"/>
                  </a:cubicBezTo>
                  <a:cubicBezTo>
                    <a:pt x="271939" y="73628"/>
                    <a:pt x="271939" y="61055"/>
                    <a:pt x="271939" y="46577"/>
                  </a:cubicBezTo>
                  <a:close/>
                  <a:moveTo>
                    <a:pt x="410051" y="46482"/>
                  </a:moveTo>
                  <a:cubicBezTo>
                    <a:pt x="394240" y="46482"/>
                    <a:pt x="380619" y="46482"/>
                    <a:pt x="367189" y="46482"/>
                  </a:cubicBezTo>
                  <a:cubicBezTo>
                    <a:pt x="367189" y="61531"/>
                    <a:pt x="367189" y="74676"/>
                    <a:pt x="367189" y="88297"/>
                  </a:cubicBezTo>
                  <a:cubicBezTo>
                    <a:pt x="382048" y="88297"/>
                    <a:pt x="395669" y="88297"/>
                    <a:pt x="410051" y="88297"/>
                  </a:cubicBezTo>
                  <a:cubicBezTo>
                    <a:pt x="410051" y="73723"/>
                    <a:pt x="410051" y="61150"/>
                    <a:pt x="410051" y="46482"/>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2" name="任意多边形: 形状 31">
              <a:extLst>
                <a:ext uri="{FF2B5EF4-FFF2-40B4-BE49-F238E27FC236}">
                  <a16:creationId xmlns:a16="http://schemas.microsoft.com/office/drawing/2014/main" id="{82A1616D-F5A4-0869-9F2B-0B3E61A4EF3A}"/>
                </a:ext>
              </a:extLst>
            </p:cNvPr>
            <p:cNvSpPr/>
            <p:nvPr/>
          </p:nvSpPr>
          <p:spPr>
            <a:xfrm>
              <a:off x="13711364" y="5685482"/>
              <a:ext cx="411956" cy="709421"/>
            </a:xfrm>
            <a:custGeom>
              <a:avLst/>
              <a:gdLst>
                <a:gd name="connsiteX0" fmla="*/ 0 w 411956"/>
                <a:gd name="connsiteY0" fmla="*/ 597218 h 709421"/>
                <a:gd name="connsiteX1" fmla="*/ 0 w 411956"/>
                <a:gd name="connsiteY1" fmla="*/ 0 h 709421"/>
                <a:gd name="connsiteX2" fmla="*/ 411956 w 411956"/>
                <a:gd name="connsiteY2" fmla="*/ 0 h 709421"/>
                <a:gd name="connsiteX3" fmla="*/ 411956 w 411956"/>
                <a:gd name="connsiteY3" fmla="*/ 709422 h 709421"/>
                <a:gd name="connsiteX4" fmla="*/ 368427 w 411956"/>
                <a:gd name="connsiteY4" fmla="*/ 709422 h 709421"/>
                <a:gd name="connsiteX5" fmla="*/ 368427 w 411956"/>
                <a:gd name="connsiteY5" fmla="*/ 597313 h 709421"/>
                <a:gd name="connsiteX6" fmla="*/ 0 w 411956"/>
                <a:gd name="connsiteY6" fmla="*/ 597218 h 709421"/>
                <a:gd name="connsiteX7" fmla="*/ 365760 w 411956"/>
                <a:gd name="connsiteY7" fmla="*/ 229648 h 709421"/>
                <a:gd name="connsiteX8" fmla="*/ 47434 w 411956"/>
                <a:gd name="connsiteY8" fmla="*/ 229648 h 709421"/>
                <a:gd name="connsiteX9" fmla="*/ 47434 w 411956"/>
                <a:gd name="connsiteY9" fmla="*/ 273272 h 709421"/>
                <a:gd name="connsiteX10" fmla="*/ 365760 w 411956"/>
                <a:gd name="connsiteY10" fmla="*/ 273272 h 709421"/>
                <a:gd name="connsiteX11" fmla="*/ 365760 w 411956"/>
                <a:gd name="connsiteY11" fmla="*/ 229648 h 709421"/>
                <a:gd name="connsiteX12" fmla="*/ 47054 w 411956"/>
                <a:gd name="connsiteY12" fmla="*/ 87344 h 709421"/>
                <a:gd name="connsiteX13" fmla="*/ 365379 w 411956"/>
                <a:gd name="connsiteY13" fmla="*/ 87344 h 709421"/>
                <a:gd name="connsiteX14" fmla="*/ 365379 w 411956"/>
                <a:gd name="connsiteY14" fmla="*/ 44958 h 709421"/>
                <a:gd name="connsiteX15" fmla="*/ 47054 w 411956"/>
                <a:gd name="connsiteY15" fmla="*/ 44958 h 709421"/>
                <a:gd name="connsiteX16" fmla="*/ 47054 w 411956"/>
                <a:gd name="connsiteY16" fmla="*/ 87344 h 709421"/>
                <a:gd name="connsiteX17" fmla="*/ 47054 w 411956"/>
                <a:gd name="connsiteY17" fmla="*/ 455676 h 709421"/>
                <a:gd name="connsiteX18" fmla="*/ 365379 w 411956"/>
                <a:gd name="connsiteY18" fmla="*/ 455676 h 709421"/>
                <a:gd name="connsiteX19" fmla="*/ 365379 w 411956"/>
                <a:gd name="connsiteY19" fmla="*/ 413290 h 709421"/>
                <a:gd name="connsiteX20" fmla="*/ 47054 w 411956"/>
                <a:gd name="connsiteY20" fmla="*/ 413290 h 709421"/>
                <a:gd name="connsiteX21" fmla="*/ 47054 w 411956"/>
                <a:gd name="connsiteY21" fmla="*/ 455676 h 709421"/>
                <a:gd name="connsiteX22" fmla="*/ 320040 w 411956"/>
                <a:gd name="connsiteY22" fmla="*/ 506159 h 709421"/>
                <a:gd name="connsiteX23" fmla="*/ 276511 w 411956"/>
                <a:gd name="connsiteY23" fmla="*/ 506159 h 709421"/>
                <a:gd name="connsiteX24" fmla="*/ 276511 w 411956"/>
                <a:gd name="connsiteY24" fmla="*/ 548831 h 709421"/>
                <a:gd name="connsiteX25" fmla="*/ 320040 w 411956"/>
                <a:gd name="connsiteY25" fmla="*/ 548831 h 709421"/>
                <a:gd name="connsiteX26" fmla="*/ 320040 w 411956"/>
                <a:gd name="connsiteY26" fmla="*/ 506159 h 709421"/>
                <a:gd name="connsiteX27" fmla="*/ 276511 w 411956"/>
                <a:gd name="connsiteY27" fmla="*/ 179927 h 709421"/>
                <a:gd name="connsiteX28" fmla="*/ 319945 w 411956"/>
                <a:gd name="connsiteY28" fmla="*/ 179927 h 709421"/>
                <a:gd name="connsiteX29" fmla="*/ 319945 w 411956"/>
                <a:gd name="connsiteY29" fmla="*/ 137827 h 709421"/>
                <a:gd name="connsiteX30" fmla="*/ 276511 w 411956"/>
                <a:gd name="connsiteY30" fmla="*/ 137827 h 709421"/>
                <a:gd name="connsiteX31" fmla="*/ 276511 w 411956"/>
                <a:gd name="connsiteY31" fmla="*/ 179927 h 709421"/>
                <a:gd name="connsiteX32" fmla="*/ 276511 w 411956"/>
                <a:gd name="connsiteY32" fmla="*/ 364426 h 709421"/>
                <a:gd name="connsiteX33" fmla="*/ 319659 w 411956"/>
                <a:gd name="connsiteY33" fmla="*/ 364426 h 709421"/>
                <a:gd name="connsiteX34" fmla="*/ 319659 w 411956"/>
                <a:gd name="connsiteY34" fmla="*/ 321945 h 709421"/>
                <a:gd name="connsiteX35" fmla="*/ 276511 w 411956"/>
                <a:gd name="connsiteY35" fmla="*/ 321945 h 709421"/>
                <a:gd name="connsiteX36" fmla="*/ 276511 w 411956"/>
                <a:gd name="connsiteY36" fmla="*/ 364426 h 709421"/>
                <a:gd name="connsiteX37" fmla="*/ 92678 w 411956"/>
                <a:gd name="connsiteY37" fmla="*/ 505397 h 709421"/>
                <a:gd name="connsiteX38" fmla="*/ 92678 w 411956"/>
                <a:gd name="connsiteY38" fmla="*/ 548545 h 709421"/>
                <a:gd name="connsiteX39" fmla="*/ 135160 w 411956"/>
                <a:gd name="connsiteY39" fmla="*/ 548545 h 709421"/>
                <a:gd name="connsiteX40" fmla="*/ 135160 w 411956"/>
                <a:gd name="connsiteY40" fmla="*/ 505397 h 709421"/>
                <a:gd name="connsiteX41" fmla="*/ 92678 w 411956"/>
                <a:gd name="connsiteY41" fmla="*/ 505397 h 709421"/>
                <a:gd name="connsiteX42" fmla="*/ 185928 w 411956"/>
                <a:gd name="connsiteY42" fmla="*/ 505587 h 709421"/>
                <a:gd name="connsiteX43" fmla="*/ 185928 w 411956"/>
                <a:gd name="connsiteY43" fmla="*/ 548354 h 709421"/>
                <a:gd name="connsiteX44" fmla="*/ 227743 w 411956"/>
                <a:gd name="connsiteY44" fmla="*/ 548354 h 709421"/>
                <a:gd name="connsiteX45" fmla="*/ 227743 w 411956"/>
                <a:gd name="connsiteY45" fmla="*/ 505587 h 709421"/>
                <a:gd name="connsiteX46" fmla="*/ 185928 w 411956"/>
                <a:gd name="connsiteY46" fmla="*/ 505587 h 709421"/>
                <a:gd name="connsiteX47" fmla="*/ 135826 w 411956"/>
                <a:gd name="connsiteY47" fmla="*/ 137827 h 709421"/>
                <a:gd name="connsiteX48" fmla="*/ 93345 w 411956"/>
                <a:gd name="connsiteY48" fmla="*/ 137827 h 709421"/>
                <a:gd name="connsiteX49" fmla="*/ 93345 w 411956"/>
                <a:gd name="connsiteY49" fmla="*/ 179832 h 709421"/>
                <a:gd name="connsiteX50" fmla="*/ 135826 w 411956"/>
                <a:gd name="connsiteY50" fmla="*/ 179832 h 709421"/>
                <a:gd name="connsiteX51" fmla="*/ 135826 w 411956"/>
                <a:gd name="connsiteY51" fmla="*/ 137827 h 709421"/>
                <a:gd name="connsiteX52" fmla="*/ 185642 w 411956"/>
                <a:gd name="connsiteY52" fmla="*/ 137160 h 709421"/>
                <a:gd name="connsiteX53" fmla="*/ 185642 w 411956"/>
                <a:gd name="connsiteY53" fmla="*/ 179832 h 709421"/>
                <a:gd name="connsiteX54" fmla="*/ 226886 w 411956"/>
                <a:gd name="connsiteY54" fmla="*/ 179832 h 709421"/>
                <a:gd name="connsiteX55" fmla="*/ 226886 w 411956"/>
                <a:gd name="connsiteY55" fmla="*/ 137160 h 709421"/>
                <a:gd name="connsiteX56" fmla="*/ 185642 w 411956"/>
                <a:gd name="connsiteY56" fmla="*/ 137160 h 709421"/>
                <a:gd name="connsiteX57" fmla="*/ 91916 w 411956"/>
                <a:gd name="connsiteY57" fmla="*/ 364236 h 709421"/>
                <a:gd name="connsiteX58" fmla="*/ 135255 w 411956"/>
                <a:gd name="connsiteY58" fmla="*/ 364236 h 709421"/>
                <a:gd name="connsiteX59" fmla="*/ 135255 w 411956"/>
                <a:gd name="connsiteY59" fmla="*/ 322136 h 709421"/>
                <a:gd name="connsiteX60" fmla="*/ 91916 w 411956"/>
                <a:gd name="connsiteY60" fmla="*/ 322136 h 709421"/>
                <a:gd name="connsiteX61" fmla="*/ 91916 w 411956"/>
                <a:gd name="connsiteY61" fmla="*/ 364236 h 709421"/>
                <a:gd name="connsiteX62" fmla="*/ 185356 w 411956"/>
                <a:gd name="connsiteY62" fmla="*/ 321374 h 709421"/>
                <a:gd name="connsiteX63" fmla="*/ 185356 w 411956"/>
                <a:gd name="connsiteY63" fmla="*/ 363950 h 709421"/>
                <a:gd name="connsiteX64" fmla="*/ 227457 w 411956"/>
                <a:gd name="connsiteY64" fmla="*/ 363950 h 709421"/>
                <a:gd name="connsiteX65" fmla="*/ 227457 w 411956"/>
                <a:gd name="connsiteY65" fmla="*/ 321374 h 709421"/>
                <a:gd name="connsiteX66" fmla="*/ 185356 w 411956"/>
                <a:gd name="connsiteY66" fmla="*/ 321374 h 70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11956" h="709421">
                  <a:moveTo>
                    <a:pt x="0" y="597218"/>
                  </a:moveTo>
                  <a:cubicBezTo>
                    <a:pt x="0" y="396240"/>
                    <a:pt x="0" y="198977"/>
                    <a:pt x="0" y="0"/>
                  </a:cubicBezTo>
                  <a:cubicBezTo>
                    <a:pt x="137160" y="0"/>
                    <a:pt x="273844" y="0"/>
                    <a:pt x="411956" y="0"/>
                  </a:cubicBezTo>
                  <a:cubicBezTo>
                    <a:pt x="411956" y="236220"/>
                    <a:pt x="411956" y="472154"/>
                    <a:pt x="411956" y="709422"/>
                  </a:cubicBezTo>
                  <a:cubicBezTo>
                    <a:pt x="397669" y="709422"/>
                    <a:pt x="384429" y="709422"/>
                    <a:pt x="368427" y="709422"/>
                  </a:cubicBezTo>
                  <a:cubicBezTo>
                    <a:pt x="368427" y="673132"/>
                    <a:pt x="368427" y="637032"/>
                    <a:pt x="368427" y="597313"/>
                  </a:cubicBezTo>
                  <a:cubicBezTo>
                    <a:pt x="244221" y="597218"/>
                    <a:pt x="122682" y="597218"/>
                    <a:pt x="0" y="597218"/>
                  </a:cubicBezTo>
                  <a:close/>
                  <a:moveTo>
                    <a:pt x="365760" y="229648"/>
                  </a:moveTo>
                  <a:cubicBezTo>
                    <a:pt x="258509" y="229648"/>
                    <a:pt x="152781" y="229648"/>
                    <a:pt x="47434" y="229648"/>
                  </a:cubicBezTo>
                  <a:cubicBezTo>
                    <a:pt x="47434" y="245364"/>
                    <a:pt x="47434" y="259271"/>
                    <a:pt x="47434" y="273272"/>
                  </a:cubicBezTo>
                  <a:cubicBezTo>
                    <a:pt x="154305" y="273272"/>
                    <a:pt x="259556" y="273272"/>
                    <a:pt x="365760" y="273272"/>
                  </a:cubicBezTo>
                  <a:cubicBezTo>
                    <a:pt x="365760" y="258127"/>
                    <a:pt x="365760" y="244316"/>
                    <a:pt x="365760" y="229648"/>
                  </a:cubicBezTo>
                  <a:close/>
                  <a:moveTo>
                    <a:pt x="47054" y="87344"/>
                  </a:moveTo>
                  <a:cubicBezTo>
                    <a:pt x="154496" y="87344"/>
                    <a:pt x="260128" y="87344"/>
                    <a:pt x="365379" y="87344"/>
                  </a:cubicBezTo>
                  <a:cubicBezTo>
                    <a:pt x="365379" y="72104"/>
                    <a:pt x="365379" y="59055"/>
                    <a:pt x="365379" y="44958"/>
                  </a:cubicBezTo>
                  <a:cubicBezTo>
                    <a:pt x="258413" y="44958"/>
                    <a:pt x="153352" y="44958"/>
                    <a:pt x="47054" y="44958"/>
                  </a:cubicBezTo>
                  <a:cubicBezTo>
                    <a:pt x="47054" y="59531"/>
                    <a:pt x="47054" y="72676"/>
                    <a:pt x="47054" y="87344"/>
                  </a:cubicBezTo>
                  <a:close/>
                  <a:moveTo>
                    <a:pt x="47054" y="455676"/>
                  </a:moveTo>
                  <a:cubicBezTo>
                    <a:pt x="154400" y="455676"/>
                    <a:pt x="260128" y="455676"/>
                    <a:pt x="365379" y="455676"/>
                  </a:cubicBezTo>
                  <a:cubicBezTo>
                    <a:pt x="365379" y="440246"/>
                    <a:pt x="365379" y="427196"/>
                    <a:pt x="365379" y="413290"/>
                  </a:cubicBezTo>
                  <a:cubicBezTo>
                    <a:pt x="258509" y="413290"/>
                    <a:pt x="153352" y="413290"/>
                    <a:pt x="47054" y="413290"/>
                  </a:cubicBezTo>
                  <a:cubicBezTo>
                    <a:pt x="47054" y="427577"/>
                    <a:pt x="47054" y="440722"/>
                    <a:pt x="47054" y="455676"/>
                  </a:cubicBezTo>
                  <a:close/>
                  <a:moveTo>
                    <a:pt x="320040" y="506159"/>
                  </a:moveTo>
                  <a:cubicBezTo>
                    <a:pt x="306038" y="506159"/>
                    <a:pt x="291846" y="506159"/>
                    <a:pt x="276511" y="506159"/>
                  </a:cubicBezTo>
                  <a:cubicBezTo>
                    <a:pt x="276511" y="520446"/>
                    <a:pt x="276511" y="534162"/>
                    <a:pt x="276511" y="548831"/>
                  </a:cubicBezTo>
                  <a:cubicBezTo>
                    <a:pt x="291465" y="548831"/>
                    <a:pt x="305181" y="548831"/>
                    <a:pt x="320040" y="548831"/>
                  </a:cubicBezTo>
                  <a:cubicBezTo>
                    <a:pt x="320040" y="534448"/>
                    <a:pt x="320040" y="521303"/>
                    <a:pt x="320040" y="506159"/>
                  </a:cubicBezTo>
                  <a:close/>
                  <a:moveTo>
                    <a:pt x="276511" y="179927"/>
                  </a:moveTo>
                  <a:cubicBezTo>
                    <a:pt x="291465" y="179927"/>
                    <a:pt x="305086" y="179927"/>
                    <a:pt x="319945" y="179927"/>
                  </a:cubicBezTo>
                  <a:cubicBezTo>
                    <a:pt x="319945" y="165164"/>
                    <a:pt x="319945" y="152114"/>
                    <a:pt x="319945" y="137827"/>
                  </a:cubicBezTo>
                  <a:cubicBezTo>
                    <a:pt x="304991" y="137827"/>
                    <a:pt x="291274" y="137827"/>
                    <a:pt x="276511" y="137827"/>
                  </a:cubicBezTo>
                  <a:cubicBezTo>
                    <a:pt x="276511" y="152305"/>
                    <a:pt x="276511" y="165354"/>
                    <a:pt x="276511" y="179927"/>
                  </a:cubicBezTo>
                  <a:close/>
                  <a:moveTo>
                    <a:pt x="276511" y="364426"/>
                  </a:moveTo>
                  <a:cubicBezTo>
                    <a:pt x="291370" y="364426"/>
                    <a:pt x="304991" y="364426"/>
                    <a:pt x="319659" y="364426"/>
                  </a:cubicBezTo>
                  <a:cubicBezTo>
                    <a:pt x="319659" y="349568"/>
                    <a:pt x="319659" y="335851"/>
                    <a:pt x="319659" y="321945"/>
                  </a:cubicBezTo>
                  <a:cubicBezTo>
                    <a:pt x="304419" y="321945"/>
                    <a:pt x="290798" y="321945"/>
                    <a:pt x="276511" y="321945"/>
                  </a:cubicBezTo>
                  <a:cubicBezTo>
                    <a:pt x="276511" y="336899"/>
                    <a:pt x="276511" y="349949"/>
                    <a:pt x="276511" y="364426"/>
                  </a:cubicBezTo>
                  <a:close/>
                  <a:moveTo>
                    <a:pt x="92678" y="505397"/>
                  </a:moveTo>
                  <a:cubicBezTo>
                    <a:pt x="92678" y="520256"/>
                    <a:pt x="92678" y="533876"/>
                    <a:pt x="92678" y="548545"/>
                  </a:cubicBezTo>
                  <a:cubicBezTo>
                    <a:pt x="107728" y="548545"/>
                    <a:pt x="121348" y="548545"/>
                    <a:pt x="135160" y="548545"/>
                  </a:cubicBezTo>
                  <a:cubicBezTo>
                    <a:pt x="135160" y="533305"/>
                    <a:pt x="135160" y="519589"/>
                    <a:pt x="135160" y="505397"/>
                  </a:cubicBezTo>
                  <a:cubicBezTo>
                    <a:pt x="120396" y="505397"/>
                    <a:pt x="107347" y="505397"/>
                    <a:pt x="92678" y="505397"/>
                  </a:cubicBezTo>
                  <a:close/>
                  <a:moveTo>
                    <a:pt x="185928" y="505587"/>
                  </a:moveTo>
                  <a:cubicBezTo>
                    <a:pt x="185928" y="521494"/>
                    <a:pt x="185928" y="535210"/>
                    <a:pt x="185928" y="548354"/>
                  </a:cubicBezTo>
                  <a:cubicBezTo>
                    <a:pt x="200977" y="548354"/>
                    <a:pt x="214027" y="548354"/>
                    <a:pt x="227743" y="548354"/>
                  </a:cubicBezTo>
                  <a:cubicBezTo>
                    <a:pt x="227743" y="533400"/>
                    <a:pt x="227743" y="520160"/>
                    <a:pt x="227743" y="505587"/>
                  </a:cubicBezTo>
                  <a:cubicBezTo>
                    <a:pt x="213360" y="505587"/>
                    <a:pt x="200216" y="505587"/>
                    <a:pt x="185928" y="505587"/>
                  </a:cubicBezTo>
                  <a:close/>
                  <a:moveTo>
                    <a:pt x="135826" y="137827"/>
                  </a:moveTo>
                  <a:cubicBezTo>
                    <a:pt x="120968" y="137827"/>
                    <a:pt x="107156" y="137827"/>
                    <a:pt x="93345" y="137827"/>
                  </a:cubicBezTo>
                  <a:cubicBezTo>
                    <a:pt x="93345" y="152876"/>
                    <a:pt x="93345" y="166402"/>
                    <a:pt x="93345" y="179832"/>
                  </a:cubicBezTo>
                  <a:cubicBezTo>
                    <a:pt x="108680" y="179832"/>
                    <a:pt x="121729" y="179832"/>
                    <a:pt x="135826" y="179832"/>
                  </a:cubicBezTo>
                  <a:cubicBezTo>
                    <a:pt x="135826" y="165164"/>
                    <a:pt x="135826" y="152114"/>
                    <a:pt x="135826" y="137827"/>
                  </a:cubicBezTo>
                  <a:close/>
                  <a:moveTo>
                    <a:pt x="185642" y="137160"/>
                  </a:moveTo>
                  <a:cubicBezTo>
                    <a:pt x="185642" y="152876"/>
                    <a:pt x="185642" y="166497"/>
                    <a:pt x="185642" y="179832"/>
                  </a:cubicBezTo>
                  <a:cubicBezTo>
                    <a:pt x="200406" y="179832"/>
                    <a:pt x="213455" y="179832"/>
                    <a:pt x="226886" y="179832"/>
                  </a:cubicBezTo>
                  <a:cubicBezTo>
                    <a:pt x="226886" y="164592"/>
                    <a:pt x="226886" y="151162"/>
                    <a:pt x="226886" y="137160"/>
                  </a:cubicBezTo>
                  <a:cubicBezTo>
                    <a:pt x="212408" y="137160"/>
                    <a:pt x="199930" y="137160"/>
                    <a:pt x="185642" y="137160"/>
                  </a:cubicBezTo>
                  <a:close/>
                  <a:moveTo>
                    <a:pt x="91916" y="364236"/>
                  </a:moveTo>
                  <a:cubicBezTo>
                    <a:pt x="107823" y="364236"/>
                    <a:pt x="121444" y="364236"/>
                    <a:pt x="135255" y="364236"/>
                  </a:cubicBezTo>
                  <a:cubicBezTo>
                    <a:pt x="135255" y="348996"/>
                    <a:pt x="135255" y="335280"/>
                    <a:pt x="135255" y="322136"/>
                  </a:cubicBezTo>
                  <a:cubicBezTo>
                    <a:pt x="119824" y="322136"/>
                    <a:pt x="106299" y="322136"/>
                    <a:pt x="91916" y="322136"/>
                  </a:cubicBezTo>
                  <a:cubicBezTo>
                    <a:pt x="91916" y="336899"/>
                    <a:pt x="91916" y="349377"/>
                    <a:pt x="91916" y="364236"/>
                  </a:cubicBezTo>
                  <a:close/>
                  <a:moveTo>
                    <a:pt x="185356" y="321374"/>
                  </a:moveTo>
                  <a:cubicBezTo>
                    <a:pt x="185356" y="336042"/>
                    <a:pt x="185356" y="349853"/>
                    <a:pt x="185356" y="363950"/>
                  </a:cubicBezTo>
                  <a:cubicBezTo>
                    <a:pt x="200216" y="363950"/>
                    <a:pt x="213931" y="363950"/>
                    <a:pt x="227457" y="363950"/>
                  </a:cubicBezTo>
                  <a:cubicBezTo>
                    <a:pt x="227457" y="348901"/>
                    <a:pt x="227457" y="335851"/>
                    <a:pt x="227457" y="321374"/>
                  </a:cubicBezTo>
                  <a:cubicBezTo>
                    <a:pt x="212789" y="321374"/>
                    <a:pt x="199739" y="321374"/>
                    <a:pt x="185356" y="321374"/>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任意多边形: 形状 33">
              <a:extLst>
                <a:ext uri="{FF2B5EF4-FFF2-40B4-BE49-F238E27FC236}">
                  <a16:creationId xmlns:a16="http://schemas.microsoft.com/office/drawing/2014/main" id="{1B6A9D21-E95F-7F1E-F89A-374605BAB701}"/>
                </a:ext>
              </a:extLst>
            </p:cNvPr>
            <p:cNvSpPr/>
            <p:nvPr/>
          </p:nvSpPr>
          <p:spPr>
            <a:xfrm>
              <a:off x="14171612" y="5685006"/>
              <a:ext cx="412432" cy="709612"/>
            </a:xfrm>
            <a:custGeom>
              <a:avLst/>
              <a:gdLst>
                <a:gd name="connsiteX0" fmla="*/ 95 w 412432"/>
                <a:gd name="connsiteY0" fmla="*/ 0 h 709612"/>
                <a:gd name="connsiteX1" fmla="*/ 412433 w 412432"/>
                <a:gd name="connsiteY1" fmla="*/ 0 h 709612"/>
                <a:gd name="connsiteX2" fmla="*/ 412433 w 412432"/>
                <a:gd name="connsiteY2" fmla="*/ 336233 h 709612"/>
                <a:gd name="connsiteX3" fmla="*/ 370332 w 412432"/>
                <a:gd name="connsiteY3" fmla="*/ 323374 h 709612"/>
                <a:gd name="connsiteX4" fmla="*/ 221456 w 412432"/>
                <a:gd name="connsiteY4" fmla="*/ 397193 h 709612"/>
                <a:gd name="connsiteX5" fmla="*/ 196215 w 412432"/>
                <a:gd name="connsiteY5" fmla="*/ 412814 h 709612"/>
                <a:gd name="connsiteX6" fmla="*/ 53340 w 412432"/>
                <a:gd name="connsiteY6" fmla="*/ 413004 h 709612"/>
                <a:gd name="connsiteX7" fmla="*/ 47149 w 412432"/>
                <a:gd name="connsiteY7" fmla="*/ 415100 h 709612"/>
                <a:gd name="connsiteX8" fmla="*/ 47149 w 412432"/>
                <a:gd name="connsiteY8" fmla="*/ 458057 h 709612"/>
                <a:gd name="connsiteX9" fmla="*/ 164973 w 412432"/>
                <a:gd name="connsiteY9" fmla="*/ 458057 h 709612"/>
                <a:gd name="connsiteX10" fmla="*/ 152305 w 412432"/>
                <a:gd name="connsiteY10" fmla="*/ 478822 h 709612"/>
                <a:gd name="connsiteX11" fmla="*/ 147638 w 412432"/>
                <a:gd name="connsiteY11" fmla="*/ 569214 h 709612"/>
                <a:gd name="connsiteX12" fmla="*/ 225838 w 412432"/>
                <a:gd name="connsiteY12" fmla="*/ 618554 h 709612"/>
                <a:gd name="connsiteX13" fmla="*/ 385382 w 412432"/>
                <a:gd name="connsiteY13" fmla="*/ 618839 h 709612"/>
                <a:gd name="connsiteX14" fmla="*/ 412242 w 412432"/>
                <a:gd name="connsiteY14" fmla="*/ 618839 h 709612"/>
                <a:gd name="connsiteX15" fmla="*/ 412242 w 412432"/>
                <a:gd name="connsiteY15" fmla="*/ 709613 h 709612"/>
                <a:gd name="connsiteX16" fmla="*/ 0 w 412432"/>
                <a:gd name="connsiteY16" fmla="*/ 709613 h 709612"/>
                <a:gd name="connsiteX17" fmla="*/ 95 w 412432"/>
                <a:gd name="connsiteY17" fmla="*/ 0 h 709612"/>
                <a:gd name="connsiteX18" fmla="*/ 46768 w 412432"/>
                <a:gd name="connsiteY18" fmla="*/ 273368 h 709612"/>
                <a:gd name="connsiteX19" fmla="*/ 365093 w 412432"/>
                <a:gd name="connsiteY19" fmla="*/ 273368 h 709612"/>
                <a:gd name="connsiteX20" fmla="*/ 365093 w 412432"/>
                <a:gd name="connsiteY20" fmla="*/ 229743 h 709612"/>
                <a:gd name="connsiteX21" fmla="*/ 46768 w 412432"/>
                <a:gd name="connsiteY21" fmla="*/ 229743 h 709612"/>
                <a:gd name="connsiteX22" fmla="*/ 46768 w 412432"/>
                <a:gd name="connsiteY22" fmla="*/ 273368 h 709612"/>
                <a:gd name="connsiteX23" fmla="*/ 46292 w 412432"/>
                <a:gd name="connsiteY23" fmla="*/ 88106 h 709612"/>
                <a:gd name="connsiteX24" fmla="*/ 365474 w 412432"/>
                <a:gd name="connsiteY24" fmla="*/ 88106 h 709612"/>
                <a:gd name="connsiteX25" fmla="*/ 365474 w 412432"/>
                <a:gd name="connsiteY25" fmla="*/ 46101 h 709612"/>
                <a:gd name="connsiteX26" fmla="*/ 46292 w 412432"/>
                <a:gd name="connsiteY26" fmla="*/ 46101 h 709612"/>
                <a:gd name="connsiteX27" fmla="*/ 46292 w 412432"/>
                <a:gd name="connsiteY27" fmla="*/ 88106 h 709612"/>
                <a:gd name="connsiteX28" fmla="*/ 92392 w 412432"/>
                <a:gd name="connsiteY28" fmla="*/ 180594 h 709612"/>
                <a:gd name="connsiteX29" fmla="*/ 135350 w 412432"/>
                <a:gd name="connsiteY29" fmla="*/ 180594 h 709612"/>
                <a:gd name="connsiteX30" fmla="*/ 135350 w 412432"/>
                <a:gd name="connsiteY30" fmla="*/ 138970 h 709612"/>
                <a:gd name="connsiteX31" fmla="*/ 92392 w 412432"/>
                <a:gd name="connsiteY31" fmla="*/ 138970 h 709612"/>
                <a:gd name="connsiteX32" fmla="*/ 92392 w 412432"/>
                <a:gd name="connsiteY32" fmla="*/ 180594 h 709612"/>
                <a:gd name="connsiteX33" fmla="*/ 92773 w 412432"/>
                <a:gd name="connsiteY33" fmla="*/ 321755 h 709612"/>
                <a:gd name="connsiteX34" fmla="*/ 92773 w 412432"/>
                <a:gd name="connsiteY34" fmla="*/ 364712 h 709612"/>
                <a:gd name="connsiteX35" fmla="*/ 135350 w 412432"/>
                <a:gd name="connsiteY35" fmla="*/ 364712 h 709612"/>
                <a:gd name="connsiteX36" fmla="*/ 135350 w 412432"/>
                <a:gd name="connsiteY36" fmla="*/ 321755 h 709612"/>
                <a:gd name="connsiteX37" fmla="*/ 92773 w 412432"/>
                <a:gd name="connsiteY37" fmla="*/ 321755 h 709612"/>
                <a:gd name="connsiteX38" fmla="*/ 227743 w 412432"/>
                <a:gd name="connsiteY38" fmla="*/ 138875 h 709612"/>
                <a:gd name="connsiteX39" fmla="*/ 184975 w 412432"/>
                <a:gd name="connsiteY39" fmla="*/ 138875 h 709612"/>
                <a:gd name="connsiteX40" fmla="*/ 184975 w 412432"/>
                <a:gd name="connsiteY40" fmla="*/ 180118 h 709612"/>
                <a:gd name="connsiteX41" fmla="*/ 227743 w 412432"/>
                <a:gd name="connsiteY41" fmla="*/ 180118 h 709612"/>
                <a:gd name="connsiteX42" fmla="*/ 227743 w 412432"/>
                <a:gd name="connsiteY42" fmla="*/ 138875 h 709612"/>
                <a:gd name="connsiteX43" fmla="*/ 320421 w 412432"/>
                <a:gd name="connsiteY43" fmla="*/ 138875 h 709612"/>
                <a:gd name="connsiteX44" fmla="*/ 277273 w 412432"/>
                <a:gd name="connsiteY44" fmla="*/ 138875 h 709612"/>
                <a:gd name="connsiteX45" fmla="*/ 277273 w 412432"/>
                <a:gd name="connsiteY45" fmla="*/ 179737 h 709612"/>
                <a:gd name="connsiteX46" fmla="*/ 320421 w 412432"/>
                <a:gd name="connsiteY46" fmla="*/ 179737 h 709612"/>
                <a:gd name="connsiteX47" fmla="*/ 320421 w 412432"/>
                <a:gd name="connsiteY47" fmla="*/ 138875 h 709612"/>
                <a:gd name="connsiteX48" fmla="*/ 227171 w 412432"/>
                <a:gd name="connsiteY48" fmla="*/ 365093 h 709612"/>
                <a:gd name="connsiteX49" fmla="*/ 227171 w 412432"/>
                <a:gd name="connsiteY49" fmla="*/ 321945 h 709612"/>
                <a:gd name="connsiteX50" fmla="*/ 185261 w 412432"/>
                <a:gd name="connsiteY50" fmla="*/ 321945 h 709612"/>
                <a:gd name="connsiteX51" fmla="*/ 185261 w 412432"/>
                <a:gd name="connsiteY51" fmla="*/ 365093 h 709612"/>
                <a:gd name="connsiteX52" fmla="*/ 227171 w 412432"/>
                <a:gd name="connsiteY52" fmla="*/ 365093 h 70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12432" h="709612">
                  <a:moveTo>
                    <a:pt x="95" y="0"/>
                  </a:moveTo>
                  <a:cubicBezTo>
                    <a:pt x="138970" y="0"/>
                    <a:pt x="275082" y="0"/>
                    <a:pt x="412433" y="0"/>
                  </a:cubicBezTo>
                  <a:cubicBezTo>
                    <a:pt x="412433" y="112300"/>
                    <a:pt x="412433" y="223171"/>
                    <a:pt x="412433" y="336233"/>
                  </a:cubicBezTo>
                  <a:cubicBezTo>
                    <a:pt x="398145" y="331756"/>
                    <a:pt x="384524" y="326041"/>
                    <a:pt x="370332" y="323374"/>
                  </a:cubicBezTo>
                  <a:cubicBezTo>
                    <a:pt x="309467" y="312039"/>
                    <a:pt x="249936" y="341186"/>
                    <a:pt x="221456" y="397193"/>
                  </a:cubicBezTo>
                  <a:cubicBezTo>
                    <a:pt x="215456" y="409099"/>
                    <a:pt x="208979" y="412909"/>
                    <a:pt x="196215" y="412814"/>
                  </a:cubicBezTo>
                  <a:cubicBezTo>
                    <a:pt x="148590" y="412242"/>
                    <a:pt x="100965" y="412814"/>
                    <a:pt x="53340" y="413004"/>
                  </a:cubicBezTo>
                  <a:cubicBezTo>
                    <a:pt x="51911" y="413004"/>
                    <a:pt x="50387" y="413957"/>
                    <a:pt x="47149" y="415100"/>
                  </a:cubicBezTo>
                  <a:cubicBezTo>
                    <a:pt x="47149" y="428149"/>
                    <a:pt x="47149" y="441674"/>
                    <a:pt x="47149" y="458057"/>
                  </a:cubicBezTo>
                  <a:cubicBezTo>
                    <a:pt x="85915" y="458057"/>
                    <a:pt x="123539" y="458057"/>
                    <a:pt x="164973" y="458057"/>
                  </a:cubicBezTo>
                  <a:cubicBezTo>
                    <a:pt x="159258" y="467392"/>
                    <a:pt x="155924" y="473202"/>
                    <a:pt x="152305" y="478822"/>
                  </a:cubicBezTo>
                  <a:cubicBezTo>
                    <a:pt x="133255" y="508063"/>
                    <a:pt x="132398" y="538925"/>
                    <a:pt x="147638" y="569214"/>
                  </a:cubicBezTo>
                  <a:cubicBezTo>
                    <a:pt x="163544" y="600647"/>
                    <a:pt x="190119" y="618077"/>
                    <a:pt x="225838" y="618554"/>
                  </a:cubicBezTo>
                  <a:cubicBezTo>
                    <a:pt x="278987" y="619125"/>
                    <a:pt x="332232" y="618839"/>
                    <a:pt x="385382" y="618839"/>
                  </a:cubicBezTo>
                  <a:cubicBezTo>
                    <a:pt x="393954" y="618839"/>
                    <a:pt x="402431" y="618839"/>
                    <a:pt x="412242" y="618839"/>
                  </a:cubicBezTo>
                  <a:cubicBezTo>
                    <a:pt x="412242" y="650081"/>
                    <a:pt x="412242" y="679037"/>
                    <a:pt x="412242" y="709613"/>
                  </a:cubicBezTo>
                  <a:cubicBezTo>
                    <a:pt x="274796" y="709613"/>
                    <a:pt x="137827" y="709613"/>
                    <a:pt x="0" y="709613"/>
                  </a:cubicBezTo>
                  <a:cubicBezTo>
                    <a:pt x="95" y="472726"/>
                    <a:pt x="95" y="237172"/>
                    <a:pt x="95" y="0"/>
                  </a:cubicBezTo>
                  <a:close/>
                  <a:moveTo>
                    <a:pt x="46768" y="273368"/>
                  </a:moveTo>
                  <a:cubicBezTo>
                    <a:pt x="154019" y="273368"/>
                    <a:pt x="259842" y="273368"/>
                    <a:pt x="365093" y="273368"/>
                  </a:cubicBezTo>
                  <a:cubicBezTo>
                    <a:pt x="365093" y="257746"/>
                    <a:pt x="365093" y="243935"/>
                    <a:pt x="365093" y="229743"/>
                  </a:cubicBezTo>
                  <a:cubicBezTo>
                    <a:pt x="258223" y="229743"/>
                    <a:pt x="153067" y="229743"/>
                    <a:pt x="46768" y="229743"/>
                  </a:cubicBezTo>
                  <a:cubicBezTo>
                    <a:pt x="46768" y="244983"/>
                    <a:pt x="46768" y="258890"/>
                    <a:pt x="46768" y="273368"/>
                  </a:cubicBezTo>
                  <a:close/>
                  <a:moveTo>
                    <a:pt x="46292" y="88106"/>
                  </a:moveTo>
                  <a:cubicBezTo>
                    <a:pt x="154115" y="88106"/>
                    <a:pt x="259747" y="88106"/>
                    <a:pt x="365474" y="88106"/>
                  </a:cubicBezTo>
                  <a:cubicBezTo>
                    <a:pt x="365474" y="73057"/>
                    <a:pt x="365474" y="59817"/>
                    <a:pt x="365474" y="46101"/>
                  </a:cubicBezTo>
                  <a:cubicBezTo>
                    <a:pt x="258509" y="46101"/>
                    <a:pt x="152876" y="46101"/>
                    <a:pt x="46292" y="46101"/>
                  </a:cubicBezTo>
                  <a:cubicBezTo>
                    <a:pt x="46292" y="60770"/>
                    <a:pt x="46292" y="73247"/>
                    <a:pt x="46292" y="88106"/>
                  </a:cubicBezTo>
                  <a:close/>
                  <a:moveTo>
                    <a:pt x="92392" y="180594"/>
                  </a:moveTo>
                  <a:cubicBezTo>
                    <a:pt x="108204" y="180594"/>
                    <a:pt x="121348" y="180594"/>
                    <a:pt x="135350" y="180594"/>
                  </a:cubicBezTo>
                  <a:cubicBezTo>
                    <a:pt x="135350" y="165449"/>
                    <a:pt x="135350" y="151733"/>
                    <a:pt x="135350" y="138970"/>
                  </a:cubicBezTo>
                  <a:cubicBezTo>
                    <a:pt x="119729" y="138970"/>
                    <a:pt x="106013" y="138970"/>
                    <a:pt x="92392" y="138970"/>
                  </a:cubicBezTo>
                  <a:cubicBezTo>
                    <a:pt x="92392" y="153543"/>
                    <a:pt x="92392" y="166021"/>
                    <a:pt x="92392" y="180594"/>
                  </a:cubicBezTo>
                  <a:close/>
                  <a:moveTo>
                    <a:pt x="92773" y="321755"/>
                  </a:moveTo>
                  <a:cubicBezTo>
                    <a:pt x="92773" y="336709"/>
                    <a:pt x="92773" y="350425"/>
                    <a:pt x="92773" y="364712"/>
                  </a:cubicBezTo>
                  <a:cubicBezTo>
                    <a:pt x="107918" y="364712"/>
                    <a:pt x="121539" y="364712"/>
                    <a:pt x="135350" y="364712"/>
                  </a:cubicBezTo>
                  <a:cubicBezTo>
                    <a:pt x="135350" y="349472"/>
                    <a:pt x="135350" y="335852"/>
                    <a:pt x="135350" y="321755"/>
                  </a:cubicBezTo>
                  <a:cubicBezTo>
                    <a:pt x="120396" y="321755"/>
                    <a:pt x="107252" y="321755"/>
                    <a:pt x="92773" y="321755"/>
                  </a:cubicBezTo>
                  <a:close/>
                  <a:moveTo>
                    <a:pt x="227743" y="138875"/>
                  </a:moveTo>
                  <a:cubicBezTo>
                    <a:pt x="213646" y="138875"/>
                    <a:pt x="199454" y="138875"/>
                    <a:pt x="184975" y="138875"/>
                  </a:cubicBezTo>
                  <a:cubicBezTo>
                    <a:pt x="184975" y="153067"/>
                    <a:pt x="184975" y="166021"/>
                    <a:pt x="184975" y="180118"/>
                  </a:cubicBezTo>
                  <a:cubicBezTo>
                    <a:pt x="200025" y="180118"/>
                    <a:pt x="213455" y="180118"/>
                    <a:pt x="227743" y="180118"/>
                  </a:cubicBezTo>
                  <a:cubicBezTo>
                    <a:pt x="227743" y="165735"/>
                    <a:pt x="227743" y="153353"/>
                    <a:pt x="227743" y="138875"/>
                  </a:cubicBezTo>
                  <a:close/>
                  <a:moveTo>
                    <a:pt x="320421" y="138875"/>
                  </a:moveTo>
                  <a:cubicBezTo>
                    <a:pt x="303752" y="138875"/>
                    <a:pt x="290132" y="138875"/>
                    <a:pt x="277273" y="138875"/>
                  </a:cubicBezTo>
                  <a:cubicBezTo>
                    <a:pt x="277273" y="153924"/>
                    <a:pt x="277273" y="167069"/>
                    <a:pt x="277273" y="179737"/>
                  </a:cubicBezTo>
                  <a:cubicBezTo>
                    <a:pt x="292703" y="179737"/>
                    <a:pt x="306324" y="179737"/>
                    <a:pt x="320421" y="179737"/>
                  </a:cubicBezTo>
                  <a:cubicBezTo>
                    <a:pt x="320421" y="164973"/>
                    <a:pt x="320421" y="152400"/>
                    <a:pt x="320421" y="138875"/>
                  </a:cubicBezTo>
                  <a:close/>
                  <a:moveTo>
                    <a:pt x="227171" y="365093"/>
                  </a:moveTo>
                  <a:cubicBezTo>
                    <a:pt x="227171" y="350139"/>
                    <a:pt x="227171" y="336328"/>
                    <a:pt x="227171" y="321945"/>
                  </a:cubicBezTo>
                  <a:cubicBezTo>
                    <a:pt x="212693" y="321945"/>
                    <a:pt x="199644" y="321945"/>
                    <a:pt x="185261" y="321945"/>
                  </a:cubicBezTo>
                  <a:cubicBezTo>
                    <a:pt x="185261" y="337090"/>
                    <a:pt x="185261" y="350615"/>
                    <a:pt x="185261" y="365093"/>
                  </a:cubicBezTo>
                  <a:cubicBezTo>
                    <a:pt x="200120" y="365093"/>
                    <a:pt x="213169" y="365093"/>
                    <a:pt x="227171" y="365093"/>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5" name="任意多边形: 形状 34">
              <a:extLst>
                <a:ext uri="{FF2B5EF4-FFF2-40B4-BE49-F238E27FC236}">
                  <a16:creationId xmlns:a16="http://schemas.microsoft.com/office/drawing/2014/main" id="{A54F232B-9ADB-8B4D-2A60-C32BA27C32D2}"/>
                </a:ext>
              </a:extLst>
            </p:cNvPr>
            <p:cNvSpPr/>
            <p:nvPr/>
          </p:nvSpPr>
          <p:spPr>
            <a:xfrm>
              <a:off x="14356214" y="6051459"/>
              <a:ext cx="458150" cy="208023"/>
            </a:xfrm>
            <a:custGeom>
              <a:avLst/>
              <a:gdLst>
                <a:gd name="connsiteX0" fmla="*/ 67524 w 458150"/>
                <a:gd name="connsiteY0" fmla="*/ 112750 h 208023"/>
                <a:gd name="connsiteX1" fmla="*/ 101243 w 458150"/>
                <a:gd name="connsiteY1" fmla="*/ 21596 h 208023"/>
                <a:gd name="connsiteX2" fmla="*/ 211352 w 458150"/>
                <a:gd name="connsiteY2" fmla="*/ 17309 h 208023"/>
                <a:gd name="connsiteX3" fmla="*/ 242499 w 458150"/>
                <a:gd name="connsiteY3" fmla="*/ 20453 h 208023"/>
                <a:gd name="connsiteX4" fmla="*/ 388993 w 458150"/>
                <a:gd name="connsiteY4" fmla="*/ 90366 h 208023"/>
                <a:gd name="connsiteX5" fmla="*/ 390803 w 458150"/>
                <a:gd name="connsiteY5" fmla="*/ 112655 h 208023"/>
                <a:gd name="connsiteX6" fmla="*/ 414425 w 458150"/>
                <a:gd name="connsiteY6" fmla="*/ 115036 h 208023"/>
                <a:gd name="connsiteX7" fmla="*/ 458145 w 458150"/>
                <a:gd name="connsiteY7" fmla="*/ 160565 h 208023"/>
                <a:gd name="connsiteX8" fmla="*/ 413187 w 458150"/>
                <a:gd name="connsiteY8" fmla="*/ 207428 h 208023"/>
                <a:gd name="connsiteX9" fmla="*/ 398995 w 458150"/>
                <a:gd name="connsiteY9" fmla="*/ 208000 h 208023"/>
                <a:gd name="connsiteX10" fmla="*/ 56475 w 458150"/>
                <a:gd name="connsiteY10" fmla="*/ 207905 h 208023"/>
                <a:gd name="connsiteX11" fmla="*/ 564 w 458150"/>
                <a:gd name="connsiteY11" fmla="*/ 168471 h 208023"/>
                <a:gd name="connsiteX12" fmla="*/ 37044 w 458150"/>
                <a:gd name="connsiteY12" fmla="*/ 116084 h 208023"/>
                <a:gd name="connsiteX13" fmla="*/ 67524 w 458150"/>
                <a:gd name="connsiteY13" fmla="*/ 112750 h 20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8150" h="208023">
                  <a:moveTo>
                    <a:pt x="67524" y="112750"/>
                  </a:moveTo>
                  <a:cubicBezTo>
                    <a:pt x="66191" y="76460"/>
                    <a:pt x="72192" y="44360"/>
                    <a:pt x="101243" y="21596"/>
                  </a:cubicBezTo>
                  <a:cubicBezTo>
                    <a:pt x="136009" y="-5741"/>
                    <a:pt x="173633" y="-7075"/>
                    <a:pt x="211352" y="17309"/>
                  </a:cubicBezTo>
                  <a:cubicBezTo>
                    <a:pt x="221258" y="23786"/>
                    <a:pt x="228592" y="29787"/>
                    <a:pt x="242499" y="20453"/>
                  </a:cubicBezTo>
                  <a:cubicBezTo>
                    <a:pt x="308507" y="-24315"/>
                    <a:pt x="380992" y="10832"/>
                    <a:pt x="388993" y="90366"/>
                  </a:cubicBezTo>
                  <a:cubicBezTo>
                    <a:pt x="389660" y="97415"/>
                    <a:pt x="390136" y="104368"/>
                    <a:pt x="390803" y="112655"/>
                  </a:cubicBezTo>
                  <a:cubicBezTo>
                    <a:pt x="399090" y="113417"/>
                    <a:pt x="406805" y="113798"/>
                    <a:pt x="414425" y="115036"/>
                  </a:cubicBezTo>
                  <a:cubicBezTo>
                    <a:pt x="440238" y="119132"/>
                    <a:pt x="457764" y="137610"/>
                    <a:pt x="458145" y="160565"/>
                  </a:cubicBezTo>
                  <a:cubicBezTo>
                    <a:pt x="458526" y="184378"/>
                    <a:pt x="440142" y="203618"/>
                    <a:pt x="413187" y="207428"/>
                  </a:cubicBezTo>
                  <a:cubicBezTo>
                    <a:pt x="408520" y="208095"/>
                    <a:pt x="403662" y="208000"/>
                    <a:pt x="398995" y="208000"/>
                  </a:cubicBezTo>
                  <a:cubicBezTo>
                    <a:pt x="284790" y="208000"/>
                    <a:pt x="170680" y="208095"/>
                    <a:pt x="56475" y="207905"/>
                  </a:cubicBezTo>
                  <a:cubicBezTo>
                    <a:pt x="23233" y="207809"/>
                    <a:pt x="4088" y="193903"/>
                    <a:pt x="564" y="168471"/>
                  </a:cubicBezTo>
                  <a:cubicBezTo>
                    <a:pt x="-3056" y="142087"/>
                    <a:pt x="10946" y="121608"/>
                    <a:pt x="37044" y="116084"/>
                  </a:cubicBezTo>
                  <a:cubicBezTo>
                    <a:pt x="46189" y="114274"/>
                    <a:pt x="55809" y="113988"/>
                    <a:pt x="67524" y="11275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7" name="任意多边形: 形状 36">
              <a:extLst>
                <a:ext uri="{FF2B5EF4-FFF2-40B4-BE49-F238E27FC236}">
                  <a16:creationId xmlns:a16="http://schemas.microsoft.com/office/drawing/2014/main" id="{BF220B41-3074-188A-A01D-893728CA0C70}"/>
                </a:ext>
              </a:extLst>
            </p:cNvPr>
            <p:cNvSpPr/>
            <p:nvPr/>
          </p:nvSpPr>
          <p:spPr>
            <a:xfrm>
              <a:off x="13482383" y="6834864"/>
              <a:ext cx="1331595" cy="43434"/>
            </a:xfrm>
            <a:custGeom>
              <a:avLst/>
              <a:gdLst>
                <a:gd name="connsiteX0" fmla="*/ 1331595 w 1331595"/>
                <a:gd name="connsiteY0" fmla="*/ 0 h 43434"/>
                <a:gd name="connsiteX1" fmla="*/ 1331595 w 1331595"/>
                <a:gd name="connsiteY1" fmla="*/ 43434 h 43434"/>
                <a:gd name="connsiteX2" fmla="*/ 0 w 1331595"/>
                <a:gd name="connsiteY2" fmla="*/ 43434 h 43434"/>
                <a:gd name="connsiteX3" fmla="*/ 0 w 1331595"/>
                <a:gd name="connsiteY3" fmla="*/ 0 h 43434"/>
                <a:gd name="connsiteX4" fmla="*/ 1331595 w 1331595"/>
                <a:gd name="connsiteY4" fmla="*/ 0 h 43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1595" h="43434">
                  <a:moveTo>
                    <a:pt x="1331595" y="0"/>
                  </a:moveTo>
                  <a:cubicBezTo>
                    <a:pt x="1331595" y="15335"/>
                    <a:pt x="1331595" y="28575"/>
                    <a:pt x="1331595" y="43434"/>
                  </a:cubicBezTo>
                  <a:cubicBezTo>
                    <a:pt x="887730" y="43434"/>
                    <a:pt x="444627" y="43434"/>
                    <a:pt x="0" y="43434"/>
                  </a:cubicBezTo>
                  <a:cubicBezTo>
                    <a:pt x="0" y="29528"/>
                    <a:pt x="0" y="15621"/>
                    <a:pt x="0" y="0"/>
                  </a:cubicBezTo>
                  <a:cubicBezTo>
                    <a:pt x="443008" y="0"/>
                    <a:pt x="886111" y="0"/>
                    <a:pt x="1331595" y="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8" name="任意多边形: 形状 37">
              <a:extLst>
                <a:ext uri="{FF2B5EF4-FFF2-40B4-BE49-F238E27FC236}">
                  <a16:creationId xmlns:a16="http://schemas.microsoft.com/office/drawing/2014/main" id="{3512FD3A-126B-C88C-DC7D-8F6E55006E01}"/>
                </a:ext>
              </a:extLst>
            </p:cNvPr>
            <p:cNvSpPr/>
            <p:nvPr/>
          </p:nvSpPr>
          <p:spPr>
            <a:xfrm>
              <a:off x="13481032" y="5591998"/>
              <a:ext cx="275004" cy="206249"/>
            </a:xfrm>
            <a:custGeom>
              <a:avLst/>
              <a:gdLst>
                <a:gd name="connsiteX0" fmla="*/ 228808 w 275004"/>
                <a:gd name="connsiteY0" fmla="*/ 27190 h 206249"/>
                <a:gd name="connsiteX1" fmla="*/ 275005 w 275004"/>
                <a:gd name="connsiteY1" fmla="*/ 1759 h 206249"/>
                <a:gd name="connsiteX2" fmla="*/ 275005 w 275004"/>
                <a:gd name="connsiteY2" fmla="*/ 44812 h 206249"/>
                <a:gd name="connsiteX3" fmla="*/ 183660 w 275004"/>
                <a:gd name="connsiteY3" fmla="*/ 44812 h 206249"/>
                <a:gd name="connsiteX4" fmla="*/ 183660 w 275004"/>
                <a:gd name="connsiteY4" fmla="*/ 205879 h 206249"/>
                <a:gd name="connsiteX5" fmla="*/ 45071 w 275004"/>
                <a:gd name="connsiteY5" fmla="*/ 205498 h 206249"/>
                <a:gd name="connsiteX6" fmla="*/ 18 w 275004"/>
                <a:gd name="connsiteY6" fmla="*/ 159874 h 206249"/>
                <a:gd name="connsiteX7" fmla="*/ 46119 w 275004"/>
                <a:gd name="connsiteY7" fmla="*/ 115011 h 206249"/>
                <a:gd name="connsiteX8" fmla="*/ 67931 w 275004"/>
                <a:gd name="connsiteY8" fmla="*/ 114916 h 206249"/>
                <a:gd name="connsiteX9" fmla="*/ 117270 w 275004"/>
                <a:gd name="connsiteY9" fmla="*/ 11188 h 206249"/>
                <a:gd name="connsiteX10" fmla="*/ 228808 w 275004"/>
                <a:gd name="connsiteY10" fmla="*/ 27190 h 20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004" h="206249">
                  <a:moveTo>
                    <a:pt x="228808" y="27190"/>
                  </a:moveTo>
                  <a:cubicBezTo>
                    <a:pt x="244048" y="18808"/>
                    <a:pt x="258240" y="10998"/>
                    <a:pt x="275005" y="1759"/>
                  </a:cubicBezTo>
                  <a:cubicBezTo>
                    <a:pt x="275005" y="18142"/>
                    <a:pt x="275005" y="30334"/>
                    <a:pt x="275005" y="44812"/>
                  </a:cubicBezTo>
                  <a:cubicBezTo>
                    <a:pt x="245001" y="44812"/>
                    <a:pt x="215949" y="44812"/>
                    <a:pt x="183660" y="44812"/>
                  </a:cubicBezTo>
                  <a:cubicBezTo>
                    <a:pt x="183660" y="99485"/>
                    <a:pt x="183660" y="152063"/>
                    <a:pt x="183660" y="205879"/>
                  </a:cubicBezTo>
                  <a:cubicBezTo>
                    <a:pt x="135177" y="205879"/>
                    <a:pt x="90124" y="206927"/>
                    <a:pt x="45071" y="205498"/>
                  </a:cubicBezTo>
                  <a:cubicBezTo>
                    <a:pt x="17544" y="204641"/>
                    <a:pt x="-649" y="184258"/>
                    <a:pt x="18" y="159874"/>
                  </a:cubicBezTo>
                  <a:cubicBezTo>
                    <a:pt x="684" y="134728"/>
                    <a:pt x="18401" y="117392"/>
                    <a:pt x="46119" y="115011"/>
                  </a:cubicBezTo>
                  <a:cubicBezTo>
                    <a:pt x="52310" y="114535"/>
                    <a:pt x="58596" y="114916"/>
                    <a:pt x="67931" y="114916"/>
                  </a:cubicBezTo>
                  <a:cubicBezTo>
                    <a:pt x="68312" y="71863"/>
                    <a:pt x="75932" y="32810"/>
                    <a:pt x="117270" y="11188"/>
                  </a:cubicBezTo>
                  <a:cubicBezTo>
                    <a:pt x="158609" y="-10433"/>
                    <a:pt x="195280" y="1663"/>
                    <a:pt x="228808" y="2719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2" name="任意多边形: 形状 41">
              <a:extLst>
                <a:ext uri="{FF2B5EF4-FFF2-40B4-BE49-F238E27FC236}">
                  <a16:creationId xmlns:a16="http://schemas.microsoft.com/office/drawing/2014/main" id="{C0F57119-9D17-814D-E4F3-736DBE2F20B0}"/>
                </a:ext>
              </a:extLst>
            </p:cNvPr>
            <p:cNvSpPr/>
            <p:nvPr/>
          </p:nvSpPr>
          <p:spPr>
            <a:xfrm>
              <a:off x="13804995" y="5546513"/>
              <a:ext cx="318135" cy="89153"/>
            </a:xfrm>
            <a:custGeom>
              <a:avLst/>
              <a:gdLst>
                <a:gd name="connsiteX0" fmla="*/ 0 w 318135"/>
                <a:gd name="connsiteY0" fmla="*/ 0 h 89153"/>
                <a:gd name="connsiteX1" fmla="*/ 318135 w 318135"/>
                <a:gd name="connsiteY1" fmla="*/ 0 h 89153"/>
                <a:gd name="connsiteX2" fmla="*/ 318135 w 318135"/>
                <a:gd name="connsiteY2" fmla="*/ 89154 h 89153"/>
                <a:gd name="connsiteX3" fmla="*/ 0 w 318135"/>
                <a:gd name="connsiteY3" fmla="*/ 89154 h 89153"/>
                <a:gd name="connsiteX4" fmla="*/ 0 w 318135"/>
                <a:gd name="connsiteY4" fmla="*/ 0 h 891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135" h="89153">
                  <a:moveTo>
                    <a:pt x="0" y="0"/>
                  </a:moveTo>
                  <a:cubicBezTo>
                    <a:pt x="106394" y="0"/>
                    <a:pt x="211550" y="0"/>
                    <a:pt x="318135" y="0"/>
                  </a:cubicBezTo>
                  <a:cubicBezTo>
                    <a:pt x="318135" y="29909"/>
                    <a:pt x="318135" y="58769"/>
                    <a:pt x="318135" y="89154"/>
                  </a:cubicBezTo>
                  <a:cubicBezTo>
                    <a:pt x="212217" y="89154"/>
                    <a:pt x="107156" y="89154"/>
                    <a:pt x="0" y="89154"/>
                  </a:cubicBezTo>
                  <a:cubicBezTo>
                    <a:pt x="0" y="60198"/>
                    <a:pt x="0" y="31337"/>
                    <a:pt x="0" y="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6" name="任意多边形: 形状 45">
              <a:extLst>
                <a:ext uri="{FF2B5EF4-FFF2-40B4-BE49-F238E27FC236}">
                  <a16:creationId xmlns:a16="http://schemas.microsoft.com/office/drawing/2014/main" id="{296E4179-814C-49AD-E098-512CEDD1EE0A}"/>
                </a:ext>
              </a:extLst>
            </p:cNvPr>
            <p:cNvSpPr/>
            <p:nvPr/>
          </p:nvSpPr>
          <p:spPr>
            <a:xfrm>
              <a:off x="14172660" y="5546989"/>
              <a:ext cx="318611" cy="88010"/>
            </a:xfrm>
            <a:custGeom>
              <a:avLst/>
              <a:gdLst>
                <a:gd name="connsiteX0" fmla="*/ 318611 w 318611"/>
                <a:gd name="connsiteY0" fmla="*/ 0 h 88010"/>
                <a:gd name="connsiteX1" fmla="*/ 318611 w 318611"/>
                <a:gd name="connsiteY1" fmla="*/ 88011 h 88010"/>
                <a:gd name="connsiteX2" fmla="*/ 0 w 318611"/>
                <a:gd name="connsiteY2" fmla="*/ 88011 h 88010"/>
                <a:gd name="connsiteX3" fmla="*/ 0 w 318611"/>
                <a:gd name="connsiteY3" fmla="*/ 0 h 88010"/>
                <a:gd name="connsiteX4" fmla="*/ 318611 w 318611"/>
                <a:gd name="connsiteY4" fmla="*/ 0 h 88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611" h="88010">
                  <a:moveTo>
                    <a:pt x="318611" y="0"/>
                  </a:moveTo>
                  <a:cubicBezTo>
                    <a:pt x="318611" y="29242"/>
                    <a:pt x="318611" y="57626"/>
                    <a:pt x="318611" y="88011"/>
                  </a:cubicBezTo>
                  <a:cubicBezTo>
                    <a:pt x="212979" y="88011"/>
                    <a:pt x="107252" y="88011"/>
                    <a:pt x="0" y="88011"/>
                  </a:cubicBezTo>
                  <a:cubicBezTo>
                    <a:pt x="0" y="59341"/>
                    <a:pt x="0" y="30480"/>
                    <a:pt x="0" y="0"/>
                  </a:cubicBezTo>
                  <a:cubicBezTo>
                    <a:pt x="105823" y="0"/>
                    <a:pt x="211550" y="0"/>
                    <a:pt x="318611" y="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9" name="任意多边形: 形状 48">
              <a:extLst>
                <a:ext uri="{FF2B5EF4-FFF2-40B4-BE49-F238E27FC236}">
                  <a16:creationId xmlns:a16="http://schemas.microsoft.com/office/drawing/2014/main" id="{EB5E5283-F6A7-087F-93D1-BE829BF987E7}"/>
                </a:ext>
              </a:extLst>
            </p:cNvPr>
            <p:cNvSpPr/>
            <p:nvPr/>
          </p:nvSpPr>
          <p:spPr>
            <a:xfrm>
              <a:off x="14356587" y="6628076"/>
              <a:ext cx="89058" cy="159258"/>
            </a:xfrm>
            <a:custGeom>
              <a:avLst/>
              <a:gdLst>
                <a:gd name="connsiteX0" fmla="*/ 89059 w 89058"/>
                <a:gd name="connsiteY0" fmla="*/ 159258 h 159258"/>
                <a:gd name="connsiteX1" fmla="*/ 0 w 89058"/>
                <a:gd name="connsiteY1" fmla="*/ 159258 h 159258"/>
                <a:gd name="connsiteX2" fmla="*/ 0 w 89058"/>
                <a:gd name="connsiteY2" fmla="*/ 0 h 159258"/>
                <a:gd name="connsiteX3" fmla="*/ 89059 w 89058"/>
                <a:gd name="connsiteY3" fmla="*/ 0 h 159258"/>
                <a:gd name="connsiteX4" fmla="*/ 89059 w 89058"/>
                <a:gd name="connsiteY4" fmla="*/ 159258 h 159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58" h="159258">
                  <a:moveTo>
                    <a:pt x="89059" y="159258"/>
                  </a:moveTo>
                  <a:cubicBezTo>
                    <a:pt x="58865" y="159258"/>
                    <a:pt x="30480" y="159258"/>
                    <a:pt x="0" y="159258"/>
                  </a:cubicBezTo>
                  <a:cubicBezTo>
                    <a:pt x="0" y="106394"/>
                    <a:pt x="0" y="53911"/>
                    <a:pt x="0" y="0"/>
                  </a:cubicBezTo>
                  <a:cubicBezTo>
                    <a:pt x="29527" y="0"/>
                    <a:pt x="58579" y="0"/>
                    <a:pt x="89059" y="0"/>
                  </a:cubicBezTo>
                  <a:cubicBezTo>
                    <a:pt x="89059" y="52768"/>
                    <a:pt x="89059" y="104680"/>
                    <a:pt x="89059" y="15925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0" name="任意多边形: 形状 49">
              <a:extLst>
                <a:ext uri="{FF2B5EF4-FFF2-40B4-BE49-F238E27FC236}">
                  <a16:creationId xmlns:a16="http://schemas.microsoft.com/office/drawing/2014/main" id="{CE0E7CC5-E162-9D1D-0C0F-5C3DED7ACA9E}"/>
                </a:ext>
              </a:extLst>
            </p:cNvPr>
            <p:cNvSpPr/>
            <p:nvPr/>
          </p:nvSpPr>
          <p:spPr>
            <a:xfrm>
              <a:off x="14125702" y="6627600"/>
              <a:ext cx="88963" cy="159162"/>
            </a:xfrm>
            <a:custGeom>
              <a:avLst/>
              <a:gdLst>
                <a:gd name="connsiteX0" fmla="*/ 0 w 88963"/>
                <a:gd name="connsiteY0" fmla="*/ 0 h 159162"/>
                <a:gd name="connsiteX1" fmla="*/ 88963 w 88963"/>
                <a:gd name="connsiteY1" fmla="*/ 0 h 159162"/>
                <a:gd name="connsiteX2" fmla="*/ 88963 w 88963"/>
                <a:gd name="connsiteY2" fmla="*/ 159163 h 159162"/>
                <a:gd name="connsiteX3" fmla="*/ 0 w 88963"/>
                <a:gd name="connsiteY3" fmla="*/ 159163 h 159162"/>
                <a:gd name="connsiteX4" fmla="*/ 0 w 88963"/>
                <a:gd name="connsiteY4" fmla="*/ 0 h 159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63" h="159162">
                  <a:moveTo>
                    <a:pt x="0" y="0"/>
                  </a:moveTo>
                  <a:cubicBezTo>
                    <a:pt x="30385" y="0"/>
                    <a:pt x="58674" y="0"/>
                    <a:pt x="88963" y="0"/>
                  </a:cubicBezTo>
                  <a:cubicBezTo>
                    <a:pt x="88963" y="53150"/>
                    <a:pt x="88963" y="105537"/>
                    <a:pt x="88963" y="159163"/>
                  </a:cubicBezTo>
                  <a:cubicBezTo>
                    <a:pt x="59150" y="159163"/>
                    <a:pt x="30290" y="159163"/>
                    <a:pt x="0" y="159163"/>
                  </a:cubicBezTo>
                  <a:cubicBezTo>
                    <a:pt x="0" y="106299"/>
                    <a:pt x="0" y="54483"/>
                    <a:pt x="0" y="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6" name="任意多边形: 形状 55">
              <a:extLst>
                <a:ext uri="{FF2B5EF4-FFF2-40B4-BE49-F238E27FC236}">
                  <a16:creationId xmlns:a16="http://schemas.microsoft.com/office/drawing/2014/main" id="{3AEA5B64-7AAE-E216-02CF-559395A40B9B}"/>
                </a:ext>
              </a:extLst>
            </p:cNvPr>
            <p:cNvSpPr/>
            <p:nvPr/>
          </p:nvSpPr>
          <p:spPr>
            <a:xfrm>
              <a:off x="14586235" y="6628362"/>
              <a:ext cx="88868" cy="158400"/>
            </a:xfrm>
            <a:custGeom>
              <a:avLst/>
              <a:gdLst>
                <a:gd name="connsiteX0" fmla="*/ 88868 w 88868"/>
                <a:gd name="connsiteY0" fmla="*/ 158401 h 158400"/>
                <a:gd name="connsiteX1" fmla="*/ 0 w 88868"/>
                <a:gd name="connsiteY1" fmla="*/ 158401 h 158400"/>
                <a:gd name="connsiteX2" fmla="*/ 0 w 88868"/>
                <a:gd name="connsiteY2" fmla="*/ 0 h 158400"/>
                <a:gd name="connsiteX3" fmla="*/ 88868 w 88868"/>
                <a:gd name="connsiteY3" fmla="*/ 0 h 158400"/>
                <a:gd name="connsiteX4" fmla="*/ 88868 w 88868"/>
                <a:gd name="connsiteY4" fmla="*/ 158401 h 1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68" h="158400">
                  <a:moveTo>
                    <a:pt x="88868" y="158401"/>
                  </a:moveTo>
                  <a:cubicBezTo>
                    <a:pt x="58865" y="158401"/>
                    <a:pt x="30004" y="158401"/>
                    <a:pt x="0" y="158401"/>
                  </a:cubicBezTo>
                  <a:cubicBezTo>
                    <a:pt x="0" y="105156"/>
                    <a:pt x="0" y="53245"/>
                    <a:pt x="0" y="0"/>
                  </a:cubicBezTo>
                  <a:cubicBezTo>
                    <a:pt x="29623" y="0"/>
                    <a:pt x="58483" y="0"/>
                    <a:pt x="88868" y="0"/>
                  </a:cubicBezTo>
                  <a:cubicBezTo>
                    <a:pt x="88868" y="52578"/>
                    <a:pt x="88868" y="104965"/>
                    <a:pt x="88868" y="15840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57" name="组合 56">
            <a:extLst>
              <a:ext uri="{FF2B5EF4-FFF2-40B4-BE49-F238E27FC236}">
                <a16:creationId xmlns:a16="http://schemas.microsoft.com/office/drawing/2014/main" id="{7E4FFFAF-7C86-2ED7-3FFB-0AC8EAFD28A3}"/>
              </a:ext>
            </a:extLst>
          </p:cNvPr>
          <p:cNvGrpSpPr/>
          <p:nvPr/>
        </p:nvGrpSpPr>
        <p:grpSpPr>
          <a:xfrm>
            <a:off x="9135116" y="3872702"/>
            <a:ext cx="560796" cy="677407"/>
            <a:chOff x="3860936" y="3872702"/>
            <a:chExt cx="560796" cy="677407"/>
          </a:xfrm>
          <a:solidFill>
            <a:srgbClr val="FEDE9D"/>
          </a:solidFill>
        </p:grpSpPr>
        <p:sp>
          <p:nvSpPr>
            <p:cNvPr id="58" name="任意多边形: 形状 57">
              <a:extLst>
                <a:ext uri="{FF2B5EF4-FFF2-40B4-BE49-F238E27FC236}">
                  <a16:creationId xmlns:a16="http://schemas.microsoft.com/office/drawing/2014/main" id="{36BD90EC-F123-ADA8-F13B-EEC364BDDDA7}"/>
                </a:ext>
              </a:extLst>
            </p:cNvPr>
            <p:cNvSpPr/>
            <p:nvPr/>
          </p:nvSpPr>
          <p:spPr>
            <a:xfrm>
              <a:off x="3978753" y="3872702"/>
              <a:ext cx="324995" cy="396307"/>
            </a:xfrm>
            <a:custGeom>
              <a:avLst/>
              <a:gdLst>
                <a:gd name="connsiteX0" fmla="*/ 0 w 324995"/>
                <a:gd name="connsiteY0" fmla="*/ 0 h 396307"/>
                <a:gd name="connsiteX1" fmla="*/ 255620 w 324995"/>
                <a:gd name="connsiteY1" fmla="*/ 0 h 396307"/>
                <a:gd name="connsiteX2" fmla="*/ 255620 w 324995"/>
                <a:gd name="connsiteY2" fmla="*/ 69085 h 396307"/>
                <a:gd name="connsiteX3" fmla="*/ 324995 w 324995"/>
                <a:gd name="connsiteY3" fmla="*/ 69085 h 396307"/>
                <a:gd name="connsiteX4" fmla="*/ 324995 w 324995"/>
                <a:gd name="connsiteY4" fmla="*/ 396308 h 396307"/>
                <a:gd name="connsiteX5" fmla="*/ 0 w 324995"/>
                <a:gd name="connsiteY5" fmla="*/ 396308 h 396307"/>
                <a:gd name="connsiteX6" fmla="*/ 0 w 324995"/>
                <a:gd name="connsiteY6" fmla="*/ 0 h 396307"/>
                <a:gd name="connsiteX7" fmla="*/ 23238 w 324995"/>
                <a:gd name="connsiteY7" fmla="*/ 23771 h 396307"/>
                <a:gd name="connsiteX8" fmla="*/ 23238 w 324995"/>
                <a:gd name="connsiteY8" fmla="*/ 232236 h 396307"/>
                <a:gd name="connsiteX9" fmla="*/ 231994 w 324995"/>
                <a:gd name="connsiteY9" fmla="*/ 232236 h 396307"/>
                <a:gd name="connsiteX10" fmla="*/ 231994 w 324995"/>
                <a:gd name="connsiteY10" fmla="*/ 23771 h 396307"/>
                <a:gd name="connsiteX11" fmla="*/ 23238 w 324995"/>
                <a:gd name="connsiteY11" fmla="*/ 23771 h 396307"/>
                <a:gd name="connsiteX12" fmla="*/ 22802 w 324995"/>
                <a:gd name="connsiteY12" fmla="*/ 278955 h 396307"/>
                <a:gd name="connsiteX13" fmla="*/ 301951 w 324995"/>
                <a:gd name="connsiteY13" fmla="*/ 278955 h 396307"/>
                <a:gd name="connsiteX14" fmla="*/ 301951 w 324995"/>
                <a:gd name="connsiteY14" fmla="*/ 257121 h 396307"/>
                <a:gd name="connsiteX15" fmla="*/ 22802 w 324995"/>
                <a:gd name="connsiteY15" fmla="*/ 257121 h 396307"/>
                <a:gd name="connsiteX16" fmla="*/ 22802 w 324995"/>
                <a:gd name="connsiteY16" fmla="*/ 278955 h 396307"/>
                <a:gd name="connsiteX17" fmla="*/ 302435 w 324995"/>
                <a:gd name="connsiteY17" fmla="*/ 304372 h 396307"/>
                <a:gd name="connsiteX18" fmla="*/ 22851 w 324995"/>
                <a:gd name="connsiteY18" fmla="*/ 304372 h 396307"/>
                <a:gd name="connsiteX19" fmla="*/ 22851 w 324995"/>
                <a:gd name="connsiteY19" fmla="*/ 325964 h 396307"/>
                <a:gd name="connsiteX20" fmla="*/ 302435 w 324995"/>
                <a:gd name="connsiteY20" fmla="*/ 325964 h 396307"/>
                <a:gd name="connsiteX21" fmla="*/ 302435 w 324995"/>
                <a:gd name="connsiteY21" fmla="*/ 304372 h 396307"/>
                <a:gd name="connsiteX22" fmla="*/ 302387 w 324995"/>
                <a:gd name="connsiteY22" fmla="*/ 350993 h 396307"/>
                <a:gd name="connsiteX23" fmla="*/ 22802 w 324995"/>
                <a:gd name="connsiteY23" fmla="*/ 350993 h 396307"/>
                <a:gd name="connsiteX24" fmla="*/ 22802 w 324995"/>
                <a:gd name="connsiteY24" fmla="*/ 372634 h 396307"/>
                <a:gd name="connsiteX25" fmla="*/ 302387 w 324995"/>
                <a:gd name="connsiteY25" fmla="*/ 372634 h 396307"/>
                <a:gd name="connsiteX26" fmla="*/ 302387 w 324995"/>
                <a:gd name="connsiteY26" fmla="*/ 350993 h 396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4995" h="396307">
                  <a:moveTo>
                    <a:pt x="0" y="0"/>
                  </a:moveTo>
                  <a:cubicBezTo>
                    <a:pt x="85449" y="0"/>
                    <a:pt x="169977" y="0"/>
                    <a:pt x="255620" y="0"/>
                  </a:cubicBezTo>
                  <a:cubicBezTo>
                    <a:pt x="255620" y="22996"/>
                    <a:pt x="255620" y="45508"/>
                    <a:pt x="255620" y="69085"/>
                  </a:cubicBezTo>
                  <a:cubicBezTo>
                    <a:pt x="279052" y="69085"/>
                    <a:pt x="301515" y="69085"/>
                    <a:pt x="324995" y="69085"/>
                  </a:cubicBezTo>
                  <a:cubicBezTo>
                    <a:pt x="324995" y="178740"/>
                    <a:pt x="324995" y="287234"/>
                    <a:pt x="324995" y="396308"/>
                  </a:cubicBezTo>
                  <a:cubicBezTo>
                    <a:pt x="216744" y="396308"/>
                    <a:pt x="108832" y="396308"/>
                    <a:pt x="0" y="396308"/>
                  </a:cubicBezTo>
                  <a:cubicBezTo>
                    <a:pt x="0" y="264334"/>
                    <a:pt x="0" y="132700"/>
                    <a:pt x="0" y="0"/>
                  </a:cubicBezTo>
                  <a:close/>
                  <a:moveTo>
                    <a:pt x="23238" y="23771"/>
                  </a:moveTo>
                  <a:cubicBezTo>
                    <a:pt x="23238" y="94211"/>
                    <a:pt x="23238" y="163248"/>
                    <a:pt x="23238" y="232236"/>
                  </a:cubicBezTo>
                  <a:cubicBezTo>
                    <a:pt x="93388" y="232236"/>
                    <a:pt x="162522" y="232236"/>
                    <a:pt x="231994" y="232236"/>
                  </a:cubicBezTo>
                  <a:cubicBezTo>
                    <a:pt x="231994" y="162377"/>
                    <a:pt x="231994" y="93292"/>
                    <a:pt x="231994" y="23771"/>
                  </a:cubicBezTo>
                  <a:cubicBezTo>
                    <a:pt x="162038" y="23771"/>
                    <a:pt x="92856" y="23771"/>
                    <a:pt x="23238" y="23771"/>
                  </a:cubicBezTo>
                  <a:close/>
                  <a:moveTo>
                    <a:pt x="22802" y="278955"/>
                  </a:moveTo>
                  <a:cubicBezTo>
                    <a:pt x="116530" y="278955"/>
                    <a:pt x="209386" y="278955"/>
                    <a:pt x="301951" y="278955"/>
                  </a:cubicBezTo>
                  <a:cubicBezTo>
                    <a:pt x="301951" y="271112"/>
                    <a:pt x="301951" y="264092"/>
                    <a:pt x="301951" y="257121"/>
                  </a:cubicBezTo>
                  <a:cubicBezTo>
                    <a:pt x="208417" y="257121"/>
                    <a:pt x="115900" y="257121"/>
                    <a:pt x="22802" y="257121"/>
                  </a:cubicBezTo>
                  <a:cubicBezTo>
                    <a:pt x="22802" y="264528"/>
                    <a:pt x="22802" y="271209"/>
                    <a:pt x="22802" y="278955"/>
                  </a:cubicBezTo>
                  <a:close/>
                  <a:moveTo>
                    <a:pt x="302435" y="304372"/>
                  </a:moveTo>
                  <a:cubicBezTo>
                    <a:pt x="208563" y="304372"/>
                    <a:pt x="115755" y="304372"/>
                    <a:pt x="22851" y="304372"/>
                  </a:cubicBezTo>
                  <a:cubicBezTo>
                    <a:pt x="22851" y="312118"/>
                    <a:pt x="22851" y="318750"/>
                    <a:pt x="22851" y="325964"/>
                  </a:cubicBezTo>
                  <a:cubicBezTo>
                    <a:pt x="116288" y="325964"/>
                    <a:pt x="209095" y="325964"/>
                    <a:pt x="302435" y="325964"/>
                  </a:cubicBezTo>
                  <a:cubicBezTo>
                    <a:pt x="302435" y="318557"/>
                    <a:pt x="302435" y="311876"/>
                    <a:pt x="302435" y="304372"/>
                  </a:cubicBezTo>
                  <a:close/>
                  <a:moveTo>
                    <a:pt x="302387" y="350993"/>
                  </a:moveTo>
                  <a:cubicBezTo>
                    <a:pt x="208514" y="350993"/>
                    <a:pt x="115707" y="350993"/>
                    <a:pt x="22802" y="350993"/>
                  </a:cubicBezTo>
                  <a:cubicBezTo>
                    <a:pt x="22802" y="358594"/>
                    <a:pt x="22802" y="365275"/>
                    <a:pt x="22802" y="372634"/>
                  </a:cubicBezTo>
                  <a:cubicBezTo>
                    <a:pt x="116191" y="372634"/>
                    <a:pt x="208998" y="372634"/>
                    <a:pt x="302387" y="372634"/>
                  </a:cubicBezTo>
                  <a:cubicBezTo>
                    <a:pt x="302387" y="365178"/>
                    <a:pt x="302387" y="358497"/>
                    <a:pt x="302387" y="350993"/>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59" name="任意多边形: 形状 58">
              <a:extLst>
                <a:ext uri="{FF2B5EF4-FFF2-40B4-BE49-F238E27FC236}">
                  <a16:creationId xmlns:a16="http://schemas.microsoft.com/office/drawing/2014/main" id="{4B24D871-84C8-07E7-89FA-7DF1EB94CCCF}"/>
                </a:ext>
              </a:extLst>
            </p:cNvPr>
            <p:cNvSpPr/>
            <p:nvPr/>
          </p:nvSpPr>
          <p:spPr>
            <a:xfrm>
              <a:off x="3860936" y="4349084"/>
              <a:ext cx="180898" cy="200235"/>
            </a:xfrm>
            <a:custGeom>
              <a:avLst/>
              <a:gdLst>
                <a:gd name="connsiteX0" fmla="*/ 93514 w 180898"/>
                <a:gd name="connsiteY0" fmla="*/ 200236 h 200235"/>
                <a:gd name="connsiteX1" fmla="*/ 93514 w 180898"/>
                <a:gd name="connsiteY1" fmla="*/ 73345 h 200235"/>
                <a:gd name="connsiteX2" fmla="*/ 70130 w 180898"/>
                <a:gd name="connsiteY2" fmla="*/ 73345 h 200235"/>
                <a:gd name="connsiteX3" fmla="*/ 70130 w 180898"/>
                <a:gd name="connsiteY3" fmla="*/ 200187 h 200235"/>
                <a:gd name="connsiteX4" fmla="*/ 754 w 180898"/>
                <a:gd name="connsiteY4" fmla="*/ 200187 h 200235"/>
                <a:gd name="connsiteX5" fmla="*/ 77 w 180898"/>
                <a:gd name="connsiteY5" fmla="*/ 189633 h 200235"/>
                <a:gd name="connsiteX6" fmla="*/ 77 w 180898"/>
                <a:gd name="connsiteY6" fmla="*/ 75960 h 200235"/>
                <a:gd name="connsiteX7" fmla="*/ 50232 w 180898"/>
                <a:gd name="connsiteY7" fmla="*/ 13217 h 200235"/>
                <a:gd name="connsiteX8" fmla="*/ 118785 w 180898"/>
                <a:gd name="connsiteY8" fmla="*/ 0 h 200235"/>
                <a:gd name="connsiteX9" fmla="*/ 135439 w 180898"/>
                <a:gd name="connsiteY9" fmla="*/ 66810 h 200235"/>
                <a:gd name="connsiteX10" fmla="*/ 159549 w 180898"/>
                <a:gd name="connsiteY10" fmla="*/ 100360 h 200235"/>
                <a:gd name="connsiteX11" fmla="*/ 159984 w 180898"/>
                <a:gd name="connsiteY11" fmla="*/ 103991 h 200235"/>
                <a:gd name="connsiteX12" fmla="*/ 164487 w 180898"/>
                <a:gd name="connsiteY12" fmla="*/ 162909 h 200235"/>
                <a:gd name="connsiteX13" fmla="*/ 180899 w 180898"/>
                <a:gd name="connsiteY13" fmla="*/ 200187 h 200235"/>
                <a:gd name="connsiteX14" fmla="*/ 93514 w 180898"/>
                <a:gd name="connsiteY14" fmla="*/ 200236 h 2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898" h="200235">
                  <a:moveTo>
                    <a:pt x="93514" y="200236"/>
                  </a:moveTo>
                  <a:cubicBezTo>
                    <a:pt x="93514" y="157632"/>
                    <a:pt x="93514" y="115852"/>
                    <a:pt x="93514" y="73345"/>
                  </a:cubicBezTo>
                  <a:cubicBezTo>
                    <a:pt x="85477" y="73345"/>
                    <a:pt x="78457" y="73345"/>
                    <a:pt x="70130" y="73345"/>
                  </a:cubicBezTo>
                  <a:cubicBezTo>
                    <a:pt x="70130" y="115368"/>
                    <a:pt x="70130" y="157487"/>
                    <a:pt x="70130" y="200187"/>
                  </a:cubicBezTo>
                  <a:cubicBezTo>
                    <a:pt x="46456" y="200187"/>
                    <a:pt x="24089" y="200187"/>
                    <a:pt x="754" y="200187"/>
                  </a:cubicBezTo>
                  <a:cubicBezTo>
                    <a:pt x="512" y="196605"/>
                    <a:pt x="77" y="193119"/>
                    <a:pt x="77" y="189633"/>
                  </a:cubicBezTo>
                  <a:cubicBezTo>
                    <a:pt x="28" y="151726"/>
                    <a:pt x="-69" y="113867"/>
                    <a:pt x="77" y="75960"/>
                  </a:cubicBezTo>
                  <a:cubicBezTo>
                    <a:pt x="222" y="41635"/>
                    <a:pt x="16973" y="20430"/>
                    <a:pt x="50232" y="13217"/>
                  </a:cubicBezTo>
                  <a:cubicBezTo>
                    <a:pt x="72551" y="8375"/>
                    <a:pt x="95111" y="4502"/>
                    <a:pt x="118785" y="0"/>
                  </a:cubicBezTo>
                  <a:cubicBezTo>
                    <a:pt x="124449" y="22657"/>
                    <a:pt x="130162" y="44685"/>
                    <a:pt x="135439" y="66810"/>
                  </a:cubicBezTo>
                  <a:cubicBezTo>
                    <a:pt x="139022" y="81721"/>
                    <a:pt x="140571" y="97746"/>
                    <a:pt x="159549" y="100360"/>
                  </a:cubicBezTo>
                  <a:cubicBezTo>
                    <a:pt x="159839" y="102490"/>
                    <a:pt x="160323" y="103458"/>
                    <a:pt x="159984" y="103991"/>
                  </a:cubicBezTo>
                  <a:cubicBezTo>
                    <a:pt x="148268" y="124663"/>
                    <a:pt x="154417" y="143738"/>
                    <a:pt x="164487" y="162909"/>
                  </a:cubicBezTo>
                  <a:cubicBezTo>
                    <a:pt x="170587" y="174577"/>
                    <a:pt x="175186" y="187019"/>
                    <a:pt x="180899" y="200187"/>
                  </a:cubicBezTo>
                  <a:cubicBezTo>
                    <a:pt x="151367" y="200236"/>
                    <a:pt x="123384" y="200236"/>
                    <a:pt x="93514" y="200236"/>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1" name="任意多边形: 形状 80">
              <a:extLst>
                <a:ext uri="{FF2B5EF4-FFF2-40B4-BE49-F238E27FC236}">
                  <a16:creationId xmlns:a16="http://schemas.microsoft.com/office/drawing/2014/main" id="{0DBB9C06-5B88-AC87-4E4F-C98D8F3A2D4A}"/>
                </a:ext>
              </a:extLst>
            </p:cNvPr>
            <p:cNvSpPr/>
            <p:nvPr/>
          </p:nvSpPr>
          <p:spPr>
            <a:xfrm>
              <a:off x="4241102" y="4348890"/>
              <a:ext cx="180630" cy="200283"/>
            </a:xfrm>
            <a:custGeom>
              <a:avLst/>
              <a:gdLst>
                <a:gd name="connsiteX0" fmla="*/ 110720 w 180630"/>
                <a:gd name="connsiteY0" fmla="*/ 200090 h 200283"/>
                <a:gd name="connsiteX1" fmla="*/ 110720 w 180630"/>
                <a:gd name="connsiteY1" fmla="*/ 73733 h 200283"/>
                <a:gd name="connsiteX2" fmla="*/ 87337 w 180630"/>
                <a:gd name="connsiteY2" fmla="*/ 73733 h 200283"/>
                <a:gd name="connsiteX3" fmla="*/ 87337 w 180630"/>
                <a:gd name="connsiteY3" fmla="*/ 200284 h 200283"/>
                <a:gd name="connsiteX4" fmla="*/ 0 w 180630"/>
                <a:gd name="connsiteY4" fmla="*/ 200284 h 200283"/>
                <a:gd name="connsiteX5" fmla="*/ 22415 w 180630"/>
                <a:gd name="connsiteY5" fmla="*/ 149063 h 200283"/>
                <a:gd name="connsiteX6" fmla="*/ 23722 w 180630"/>
                <a:gd name="connsiteY6" fmla="*/ 113673 h 200283"/>
                <a:gd name="connsiteX7" fmla="*/ 19752 w 180630"/>
                <a:gd name="connsiteY7" fmla="*/ 100941 h 200283"/>
                <a:gd name="connsiteX8" fmla="*/ 45508 w 180630"/>
                <a:gd name="connsiteY8" fmla="*/ 66132 h 200283"/>
                <a:gd name="connsiteX9" fmla="*/ 62017 w 180630"/>
                <a:gd name="connsiteY9" fmla="*/ 0 h 200283"/>
                <a:gd name="connsiteX10" fmla="*/ 138364 w 180630"/>
                <a:gd name="connsiteY10" fmla="*/ 15734 h 200283"/>
                <a:gd name="connsiteX11" fmla="*/ 180047 w 180630"/>
                <a:gd name="connsiteY11" fmla="*/ 66277 h 200283"/>
                <a:gd name="connsiteX12" fmla="*/ 180338 w 180630"/>
                <a:gd name="connsiteY12" fmla="*/ 200090 h 200283"/>
                <a:gd name="connsiteX13" fmla="*/ 110720 w 180630"/>
                <a:gd name="connsiteY13" fmla="*/ 200090 h 20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630" h="200283">
                  <a:moveTo>
                    <a:pt x="110720" y="200090"/>
                  </a:moveTo>
                  <a:cubicBezTo>
                    <a:pt x="110720" y="157584"/>
                    <a:pt x="110720" y="116094"/>
                    <a:pt x="110720" y="73733"/>
                  </a:cubicBezTo>
                  <a:cubicBezTo>
                    <a:pt x="102974" y="73733"/>
                    <a:pt x="95664" y="73733"/>
                    <a:pt x="87337" y="73733"/>
                  </a:cubicBezTo>
                  <a:cubicBezTo>
                    <a:pt x="87337" y="115900"/>
                    <a:pt x="87337" y="157681"/>
                    <a:pt x="87337" y="200284"/>
                  </a:cubicBezTo>
                  <a:cubicBezTo>
                    <a:pt x="58047" y="200284"/>
                    <a:pt x="29725" y="200284"/>
                    <a:pt x="0" y="200284"/>
                  </a:cubicBezTo>
                  <a:cubicBezTo>
                    <a:pt x="7601" y="182710"/>
                    <a:pt x="14040" y="165378"/>
                    <a:pt x="22415" y="149063"/>
                  </a:cubicBezTo>
                  <a:cubicBezTo>
                    <a:pt x="28660" y="136912"/>
                    <a:pt x="29774" y="125825"/>
                    <a:pt x="23722" y="113673"/>
                  </a:cubicBezTo>
                  <a:cubicBezTo>
                    <a:pt x="21979" y="110188"/>
                    <a:pt x="21350" y="106169"/>
                    <a:pt x="19752" y="100941"/>
                  </a:cubicBezTo>
                  <a:cubicBezTo>
                    <a:pt x="40425" y="97842"/>
                    <a:pt x="41877" y="81430"/>
                    <a:pt x="45508" y="66132"/>
                  </a:cubicBezTo>
                  <a:cubicBezTo>
                    <a:pt x="50640" y="44346"/>
                    <a:pt x="56353" y="22706"/>
                    <a:pt x="62017" y="0"/>
                  </a:cubicBezTo>
                  <a:cubicBezTo>
                    <a:pt x="88111" y="5277"/>
                    <a:pt x="113528" y="9392"/>
                    <a:pt x="138364" y="15734"/>
                  </a:cubicBezTo>
                  <a:cubicBezTo>
                    <a:pt x="162667" y="21931"/>
                    <a:pt x="179418" y="41829"/>
                    <a:pt x="180047" y="66277"/>
                  </a:cubicBezTo>
                  <a:cubicBezTo>
                    <a:pt x="181161" y="110527"/>
                    <a:pt x="180338" y="154824"/>
                    <a:pt x="180338" y="200090"/>
                  </a:cubicBezTo>
                  <a:cubicBezTo>
                    <a:pt x="157003" y="200090"/>
                    <a:pt x="134104" y="200090"/>
                    <a:pt x="110720" y="200090"/>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3" name="任意多边形: 形状 82">
              <a:extLst>
                <a:ext uri="{FF2B5EF4-FFF2-40B4-BE49-F238E27FC236}">
                  <a16:creationId xmlns:a16="http://schemas.microsoft.com/office/drawing/2014/main" id="{3EFF8D66-691C-ADB1-08A1-33DE84423C9A}"/>
                </a:ext>
              </a:extLst>
            </p:cNvPr>
            <p:cNvSpPr/>
            <p:nvPr/>
          </p:nvSpPr>
          <p:spPr>
            <a:xfrm>
              <a:off x="4002862" y="4336884"/>
              <a:ext cx="77170" cy="213225"/>
            </a:xfrm>
            <a:custGeom>
              <a:avLst/>
              <a:gdLst>
                <a:gd name="connsiteX0" fmla="*/ 0 w 77170"/>
                <a:gd name="connsiteY0" fmla="*/ 7649 h 213225"/>
                <a:gd name="connsiteX1" fmla="*/ 36891 w 77170"/>
                <a:gd name="connsiteY1" fmla="*/ 0 h 213225"/>
                <a:gd name="connsiteX2" fmla="*/ 77170 w 77170"/>
                <a:gd name="connsiteY2" fmla="*/ 211467 h 213225"/>
                <a:gd name="connsiteX3" fmla="*/ 60661 w 77170"/>
                <a:gd name="connsiteY3" fmla="*/ 204157 h 213225"/>
                <a:gd name="connsiteX4" fmla="*/ 49187 w 77170"/>
                <a:gd name="connsiteY4" fmla="*/ 177627 h 213225"/>
                <a:gd name="connsiteX5" fmla="*/ 45072 w 77170"/>
                <a:gd name="connsiteY5" fmla="*/ 109704 h 213225"/>
                <a:gd name="connsiteX6" fmla="*/ 39699 w 77170"/>
                <a:gd name="connsiteY6" fmla="*/ 97988 h 213225"/>
                <a:gd name="connsiteX7" fmla="*/ 14137 w 77170"/>
                <a:gd name="connsiteY7" fmla="*/ 66035 h 213225"/>
                <a:gd name="connsiteX8" fmla="*/ 0 w 77170"/>
                <a:gd name="connsiteY8" fmla="*/ 7649 h 2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70" h="213225">
                  <a:moveTo>
                    <a:pt x="0" y="7649"/>
                  </a:moveTo>
                  <a:cubicBezTo>
                    <a:pt x="12345" y="5083"/>
                    <a:pt x="23964" y="2663"/>
                    <a:pt x="36891" y="0"/>
                  </a:cubicBezTo>
                  <a:cubicBezTo>
                    <a:pt x="50349" y="70731"/>
                    <a:pt x="63760" y="141027"/>
                    <a:pt x="77170" y="211467"/>
                  </a:cubicBezTo>
                  <a:cubicBezTo>
                    <a:pt x="68407" y="215340"/>
                    <a:pt x="63663" y="212775"/>
                    <a:pt x="60661" y="204157"/>
                  </a:cubicBezTo>
                  <a:cubicBezTo>
                    <a:pt x="57466" y="195055"/>
                    <a:pt x="53932" y="185954"/>
                    <a:pt x="49187" y="177627"/>
                  </a:cubicBezTo>
                  <a:cubicBezTo>
                    <a:pt x="36600" y="155502"/>
                    <a:pt x="31904" y="133232"/>
                    <a:pt x="45072" y="109704"/>
                  </a:cubicBezTo>
                  <a:cubicBezTo>
                    <a:pt x="48606" y="103410"/>
                    <a:pt x="45750" y="99488"/>
                    <a:pt x="39699" y="97988"/>
                  </a:cubicBezTo>
                  <a:cubicBezTo>
                    <a:pt x="22948" y="93727"/>
                    <a:pt x="16896" y="82205"/>
                    <a:pt x="14137" y="66035"/>
                  </a:cubicBezTo>
                  <a:cubicBezTo>
                    <a:pt x="10893" y="46718"/>
                    <a:pt x="5035" y="27837"/>
                    <a:pt x="0" y="7649"/>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7" name="任意多边形: 形状 86">
              <a:extLst>
                <a:ext uri="{FF2B5EF4-FFF2-40B4-BE49-F238E27FC236}">
                  <a16:creationId xmlns:a16="http://schemas.microsoft.com/office/drawing/2014/main" id="{7DF0E930-CA58-70E9-D742-3600B4539CEC}"/>
                </a:ext>
              </a:extLst>
            </p:cNvPr>
            <p:cNvSpPr/>
            <p:nvPr/>
          </p:nvSpPr>
          <p:spPr>
            <a:xfrm>
              <a:off x="4202565" y="4336836"/>
              <a:ext cx="77218" cy="212719"/>
            </a:xfrm>
            <a:custGeom>
              <a:avLst/>
              <a:gdLst>
                <a:gd name="connsiteX0" fmla="*/ 40328 w 77218"/>
                <a:gd name="connsiteY0" fmla="*/ 0 h 212719"/>
                <a:gd name="connsiteX1" fmla="*/ 77218 w 77218"/>
                <a:gd name="connsiteY1" fmla="*/ 7649 h 212719"/>
                <a:gd name="connsiteX2" fmla="*/ 57708 w 77218"/>
                <a:gd name="connsiteY2" fmla="*/ 84142 h 212719"/>
                <a:gd name="connsiteX3" fmla="*/ 40037 w 77218"/>
                <a:gd name="connsiteY3" fmla="*/ 96487 h 212719"/>
                <a:gd name="connsiteX4" fmla="*/ 33211 w 77218"/>
                <a:gd name="connsiteY4" fmla="*/ 112802 h 212719"/>
                <a:gd name="connsiteX5" fmla="*/ 30694 w 77218"/>
                <a:gd name="connsiteY5" fmla="*/ 171769 h 212719"/>
                <a:gd name="connsiteX6" fmla="*/ 16606 w 77218"/>
                <a:gd name="connsiteY6" fmla="*/ 203770 h 212719"/>
                <a:gd name="connsiteX7" fmla="*/ 0 w 77218"/>
                <a:gd name="connsiteY7" fmla="*/ 212387 h 212719"/>
                <a:gd name="connsiteX8" fmla="*/ 40328 w 77218"/>
                <a:gd name="connsiteY8" fmla="*/ 0 h 21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218" h="212719">
                  <a:moveTo>
                    <a:pt x="40328" y="0"/>
                  </a:moveTo>
                  <a:cubicBezTo>
                    <a:pt x="53593" y="2760"/>
                    <a:pt x="64922" y="5083"/>
                    <a:pt x="77218" y="7649"/>
                  </a:cubicBezTo>
                  <a:cubicBezTo>
                    <a:pt x="70780" y="33841"/>
                    <a:pt x="65357" y="59354"/>
                    <a:pt x="57708" y="84142"/>
                  </a:cubicBezTo>
                  <a:cubicBezTo>
                    <a:pt x="56014" y="89612"/>
                    <a:pt x="46670" y="93679"/>
                    <a:pt x="40037" y="96487"/>
                  </a:cubicBezTo>
                  <a:cubicBezTo>
                    <a:pt x="31517" y="100069"/>
                    <a:pt x="28660" y="104378"/>
                    <a:pt x="33211" y="112802"/>
                  </a:cubicBezTo>
                  <a:cubicBezTo>
                    <a:pt x="44056" y="132942"/>
                    <a:pt x="41974" y="152258"/>
                    <a:pt x="30694" y="171769"/>
                  </a:cubicBezTo>
                  <a:cubicBezTo>
                    <a:pt x="24884" y="181790"/>
                    <a:pt x="21253" y="193070"/>
                    <a:pt x="16606" y="203770"/>
                  </a:cubicBezTo>
                  <a:cubicBezTo>
                    <a:pt x="12491" y="213210"/>
                    <a:pt x="12442" y="213210"/>
                    <a:pt x="0" y="212387"/>
                  </a:cubicBezTo>
                  <a:cubicBezTo>
                    <a:pt x="13410" y="141753"/>
                    <a:pt x="26821" y="71312"/>
                    <a:pt x="40328" y="0"/>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8" name="任意多边形: 形状 87">
              <a:extLst>
                <a:ext uri="{FF2B5EF4-FFF2-40B4-BE49-F238E27FC236}">
                  <a16:creationId xmlns:a16="http://schemas.microsoft.com/office/drawing/2014/main" id="{0A502F27-60FE-582D-EA78-3CB7E361E425}"/>
                </a:ext>
              </a:extLst>
            </p:cNvPr>
            <p:cNvSpPr/>
            <p:nvPr/>
          </p:nvSpPr>
          <p:spPr>
            <a:xfrm>
              <a:off x="4109080" y="4456657"/>
              <a:ext cx="64679" cy="92759"/>
            </a:xfrm>
            <a:custGeom>
              <a:avLst/>
              <a:gdLst>
                <a:gd name="connsiteX0" fmla="*/ 18445 w 64679"/>
                <a:gd name="connsiteY0" fmla="*/ 0 h 92759"/>
                <a:gd name="connsiteX1" fmla="*/ 46089 w 64679"/>
                <a:gd name="connsiteY1" fmla="*/ 0 h 92759"/>
                <a:gd name="connsiteX2" fmla="*/ 64680 w 64679"/>
                <a:gd name="connsiteY2" fmla="*/ 92759 h 92759"/>
                <a:gd name="connsiteX3" fmla="*/ 0 w 64679"/>
                <a:gd name="connsiteY3" fmla="*/ 92759 h 92759"/>
                <a:gd name="connsiteX4" fmla="*/ 18445 w 64679"/>
                <a:gd name="connsiteY4" fmla="*/ 0 h 92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79" h="92759">
                  <a:moveTo>
                    <a:pt x="18445" y="0"/>
                  </a:moveTo>
                  <a:cubicBezTo>
                    <a:pt x="28079" y="0"/>
                    <a:pt x="36455" y="0"/>
                    <a:pt x="46089" y="0"/>
                  </a:cubicBezTo>
                  <a:cubicBezTo>
                    <a:pt x="52237" y="30742"/>
                    <a:pt x="58386" y="61339"/>
                    <a:pt x="64680" y="92759"/>
                  </a:cubicBezTo>
                  <a:cubicBezTo>
                    <a:pt x="42749" y="92759"/>
                    <a:pt x="21931" y="92759"/>
                    <a:pt x="0" y="92759"/>
                  </a:cubicBezTo>
                  <a:cubicBezTo>
                    <a:pt x="6148" y="61630"/>
                    <a:pt x="12200" y="31275"/>
                    <a:pt x="18445" y="0"/>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89" name="任意多边形: 形状 88">
              <a:extLst>
                <a:ext uri="{FF2B5EF4-FFF2-40B4-BE49-F238E27FC236}">
                  <a16:creationId xmlns:a16="http://schemas.microsoft.com/office/drawing/2014/main" id="{05362D21-9395-058A-3041-3B323DB0AD85}"/>
                </a:ext>
              </a:extLst>
            </p:cNvPr>
            <p:cNvSpPr/>
            <p:nvPr/>
          </p:nvSpPr>
          <p:spPr>
            <a:xfrm>
              <a:off x="4093782" y="4293797"/>
              <a:ext cx="94257" cy="65550"/>
            </a:xfrm>
            <a:custGeom>
              <a:avLst/>
              <a:gdLst>
                <a:gd name="connsiteX0" fmla="*/ 93001 w 94257"/>
                <a:gd name="connsiteY0" fmla="*/ 0 h 65550"/>
                <a:gd name="connsiteX1" fmla="*/ 85303 w 94257"/>
                <a:gd name="connsiteY1" fmla="*/ 27160 h 65550"/>
                <a:gd name="connsiteX2" fmla="*/ 48026 w 94257"/>
                <a:gd name="connsiteY2" fmla="*/ 65551 h 65550"/>
                <a:gd name="connsiteX3" fmla="*/ 3970 w 94257"/>
                <a:gd name="connsiteY3" fmla="*/ 20091 h 65550"/>
                <a:gd name="connsiteX4" fmla="*/ 0 w 94257"/>
                <a:gd name="connsiteY4" fmla="*/ 48 h 65550"/>
                <a:gd name="connsiteX5" fmla="*/ 93001 w 94257"/>
                <a:gd name="connsiteY5" fmla="*/ 0 h 65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257" h="65550">
                  <a:moveTo>
                    <a:pt x="93001" y="0"/>
                  </a:moveTo>
                  <a:cubicBezTo>
                    <a:pt x="95954" y="10990"/>
                    <a:pt x="93824" y="19317"/>
                    <a:pt x="85303" y="27160"/>
                  </a:cubicBezTo>
                  <a:cubicBezTo>
                    <a:pt x="72619" y="38779"/>
                    <a:pt x="61194" y="51802"/>
                    <a:pt x="48026" y="65551"/>
                  </a:cubicBezTo>
                  <a:cubicBezTo>
                    <a:pt x="32243" y="49526"/>
                    <a:pt x="17332" y="35487"/>
                    <a:pt x="3970" y="20091"/>
                  </a:cubicBezTo>
                  <a:cubicBezTo>
                    <a:pt x="290" y="15831"/>
                    <a:pt x="1307" y="7552"/>
                    <a:pt x="0" y="48"/>
                  </a:cubicBezTo>
                  <a:cubicBezTo>
                    <a:pt x="32195" y="0"/>
                    <a:pt x="62549" y="0"/>
                    <a:pt x="93001" y="0"/>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0" name="任意多边形: 形状 89">
              <a:extLst>
                <a:ext uri="{FF2B5EF4-FFF2-40B4-BE49-F238E27FC236}">
                  <a16:creationId xmlns:a16="http://schemas.microsoft.com/office/drawing/2014/main" id="{B8471ABC-A3F7-2FFD-C299-6C893D2000E8}"/>
                </a:ext>
              </a:extLst>
            </p:cNvPr>
            <p:cNvSpPr/>
            <p:nvPr/>
          </p:nvSpPr>
          <p:spPr>
            <a:xfrm>
              <a:off x="4063040" y="4329946"/>
              <a:ext cx="60225" cy="73893"/>
            </a:xfrm>
            <a:custGeom>
              <a:avLst/>
              <a:gdLst>
                <a:gd name="connsiteX0" fmla="*/ 13459 w 60225"/>
                <a:gd name="connsiteY0" fmla="*/ 73893 h 73893"/>
                <a:gd name="connsiteX1" fmla="*/ 0 w 60225"/>
                <a:gd name="connsiteY1" fmla="*/ 3888 h 73893"/>
                <a:gd name="connsiteX2" fmla="*/ 24691 w 60225"/>
                <a:gd name="connsiteY2" fmla="*/ 7229 h 73893"/>
                <a:gd name="connsiteX3" fmla="*/ 60226 w 60225"/>
                <a:gd name="connsiteY3" fmla="*/ 42764 h 73893"/>
                <a:gd name="connsiteX4" fmla="*/ 13459 w 60225"/>
                <a:gd name="connsiteY4" fmla="*/ 73893 h 73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25" h="73893">
                  <a:moveTo>
                    <a:pt x="13459" y="73893"/>
                  </a:moveTo>
                  <a:cubicBezTo>
                    <a:pt x="8763" y="49493"/>
                    <a:pt x="4406" y="26739"/>
                    <a:pt x="0" y="3888"/>
                  </a:cubicBezTo>
                  <a:cubicBezTo>
                    <a:pt x="9779" y="-2115"/>
                    <a:pt x="17090" y="-1292"/>
                    <a:pt x="24691" y="7229"/>
                  </a:cubicBezTo>
                  <a:cubicBezTo>
                    <a:pt x="35390" y="19235"/>
                    <a:pt x="47396" y="30080"/>
                    <a:pt x="60226" y="42764"/>
                  </a:cubicBezTo>
                  <a:cubicBezTo>
                    <a:pt x="44540" y="53221"/>
                    <a:pt x="29726" y="63097"/>
                    <a:pt x="13459" y="73893"/>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1" name="任意多边形: 形状 90">
              <a:extLst>
                <a:ext uri="{FF2B5EF4-FFF2-40B4-BE49-F238E27FC236}">
                  <a16:creationId xmlns:a16="http://schemas.microsoft.com/office/drawing/2014/main" id="{0A3BFB54-59A0-676C-6549-AD1C50ED0D9E}"/>
                </a:ext>
              </a:extLst>
            </p:cNvPr>
            <p:cNvSpPr/>
            <p:nvPr/>
          </p:nvSpPr>
          <p:spPr>
            <a:xfrm>
              <a:off x="4159187" y="4330300"/>
              <a:ext cx="61097" cy="73539"/>
            </a:xfrm>
            <a:custGeom>
              <a:avLst/>
              <a:gdLst>
                <a:gd name="connsiteX0" fmla="*/ 61097 w 61097"/>
                <a:gd name="connsiteY0" fmla="*/ 0 h 73539"/>
                <a:gd name="connsiteX1" fmla="*/ 46960 w 61097"/>
                <a:gd name="connsiteY1" fmla="*/ 73539 h 73539"/>
                <a:gd name="connsiteX2" fmla="*/ 0 w 61097"/>
                <a:gd name="connsiteY2" fmla="*/ 42216 h 73539"/>
                <a:gd name="connsiteX3" fmla="*/ 41393 w 61097"/>
                <a:gd name="connsiteY3" fmla="*/ 2275 h 73539"/>
                <a:gd name="connsiteX4" fmla="*/ 61097 w 61097"/>
                <a:gd name="connsiteY4" fmla="*/ 0 h 73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97" h="73539">
                  <a:moveTo>
                    <a:pt x="61097" y="0"/>
                  </a:moveTo>
                  <a:cubicBezTo>
                    <a:pt x="56014" y="26385"/>
                    <a:pt x="51657" y="49139"/>
                    <a:pt x="46960" y="73539"/>
                  </a:cubicBezTo>
                  <a:cubicBezTo>
                    <a:pt x="30936" y="62840"/>
                    <a:pt x="16315" y="53109"/>
                    <a:pt x="0" y="42216"/>
                  </a:cubicBezTo>
                  <a:cubicBezTo>
                    <a:pt x="14282" y="28176"/>
                    <a:pt x="27208" y="14475"/>
                    <a:pt x="41393" y="2275"/>
                  </a:cubicBezTo>
                  <a:cubicBezTo>
                    <a:pt x="45072" y="-823"/>
                    <a:pt x="52867" y="823"/>
                    <a:pt x="61097" y="0"/>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2" name="任意多边形: 形状 91">
              <a:extLst>
                <a:ext uri="{FF2B5EF4-FFF2-40B4-BE49-F238E27FC236}">
                  <a16:creationId xmlns:a16="http://schemas.microsoft.com/office/drawing/2014/main" id="{987E9E55-80EA-07BE-C954-A421DB84CC1F}"/>
                </a:ext>
              </a:extLst>
            </p:cNvPr>
            <p:cNvSpPr/>
            <p:nvPr/>
          </p:nvSpPr>
          <p:spPr>
            <a:xfrm>
              <a:off x="4119828" y="4390186"/>
              <a:ext cx="43039" cy="42652"/>
            </a:xfrm>
            <a:custGeom>
              <a:avLst/>
              <a:gdLst>
                <a:gd name="connsiteX0" fmla="*/ 35729 w 43039"/>
                <a:gd name="connsiteY0" fmla="*/ 42652 h 42652"/>
                <a:gd name="connsiteX1" fmla="*/ 7359 w 43039"/>
                <a:gd name="connsiteY1" fmla="*/ 42652 h 42652"/>
                <a:gd name="connsiteX2" fmla="*/ 0 w 43039"/>
                <a:gd name="connsiteY2" fmla="*/ 13798 h 42652"/>
                <a:gd name="connsiteX3" fmla="*/ 43039 w 43039"/>
                <a:gd name="connsiteY3" fmla="*/ 13653 h 42652"/>
                <a:gd name="connsiteX4" fmla="*/ 35729 w 43039"/>
                <a:gd name="connsiteY4" fmla="*/ 42652 h 42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39" h="42652">
                  <a:moveTo>
                    <a:pt x="35729" y="42652"/>
                  </a:moveTo>
                  <a:cubicBezTo>
                    <a:pt x="25417" y="42652"/>
                    <a:pt x="16654" y="42652"/>
                    <a:pt x="7359" y="42652"/>
                  </a:cubicBezTo>
                  <a:cubicBezTo>
                    <a:pt x="4841" y="32728"/>
                    <a:pt x="2372" y="23142"/>
                    <a:pt x="0" y="13798"/>
                  </a:cubicBezTo>
                  <a:cubicBezTo>
                    <a:pt x="25804" y="-4889"/>
                    <a:pt x="17574" y="-4260"/>
                    <a:pt x="43039" y="13653"/>
                  </a:cubicBezTo>
                  <a:cubicBezTo>
                    <a:pt x="40667" y="22997"/>
                    <a:pt x="38246" y="32582"/>
                    <a:pt x="35729" y="42652"/>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3" name="任意多边形: 形状 92">
              <a:extLst>
                <a:ext uri="{FF2B5EF4-FFF2-40B4-BE49-F238E27FC236}">
                  <a16:creationId xmlns:a16="http://schemas.microsoft.com/office/drawing/2014/main" id="{25A4596B-39A8-9DAA-07C3-8EA425D5FE3E}"/>
                </a:ext>
              </a:extLst>
            </p:cNvPr>
            <p:cNvSpPr/>
            <p:nvPr/>
          </p:nvSpPr>
          <p:spPr>
            <a:xfrm>
              <a:off x="4258821" y="3873815"/>
              <a:ext cx="43087" cy="43716"/>
            </a:xfrm>
            <a:custGeom>
              <a:avLst/>
              <a:gdLst>
                <a:gd name="connsiteX0" fmla="*/ 0 w 43087"/>
                <a:gd name="connsiteY0" fmla="*/ 0 h 43716"/>
                <a:gd name="connsiteX1" fmla="*/ 43087 w 43087"/>
                <a:gd name="connsiteY1" fmla="*/ 43717 h 43716"/>
                <a:gd name="connsiteX2" fmla="*/ 0 w 43087"/>
                <a:gd name="connsiteY2" fmla="*/ 43717 h 43716"/>
                <a:gd name="connsiteX3" fmla="*/ 0 w 43087"/>
                <a:gd name="connsiteY3" fmla="*/ 0 h 43716"/>
              </a:gdLst>
              <a:ahLst/>
              <a:cxnLst>
                <a:cxn ang="0">
                  <a:pos x="connsiteX0" y="connsiteY0"/>
                </a:cxn>
                <a:cxn ang="0">
                  <a:pos x="connsiteX1" y="connsiteY1"/>
                </a:cxn>
                <a:cxn ang="0">
                  <a:pos x="connsiteX2" y="connsiteY2"/>
                </a:cxn>
                <a:cxn ang="0">
                  <a:pos x="connsiteX3" y="connsiteY3"/>
                </a:cxn>
              </a:cxnLst>
              <a:rect l="l" t="t" r="r" b="b"/>
              <a:pathLst>
                <a:path w="43087" h="43716">
                  <a:moveTo>
                    <a:pt x="0" y="0"/>
                  </a:moveTo>
                  <a:cubicBezTo>
                    <a:pt x="14863" y="15056"/>
                    <a:pt x="28564" y="28999"/>
                    <a:pt x="43087" y="43717"/>
                  </a:cubicBezTo>
                  <a:cubicBezTo>
                    <a:pt x="28757" y="43717"/>
                    <a:pt x="14814" y="43717"/>
                    <a:pt x="0" y="43717"/>
                  </a:cubicBezTo>
                  <a:cubicBezTo>
                    <a:pt x="0" y="29774"/>
                    <a:pt x="0" y="15637"/>
                    <a:pt x="0" y="0"/>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4" name="任意多边形: 形状 93">
              <a:extLst>
                <a:ext uri="{FF2B5EF4-FFF2-40B4-BE49-F238E27FC236}">
                  <a16:creationId xmlns:a16="http://schemas.microsoft.com/office/drawing/2014/main" id="{07CBB490-FBCD-B95E-EAD1-6073AE3C69AD}"/>
                </a:ext>
              </a:extLst>
            </p:cNvPr>
            <p:cNvSpPr/>
            <p:nvPr/>
          </p:nvSpPr>
          <p:spPr>
            <a:xfrm>
              <a:off x="4081146" y="4417782"/>
              <a:ext cx="23393" cy="76395"/>
            </a:xfrm>
            <a:custGeom>
              <a:avLst/>
              <a:gdLst>
                <a:gd name="connsiteX0" fmla="*/ 12539 w 23393"/>
                <a:gd name="connsiteY0" fmla="*/ 76395 h 76395"/>
                <a:gd name="connsiteX1" fmla="*/ 0 w 23393"/>
                <a:gd name="connsiteY1" fmla="*/ 11135 h 76395"/>
                <a:gd name="connsiteX2" fmla="*/ 16799 w 23393"/>
                <a:gd name="connsiteY2" fmla="*/ 0 h 76395"/>
                <a:gd name="connsiteX3" fmla="*/ 12539 w 23393"/>
                <a:gd name="connsiteY3" fmla="*/ 76395 h 76395"/>
              </a:gdLst>
              <a:ahLst/>
              <a:cxnLst>
                <a:cxn ang="0">
                  <a:pos x="connsiteX0" y="connsiteY0"/>
                </a:cxn>
                <a:cxn ang="0">
                  <a:pos x="connsiteX1" y="connsiteY1"/>
                </a:cxn>
                <a:cxn ang="0">
                  <a:pos x="connsiteX2" y="connsiteY2"/>
                </a:cxn>
                <a:cxn ang="0">
                  <a:pos x="connsiteX3" y="connsiteY3"/>
                </a:cxn>
              </a:cxnLst>
              <a:rect l="l" t="t" r="r" b="b"/>
              <a:pathLst>
                <a:path w="23393" h="76395">
                  <a:moveTo>
                    <a:pt x="12539" y="76395"/>
                  </a:moveTo>
                  <a:cubicBezTo>
                    <a:pt x="8375" y="54803"/>
                    <a:pt x="4260" y="33211"/>
                    <a:pt x="0" y="11135"/>
                  </a:cubicBezTo>
                  <a:cubicBezTo>
                    <a:pt x="5713" y="7359"/>
                    <a:pt x="11280" y="3679"/>
                    <a:pt x="16799" y="0"/>
                  </a:cubicBezTo>
                  <a:cubicBezTo>
                    <a:pt x="30742" y="26918"/>
                    <a:pt x="19268" y="51463"/>
                    <a:pt x="12539" y="76395"/>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5" name="任意多边形: 形状 94">
              <a:extLst>
                <a:ext uri="{FF2B5EF4-FFF2-40B4-BE49-F238E27FC236}">
                  <a16:creationId xmlns:a16="http://schemas.microsoft.com/office/drawing/2014/main" id="{789A495B-8A29-A8CB-F624-0F080656199A}"/>
                </a:ext>
              </a:extLst>
            </p:cNvPr>
            <p:cNvSpPr/>
            <p:nvPr/>
          </p:nvSpPr>
          <p:spPr>
            <a:xfrm>
              <a:off x="4178176" y="4417733"/>
              <a:ext cx="23372" cy="76298"/>
            </a:xfrm>
            <a:custGeom>
              <a:avLst/>
              <a:gdLst>
                <a:gd name="connsiteX0" fmla="*/ 6525 w 23372"/>
                <a:gd name="connsiteY0" fmla="*/ 0 h 76298"/>
                <a:gd name="connsiteX1" fmla="*/ 23373 w 23372"/>
                <a:gd name="connsiteY1" fmla="*/ 11183 h 76298"/>
                <a:gd name="connsiteX2" fmla="*/ 10834 w 23372"/>
                <a:gd name="connsiteY2" fmla="*/ 76299 h 76298"/>
                <a:gd name="connsiteX3" fmla="*/ 6525 w 23372"/>
                <a:gd name="connsiteY3" fmla="*/ 0 h 76298"/>
              </a:gdLst>
              <a:ahLst/>
              <a:cxnLst>
                <a:cxn ang="0">
                  <a:pos x="connsiteX0" y="connsiteY0"/>
                </a:cxn>
                <a:cxn ang="0">
                  <a:pos x="connsiteX1" y="connsiteY1"/>
                </a:cxn>
                <a:cxn ang="0">
                  <a:pos x="connsiteX2" y="connsiteY2"/>
                </a:cxn>
                <a:cxn ang="0">
                  <a:pos x="connsiteX3" y="connsiteY3"/>
                </a:cxn>
              </a:cxnLst>
              <a:rect l="l" t="t" r="r" b="b"/>
              <a:pathLst>
                <a:path w="23372" h="76298">
                  <a:moveTo>
                    <a:pt x="6525" y="0"/>
                  </a:moveTo>
                  <a:cubicBezTo>
                    <a:pt x="12190" y="3776"/>
                    <a:pt x="17757" y="7456"/>
                    <a:pt x="23373" y="11183"/>
                  </a:cubicBezTo>
                  <a:cubicBezTo>
                    <a:pt x="19113" y="33308"/>
                    <a:pt x="14997" y="54803"/>
                    <a:pt x="10834" y="76299"/>
                  </a:cubicBezTo>
                  <a:cubicBezTo>
                    <a:pt x="4250" y="51366"/>
                    <a:pt x="-7369" y="26869"/>
                    <a:pt x="6525" y="0"/>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6" name="任意多边形: 形状 95">
              <a:extLst>
                <a:ext uri="{FF2B5EF4-FFF2-40B4-BE49-F238E27FC236}">
                  <a16:creationId xmlns:a16="http://schemas.microsoft.com/office/drawing/2014/main" id="{C56BCB09-3DB0-A62B-D35E-54EC71B056C2}"/>
                </a:ext>
              </a:extLst>
            </p:cNvPr>
            <p:cNvSpPr/>
            <p:nvPr/>
          </p:nvSpPr>
          <p:spPr>
            <a:xfrm>
              <a:off x="4025326" y="3919323"/>
              <a:ext cx="162037" cy="154969"/>
            </a:xfrm>
            <a:custGeom>
              <a:avLst/>
              <a:gdLst>
                <a:gd name="connsiteX0" fmla="*/ 162038 w 162037"/>
                <a:gd name="connsiteY0" fmla="*/ 0 h 154969"/>
                <a:gd name="connsiteX1" fmla="*/ 162038 w 162037"/>
                <a:gd name="connsiteY1" fmla="*/ 154970 h 154969"/>
                <a:gd name="connsiteX2" fmla="*/ 144319 w 162037"/>
                <a:gd name="connsiteY2" fmla="*/ 124227 h 154969"/>
                <a:gd name="connsiteX3" fmla="*/ 117595 w 162037"/>
                <a:gd name="connsiteY3" fmla="*/ 99973 h 154969"/>
                <a:gd name="connsiteX4" fmla="*/ 110091 w 162037"/>
                <a:gd name="connsiteY4" fmla="*/ 33792 h 154969"/>
                <a:gd name="connsiteX5" fmla="*/ 51414 w 162037"/>
                <a:gd name="connsiteY5" fmla="*/ 34034 h 154969"/>
                <a:gd name="connsiteX6" fmla="*/ 45314 w 162037"/>
                <a:gd name="connsiteY6" fmla="*/ 101183 h 154969"/>
                <a:gd name="connsiteX7" fmla="*/ 0 w 162037"/>
                <a:gd name="connsiteY7" fmla="*/ 154679 h 154969"/>
                <a:gd name="connsiteX8" fmla="*/ 0 w 162037"/>
                <a:gd name="connsiteY8" fmla="*/ 0 h 154969"/>
                <a:gd name="connsiteX9" fmla="*/ 162038 w 162037"/>
                <a:gd name="connsiteY9" fmla="*/ 0 h 15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037" h="154969">
                  <a:moveTo>
                    <a:pt x="162038" y="0"/>
                  </a:moveTo>
                  <a:cubicBezTo>
                    <a:pt x="162038" y="52141"/>
                    <a:pt x="162038" y="103313"/>
                    <a:pt x="162038" y="154970"/>
                  </a:cubicBezTo>
                  <a:cubicBezTo>
                    <a:pt x="156035" y="144270"/>
                    <a:pt x="151532" y="133135"/>
                    <a:pt x="144319" y="124227"/>
                  </a:cubicBezTo>
                  <a:cubicBezTo>
                    <a:pt x="136863" y="115077"/>
                    <a:pt x="126745" y="108106"/>
                    <a:pt x="117595" y="99973"/>
                  </a:cubicBezTo>
                  <a:cubicBezTo>
                    <a:pt x="132651" y="71990"/>
                    <a:pt x="130424" y="50301"/>
                    <a:pt x="110091" y="33792"/>
                  </a:cubicBezTo>
                  <a:cubicBezTo>
                    <a:pt x="91984" y="19075"/>
                    <a:pt x="69521" y="19171"/>
                    <a:pt x="51414" y="34034"/>
                  </a:cubicBezTo>
                  <a:cubicBezTo>
                    <a:pt x="31420" y="50495"/>
                    <a:pt x="29241" y="71942"/>
                    <a:pt x="45314" y="101183"/>
                  </a:cubicBezTo>
                  <a:cubicBezTo>
                    <a:pt x="23335" y="112899"/>
                    <a:pt x="8182" y="130666"/>
                    <a:pt x="0" y="154679"/>
                  </a:cubicBezTo>
                  <a:cubicBezTo>
                    <a:pt x="0" y="103361"/>
                    <a:pt x="0" y="52044"/>
                    <a:pt x="0" y="0"/>
                  </a:cubicBezTo>
                  <a:cubicBezTo>
                    <a:pt x="53883" y="0"/>
                    <a:pt x="107283" y="0"/>
                    <a:pt x="162038" y="0"/>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7" name="任意多边形: 形状 96">
              <a:extLst>
                <a:ext uri="{FF2B5EF4-FFF2-40B4-BE49-F238E27FC236}">
                  <a16:creationId xmlns:a16="http://schemas.microsoft.com/office/drawing/2014/main" id="{B16723BF-4694-0058-A6A8-1227230D77FF}"/>
                </a:ext>
              </a:extLst>
            </p:cNvPr>
            <p:cNvSpPr/>
            <p:nvPr/>
          </p:nvSpPr>
          <p:spPr>
            <a:xfrm>
              <a:off x="4050259" y="4035952"/>
              <a:ext cx="112656" cy="46376"/>
            </a:xfrm>
            <a:custGeom>
              <a:avLst/>
              <a:gdLst>
                <a:gd name="connsiteX0" fmla="*/ 112657 w 112656"/>
                <a:gd name="connsiteY0" fmla="*/ 46377 h 46376"/>
                <a:gd name="connsiteX1" fmla="*/ 0 w 112656"/>
                <a:gd name="connsiteY1" fmla="*/ 46377 h 46376"/>
                <a:gd name="connsiteX2" fmla="*/ 52480 w 112656"/>
                <a:gd name="connsiteY2" fmla="*/ 94 h 46376"/>
                <a:gd name="connsiteX3" fmla="*/ 112657 w 112656"/>
                <a:gd name="connsiteY3" fmla="*/ 46377 h 46376"/>
              </a:gdLst>
              <a:ahLst/>
              <a:cxnLst>
                <a:cxn ang="0">
                  <a:pos x="connsiteX0" y="connsiteY0"/>
                </a:cxn>
                <a:cxn ang="0">
                  <a:pos x="connsiteX1" y="connsiteY1"/>
                </a:cxn>
                <a:cxn ang="0">
                  <a:pos x="connsiteX2" y="connsiteY2"/>
                </a:cxn>
                <a:cxn ang="0">
                  <a:pos x="connsiteX3" y="connsiteY3"/>
                </a:cxn>
              </a:cxnLst>
              <a:rect l="l" t="t" r="r" b="b"/>
              <a:pathLst>
                <a:path w="112656" h="46376">
                  <a:moveTo>
                    <a:pt x="112657" y="46377"/>
                  </a:moveTo>
                  <a:cubicBezTo>
                    <a:pt x="74653" y="46377"/>
                    <a:pt x="37326" y="46377"/>
                    <a:pt x="0" y="46377"/>
                  </a:cubicBezTo>
                  <a:cubicBezTo>
                    <a:pt x="3583" y="20912"/>
                    <a:pt x="25756" y="1498"/>
                    <a:pt x="52480" y="94"/>
                  </a:cubicBezTo>
                  <a:cubicBezTo>
                    <a:pt x="81866" y="-1455"/>
                    <a:pt x="105443" y="16216"/>
                    <a:pt x="112657" y="46377"/>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8" name="任意多边形: 形状 97">
              <a:extLst>
                <a:ext uri="{FF2B5EF4-FFF2-40B4-BE49-F238E27FC236}">
                  <a16:creationId xmlns:a16="http://schemas.microsoft.com/office/drawing/2014/main" id="{C132E48C-5ADF-0A0A-7EE1-ADDC67E001FC}"/>
                </a:ext>
              </a:extLst>
            </p:cNvPr>
            <p:cNvSpPr/>
            <p:nvPr/>
          </p:nvSpPr>
          <p:spPr>
            <a:xfrm>
              <a:off x="4083123" y="3965896"/>
              <a:ext cx="46343" cy="46573"/>
            </a:xfrm>
            <a:custGeom>
              <a:avLst/>
              <a:gdLst>
                <a:gd name="connsiteX0" fmla="*/ 23246 w 46343"/>
                <a:gd name="connsiteY0" fmla="*/ 0 h 46573"/>
                <a:gd name="connsiteX1" fmla="*/ 46339 w 46343"/>
                <a:gd name="connsiteY1" fmla="*/ 22657 h 46573"/>
                <a:gd name="connsiteX2" fmla="*/ 23101 w 46343"/>
                <a:gd name="connsiteY2" fmla="*/ 46573 h 46573"/>
                <a:gd name="connsiteX3" fmla="*/ 8 w 46343"/>
                <a:gd name="connsiteY3" fmla="*/ 22464 h 46573"/>
                <a:gd name="connsiteX4" fmla="*/ 23246 w 46343"/>
                <a:gd name="connsiteY4" fmla="*/ 0 h 46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43" h="46573">
                  <a:moveTo>
                    <a:pt x="23246" y="0"/>
                  </a:moveTo>
                  <a:cubicBezTo>
                    <a:pt x="36221" y="49"/>
                    <a:pt x="46097" y="9731"/>
                    <a:pt x="46339" y="22657"/>
                  </a:cubicBezTo>
                  <a:cubicBezTo>
                    <a:pt x="46581" y="35874"/>
                    <a:pt x="36124" y="46622"/>
                    <a:pt x="23101" y="46573"/>
                  </a:cubicBezTo>
                  <a:cubicBezTo>
                    <a:pt x="10126" y="46525"/>
                    <a:pt x="-331" y="35632"/>
                    <a:pt x="8" y="22464"/>
                  </a:cubicBezTo>
                  <a:cubicBezTo>
                    <a:pt x="298" y="9586"/>
                    <a:pt x="10272" y="-48"/>
                    <a:pt x="23246" y="0"/>
                  </a:cubicBezTo>
                  <a:close/>
                </a:path>
              </a:pathLst>
            </a:custGeom>
            <a:grpFill/>
            <a:ln w="47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99" name="组合 98">
            <a:extLst>
              <a:ext uri="{FF2B5EF4-FFF2-40B4-BE49-F238E27FC236}">
                <a16:creationId xmlns:a16="http://schemas.microsoft.com/office/drawing/2014/main" id="{14A0A9FB-73D9-EEE4-5B22-B0EA2CF226C0}"/>
              </a:ext>
            </a:extLst>
          </p:cNvPr>
          <p:cNvGrpSpPr/>
          <p:nvPr/>
        </p:nvGrpSpPr>
        <p:grpSpPr>
          <a:xfrm>
            <a:off x="6483965" y="3880880"/>
            <a:ext cx="678627" cy="677691"/>
            <a:chOff x="12128491" y="3872702"/>
            <a:chExt cx="1332481" cy="1330642"/>
          </a:xfrm>
          <a:solidFill>
            <a:srgbClr val="FEDE9D"/>
          </a:solidFill>
        </p:grpSpPr>
        <p:sp>
          <p:nvSpPr>
            <p:cNvPr id="100" name="任意多边形: 形状 99">
              <a:extLst>
                <a:ext uri="{FF2B5EF4-FFF2-40B4-BE49-F238E27FC236}">
                  <a16:creationId xmlns:a16="http://schemas.microsoft.com/office/drawing/2014/main" id="{117AA113-BF2B-F919-4886-7950B728B1D2}"/>
                </a:ext>
              </a:extLst>
            </p:cNvPr>
            <p:cNvSpPr/>
            <p:nvPr/>
          </p:nvSpPr>
          <p:spPr>
            <a:xfrm>
              <a:off x="12130616" y="4717855"/>
              <a:ext cx="825055" cy="394335"/>
            </a:xfrm>
            <a:custGeom>
              <a:avLst/>
              <a:gdLst>
                <a:gd name="connsiteX0" fmla="*/ 825056 w 825055"/>
                <a:gd name="connsiteY0" fmla="*/ 0 h 394335"/>
                <a:gd name="connsiteX1" fmla="*/ 825056 w 825055"/>
                <a:gd name="connsiteY1" fmla="*/ 394335 h 394335"/>
                <a:gd name="connsiteX2" fmla="*/ 0 w 825055"/>
                <a:gd name="connsiteY2" fmla="*/ 394335 h 394335"/>
                <a:gd name="connsiteX3" fmla="*/ 0 w 825055"/>
                <a:gd name="connsiteY3" fmla="*/ 857 h 394335"/>
                <a:gd name="connsiteX4" fmla="*/ 21241 w 825055"/>
                <a:gd name="connsiteY4" fmla="*/ 12287 h 394335"/>
                <a:gd name="connsiteX5" fmla="*/ 280226 w 825055"/>
                <a:gd name="connsiteY5" fmla="*/ 167545 h 394335"/>
                <a:gd name="connsiteX6" fmla="*/ 298133 w 825055"/>
                <a:gd name="connsiteY6" fmla="*/ 199453 h 394335"/>
                <a:gd name="connsiteX7" fmla="*/ 355473 w 825055"/>
                <a:gd name="connsiteY7" fmla="*/ 257175 h 394335"/>
                <a:gd name="connsiteX8" fmla="*/ 469678 w 825055"/>
                <a:gd name="connsiteY8" fmla="*/ 257175 h 394335"/>
                <a:gd name="connsiteX9" fmla="*/ 526447 w 825055"/>
                <a:gd name="connsiteY9" fmla="*/ 200882 h 394335"/>
                <a:gd name="connsiteX10" fmla="*/ 547021 w 825055"/>
                <a:gd name="connsiteY10" fmla="*/ 165830 h 394335"/>
                <a:gd name="connsiteX11" fmla="*/ 801910 w 825055"/>
                <a:gd name="connsiteY11" fmla="*/ 12954 h 394335"/>
                <a:gd name="connsiteX12" fmla="*/ 825056 w 825055"/>
                <a:gd name="connsiteY12" fmla="*/ 0 h 394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5055" h="394335">
                  <a:moveTo>
                    <a:pt x="825056" y="0"/>
                  </a:moveTo>
                  <a:cubicBezTo>
                    <a:pt x="825056" y="133731"/>
                    <a:pt x="825056" y="263461"/>
                    <a:pt x="825056" y="394335"/>
                  </a:cubicBezTo>
                  <a:cubicBezTo>
                    <a:pt x="549783" y="394335"/>
                    <a:pt x="275749" y="394335"/>
                    <a:pt x="0" y="394335"/>
                  </a:cubicBezTo>
                  <a:cubicBezTo>
                    <a:pt x="0" y="263461"/>
                    <a:pt x="0" y="133255"/>
                    <a:pt x="0" y="857"/>
                  </a:cubicBezTo>
                  <a:cubicBezTo>
                    <a:pt x="7906" y="5048"/>
                    <a:pt x="14764" y="8382"/>
                    <a:pt x="21241" y="12287"/>
                  </a:cubicBezTo>
                  <a:cubicBezTo>
                    <a:pt x="107537" y="64103"/>
                    <a:pt x="193548" y="116300"/>
                    <a:pt x="280226" y="167545"/>
                  </a:cubicBezTo>
                  <a:cubicBezTo>
                    <a:pt x="293561" y="175450"/>
                    <a:pt x="298323" y="184023"/>
                    <a:pt x="298133" y="199453"/>
                  </a:cubicBezTo>
                  <a:cubicBezTo>
                    <a:pt x="297656" y="241078"/>
                    <a:pt x="313753" y="256699"/>
                    <a:pt x="355473" y="257175"/>
                  </a:cubicBezTo>
                  <a:cubicBezTo>
                    <a:pt x="393573" y="257556"/>
                    <a:pt x="431578" y="257556"/>
                    <a:pt x="469678" y="257175"/>
                  </a:cubicBezTo>
                  <a:cubicBezTo>
                    <a:pt x="509778" y="256794"/>
                    <a:pt x="527209" y="240506"/>
                    <a:pt x="526447" y="200882"/>
                  </a:cubicBezTo>
                  <a:cubicBezTo>
                    <a:pt x="526066" y="183261"/>
                    <a:pt x="532257" y="174498"/>
                    <a:pt x="547021" y="165830"/>
                  </a:cubicBezTo>
                  <a:cubicBezTo>
                    <a:pt x="632365" y="115538"/>
                    <a:pt x="716947" y="64008"/>
                    <a:pt x="801910" y="12954"/>
                  </a:cubicBezTo>
                  <a:cubicBezTo>
                    <a:pt x="808482" y="9049"/>
                    <a:pt x="815340" y="5429"/>
                    <a:pt x="825056" y="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1" name="任意多边形: 形状 100">
              <a:extLst>
                <a:ext uri="{FF2B5EF4-FFF2-40B4-BE49-F238E27FC236}">
                  <a16:creationId xmlns:a16="http://schemas.microsoft.com/office/drawing/2014/main" id="{8409EF25-328E-9133-3607-D21A0DAB7AB0}"/>
                </a:ext>
              </a:extLst>
            </p:cNvPr>
            <p:cNvSpPr/>
            <p:nvPr/>
          </p:nvSpPr>
          <p:spPr>
            <a:xfrm>
              <a:off x="12128491" y="4562312"/>
              <a:ext cx="828443" cy="278987"/>
            </a:xfrm>
            <a:custGeom>
              <a:avLst/>
              <a:gdLst>
                <a:gd name="connsiteX0" fmla="*/ 531716 w 828443"/>
                <a:gd name="connsiteY0" fmla="*/ 278987 h 278987"/>
                <a:gd name="connsiteX1" fmla="*/ 464850 w 828443"/>
                <a:gd name="connsiteY1" fmla="*/ 228028 h 278987"/>
                <a:gd name="connsiteX2" fmla="*/ 362552 w 828443"/>
                <a:gd name="connsiteY2" fmla="*/ 228028 h 278987"/>
                <a:gd name="connsiteX3" fmla="*/ 297210 w 828443"/>
                <a:gd name="connsiteY3" fmla="*/ 278987 h 278987"/>
                <a:gd name="connsiteX4" fmla="*/ 160622 w 828443"/>
                <a:gd name="connsiteY4" fmla="*/ 196786 h 278987"/>
                <a:gd name="connsiteX5" fmla="*/ 19747 w 828443"/>
                <a:gd name="connsiteY5" fmla="*/ 112776 h 278987"/>
                <a:gd name="connsiteX6" fmla="*/ 125 w 828443"/>
                <a:gd name="connsiteY6" fmla="*/ 77057 h 278987"/>
                <a:gd name="connsiteX7" fmla="*/ 506 w 828443"/>
                <a:gd name="connsiteY7" fmla="*/ 0 h 278987"/>
                <a:gd name="connsiteX8" fmla="*/ 828324 w 828443"/>
                <a:gd name="connsiteY8" fmla="*/ 0 h 278987"/>
                <a:gd name="connsiteX9" fmla="*/ 827848 w 828443"/>
                <a:gd name="connsiteY9" fmla="*/ 93821 h 278987"/>
                <a:gd name="connsiteX10" fmla="*/ 816704 w 828443"/>
                <a:gd name="connsiteY10" fmla="*/ 107347 h 278987"/>
                <a:gd name="connsiteX11" fmla="*/ 531716 w 828443"/>
                <a:gd name="connsiteY11" fmla="*/ 278987 h 278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8443" h="278987">
                  <a:moveTo>
                    <a:pt x="531716" y="278987"/>
                  </a:moveTo>
                  <a:cubicBezTo>
                    <a:pt x="518381" y="235077"/>
                    <a:pt x="508760" y="228028"/>
                    <a:pt x="464850" y="228028"/>
                  </a:cubicBezTo>
                  <a:cubicBezTo>
                    <a:pt x="430751" y="228028"/>
                    <a:pt x="396651" y="228028"/>
                    <a:pt x="362552" y="228028"/>
                  </a:cubicBezTo>
                  <a:cubicBezTo>
                    <a:pt x="320165" y="228124"/>
                    <a:pt x="308354" y="237077"/>
                    <a:pt x="297210" y="278987"/>
                  </a:cubicBezTo>
                  <a:cubicBezTo>
                    <a:pt x="251395" y="251460"/>
                    <a:pt x="206056" y="224123"/>
                    <a:pt x="160622" y="196786"/>
                  </a:cubicBezTo>
                  <a:cubicBezTo>
                    <a:pt x="113759" y="168592"/>
                    <a:pt x="67277" y="139827"/>
                    <a:pt x="19747" y="112776"/>
                  </a:cubicBezTo>
                  <a:cubicBezTo>
                    <a:pt x="4507" y="104108"/>
                    <a:pt x="-922" y="94202"/>
                    <a:pt x="125" y="77057"/>
                  </a:cubicBezTo>
                  <a:cubicBezTo>
                    <a:pt x="1649" y="51911"/>
                    <a:pt x="506" y="26670"/>
                    <a:pt x="506" y="0"/>
                  </a:cubicBezTo>
                  <a:cubicBezTo>
                    <a:pt x="276541" y="0"/>
                    <a:pt x="550575" y="0"/>
                    <a:pt x="828324" y="0"/>
                  </a:cubicBezTo>
                  <a:cubicBezTo>
                    <a:pt x="828324" y="31147"/>
                    <a:pt x="828800" y="62484"/>
                    <a:pt x="827848" y="93821"/>
                  </a:cubicBezTo>
                  <a:cubicBezTo>
                    <a:pt x="827657" y="98488"/>
                    <a:pt x="821561" y="104489"/>
                    <a:pt x="816704" y="107347"/>
                  </a:cubicBezTo>
                  <a:cubicBezTo>
                    <a:pt x="722501" y="164306"/>
                    <a:pt x="628109" y="220980"/>
                    <a:pt x="531716" y="27898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2" name="任意多边形: 形状 101">
              <a:extLst>
                <a:ext uri="{FF2B5EF4-FFF2-40B4-BE49-F238E27FC236}">
                  <a16:creationId xmlns:a16="http://schemas.microsoft.com/office/drawing/2014/main" id="{91DAB827-A81E-134D-17BF-7DC40E1D87F5}"/>
                </a:ext>
              </a:extLst>
            </p:cNvPr>
            <p:cNvSpPr/>
            <p:nvPr/>
          </p:nvSpPr>
          <p:spPr>
            <a:xfrm>
              <a:off x="12199768" y="4056153"/>
              <a:ext cx="642503" cy="456819"/>
            </a:xfrm>
            <a:custGeom>
              <a:avLst/>
              <a:gdLst>
                <a:gd name="connsiteX0" fmla="*/ 623697 w 642503"/>
                <a:gd name="connsiteY0" fmla="*/ 333470 h 456819"/>
                <a:gd name="connsiteX1" fmla="*/ 551212 w 642503"/>
                <a:gd name="connsiteY1" fmla="*/ 321278 h 456819"/>
                <a:gd name="connsiteX2" fmla="*/ 127730 w 642503"/>
                <a:gd name="connsiteY2" fmla="*/ 320707 h 456819"/>
                <a:gd name="connsiteX3" fmla="*/ 44387 w 642503"/>
                <a:gd name="connsiteY3" fmla="*/ 402812 h 456819"/>
                <a:gd name="connsiteX4" fmla="*/ 44387 w 642503"/>
                <a:gd name="connsiteY4" fmla="*/ 456819 h 456819"/>
                <a:gd name="connsiteX5" fmla="*/ 0 w 642503"/>
                <a:gd name="connsiteY5" fmla="*/ 456819 h 456819"/>
                <a:gd name="connsiteX6" fmla="*/ 0 w 642503"/>
                <a:gd name="connsiteY6" fmla="*/ 0 h 456819"/>
                <a:gd name="connsiteX7" fmla="*/ 642461 w 642503"/>
                <a:gd name="connsiteY7" fmla="*/ 0 h 456819"/>
                <a:gd name="connsiteX8" fmla="*/ 642461 w 642503"/>
                <a:gd name="connsiteY8" fmla="*/ 112586 h 456819"/>
                <a:gd name="connsiteX9" fmla="*/ 640937 w 642503"/>
                <a:gd name="connsiteY9" fmla="*/ 302895 h 456819"/>
                <a:gd name="connsiteX10" fmla="*/ 629126 w 642503"/>
                <a:gd name="connsiteY10" fmla="*/ 342233 h 456819"/>
                <a:gd name="connsiteX11" fmla="*/ 623697 w 642503"/>
                <a:gd name="connsiteY11" fmla="*/ 333470 h 456819"/>
                <a:gd name="connsiteX12" fmla="*/ 595313 w 642503"/>
                <a:gd name="connsiteY12" fmla="*/ 45625 h 456819"/>
                <a:gd name="connsiteX13" fmla="*/ 46387 w 642503"/>
                <a:gd name="connsiteY13" fmla="*/ 45625 h 456819"/>
                <a:gd name="connsiteX14" fmla="*/ 46387 w 642503"/>
                <a:gd name="connsiteY14" fmla="*/ 89535 h 456819"/>
                <a:gd name="connsiteX15" fmla="*/ 595313 w 642503"/>
                <a:gd name="connsiteY15" fmla="*/ 89535 h 456819"/>
                <a:gd name="connsiteX16" fmla="*/ 595313 w 642503"/>
                <a:gd name="connsiteY16" fmla="*/ 45625 h 456819"/>
                <a:gd name="connsiteX17" fmla="*/ 595217 w 642503"/>
                <a:gd name="connsiteY17" fmla="*/ 230696 h 456819"/>
                <a:gd name="connsiteX18" fmla="*/ 45625 w 642503"/>
                <a:gd name="connsiteY18" fmla="*/ 230696 h 456819"/>
                <a:gd name="connsiteX19" fmla="*/ 45625 w 642503"/>
                <a:gd name="connsiteY19" fmla="*/ 272320 h 456819"/>
                <a:gd name="connsiteX20" fmla="*/ 595217 w 642503"/>
                <a:gd name="connsiteY20" fmla="*/ 272320 h 456819"/>
                <a:gd name="connsiteX21" fmla="*/ 595217 w 642503"/>
                <a:gd name="connsiteY21" fmla="*/ 230696 h 456819"/>
                <a:gd name="connsiteX22" fmla="*/ 229743 w 642503"/>
                <a:gd name="connsiteY22" fmla="*/ 180499 h 456819"/>
                <a:gd name="connsiteX23" fmla="*/ 594741 w 642503"/>
                <a:gd name="connsiteY23" fmla="*/ 180499 h 456819"/>
                <a:gd name="connsiteX24" fmla="*/ 594741 w 642503"/>
                <a:gd name="connsiteY24" fmla="*/ 138112 h 456819"/>
                <a:gd name="connsiteX25" fmla="*/ 229743 w 642503"/>
                <a:gd name="connsiteY25" fmla="*/ 138112 h 456819"/>
                <a:gd name="connsiteX26" fmla="*/ 229743 w 642503"/>
                <a:gd name="connsiteY26" fmla="*/ 180499 h 456819"/>
                <a:gd name="connsiteX27" fmla="*/ 87535 w 642503"/>
                <a:gd name="connsiteY27" fmla="*/ 180880 h 456819"/>
                <a:gd name="connsiteX28" fmla="*/ 87535 w 642503"/>
                <a:gd name="connsiteY28" fmla="*/ 138589 h 456819"/>
                <a:gd name="connsiteX29" fmla="*/ 45720 w 642503"/>
                <a:gd name="connsiteY29" fmla="*/ 138589 h 456819"/>
                <a:gd name="connsiteX30" fmla="*/ 45720 w 642503"/>
                <a:gd name="connsiteY30" fmla="*/ 180880 h 456819"/>
                <a:gd name="connsiteX31" fmla="*/ 87535 w 642503"/>
                <a:gd name="connsiteY31" fmla="*/ 180880 h 456819"/>
                <a:gd name="connsiteX32" fmla="*/ 137446 w 642503"/>
                <a:gd name="connsiteY32" fmla="*/ 180499 h 456819"/>
                <a:gd name="connsiteX33" fmla="*/ 180308 w 642503"/>
                <a:gd name="connsiteY33" fmla="*/ 180499 h 456819"/>
                <a:gd name="connsiteX34" fmla="*/ 180308 w 642503"/>
                <a:gd name="connsiteY34" fmla="*/ 138589 h 456819"/>
                <a:gd name="connsiteX35" fmla="*/ 137446 w 642503"/>
                <a:gd name="connsiteY35" fmla="*/ 138589 h 456819"/>
                <a:gd name="connsiteX36" fmla="*/ 137446 w 642503"/>
                <a:gd name="connsiteY36" fmla="*/ 180499 h 45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42503" h="456819">
                  <a:moveTo>
                    <a:pt x="623697" y="333470"/>
                  </a:moveTo>
                  <a:cubicBezTo>
                    <a:pt x="599504" y="329184"/>
                    <a:pt x="575405" y="321469"/>
                    <a:pt x="551212" y="321278"/>
                  </a:cubicBezTo>
                  <a:cubicBezTo>
                    <a:pt x="410051" y="320135"/>
                    <a:pt x="268891" y="320611"/>
                    <a:pt x="127730" y="320707"/>
                  </a:cubicBezTo>
                  <a:cubicBezTo>
                    <a:pt x="69342" y="320707"/>
                    <a:pt x="44672" y="345091"/>
                    <a:pt x="44387" y="402812"/>
                  </a:cubicBezTo>
                  <a:cubicBezTo>
                    <a:pt x="44291" y="420148"/>
                    <a:pt x="44387" y="437578"/>
                    <a:pt x="44387" y="456819"/>
                  </a:cubicBezTo>
                  <a:cubicBezTo>
                    <a:pt x="29337" y="456819"/>
                    <a:pt x="15621" y="456819"/>
                    <a:pt x="0" y="456819"/>
                  </a:cubicBezTo>
                  <a:cubicBezTo>
                    <a:pt x="0" y="305276"/>
                    <a:pt x="0" y="153543"/>
                    <a:pt x="0" y="0"/>
                  </a:cubicBezTo>
                  <a:cubicBezTo>
                    <a:pt x="213836" y="0"/>
                    <a:pt x="427387" y="0"/>
                    <a:pt x="642461" y="0"/>
                  </a:cubicBezTo>
                  <a:cubicBezTo>
                    <a:pt x="642461" y="38291"/>
                    <a:pt x="642557" y="75438"/>
                    <a:pt x="642461" y="112586"/>
                  </a:cubicBezTo>
                  <a:cubicBezTo>
                    <a:pt x="642176" y="176022"/>
                    <a:pt x="642461" y="239459"/>
                    <a:pt x="640937" y="302895"/>
                  </a:cubicBezTo>
                  <a:cubicBezTo>
                    <a:pt x="640652" y="316135"/>
                    <a:pt x="633222" y="329184"/>
                    <a:pt x="629126" y="342233"/>
                  </a:cubicBezTo>
                  <a:cubicBezTo>
                    <a:pt x="627317" y="339281"/>
                    <a:pt x="625507" y="336328"/>
                    <a:pt x="623697" y="333470"/>
                  </a:cubicBezTo>
                  <a:close/>
                  <a:moveTo>
                    <a:pt x="595313" y="45625"/>
                  </a:moveTo>
                  <a:cubicBezTo>
                    <a:pt x="410813" y="45625"/>
                    <a:pt x="228791" y="45625"/>
                    <a:pt x="46387" y="45625"/>
                  </a:cubicBezTo>
                  <a:cubicBezTo>
                    <a:pt x="46387" y="61341"/>
                    <a:pt x="46387" y="75724"/>
                    <a:pt x="46387" y="89535"/>
                  </a:cubicBezTo>
                  <a:cubicBezTo>
                    <a:pt x="230505" y="89535"/>
                    <a:pt x="412528" y="89535"/>
                    <a:pt x="595313" y="89535"/>
                  </a:cubicBezTo>
                  <a:cubicBezTo>
                    <a:pt x="595313" y="74581"/>
                    <a:pt x="595313" y="61246"/>
                    <a:pt x="595313" y="45625"/>
                  </a:cubicBezTo>
                  <a:close/>
                  <a:moveTo>
                    <a:pt x="595217" y="230696"/>
                  </a:moveTo>
                  <a:cubicBezTo>
                    <a:pt x="410909" y="230696"/>
                    <a:pt x="228791" y="230696"/>
                    <a:pt x="45625" y="230696"/>
                  </a:cubicBezTo>
                  <a:cubicBezTo>
                    <a:pt x="45625" y="245174"/>
                    <a:pt x="45625" y="258223"/>
                    <a:pt x="45625" y="272320"/>
                  </a:cubicBezTo>
                  <a:cubicBezTo>
                    <a:pt x="229457" y="272320"/>
                    <a:pt x="411956" y="272320"/>
                    <a:pt x="595217" y="272320"/>
                  </a:cubicBezTo>
                  <a:cubicBezTo>
                    <a:pt x="595217" y="257747"/>
                    <a:pt x="595217" y="245269"/>
                    <a:pt x="595217" y="230696"/>
                  </a:cubicBezTo>
                  <a:close/>
                  <a:moveTo>
                    <a:pt x="229743" y="180499"/>
                  </a:moveTo>
                  <a:cubicBezTo>
                    <a:pt x="352997" y="180499"/>
                    <a:pt x="473869" y="180499"/>
                    <a:pt x="594741" y="180499"/>
                  </a:cubicBezTo>
                  <a:cubicBezTo>
                    <a:pt x="594741" y="165449"/>
                    <a:pt x="594741" y="152305"/>
                    <a:pt x="594741" y="138112"/>
                  </a:cubicBezTo>
                  <a:cubicBezTo>
                    <a:pt x="472631" y="138112"/>
                    <a:pt x="351854" y="138112"/>
                    <a:pt x="229743" y="138112"/>
                  </a:cubicBezTo>
                  <a:cubicBezTo>
                    <a:pt x="229743" y="152876"/>
                    <a:pt x="229743" y="166021"/>
                    <a:pt x="229743" y="180499"/>
                  </a:cubicBezTo>
                  <a:close/>
                  <a:moveTo>
                    <a:pt x="87535" y="180880"/>
                  </a:moveTo>
                  <a:cubicBezTo>
                    <a:pt x="87535" y="165354"/>
                    <a:pt x="87535" y="151448"/>
                    <a:pt x="87535" y="138589"/>
                  </a:cubicBezTo>
                  <a:cubicBezTo>
                    <a:pt x="71819" y="138589"/>
                    <a:pt x="58960" y="138589"/>
                    <a:pt x="45720" y="138589"/>
                  </a:cubicBezTo>
                  <a:cubicBezTo>
                    <a:pt x="45720" y="153734"/>
                    <a:pt x="45720" y="166783"/>
                    <a:pt x="45720" y="180880"/>
                  </a:cubicBezTo>
                  <a:cubicBezTo>
                    <a:pt x="60674" y="180880"/>
                    <a:pt x="74295" y="180880"/>
                    <a:pt x="87535" y="180880"/>
                  </a:cubicBezTo>
                  <a:close/>
                  <a:moveTo>
                    <a:pt x="137446" y="180499"/>
                  </a:moveTo>
                  <a:cubicBezTo>
                    <a:pt x="153067" y="180499"/>
                    <a:pt x="166688" y="180499"/>
                    <a:pt x="180308" y="180499"/>
                  </a:cubicBezTo>
                  <a:cubicBezTo>
                    <a:pt x="180308" y="165449"/>
                    <a:pt x="180308" y="152305"/>
                    <a:pt x="180308" y="138589"/>
                  </a:cubicBezTo>
                  <a:cubicBezTo>
                    <a:pt x="165449" y="138589"/>
                    <a:pt x="151924" y="138589"/>
                    <a:pt x="137446" y="138589"/>
                  </a:cubicBezTo>
                  <a:cubicBezTo>
                    <a:pt x="137446" y="153162"/>
                    <a:pt x="137446" y="165640"/>
                    <a:pt x="137446" y="18049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3" name="任意多边形: 形状 102">
              <a:extLst>
                <a:ext uri="{FF2B5EF4-FFF2-40B4-BE49-F238E27FC236}">
                  <a16:creationId xmlns:a16="http://schemas.microsoft.com/office/drawing/2014/main" id="{E8612191-5CAA-3EAD-777C-DA859248874E}"/>
                </a:ext>
              </a:extLst>
            </p:cNvPr>
            <p:cNvSpPr/>
            <p:nvPr/>
          </p:nvSpPr>
          <p:spPr>
            <a:xfrm>
              <a:off x="12497710" y="3872702"/>
              <a:ext cx="641603" cy="559014"/>
            </a:xfrm>
            <a:custGeom>
              <a:avLst/>
              <a:gdLst>
                <a:gd name="connsiteX0" fmla="*/ 0 w 641603"/>
                <a:gd name="connsiteY0" fmla="*/ 136684 h 559014"/>
                <a:gd name="connsiteX1" fmla="*/ 0 w 641603"/>
                <a:gd name="connsiteY1" fmla="*/ 0 h 559014"/>
                <a:gd name="connsiteX2" fmla="*/ 458438 w 641603"/>
                <a:gd name="connsiteY2" fmla="*/ 0 h 559014"/>
                <a:gd name="connsiteX3" fmla="*/ 458438 w 641603"/>
                <a:gd name="connsiteY3" fmla="*/ 180594 h 559014"/>
                <a:gd name="connsiteX4" fmla="*/ 641604 w 641603"/>
                <a:gd name="connsiteY4" fmla="*/ 180594 h 559014"/>
                <a:gd name="connsiteX5" fmla="*/ 641604 w 641603"/>
                <a:gd name="connsiteY5" fmla="*/ 456629 h 559014"/>
                <a:gd name="connsiteX6" fmla="*/ 619411 w 641603"/>
                <a:gd name="connsiteY6" fmla="*/ 457962 h 559014"/>
                <a:gd name="connsiteX7" fmla="*/ 493300 w 641603"/>
                <a:gd name="connsiteY7" fmla="*/ 457295 h 559014"/>
                <a:gd name="connsiteX8" fmla="*/ 456629 w 641603"/>
                <a:gd name="connsiteY8" fmla="*/ 489109 h 559014"/>
                <a:gd name="connsiteX9" fmla="*/ 450056 w 641603"/>
                <a:gd name="connsiteY9" fmla="*/ 533781 h 559014"/>
                <a:gd name="connsiteX10" fmla="*/ 421481 w 641603"/>
                <a:gd name="connsiteY10" fmla="*/ 558641 h 559014"/>
                <a:gd name="connsiteX11" fmla="*/ 390811 w 641603"/>
                <a:gd name="connsiteY11" fmla="*/ 531971 h 559014"/>
                <a:gd name="connsiteX12" fmla="*/ 389382 w 641603"/>
                <a:gd name="connsiteY12" fmla="*/ 365760 h 559014"/>
                <a:gd name="connsiteX13" fmla="*/ 595979 w 641603"/>
                <a:gd name="connsiteY13" fmla="*/ 365760 h 559014"/>
                <a:gd name="connsiteX14" fmla="*/ 595979 w 641603"/>
                <a:gd name="connsiteY14" fmla="*/ 320707 h 559014"/>
                <a:gd name="connsiteX15" fmla="*/ 390716 w 641603"/>
                <a:gd name="connsiteY15" fmla="*/ 320707 h 559014"/>
                <a:gd name="connsiteX16" fmla="*/ 390716 w 641603"/>
                <a:gd name="connsiteY16" fmla="*/ 275654 h 559014"/>
                <a:gd name="connsiteX17" fmla="*/ 595503 w 641603"/>
                <a:gd name="connsiteY17" fmla="*/ 275654 h 559014"/>
                <a:gd name="connsiteX18" fmla="*/ 595503 w 641603"/>
                <a:gd name="connsiteY18" fmla="*/ 228791 h 559014"/>
                <a:gd name="connsiteX19" fmla="*/ 390144 w 641603"/>
                <a:gd name="connsiteY19" fmla="*/ 228791 h 559014"/>
                <a:gd name="connsiteX20" fmla="*/ 390144 w 641603"/>
                <a:gd name="connsiteY20" fmla="*/ 136684 h 559014"/>
                <a:gd name="connsiteX21" fmla="*/ 0 w 641603"/>
                <a:gd name="connsiteY21" fmla="*/ 136684 h 559014"/>
                <a:gd name="connsiteX22" fmla="*/ 138684 w 641603"/>
                <a:gd name="connsiteY22" fmla="*/ 46196 h 559014"/>
                <a:gd name="connsiteX23" fmla="*/ 138684 w 641603"/>
                <a:gd name="connsiteY23" fmla="*/ 87821 h 559014"/>
                <a:gd name="connsiteX24" fmla="*/ 319278 w 641603"/>
                <a:gd name="connsiteY24" fmla="*/ 87821 h 559014"/>
                <a:gd name="connsiteX25" fmla="*/ 319278 w 641603"/>
                <a:gd name="connsiteY25" fmla="*/ 46196 h 559014"/>
                <a:gd name="connsiteX26" fmla="*/ 138684 w 641603"/>
                <a:gd name="connsiteY26" fmla="*/ 46196 h 559014"/>
                <a:gd name="connsiteX27" fmla="*/ 46863 w 641603"/>
                <a:gd name="connsiteY27" fmla="*/ 46101 h 559014"/>
                <a:gd name="connsiteX28" fmla="*/ 46863 w 641603"/>
                <a:gd name="connsiteY28" fmla="*/ 87725 h 559014"/>
                <a:gd name="connsiteX29" fmla="*/ 88773 w 641603"/>
                <a:gd name="connsiteY29" fmla="*/ 87725 h 559014"/>
                <a:gd name="connsiteX30" fmla="*/ 88773 w 641603"/>
                <a:gd name="connsiteY30" fmla="*/ 46101 h 559014"/>
                <a:gd name="connsiteX31" fmla="*/ 46863 w 641603"/>
                <a:gd name="connsiteY31" fmla="*/ 46101 h 559014"/>
                <a:gd name="connsiteX32" fmla="*/ 368237 w 641603"/>
                <a:gd name="connsiteY32" fmla="*/ 87916 h 559014"/>
                <a:gd name="connsiteX33" fmla="*/ 411670 w 641603"/>
                <a:gd name="connsiteY33" fmla="*/ 87916 h 559014"/>
                <a:gd name="connsiteX34" fmla="*/ 411670 w 641603"/>
                <a:gd name="connsiteY34" fmla="*/ 46863 h 559014"/>
                <a:gd name="connsiteX35" fmla="*/ 368237 w 641603"/>
                <a:gd name="connsiteY35" fmla="*/ 46863 h 559014"/>
                <a:gd name="connsiteX36" fmla="*/ 368237 w 641603"/>
                <a:gd name="connsiteY36" fmla="*/ 87916 h 55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41603" h="559014">
                  <a:moveTo>
                    <a:pt x="0" y="136684"/>
                  </a:moveTo>
                  <a:cubicBezTo>
                    <a:pt x="0" y="89821"/>
                    <a:pt x="0" y="45720"/>
                    <a:pt x="0" y="0"/>
                  </a:cubicBezTo>
                  <a:cubicBezTo>
                    <a:pt x="152400" y="0"/>
                    <a:pt x="304229" y="0"/>
                    <a:pt x="458438" y="0"/>
                  </a:cubicBezTo>
                  <a:cubicBezTo>
                    <a:pt x="458438" y="59150"/>
                    <a:pt x="458438" y="118301"/>
                    <a:pt x="458438" y="180594"/>
                  </a:cubicBezTo>
                  <a:cubicBezTo>
                    <a:pt x="520446" y="180594"/>
                    <a:pt x="580168" y="180594"/>
                    <a:pt x="641604" y="180594"/>
                  </a:cubicBezTo>
                  <a:cubicBezTo>
                    <a:pt x="641604" y="273749"/>
                    <a:pt x="641604" y="363855"/>
                    <a:pt x="641604" y="456629"/>
                  </a:cubicBezTo>
                  <a:cubicBezTo>
                    <a:pt x="634460" y="457105"/>
                    <a:pt x="626935" y="457962"/>
                    <a:pt x="619411" y="457962"/>
                  </a:cubicBezTo>
                  <a:cubicBezTo>
                    <a:pt x="577406" y="458057"/>
                    <a:pt x="535210" y="459962"/>
                    <a:pt x="493300" y="457295"/>
                  </a:cubicBezTo>
                  <a:cubicBezTo>
                    <a:pt x="467392" y="455676"/>
                    <a:pt x="457772" y="464725"/>
                    <a:pt x="456629" y="489109"/>
                  </a:cubicBezTo>
                  <a:cubicBezTo>
                    <a:pt x="455962" y="504063"/>
                    <a:pt x="451009" y="518827"/>
                    <a:pt x="450056" y="533781"/>
                  </a:cubicBezTo>
                  <a:cubicBezTo>
                    <a:pt x="448818" y="552736"/>
                    <a:pt x="433292" y="560927"/>
                    <a:pt x="421481" y="558641"/>
                  </a:cubicBezTo>
                  <a:cubicBezTo>
                    <a:pt x="409480" y="556355"/>
                    <a:pt x="391287" y="541877"/>
                    <a:pt x="390811" y="531971"/>
                  </a:cubicBezTo>
                  <a:cubicBezTo>
                    <a:pt x="387763" y="477584"/>
                    <a:pt x="389382" y="423005"/>
                    <a:pt x="389382" y="365760"/>
                  </a:cubicBezTo>
                  <a:cubicBezTo>
                    <a:pt x="459200" y="365760"/>
                    <a:pt x="527018" y="365760"/>
                    <a:pt x="595979" y="365760"/>
                  </a:cubicBezTo>
                  <a:cubicBezTo>
                    <a:pt x="595979" y="349949"/>
                    <a:pt x="595979" y="336899"/>
                    <a:pt x="595979" y="320707"/>
                  </a:cubicBezTo>
                  <a:cubicBezTo>
                    <a:pt x="527590" y="320707"/>
                    <a:pt x="459867" y="320707"/>
                    <a:pt x="390716" y="320707"/>
                  </a:cubicBezTo>
                  <a:cubicBezTo>
                    <a:pt x="390716" y="304610"/>
                    <a:pt x="390716" y="291465"/>
                    <a:pt x="390716" y="275654"/>
                  </a:cubicBezTo>
                  <a:cubicBezTo>
                    <a:pt x="458248" y="275654"/>
                    <a:pt x="526066" y="275654"/>
                    <a:pt x="595503" y="275654"/>
                  </a:cubicBezTo>
                  <a:cubicBezTo>
                    <a:pt x="595503" y="259175"/>
                    <a:pt x="595503" y="245269"/>
                    <a:pt x="595503" y="228791"/>
                  </a:cubicBezTo>
                  <a:cubicBezTo>
                    <a:pt x="528352" y="228791"/>
                    <a:pt x="460534" y="228791"/>
                    <a:pt x="390144" y="228791"/>
                  </a:cubicBezTo>
                  <a:cubicBezTo>
                    <a:pt x="390144" y="197358"/>
                    <a:pt x="390144" y="168402"/>
                    <a:pt x="390144" y="136684"/>
                  </a:cubicBezTo>
                  <a:cubicBezTo>
                    <a:pt x="258699" y="136684"/>
                    <a:pt x="129921" y="136684"/>
                    <a:pt x="0" y="136684"/>
                  </a:cubicBezTo>
                  <a:close/>
                  <a:moveTo>
                    <a:pt x="138684" y="46196"/>
                  </a:moveTo>
                  <a:cubicBezTo>
                    <a:pt x="138684" y="61913"/>
                    <a:pt x="138684" y="74867"/>
                    <a:pt x="138684" y="87821"/>
                  </a:cubicBezTo>
                  <a:cubicBezTo>
                    <a:pt x="200025" y="87821"/>
                    <a:pt x="259651" y="87821"/>
                    <a:pt x="319278" y="87821"/>
                  </a:cubicBezTo>
                  <a:cubicBezTo>
                    <a:pt x="319278" y="72962"/>
                    <a:pt x="319278" y="60008"/>
                    <a:pt x="319278" y="46196"/>
                  </a:cubicBezTo>
                  <a:cubicBezTo>
                    <a:pt x="258509" y="46196"/>
                    <a:pt x="199453" y="46196"/>
                    <a:pt x="138684" y="46196"/>
                  </a:cubicBezTo>
                  <a:close/>
                  <a:moveTo>
                    <a:pt x="46863" y="46101"/>
                  </a:moveTo>
                  <a:cubicBezTo>
                    <a:pt x="46863" y="61151"/>
                    <a:pt x="46863" y="74200"/>
                    <a:pt x="46863" y="87725"/>
                  </a:cubicBezTo>
                  <a:cubicBezTo>
                    <a:pt x="61817" y="87725"/>
                    <a:pt x="75438" y="87725"/>
                    <a:pt x="88773" y="87725"/>
                  </a:cubicBezTo>
                  <a:cubicBezTo>
                    <a:pt x="88773" y="72866"/>
                    <a:pt x="88773" y="59912"/>
                    <a:pt x="88773" y="46101"/>
                  </a:cubicBezTo>
                  <a:cubicBezTo>
                    <a:pt x="74295" y="46101"/>
                    <a:pt x="61817" y="46101"/>
                    <a:pt x="46863" y="46101"/>
                  </a:cubicBezTo>
                  <a:close/>
                  <a:moveTo>
                    <a:pt x="368237" y="87916"/>
                  </a:moveTo>
                  <a:cubicBezTo>
                    <a:pt x="384048" y="87916"/>
                    <a:pt x="397669" y="87916"/>
                    <a:pt x="411670" y="87916"/>
                  </a:cubicBezTo>
                  <a:cubicBezTo>
                    <a:pt x="411670" y="73343"/>
                    <a:pt x="411670" y="60389"/>
                    <a:pt x="411670" y="46863"/>
                  </a:cubicBezTo>
                  <a:cubicBezTo>
                    <a:pt x="396621" y="46863"/>
                    <a:pt x="382905" y="46863"/>
                    <a:pt x="368237" y="46863"/>
                  </a:cubicBezTo>
                  <a:cubicBezTo>
                    <a:pt x="368237" y="60865"/>
                    <a:pt x="368237" y="73247"/>
                    <a:pt x="368237" y="87916"/>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4" name="任意多边形: 形状 103">
              <a:extLst>
                <a:ext uri="{FF2B5EF4-FFF2-40B4-BE49-F238E27FC236}">
                  <a16:creationId xmlns:a16="http://schemas.microsoft.com/office/drawing/2014/main" id="{DD0D787E-B902-B385-A909-ED5440C33841}"/>
                </a:ext>
              </a:extLst>
            </p:cNvPr>
            <p:cNvSpPr/>
            <p:nvPr/>
          </p:nvSpPr>
          <p:spPr>
            <a:xfrm>
              <a:off x="12844610" y="4377527"/>
              <a:ext cx="616362" cy="779335"/>
            </a:xfrm>
            <a:custGeom>
              <a:avLst/>
              <a:gdLst>
                <a:gd name="connsiteX0" fmla="*/ 159639 w 616362"/>
                <a:gd name="connsiteY0" fmla="*/ 779145 h 779335"/>
                <a:gd name="connsiteX1" fmla="*/ 159639 w 616362"/>
                <a:gd name="connsiteY1" fmla="*/ 658273 h 779335"/>
                <a:gd name="connsiteX2" fmla="*/ 301657 w 616362"/>
                <a:gd name="connsiteY2" fmla="*/ 655511 h 779335"/>
                <a:gd name="connsiteX3" fmla="*/ 452438 w 616362"/>
                <a:gd name="connsiteY3" fmla="*/ 232219 h 779335"/>
                <a:gd name="connsiteX4" fmla="*/ 131540 w 616362"/>
                <a:gd name="connsiteY4" fmla="*/ 130588 h 779335"/>
                <a:gd name="connsiteX5" fmla="*/ 0 w 616362"/>
                <a:gd name="connsiteY5" fmla="*/ 139827 h 779335"/>
                <a:gd name="connsiteX6" fmla="*/ 0 w 616362"/>
                <a:gd name="connsiteY6" fmla="*/ 60865 h 779335"/>
                <a:gd name="connsiteX7" fmla="*/ 55435 w 616362"/>
                <a:gd name="connsiteY7" fmla="*/ 100298 h 779335"/>
                <a:gd name="connsiteX8" fmla="*/ 80105 w 616362"/>
                <a:gd name="connsiteY8" fmla="*/ 103346 h 779335"/>
                <a:gd name="connsiteX9" fmla="*/ 86582 w 616362"/>
                <a:gd name="connsiteY9" fmla="*/ 100584 h 779335"/>
                <a:gd name="connsiteX10" fmla="*/ 152019 w 616362"/>
                <a:gd name="connsiteY10" fmla="*/ 16383 h 779335"/>
                <a:gd name="connsiteX11" fmla="*/ 156400 w 616362"/>
                <a:gd name="connsiteY11" fmla="*/ 0 h 779335"/>
                <a:gd name="connsiteX12" fmla="*/ 299942 w 616362"/>
                <a:gd name="connsiteY12" fmla="*/ 0 h 779335"/>
                <a:gd name="connsiteX13" fmla="*/ 311086 w 616362"/>
                <a:gd name="connsiteY13" fmla="*/ 62579 h 779335"/>
                <a:gd name="connsiteX14" fmla="*/ 330136 w 616362"/>
                <a:gd name="connsiteY14" fmla="*/ 85058 h 779335"/>
                <a:gd name="connsiteX15" fmla="*/ 439865 w 616362"/>
                <a:gd name="connsiteY15" fmla="*/ 71628 h 779335"/>
                <a:gd name="connsiteX16" fmla="*/ 449104 w 616362"/>
                <a:gd name="connsiteY16" fmla="*/ 65723 h 779335"/>
                <a:gd name="connsiteX17" fmla="*/ 552450 w 616362"/>
                <a:gd name="connsiteY17" fmla="*/ 168402 h 779335"/>
                <a:gd name="connsiteX18" fmla="*/ 515779 w 616362"/>
                <a:gd name="connsiteY18" fmla="*/ 220790 h 779335"/>
                <a:gd name="connsiteX19" fmla="*/ 511588 w 616362"/>
                <a:gd name="connsiteY19" fmla="*/ 239363 h 779335"/>
                <a:gd name="connsiteX20" fmla="*/ 535400 w 616362"/>
                <a:gd name="connsiteY20" fmla="*/ 296228 h 779335"/>
                <a:gd name="connsiteX21" fmla="*/ 554069 w 616362"/>
                <a:gd name="connsiteY21" fmla="*/ 306991 h 779335"/>
                <a:gd name="connsiteX22" fmla="*/ 616363 w 616362"/>
                <a:gd name="connsiteY22" fmla="*/ 317468 h 779335"/>
                <a:gd name="connsiteX23" fmla="*/ 616363 w 616362"/>
                <a:gd name="connsiteY23" fmla="*/ 462629 h 779335"/>
                <a:gd name="connsiteX24" fmla="*/ 552450 w 616362"/>
                <a:gd name="connsiteY24" fmla="*/ 474345 h 779335"/>
                <a:gd name="connsiteX25" fmla="*/ 533114 w 616362"/>
                <a:gd name="connsiteY25" fmla="*/ 490157 h 779335"/>
                <a:gd name="connsiteX26" fmla="*/ 528828 w 616362"/>
                <a:gd name="connsiteY26" fmla="*/ 501110 h 779335"/>
                <a:gd name="connsiteX27" fmla="*/ 543401 w 616362"/>
                <a:gd name="connsiteY27" fmla="*/ 600075 h 779335"/>
                <a:gd name="connsiteX28" fmla="*/ 552069 w 616362"/>
                <a:gd name="connsiteY28" fmla="*/ 612077 h 779335"/>
                <a:gd name="connsiteX29" fmla="*/ 448818 w 616362"/>
                <a:gd name="connsiteY29" fmla="*/ 714566 h 779335"/>
                <a:gd name="connsiteX30" fmla="*/ 402526 w 616362"/>
                <a:gd name="connsiteY30" fmla="*/ 681704 h 779335"/>
                <a:gd name="connsiteX31" fmla="*/ 369094 w 616362"/>
                <a:gd name="connsiteY31" fmla="*/ 678847 h 779335"/>
                <a:gd name="connsiteX32" fmla="*/ 366903 w 616362"/>
                <a:gd name="connsiteY32" fmla="*/ 679799 h 779335"/>
                <a:gd name="connsiteX33" fmla="*/ 302323 w 616362"/>
                <a:gd name="connsiteY33" fmla="*/ 764858 h 779335"/>
                <a:gd name="connsiteX34" fmla="*/ 298418 w 616362"/>
                <a:gd name="connsiteY34" fmla="*/ 779336 h 779335"/>
                <a:gd name="connsiteX35" fmla="*/ 159639 w 616362"/>
                <a:gd name="connsiteY35" fmla="*/ 779145 h 779335"/>
                <a:gd name="connsiteX36" fmla="*/ 205645 w 616362"/>
                <a:gd name="connsiteY36" fmla="*/ 23146 h 779335"/>
                <a:gd name="connsiteX37" fmla="*/ 205645 w 616362"/>
                <a:gd name="connsiteY37" fmla="*/ 67247 h 779335"/>
                <a:gd name="connsiteX38" fmla="*/ 248698 w 616362"/>
                <a:gd name="connsiteY38" fmla="*/ 67247 h 779335"/>
                <a:gd name="connsiteX39" fmla="*/ 248698 w 616362"/>
                <a:gd name="connsiteY39" fmla="*/ 23146 h 779335"/>
                <a:gd name="connsiteX40" fmla="*/ 205645 w 616362"/>
                <a:gd name="connsiteY40" fmla="*/ 23146 h 779335"/>
                <a:gd name="connsiteX41" fmla="*/ 470344 w 616362"/>
                <a:gd name="connsiteY41" fmla="*/ 600837 h 779335"/>
                <a:gd name="connsiteX42" fmla="*/ 441579 w 616362"/>
                <a:gd name="connsiteY42" fmla="*/ 637413 h 779335"/>
                <a:gd name="connsiteX43" fmla="*/ 471773 w 616362"/>
                <a:gd name="connsiteY43" fmla="*/ 666083 h 779335"/>
                <a:gd name="connsiteX44" fmla="*/ 503492 w 616362"/>
                <a:gd name="connsiteY44" fmla="*/ 634460 h 779335"/>
                <a:gd name="connsiteX45" fmla="*/ 470344 w 616362"/>
                <a:gd name="connsiteY45" fmla="*/ 600837 h 779335"/>
                <a:gd name="connsiteX46" fmla="*/ 443389 w 616362"/>
                <a:gd name="connsiteY46" fmla="*/ 145256 h 779335"/>
                <a:gd name="connsiteX47" fmla="*/ 472249 w 616362"/>
                <a:gd name="connsiteY47" fmla="*/ 178594 h 779335"/>
                <a:gd name="connsiteX48" fmla="*/ 501110 w 616362"/>
                <a:gd name="connsiteY48" fmla="*/ 148019 h 779335"/>
                <a:gd name="connsiteX49" fmla="*/ 468059 w 616362"/>
                <a:gd name="connsiteY49" fmla="*/ 115443 h 779335"/>
                <a:gd name="connsiteX50" fmla="*/ 443389 w 616362"/>
                <a:gd name="connsiteY50" fmla="*/ 145256 h 779335"/>
                <a:gd name="connsiteX51" fmla="*/ 248984 w 616362"/>
                <a:gd name="connsiteY51" fmla="*/ 713327 h 779335"/>
                <a:gd name="connsiteX52" fmla="*/ 204978 w 616362"/>
                <a:gd name="connsiteY52" fmla="*/ 713327 h 779335"/>
                <a:gd name="connsiteX53" fmla="*/ 204978 w 616362"/>
                <a:gd name="connsiteY53" fmla="*/ 756476 h 779335"/>
                <a:gd name="connsiteX54" fmla="*/ 248984 w 616362"/>
                <a:gd name="connsiteY54" fmla="*/ 756476 h 779335"/>
                <a:gd name="connsiteX55" fmla="*/ 248984 w 616362"/>
                <a:gd name="connsiteY55" fmla="*/ 713327 h 779335"/>
                <a:gd name="connsiteX56" fmla="*/ 592836 w 616362"/>
                <a:gd name="connsiteY56" fmla="*/ 411385 h 779335"/>
                <a:gd name="connsiteX57" fmla="*/ 592836 w 616362"/>
                <a:gd name="connsiteY57" fmla="*/ 369284 h 779335"/>
                <a:gd name="connsiteX58" fmla="*/ 550355 w 616362"/>
                <a:gd name="connsiteY58" fmla="*/ 369284 h 779335"/>
                <a:gd name="connsiteX59" fmla="*/ 550355 w 616362"/>
                <a:gd name="connsiteY59" fmla="*/ 411385 h 779335"/>
                <a:gd name="connsiteX60" fmla="*/ 592836 w 616362"/>
                <a:gd name="connsiteY60" fmla="*/ 411385 h 77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16362" h="779335">
                  <a:moveTo>
                    <a:pt x="159639" y="779145"/>
                  </a:moveTo>
                  <a:cubicBezTo>
                    <a:pt x="159639" y="738950"/>
                    <a:pt x="159639" y="699611"/>
                    <a:pt x="159639" y="658273"/>
                  </a:cubicBezTo>
                  <a:cubicBezTo>
                    <a:pt x="208026" y="667798"/>
                    <a:pt x="254698" y="667988"/>
                    <a:pt x="301657" y="655511"/>
                  </a:cubicBezTo>
                  <a:cubicBezTo>
                    <a:pt x="482441" y="607219"/>
                    <a:pt x="562166" y="384238"/>
                    <a:pt x="452438" y="232219"/>
                  </a:cubicBezTo>
                  <a:cubicBezTo>
                    <a:pt x="377095" y="127921"/>
                    <a:pt x="254603" y="92202"/>
                    <a:pt x="131540" y="130588"/>
                  </a:cubicBezTo>
                  <a:cubicBezTo>
                    <a:pt x="91345" y="143161"/>
                    <a:pt x="45434" y="137160"/>
                    <a:pt x="0" y="139827"/>
                  </a:cubicBezTo>
                  <a:cubicBezTo>
                    <a:pt x="0" y="113157"/>
                    <a:pt x="0" y="89916"/>
                    <a:pt x="0" y="60865"/>
                  </a:cubicBezTo>
                  <a:cubicBezTo>
                    <a:pt x="20098" y="75438"/>
                    <a:pt x="37052" y="88964"/>
                    <a:pt x="55435" y="100298"/>
                  </a:cubicBezTo>
                  <a:cubicBezTo>
                    <a:pt x="61913" y="104299"/>
                    <a:pt x="71819" y="102870"/>
                    <a:pt x="80105" y="103346"/>
                  </a:cubicBezTo>
                  <a:cubicBezTo>
                    <a:pt x="82201" y="103442"/>
                    <a:pt x="84296" y="101060"/>
                    <a:pt x="86582" y="100584"/>
                  </a:cubicBezTo>
                  <a:cubicBezTo>
                    <a:pt x="134112" y="92393"/>
                    <a:pt x="152781" y="62103"/>
                    <a:pt x="152019" y="16383"/>
                  </a:cubicBezTo>
                  <a:cubicBezTo>
                    <a:pt x="151924" y="11144"/>
                    <a:pt x="154781" y="5905"/>
                    <a:pt x="156400" y="0"/>
                  </a:cubicBezTo>
                  <a:cubicBezTo>
                    <a:pt x="203835" y="0"/>
                    <a:pt x="250507" y="0"/>
                    <a:pt x="299942" y="0"/>
                  </a:cubicBezTo>
                  <a:cubicBezTo>
                    <a:pt x="303467" y="20955"/>
                    <a:pt x="305467" y="42196"/>
                    <a:pt x="311086" y="62579"/>
                  </a:cubicBezTo>
                  <a:cubicBezTo>
                    <a:pt x="313468" y="71247"/>
                    <a:pt x="322326" y="79439"/>
                    <a:pt x="330136" y="85058"/>
                  </a:cubicBezTo>
                  <a:cubicBezTo>
                    <a:pt x="370332" y="113443"/>
                    <a:pt x="406813" y="105918"/>
                    <a:pt x="439865" y="71628"/>
                  </a:cubicBezTo>
                  <a:cubicBezTo>
                    <a:pt x="443008" y="68390"/>
                    <a:pt x="447675" y="66580"/>
                    <a:pt x="449104" y="65723"/>
                  </a:cubicBezTo>
                  <a:cubicBezTo>
                    <a:pt x="483775" y="100203"/>
                    <a:pt x="517303" y="133540"/>
                    <a:pt x="552450" y="168402"/>
                  </a:cubicBezTo>
                  <a:cubicBezTo>
                    <a:pt x="541020" y="184594"/>
                    <a:pt x="527780" y="202311"/>
                    <a:pt x="515779" y="220790"/>
                  </a:cubicBezTo>
                  <a:cubicBezTo>
                    <a:pt x="512445" y="225933"/>
                    <a:pt x="509873" y="234220"/>
                    <a:pt x="511588" y="239363"/>
                  </a:cubicBezTo>
                  <a:cubicBezTo>
                    <a:pt x="518255" y="258794"/>
                    <a:pt x="526066" y="277940"/>
                    <a:pt x="535400" y="296228"/>
                  </a:cubicBezTo>
                  <a:cubicBezTo>
                    <a:pt x="538163" y="301657"/>
                    <a:pt x="547306" y="305467"/>
                    <a:pt x="554069" y="306991"/>
                  </a:cubicBezTo>
                  <a:cubicBezTo>
                    <a:pt x="574167" y="311277"/>
                    <a:pt x="594646" y="313944"/>
                    <a:pt x="616363" y="317468"/>
                  </a:cubicBezTo>
                  <a:cubicBezTo>
                    <a:pt x="616363" y="365379"/>
                    <a:pt x="616363" y="412623"/>
                    <a:pt x="616363" y="462629"/>
                  </a:cubicBezTo>
                  <a:cubicBezTo>
                    <a:pt x="595598" y="466249"/>
                    <a:pt x="573691" y="468916"/>
                    <a:pt x="552450" y="474345"/>
                  </a:cubicBezTo>
                  <a:cubicBezTo>
                    <a:pt x="545116" y="476250"/>
                    <a:pt x="538925" y="484156"/>
                    <a:pt x="533114" y="490157"/>
                  </a:cubicBezTo>
                  <a:cubicBezTo>
                    <a:pt x="530638" y="492728"/>
                    <a:pt x="531114" y="498062"/>
                    <a:pt x="528828" y="501110"/>
                  </a:cubicBezTo>
                  <a:cubicBezTo>
                    <a:pt x="499491" y="539210"/>
                    <a:pt x="515779" y="570357"/>
                    <a:pt x="543401" y="600075"/>
                  </a:cubicBezTo>
                  <a:cubicBezTo>
                    <a:pt x="547116" y="604076"/>
                    <a:pt x="549878" y="609029"/>
                    <a:pt x="552069" y="612077"/>
                  </a:cubicBezTo>
                  <a:cubicBezTo>
                    <a:pt x="518065" y="645890"/>
                    <a:pt x="484537" y="679133"/>
                    <a:pt x="448818" y="714566"/>
                  </a:cubicBezTo>
                  <a:cubicBezTo>
                    <a:pt x="435673" y="705326"/>
                    <a:pt x="418338" y="694373"/>
                    <a:pt x="402526" y="681704"/>
                  </a:cubicBezTo>
                  <a:cubicBezTo>
                    <a:pt x="391287" y="672656"/>
                    <a:pt x="381190" y="669131"/>
                    <a:pt x="369094" y="678847"/>
                  </a:cubicBezTo>
                  <a:cubicBezTo>
                    <a:pt x="368522" y="679323"/>
                    <a:pt x="367665" y="679609"/>
                    <a:pt x="366903" y="679799"/>
                  </a:cubicBezTo>
                  <a:cubicBezTo>
                    <a:pt x="319183" y="688277"/>
                    <a:pt x="301657" y="719423"/>
                    <a:pt x="302323" y="764858"/>
                  </a:cubicBezTo>
                  <a:cubicBezTo>
                    <a:pt x="302419" y="769334"/>
                    <a:pt x="299942" y="773906"/>
                    <a:pt x="298418" y="779336"/>
                  </a:cubicBezTo>
                  <a:cubicBezTo>
                    <a:pt x="252603" y="779145"/>
                    <a:pt x="206788" y="779145"/>
                    <a:pt x="159639" y="779145"/>
                  </a:cubicBezTo>
                  <a:close/>
                  <a:moveTo>
                    <a:pt x="205645" y="23146"/>
                  </a:moveTo>
                  <a:cubicBezTo>
                    <a:pt x="205645" y="39243"/>
                    <a:pt x="205645" y="53626"/>
                    <a:pt x="205645" y="67247"/>
                  </a:cubicBezTo>
                  <a:cubicBezTo>
                    <a:pt x="221551" y="67247"/>
                    <a:pt x="235363" y="67247"/>
                    <a:pt x="248698" y="67247"/>
                  </a:cubicBezTo>
                  <a:cubicBezTo>
                    <a:pt x="248698" y="51625"/>
                    <a:pt x="248698" y="37814"/>
                    <a:pt x="248698" y="23146"/>
                  </a:cubicBezTo>
                  <a:cubicBezTo>
                    <a:pt x="233839" y="23146"/>
                    <a:pt x="220599" y="23146"/>
                    <a:pt x="205645" y="23146"/>
                  </a:cubicBezTo>
                  <a:close/>
                  <a:moveTo>
                    <a:pt x="470344" y="600837"/>
                  </a:moveTo>
                  <a:cubicBezTo>
                    <a:pt x="460438" y="613410"/>
                    <a:pt x="451294" y="625031"/>
                    <a:pt x="441579" y="637413"/>
                  </a:cubicBezTo>
                  <a:cubicBezTo>
                    <a:pt x="449675" y="645128"/>
                    <a:pt x="460343" y="655320"/>
                    <a:pt x="471773" y="666083"/>
                  </a:cubicBezTo>
                  <a:cubicBezTo>
                    <a:pt x="483108" y="654749"/>
                    <a:pt x="493014" y="644843"/>
                    <a:pt x="503492" y="634460"/>
                  </a:cubicBezTo>
                  <a:cubicBezTo>
                    <a:pt x="492823" y="623602"/>
                    <a:pt x="483013" y="613601"/>
                    <a:pt x="470344" y="600837"/>
                  </a:cubicBezTo>
                  <a:close/>
                  <a:moveTo>
                    <a:pt x="443389" y="145256"/>
                  </a:moveTo>
                  <a:cubicBezTo>
                    <a:pt x="451866" y="155067"/>
                    <a:pt x="461677" y="166402"/>
                    <a:pt x="472249" y="178594"/>
                  </a:cubicBezTo>
                  <a:cubicBezTo>
                    <a:pt x="483108" y="167164"/>
                    <a:pt x="492633" y="157067"/>
                    <a:pt x="501110" y="148019"/>
                  </a:cubicBezTo>
                  <a:cubicBezTo>
                    <a:pt x="489585" y="136684"/>
                    <a:pt x="479869" y="127063"/>
                    <a:pt x="468059" y="115443"/>
                  </a:cubicBezTo>
                  <a:cubicBezTo>
                    <a:pt x="459867" y="125254"/>
                    <a:pt x="451390" y="135541"/>
                    <a:pt x="443389" y="145256"/>
                  </a:cubicBezTo>
                  <a:close/>
                  <a:moveTo>
                    <a:pt x="248984" y="713327"/>
                  </a:moveTo>
                  <a:cubicBezTo>
                    <a:pt x="233363" y="713327"/>
                    <a:pt x="219551" y="713327"/>
                    <a:pt x="204978" y="713327"/>
                  </a:cubicBezTo>
                  <a:cubicBezTo>
                    <a:pt x="204978" y="728377"/>
                    <a:pt x="204978" y="742093"/>
                    <a:pt x="204978" y="756476"/>
                  </a:cubicBezTo>
                  <a:cubicBezTo>
                    <a:pt x="220123" y="756476"/>
                    <a:pt x="233934" y="756476"/>
                    <a:pt x="248984" y="756476"/>
                  </a:cubicBezTo>
                  <a:cubicBezTo>
                    <a:pt x="248984" y="741997"/>
                    <a:pt x="248984" y="728948"/>
                    <a:pt x="248984" y="713327"/>
                  </a:cubicBezTo>
                  <a:close/>
                  <a:moveTo>
                    <a:pt x="592836" y="411385"/>
                  </a:moveTo>
                  <a:cubicBezTo>
                    <a:pt x="592836" y="396240"/>
                    <a:pt x="592836" y="382524"/>
                    <a:pt x="592836" y="369284"/>
                  </a:cubicBezTo>
                  <a:cubicBezTo>
                    <a:pt x="577691" y="369284"/>
                    <a:pt x="564642" y="369284"/>
                    <a:pt x="550355" y="369284"/>
                  </a:cubicBezTo>
                  <a:cubicBezTo>
                    <a:pt x="550355" y="384048"/>
                    <a:pt x="550355" y="397097"/>
                    <a:pt x="550355" y="411385"/>
                  </a:cubicBezTo>
                  <a:cubicBezTo>
                    <a:pt x="564737" y="411385"/>
                    <a:pt x="577882" y="411385"/>
                    <a:pt x="592836" y="411385"/>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5" name="任意多边形: 形状 104">
              <a:extLst>
                <a:ext uri="{FF2B5EF4-FFF2-40B4-BE49-F238E27FC236}">
                  <a16:creationId xmlns:a16="http://schemas.microsoft.com/office/drawing/2014/main" id="{B71CE61F-9DEF-5C46-EE26-A0B25F9C7DEA}"/>
                </a:ext>
              </a:extLst>
            </p:cNvPr>
            <p:cNvSpPr/>
            <p:nvPr/>
          </p:nvSpPr>
          <p:spPr>
            <a:xfrm>
              <a:off x="13002134" y="4629553"/>
              <a:ext cx="207581" cy="276261"/>
            </a:xfrm>
            <a:custGeom>
              <a:avLst/>
              <a:gdLst>
                <a:gd name="connsiteX0" fmla="*/ 306 w 207581"/>
                <a:gd name="connsiteY0" fmla="*/ 135737 h 276261"/>
                <a:gd name="connsiteX1" fmla="*/ 20 w 207581"/>
                <a:gd name="connsiteY1" fmla="*/ 35724 h 276261"/>
                <a:gd name="connsiteX2" fmla="*/ 16498 w 207581"/>
                <a:gd name="connsiteY2" fmla="*/ 10864 h 276261"/>
                <a:gd name="connsiteX3" fmla="*/ 178995 w 207581"/>
                <a:gd name="connsiteY3" fmla="*/ 54107 h 276261"/>
                <a:gd name="connsiteX4" fmla="*/ 179090 w 207581"/>
                <a:gd name="connsiteY4" fmla="*/ 222224 h 276261"/>
                <a:gd name="connsiteX5" fmla="*/ 16879 w 207581"/>
                <a:gd name="connsiteY5" fmla="*/ 264610 h 276261"/>
                <a:gd name="connsiteX6" fmla="*/ 1068 w 207581"/>
                <a:gd name="connsiteY6" fmla="*/ 240416 h 276261"/>
                <a:gd name="connsiteX7" fmla="*/ 306 w 207581"/>
                <a:gd name="connsiteY7" fmla="*/ 135737 h 27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81" h="276261">
                  <a:moveTo>
                    <a:pt x="306" y="135737"/>
                  </a:moveTo>
                  <a:cubicBezTo>
                    <a:pt x="306" y="102399"/>
                    <a:pt x="972" y="69062"/>
                    <a:pt x="20" y="35724"/>
                  </a:cubicBezTo>
                  <a:cubicBezTo>
                    <a:pt x="-361" y="22389"/>
                    <a:pt x="4687" y="16007"/>
                    <a:pt x="16498" y="10864"/>
                  </a:cubicBezTo>
                  <a:cubicBezTo>
                    <a:pt x="72315" y="-13520"/>
                    <a:pt x="139942" y="4101"/>
                    <a:pt x="178995" y="54107"/>
                  </a:cubicBezTo>
                  <a:cubicBezTo>
                    <a:pt x="217095" y="102780"/>
                    <a:pt x="217095" y="173075"/>
                    <a:pt x="179090" y="222224"/>
                  </a:cubicBezTo>
                  <a:cubicBezTo>
                    <a:pt x="140704" y="271849"/>
                    <a:pt x="71838" y="290518"/>
                    <a:pt x="16879" y="264610"/>
                  </a:cubicBezTo>
                  <a:cubicBezTo>
                    <a:pt x="9259" y="260990"/>
                    <a:pt x="1544" y="248894"/>
                    <a:pt x="1068" y="240416"/>
                  </a:cubicBezTo>
                  <a:cubicBezTo>
                    <a:pt x="-742" y="205650"/>
                    <a:pt x="306" y="170693"/>
                    <a:pt x="306" y="135737"/>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6" name="任意多边形: 形状 105">
              <a:extLst>
                <a:ext uri="{FF2B5EF4-FFF2-40B4-BE49-F238E27FC236}">
                  <a16:creationId xmlns:a16="http://schemas.microsoft.com/office/drawing/2014/main" id="{5D21CDE8-0909-098C-3E33-955713CCA0A0}"/>
                </a:ext>
              </a:extLst>
            </p:cNvPr>
            <p:cNvSpPr/>
            <p:nvPr/>
          </p:nvSpPr>
          <p:spPr>
            <a:xfrm>
              <a:off x="12290213" y="4422944"/>
              <a:ext cx="505740" cy="89837"/>
            </a:xfrm>
            <a:custGeom>
              <a:avLst/>
              <a:gdLst>
                <a:gd name="connsiteX0" fmla="*/ 42 w 505740"/>
                <a:gd name="connsiteY0" fmla="*/ 89838 h 89837"/>
                <a:gd name="connsiteX1" fmla="*/ 42 w 505740"/>
                <a:gd name="connsiteY1" fmla="*/ 36402 h 89837"/>
                <a:gd name="connsiteX2" fmla="*/ 35856 w 505740"/>
                <a:gd name="connsiteY2" fmla="*/ 207 h 89837"/>
                <a:gd name="connsiteX3" fmla="*/ 378661 w 505740"/>
                <a:gd name="connsiteY3" fmla="*/ 207 h 89837"/>
                <a:gd name="connsiteX4" fmla="*/ 473911 w 505740"/>
                <a:gd name="connsiteY4" fmla="*/ 17 h 89837"/>
                <a:gd name="connsiteX5" fmla="*/ 505725 w 505740"/>
                <a:gd name="connsiteY5" fmla="*/ 31259 h 89837"/>
                <a:gd name="connsiteX6" fmla="*/ 505629 w 505740"/>
                <a:gd name="connsiteY6" fmla="*/ 89838 h 89837"/>
                <a:gd name="connsiteX7" fmla="*/ 42 w 505740"/>
                <a:gd name="connsiteY7" fmla="*/ 89838 h 89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740" h="89837">
                  <a:moveTo>
                    <a:pt x="42" y="89838"/>
                  </a:moveTo>
                  <a:cubicBezTo>
                    <a:pt x="42" y="71073"/>
                    <a:pt x="-53" y="53738"/>
                    <a:pt x="42" y="36402"/>
                  </a:cubicBezTo>
                  <a:cubicBezTo>
                    <a:pt x="233" y="5732"/>
                    <a:pt x="5567" y="207"/>
                    <a:pt x="35856" y="207"/>
                  </a:cubicBezTo>
                  <a:cubicBezTo>
                    <a:pt x="150156" y="112"/>
                    <a:pt x="264361" y="207"/>
                    <a:pt x="378661" y="207"/>
                  </a:cubicBezTo>
                  <a:cubicBezTo>
                    <a:pt x="410379" y="207"/>
                    <a:pt x="442193" y="684"/>
                    <a:pt x="473911" y="17"/>
                  </a:cubicBezTo>
                  <a:cubicBezTo>
                    <a:pt x="495914" y="-459"/>
                    <a:pt x="506201" y="9161"/>
                    <a:pt x="505725" y="31259"/>
                  </a:cubicBezTo>
                  <a:cubicBezTo>
                    <a:pt x="505248" y="50214"/>
                    <a:pt x="505629" y="69168"/>
                    <a:pt x="505629" y="89838"/>
                  </a:cubicBezTo>
                  <a:cubicBezTo>
                    <a:pt x="337323" y="89838"/>
                    <a:pt x="170445" y="89838"/>
                    <a:pt x="42" y="89838"/>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7" name="任意多边形: 形状 106">
              <a:extLst>
                <a:ext uri="{FF2B5EF4-FFF2-40B4-BE49-F238E27FC236}">
                  <a16:creationId xmlns:a16="http://schemas.microsoft.com/office/drawing/2014/main" id="{00F5F4C8-F2AF-64C7-DD12-FA1FC762ACAB}"/>
                </a:ext>
              </a:extLst>
            </p:cNvPr>
            <p:cNvSpPr/>
            <p:nvPr/>
          </p:nvSpPr>
          <p:spPr>
            <a:xfrm>
              <a:off x="12130616" y="5160101"/>
              <a:ext cx="825150" cy="43243"/>
            </a:xfrm>
            <a:custGeom>
              <a:avLst/>
              <a:gdLst>
                <a:gd name="connsiteX0" fmla="*/ 825151 w 825150"/>
                <a:gd name="connsiteY0" fmla="*/ 0 h 43243"/>
                <a:gd name="connsiteX1" fmla="*/ 825151 w 825150"/>
                <a:gd name="connsiteY1" fmla="*/ 43243 h 43243"/>
                <a:gd name="connsiteX2" fmla="*/ 0 w 825150"/>
                <a:gd name="connsiteY2" fmla="*/ 43243 h 43243"/>
                <a:gd name="connsiteX3" fmla="*/ 0 w 825150"/>
                <a:gd name="connsiteY3" fmla="*/ 0 h 43243"/>
                <a:gd name="connsiteX4" fmla="*/ 825151 w 825150"/>
                <a:gd name="connsiteY4" fmla="*/ 0 h 43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150" h="43243">
                  <a:moveTo>
                    <a:pt x="825151" y="0"/>
                  </a:moveTo>
                  <a:cubicBezTo>
                    <a:pt x="825151" y="14288"/>
                    <a:pt x="825151" y="28099"/>
                    <a:pt x="825151" y="43243"/>
                  </a:cubicBezTo>
                  <a:cubicBezTo>
                    <a:pt x="550069" y="43243"/>
                    <a:pt x="275939" y="43243"/>
                    <a:pt x="0" y="43243"/>
                  </a:cubicBezTo>
                  <a:cubicBezTo>
                    <a:pt x="0" y="29527"/>
                    <a:pt x="0" y="15716"/>
                    <a:pt x="0" y="0"/>
                  </a:cubicBezTo>
                  <a:cubicBezTo>
                    <a:pt x="274415" y="0"/>
                    <a:pt x="549116" y="0"/>
                    <a:pt x="825151" y="0"/>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8" name="任意多边形: 形状 107">
              <a:extLst>
                <a:ext uri="{FF2B5EF4-FFF2-40B4-BE49-F238E27FC236}">
                  <a16:creationId xmlns:a16="http://schemas.microsoft.com/office/drawing/2014/main" id="{EBE32A5A-8B06-8096-C8E7-4CDE50437D7C}"/>
                </a:ext>
              </a:extLst>
            </p:cNvPr>
            <p:cNvSpPr/>
            <p:nvPr/>
          </p:nvSpPr>
          <p:spPr>
            <a:xfrm>
              <a:off x="13001652" y="4537830"/>
              <a:ext cx="299890" cy="456092"/>
            </a:xfrm>
            <a:custGeom>
              <a:avLst/>
              <a:gdLst>
                <a:gd name="connsiteX0" fmla="*/ 1359 w 299890"/>
                <a:gd name="connsiteY0" fmla="*/ 58771 h 456092"/>
                <a:gd name="connsiteX1" fmla="*/ 1359 w 299890"/>
                <a:gd name="connsiteY1" fmla="*/ 12575 h 456092"/>
                <a:gd name="connsiteX2" fmla="*/ 260248 w 299890"/>
                <a:gd name="connsiteY2" fmla="*/ 100300 h 456092"/>
                <a:gd name="connsiteX3" fmla="*/ 145662 w 299890"/>
                <a:gd name="connsiteY3" fmla="*/ 445772 h 456092"/>
                <a:gd name="connsiteX4" fmla="*/ 30981 w 299890"/>
                <a:gd name="connsiteY4" fmla="*/ 456059 h 456092"/>
                <a:gd name="connsiteX5" fmla="*/ 1073 w 299890"/>
                <a:gd name="connsiteY5" fmla="*/ 420055 h 456092"/>
                <a:gd name="connsiteX6" fmla="*/ 2502 w 299890"/>
                <a:gd name="connsiteY6" fmla="*/ 402433 h 456092"/>
                <a:gd name="connsiteX7" fmla="*/ 225006 w 299890"/>
                <a:gd name="connsiteY7" fmla="*/ 326138 h 456092"/>
                <a:gd name="connsiteX8" fmla="*/ 220815 w 299890"/>
                <a:gd name="connsiteY8" fmla="*/ 126875 h 456092"/>
                <a:gd name="connsiteX9" fmla="*/ 1359 w 299890"/>
                <a:gd name="connsiteY9" fmla="*/ 58771 h 45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9890" h="456092">
                  <a:moveTo>
                    <a:pt x="1359" y="58771"/>
                  </a:moveTo>
                  <a:cubicBezTo>
                    <a:pt x="1359" y="41055"/>
                    <a:pt x="1359" y="26863"/>
                    <a:pt x="1359" y="12575"/>
                  </a:cubicBezTo>
                  <a:cubicBezTo>
                    <a:pt x="89751" y="-22001"/>
                    <a:pt x="205479" y="17147"/>
                    <a:pt x="260248" y="100300"/>
                  </a:cubicBezTo>
                  <a:cubicBezTo>
                    <a:pt x="344068" y="227650"/>
                    <a:pt x="289871" y="396242"/>
                    <a:pt x="145662" y="445772"/>
                  </a:cubicBezTo>
                  <a:cubicBezTo>
                    <a:pt x="110325" y="457869"/>
                    <a:pt x="69367" y="454726"/>
                    <a:pt x="30981" y="456059"/>
                  </a:cubicBezTo>
                  <a:cubicBezTo>
                    <a:pt x="8693" y="456821"/>
                    <a:pt x="-3880" y="444629"/>
                    <a:pt x="1073" y="420055"/>
                  </a:cubicBezTo>
                  <a:cubicBezTo>
                    <a:pt x="2121" y="414721"/>
                    <a:pt x="2025" y="409196"/>
                    <a:pt x="2502" y="402433"/>
                  </a:cubicBezTo>
                  <a:cubicBezTo>
                    <a:pt x="94894" y="428246"/>
                    <a:pt x="172523" y="407577"/>
                    <a:pt x="225006" y="326138"/>
                  </a:cubicBezTo>
                  <a:cubicBezTo>
                    <a:pt x="267011" y="260892"/>
                    <a:pt x="265011" y="190312"/>
                    <a:pt x="220815" y="126875"/>
                  </a:cubicBezTo>
                  <a:cubicBezTo>
                    <a:pt x="167760" y="50770"/>
                    <a:pt x="91941" y="32292"/>
                    <a:pt x="1359" y="58771"/>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9" name="任意多边形: 形状 108">
              <a:extLst>
                <a:ext uri="{FF2B5EF4-FFF2-40B4-BE49-F238E27FC236}">
                  <a16:creationId xmlns:a16="http://schemas.microsoft.com/office/drawing/2014/main" id="{3783BAB9-EE14-2BFF-A180-AC7C4DCB7BC3}"/>
                </a:ext>
              </a:extLst>
            </p:cNvPr>
            <p:cNvSpPr/>
            <p:nvPr/>
          </p:nvSpPr>
          <p:spPr>
            <a:xfrm>
              <a:off x="12474945" y="4838251"/>
              <a:ext cx="134969" cy="89058"/>
            </a:xfrm>
            <a:custGeom>
              <a:avLst/>
              <a:gdLst>
                <a:gd name="connsiteX0" fmla="*/ 134969 w 134969"/>
                <a:gd name="connsiteY0" fmla="*/ 89059 h 89058"/>
                <a:gd name="connsiteX1" fmla="*/ 0 w 134969"/>
                <a:gd name="connsiteY1" fmla="*/ 89059 h 89058"/>
                <a:gd name="connsiteX2" fmla="*/ 0 w 134969"/>
                <a:gd name="connsiteY2" fmla="*/ 0 h 89058"/>
                <a:gd name="connsiteX3" fmla="*/ 134969 w 134969"/>
                <a:gd name="connsiteY3" fmla="*/ 0 h 89058"/>
                <a:gd name="connsiteX4" fmla="*/ 134969 w 134969"/>
                <a:gd name="connsiteY4" fmla="*/ 89059 h 89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69" h="89058">
                  <a:moveTo>
                    <a:pt x="134969" y="89059"/>
                  </a:moveTo>
                  <a:cubicBezTo>
                    <a:pt x="88964" y="89059"/>
                    <a:pt x="45053" y="89059"/>
                    <a:pt x="0" y="89059"/>
                  </a:cubicBezTo>
                  <a:cubicBezTo>
                    <a:pt x="0" y="58865"/>
                    <a:pt x="0" y="30004"/>
                    <a:pt x="0" y="0"/>
                  </a:cubicBezTo>
                  <a:cubicBezTo>
                    <a:pt x="45339" y="0"/>
                    <a:pt x="89344" y="0"/>
                    <a:pt x="134969" y="0"/>
                  </a:cubicBezTo>
                  <a:cubicBezTo>
                    <a:pt x="134969" y="29623"/>
                    <a:pt x="134969" y="58483"/>
                    <a:pt x="134969" y="89059"/>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0" name="任意多边形: 形状 109">
              <a:extLst>
                <a:ext uri="{FF2B5EF4-FFF2-40B4-BE49-F238E27FC236}">
                  <a16:creationId xmlns:a16="http://schemas.microsoft.com/office/drawing/2014/main" id="{72CD0AF1-0A8D-1189-A59F-CCE11C29C2A9}"/>
                </a:ext>
              </a:extLst>
            </p:cNvPr>
            <p:cNvSpPr/>
            <p:nvPr/>
          </p:nvSpPr>
          <p:spPr>
            <a:xfrm>
              <a:off x="13004154" y="3912611"/>
              <a:ext cx="96107" cy="95535"/>
            </a:xfrm>
            <a:custGeom>
              <a:avLst/>
              <a:gdLst>
                <a:gd name="connsiteX0" fmla="*/ 96107 w 96107"/>
                <a:gd name="connsiteY0" fmla="*/ 95536 h 95535"/>
                <a:gd name="connsiteX1" fmla="*/ 0 w 96107"/>
                <a:gd name="connsiteY1" fmla="*/ 95536 h 95535"/>
                <a:gd name="connsiteX2" fmla="*/ 0 w 96107"/>
                <a:gd name="connsiteY2" fmla="*/ 0 h 95535"/>
                <a:gd name="connsiteX3" fmla="*/ 96107 w 96107"/>
                <a:gd name="connsiteY3" fmla="*/ 95536 h 95535"/>
              </a:gdLst>
              <a:ahLst/>
              <a:cxnLst>
                <a:cxn ang="0">
                  <a:pos x="connsiteX0" y="connsiteY0"/>
                </a:cxn>
                <a:cxn ang="0">
                  <a:pos x="connsiteX1" y="connsiteY1"/>
                </a:cxn>
                <a:cxn ang="0">
                  <a:pos x="connsiteX2" y="connsiteY2"/>
                </a:cxn>
                <a:cxn ang="0">
                  <a:pos x="connsiteX3" y="connsiteY3"/>
                </a:cxn>
              </a:cxnLst>
              <a:rect l="l" t="t" r="r" b="b"/>
              <a:pathLst>
                <a:path w="96107" h="95535">
                  <a:moveTo>
                    <a:pt x="96107" y="95536"/>
                  </a:moveTo>
                  <a:cubicBezTo>
                    <a:pt x="65913" y="95536"/>
                    <a:pt x="33814" y="95536"/>
                    <a:pt x="0" y="95536"/>
                  </a:cubicBezTo>
                  <a:cubicBezTo>
                    <a:pt x="0" y="62579"/>
                    <a:pt x="0" y="30004"/>
                    <a:pt x="0" y="0"/>
                  </a:cubicBezTo>
                  <a:cubicBezTo>
                    <a:pt x="31432" y="31242"/>
                    <a:pt x="63722" y="63341"/>
                    <a:pt x="96107" y="95536"/>
                  </a:cubicBez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111" name="组合 110">
            <a:extLst>
              <a:ext uri="{FF2B5EF4-FFF2-40B4-BE49-F238E27FC236}">
                <a16:creationId xmlns:a16="http://schemas.microsoft.com/office/drawing/2014/main" id="{4EAF66D1-5007-8174-B0E7-CF46E35C40A1}"/>
              </a:ext>
            </a:extLst>
          </p:cNvPr>
          <p:cNvGrpSpPr/>
          <p:nvPr/>
        </p:nvGrpSpPr>
        <p:grpSpPr>
          <a:xfrm>
            <a:off x="1182119" y="3871393"/>
            <a:ext cx="676683" cy="677536"/>
            <a:chOff x="3841792" y="3871393"/>
            <a:chExt cx="676683" cy="677536"/>
          </a:xfrm>
          <a:solidFill>
            <a:srgbClr val="FEDE9D"/>
          </a:solidFill>
        </p:grpSpPr>
        <p:sp>
          <p:nvSpPr>
            <p:cNvPr id="112" name="任意多边形: 形状 111">
              <a:extLst>
                <a:ext uri="{FF2B5EF4-FFF2-40B4-BE49-F238E27FC236}">
                  <a16:creationId xmlns:a16="http://schemas.microsoft.com/office/drawing/2014/main" id="{8827EA22-00A2-BAE3-00E1-6E5DA625875A}"/>
                </a:ext>
              </a:extLst>
            </p:cNvPr>
            <p:cNvSpPr/>
            <p:nvPr/>
          </p:nvSpPr>
          <p:spPr>
            <a:xfrm>
              <a:off x="4052828" y="4082386"/>
              <a:ext cx="255384" cy="326192"/>
            </a:xfrm>
            <a:custGeom>
              <a:avLst/>
              <a:gdLst>
                <a:gd name="connsiteX0" fmla="*/ 255384 w 255384"/>
                <a:gd name="connsiteY0" fmla="*/ 27 h 326192"/>
                <a:gd name="connsiteX1" fmla="*/ 255384 w 255384"/>
                <a:gd name="connsiteY1" fmla="*/ 326192 h 326192"/>
                <a:gd name="connsiteX2" fmla="*/ 174242 w 255384"/>
                <a:gd name="connsiteY2" fmla="*/ 326192 h 326192"/>
                <a:gd name="connsiteX3" fmla="*/ 174242 w 255384"/>
                <a:gd name="connsiteY3" fmla="*/ 211064 h 326192"/>
                <a:gd name="connsiteX4" fmla="*/ 81384 w 255384"/>
                <a:gd name="connsiteY4" fmla="*/ 211064 h 326192"/>
                <a:gd name="connsiteX5" fmla="*/ 81384 w 255384"/>
                <a:gd name="connsiteY5" fmla="*/ 326192 h 326192"/>
                <a:gd name="connsiteX6" fmla="*/ 0 w 255384"/>
                <a:gd name="connsiteY6" fmla="*/ 326192 h 326192"/>
                <a:gd name="connsiteX7" fmla="*/ 0 w 255384"/>
                <a:gd name="connsiteY7" fmla="*/ 75 h 326192"/>
                <a:gd name="connsiteX8" fmla="*/ 91987 w 255384"/>
                <a:gd name="connsiteY8" fmla="*/ 317 h 326192"/>
                <a:gd name="connsiteX9" fmla="*/ 100023 w 255384"/>
                <a:gd name="connsiteY9" fmla="*/ 6224 h 326192"/>
                <a:gd name="connsiteX10" fmla="*/ 155506 w 255384"/>
                <a:gd name="connsiteY10" fmla="*/ 5885 h 326192"/>
                <a:gd name="connsiteX11" fmla="*/ 164898 w 255384"/>
                <a:gd name="connsiteY11" fmla="*/ 269 h 326192"/>
                <a:gd name="connsiteX12" fmla="*/ 255384 w 255384"/>
                <a:gd name="connsiteY12" fmla="*/ 27 h 326192"/>
                <a:gd name="connsiteX13" fmla="*/ 103219 w 255384"/>
                <a:gd name="connsiteY13" fmla="*/ 117334 h 326192"/>
                <a:gd name="connsiteX14" fmla="*/ 23094 w 255384"/>
                <a:gd name="connsiteY14" fmla="*/ 117334 h 326192"/>
                <a:gd name="connsiteX15" fmla="*/ 23094 w 255384"/>
                <a:gd name="connsiteY15" fmla="*/ 139266 h 326192"/>
                <a:gd name="connsiteX16" fmla="*/ 103219 w 255384"/>
                <a:gd name="connsiteY16" fmla="*/ 139266 h 326192"/>
                <a:gd name="connsiteX17" fmla="*/ 103219 w 255384"/>
                <a:gd name="connsiteY17" fmla="*/ 117334 h 326192"/>
                <a:gd name="connsiteX18" fmla="*/ 152311 w 255384"/>
                <a:gd name="connsiteY18" fmla="*/ 117334 h 326192"/>
                <a:gd name="connsiteX19" fmla="*/ 152311 w 255384"/>
                <a:gd name="connsiteY19" fmla="*/ 139411 h 326192"/>
                <a:gd name="connsiteX20" fmla="*/ 231952 w 255384"/>
                <a:gd name="connsiteY20" fmla="*/ 139411 h 326192"/>
                <a:gd name="connsiteX21" fmla="*/ 231952 w 255384"/>
                <a:gd name="connsiteY21" fmla="*/ 117334 h 326192"/>
                <a:gd name="connsiteX22" fmla="*/ 152311 w 255384"/>
                <a:gd name="connsiteY22" fmla="*/ 117334 h 326192"/>
                <a:gd name="connsiteX23" fmla="*/ 23094 w 255384"/>
                <a:gd name="connsiteY23" fmla="*/ 70469 h 326192"/>
                <a:gd name="connsiteX24" fmla="*/ 23094 w 255384"/>
                <a:gd name="connsiteY24" fmla="*/ 92352 h 326192"/>
                <a:gd name="connsiteX25" fmla="*/ 102783 w 255384"/>
                <a:gd name="connsiteY25" fmla="*/ 92352 h 326192"/>
                <a:gd name="connsiteX26" fmla="*/ 102783 w 255384"/>
                <a:gd name="connsiteY26" fmla="*/ 70469 h 326192"/>
                <a:gd name="connsiteX27" fmla="*/ 23094 w 255384"/>
                <a:gd name="connsiteY27" fmla="*/ 70469 h 326192"/>
                <a:gd name="connsiteX28" fmla="*/ 232339 w 255384"/>
                <a:gd name="connsiteY28" fmla="*/ 70663 h 326192"/>
                <a:gd name="connsiteX29" fmla="*/ 152262 w 255384"/>
                <a:gd name="connsiteY29" fmla="*/ 70663 h 326192"/>
                <a:gd name="connsiteX30" fmla="*/ 152262 w 255384"/>
                <a:gd name="connsiteY30" fmla="*/ 92110 h 326192"/>
                <a:gd name="connsiteX31" fmla="*/ 232339 w 255384"/>
                <a:gd name="connsiteY31" fmla="*/ 92110 h 326192"/>
                <a:gd name="connsiteX32" fmla="*/ 232339 w 255384"/>
                <a:gd name="connsiteY32" fmla="*/ 70663 h 326192"/>
                <a:gd name="connsiteX33" fmla="*/ 23190 w 255384"/>
                <a:gd name="connsiteY33" fmla="*/ 164296 h 326192"/>
                <a:gd name="connsiteX34" fmla="*/ 23190 w 255384"/>
                <a:gd name="connsiteY34" fmla="*/ 185985 h 326192"/>
                <a:gd name="connsiteX35" fmla="*/ 102686 w 255384"/>
                <a:gd name="connsiteY35" fmla="*/ 185985 h 326192"/>
                <a:gd name="connsiteX36" fmla="*/ 102686 w 255384"/>
                <a:gd name="connsiteY36" fmla="*/ 164296 h 326192"/>
                <a:gd name="connsiteX37" fmla="*/ 23190 w 255384"/>
                <a:gd name="connsiteY37" fmla="*/ 164296 h 326192"/>
                <a:gd name="connsiteX38" fmla="*/ 152359 w 255384"/>
                <a:gd name="connsiteY38" fmla="*/ 164296 h 326192"/>
                <a:gd name="connsiteX39" fmla="*/ 152359 w 255384"/>
                <a:gd name="connsiteY39" fmla="*/ 185937 h 326192"/>
                <a:gd name="connsiteX40" fmla="*/ 232000 w 255384"/>
                <a:gd name="connsiteY40" fmla="*/ 185937 h 326192"/>
                <a:gd name="connsiteX41" fmla="*/ 232000 w 255384"/>
                <a:gd name="connsiteY41" fmla="*/ 164296 h 326192"/>
                <a:gd name="connsiteX42" fmla="*/ 152359 w 255384"/>
                <a:gd name="connsiteY42" fmla="*/ 164296 h 32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55384" h="326192">
                  <a:moveTo>
                    <a:pt x="255384" y="27"/>
                  </a:moveTo>
                  <a:cubicBezTo>
                    <a:pt x="255384" y="109588"/>
                    <a:pt x="255384" y="217551"/>
                    <a:pt x="255384" y="326192"/>
                  </a:cubicBezTo>
                  <a:cubicBezTo>
                    <a:pt x="228466" y="326192"/>
                    <a:pt x="202032" y="326192"/>
                    <a:pt x="174242" y="326192"/>
                  </a:cubicBezTo>
                  <a:cubicBezTo>
                    <a:pt x="174242" y="287994"/>
                    <a:pt x="174242" y="249892"/>
                    <a:pt x="174242" y="211064"/>
                  </a:cubicBezTo>
                  <a:cubicBezTo>
                    <a:pt x="142822" y="211064"/>
                    <a:pt x="112805" y="211064"/>
                    <a:pt x="81384" y="211064"/>
                  </a:cubicBezTo>
                  <a:cubicBezTo>
                    <a:pt x="81384" y="249359"/>
                    <a:pt x="81384" y="287461"/>
                    <a:pt x="81384" y="326192"/>
                  </a:cubicBezTo>
                  <a:cubicBezTo>
                    <a:pt x="53594" y="326192"/>
                    <a:pt x="27160" y="326192"/>
                    <a:pt x="0" y="326192"/>
                  </a:cubicBezTo>
                  <a:cubicBezTo>
                    <a:pt x="0" y="217793"/>
                    <a:pt x="0" y="109539"/>
                    <a:pt x="0" y="75"/>
                  </a:cubicBezTo>
                  <a:cubicBezTo>
                    <a:pt x="30888" y="75"/>
                    <a:pt x="61437" y="-70"/>
                    <a:pt x="91987" y="317"/>
                  </a:cubicBezTo>
                  <a:cubicBezTo>
                    <a:pt x="94746" y="366"/>
                    <a:pt x="98038" y="3658"/>
                    <a:pt x="100023" y="6224"/>
                  </a:cubicBezTo>
                  <a:cubicBezTo>
                    <a:pt x="117646" y="28930"/>
                    <a:pt x="137399" y="28736"/>
                    <a:pt x="155506" y="5885"/>
                  </a:cubicBezTo>
                  <a:cubicBezTo>
                    <a:pt x="157685" y="3174"/>
                    <a:pt x="161703" y="317"/>
                    <a:pt x="164898" y="269"/>
                  </a:cubicBezTo>
                  <a:cubicBezTo>
                    <a:pt x="194625" y="-119"/>
                    <a:pt x="224448" y="27"/>
                    <a:pt x="255384" y="27"/>
                  </a:cubicBezTo>
                  <a:close/>
                  <a:moveTo>
                    <a:pt x="103219" y="117334"/>
                  </a:moveTo>
                  <a:cubicBezTo>
                    <a:pt x="75816" y="117334"/>
                    <a:pt x="49818" y="117334"/>
                    <a:pt x="23094" y="117334"/>
                  </a:cubicBezTo>
                  <a:cubicBezTo>
                    <a:pt x="23094" y="124887"/>
                    <a:pt x="23094" y="131858"/>
                    <a:pt x="23094" y="139266"/>
                  </a:cubicBezTo>
                  <a:cubicBezTo>
                    <a:pt x="50205" y="139266"/>
                    <a:pt x="76446" y="139266"/>
                    <a:pt x="103219" y="139266"/>
                  </a:cubicBezTo>
                  <a:cubicBezTo>
                    <a:pt x="103219" y="131713"/>
                    <a:pt x="103219" y="124983"/>
                    <a:pt x="103219" y="117334"/>
                  </a:cubicBezTo>
                  <a:close/>
                  <a:moveTo>
                    <a:pt x="152311" y="117334"/>
                  </a:moveTo>
                  <a:cubicBezTo>
                    <a:pt x="152311" y="125274"/>
                    <a:pt x="152311" y="132197"/>
                    <a:pt x="152311" y="139411"/>
                  </a:cubicBezTo>
                  <a:cubicBezTo>
                    <a:pt x="179229" y="139411"/>
                    <a:pt x="205179" y="139411"/>
                    <a:pt x="231952" y="139411"/>
                  </a:cubicBezTo>
                  <a:cubicBezTo>
                    <a:pt x="231952" y="131858"/>
                    <a:pt x="231952" y="124887"/>
                    <a:pt x="231952" y="117334"/>
                  </a:cubicBezTo>
                  <a:cubicBezTo>
                    <a:pt x="205276" y="117334"/>
                    <a:pt x="179277" y="117334"/>
                    <a:pt x="152311" y="117334"/>
                  </a:cubicBezTo>
                  <a:close/>
                  <a:moveTo>
                    <a:pt x="23094" y="70469"/>
                  </a:moveTo>
                  <a:cubicBezTo>
                    <a:pt x="23094" y="78457"/>
                    <a:pt x="23094" y="85090"/>
                    <a:pt x="23094" y="92352"/>
                  </a:cubicBezTo>
                  <a:cubicBezTo>
                    <a:pt x="50109" y="92352"/>
                    <a:pt x="76349" y="92352"/>
                    <a:pt x="102783" y="92352"/>
                  </a:cubicBezTo>
                  <a:cubicBezTo>
                    <a:pt x="102783" y="84558"/>
                    <a:pt x="102783" y="77586"/>
                    <a:pt x="102783" y="70469"/>
                  </a:cubicBezTo>
                  <a:cubicBezTo>
                    <a:pt x="75913" y="70469"/>
                    <a:pt x="49963" y="70469"/>
                    <a:pt x="23094" y="70469"/>
                  </a:cubicBezTo>
                  <a:close/>
                  <a:moveTo>
                    <a:pt x="232339" y="70663"/>
                  </a:moveTo>
                  <a:cubicBezTo>
                    <a:pt x="204888" y="70663"/>
                    <a:pt x="178648" y="70663"/>
                    <a:pt x="152262" y="70663"/>
                  </a:cubicBezTo>
                  <a:cubicBezTo>
                    <a:pt x="152262" y="78409"/>
                    <a:pt x="152262" y="85381"/>
                    <a:pt x="152262" y="92110"/>
                  </a:cubicBezTo>
                  <a:cubicBezTo>
                    <a:pt x="179423" y="92110"/>
                    <a:pt x="205663" y="92110"/>
                    <a:pt x="232339" y="92110"/>
                  </a:cubicBezTo>
                  <a:cubicBezTo>
                    <a:pt x="232339" y="84606"/>
                    <a:pt x="232339" y="78264"/>
                    <a:pt x="232339" y="70663"/>
                  </a:cubicBezTo>
                  <a:close/>
                  <a:moveTo>
                    <a:pt x="23190" y="164296"/>
                  </a:moveTo>
                  <a:cubicBezTo>
                    <a:pt x="23190" y="172574"/>
                    <a:pt x="23190" y="179159"/>
                    <a:pt x="23190" y="185985"/>
                  </a:cubicBezTo>
                  <a:cubicBezTo>
                    <a:pt x="50351" y="185985"/>
                    <a:pt x="76591" y="185985"/>
                    <a:pt x="102686" y="185985"/>
                  </a:cubicBezTo>
                  <a:cubicBezTo>
                    <a:pt x="102686" y="178142"/>
                    <a:pt x="102686" y="171219"/>
                    <a:pt x="102686" y="164296"/>
                  </a:cubicBezTo>
                  <a:cubicBezTo>
                    <a:pt x="75768" y="164296"/>
                    <a:pt x="49818" y="164296"/>
                    <a:pt x="23190" y="164296"/>
                  </a:cubicBezTo>
                  <a:close/>
                  <a:moveTo>
                    <a:pt x="152359" y="164296"/>
                  </a:moveTo>
                  <a:cubicBezTo>
                    <a:pt x="152359" y="171509"/>
                    <a:pt x="152359" y="178771"/>
                    <a:pt x="152359" y="185937"/>
                  </a:cubicBezTo>
                  <a:cubicBezTo>
                    <a:pt x="179423" y="185937"/>
                    <a:pt x="205711" y="185937"/>
                    <a:pt x="232000" y="185937"/>
                  </a:cubicBezTo>
                  <a:cubicBezTo>
                    <a:pt x="232000" y="178336"/>
                    <a:pt x="232000" y="171703"/>
                    <a:pt x="232000" y="164296"/>
                  </a:cubicBezTo>
                  <a:cubicBezTo>
                    <a:pt x="205227" y="164296"/>
                    <a:pt x="179277" y="164296"/>
                    <a:pt x="152359" y="164296"/>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13" name="任意多边形: 形状 112">
              <a:extLst>
                <a:ext uri="{FF2B5EF4-FFF2-40B4-BE49-F238E27FC236}">
                  <a16:creationId xmlns:a16="http://schemas.microsoft.com/office/drawing/2014/main" id="{F0AB80CF-390F-7904-7423-A66442213204}"/>
                </a:ext>
              </a:extLst>
            </p:cNvPr>
            <p:cNvSpPr/>
            <p:nvPr/>
          </p:nvSpPr>
          <p:spPr>
            <a:xfrm>
              <a:off x="4379817" y="4199962"/>
              <a:ext cx="115225" cy="302539"/>
            </a:xfrm>
            <a:custGeom>
              <a:avLst/>
              <a:gdLst>
                <a:gd name="connsiteX0" fmla="*/ 115225 w 115225"/>
                <a:gd name="connsiteY0" fmla="*/ 0 h 302539"/>
                <a:gd name="connsiteX1" fmla="*/ 115225 w 115225"/>
                <a:gd name="connsiteY1" fmla="*/ 302491 h 302539"/>
                <a:gd name="connsiteX2" fmla="*/ 93633 w 115225"/>
                <a:gd name="connsiteY2" fmla="*/ 302491 h 302539"/>
                <a:gd name="connsiteX3" fmla="*/ 93633 w 115225"/>
                <a:gd name="connsiteY3" fmla="*/ 210311 h 302539"/>
                <a:gd name="connsiteX4" fmla="*/ 23190 w 115225"/>
                <a:gd name="connsiteY4" fmla="*/ 210311 h 302539"/>
                <a:gd name="connsiteX5" fmla="*/ 23190 w 115225"/>
                <a:gd name="connsiteY5" fmla="*/ 302540 h 302539"/>
                <a:gd name="connsiteX6" fmla="*/ 0 w 115225"/>
                <a:gd name="connsiteY6" fmla="*/ 302540 h 302539"/>
                <a:gd name="connsiteX7" fmla="*/ 0 w 115225"/>
                <a:gd name="connsiteY7" fmla="*/ 48 h 302539"/>
                <a:gd name="connsiteX8" fmla="*/ 115225 w 115225"/>
                <a:gd name="connsiteY8" fmla="*/ 0 h 302539"/>
                <a:gd name="connsiteX9" fmla="*/ 92568 w 115225"/>
                <a:gd name="connsiteY9" fmla="*/ 70104 h 302539"/>
                <a:gd name="connsiteX10" fmla="*/ 70152 w 115225"/>
                <a:gd name="connsiteY10" fmla="*/ 70104 h 302539"/>
                <a:gd name="connsiteX11" fmla="*/ 70152 w 115225"/>
                <a:gd name="connsiteY11" fmla="*/ 91890 h 302539"/>
                <a:gd name="connsiteX12" fmla="*/ 92568 w 115225"/>
                <a:gd name="connsiteY12" fmla="*/ 91890 h 302539"/>
                <a:gd name="connsiteX13" fmla="*/ 92568 w 115225"/>
                <a:gd name="connsiteY13" fmla="*/ 70104 h 302539"/>
                <a:gd name="connsiteX14" fmla="*/ 92471 w 115225"/>
                <a:gd name="connsiteY14" fmla="*/ 23287 h 302539"/>
                <a:gd name="connsiteX15" fmla="*/ 70104 w 115225"/>
                <a:gd name="connsiteY15" fmla="*/ 23287 h 302539"/>
                <a:gd name="connsiteX16" fmla="*/ 70104 w 115225"/>
                <a:gd name="connsiteY16" fmla="*/ 44928 h 302539"/>
                <a:gd name="connsiteX17" fmla="*/ 92471 w 115225"/>
                <a:gd name="connsiteY17" fmla="*/ 44928 h 302539"/>
                <a:gd name="connsiteX18" fmla="*/ 92471 w 115225"/>
                <a:gd name="connsiteY18" fmla="*/ 23287 h 302539"/>
                <a:gd name="connsiteX19" fmla="*/ 23432 w 115225"/>
                <a:gd name="connsiteY19" fmla="*/ 91648 h 302539"/>
                <a:gd name="connsiteX20" fmla="*/ 45509 w 115225"/>
                <a:gd name="connsiteY20" fmla="*/ 91648 h 302539"/>
                <a:gd name="connsiteX21" fmla="*/ 45509 w 115225"/>
                <a:gd name="connsiteY21" fmla="*/ 70055 h 302539"/>
                <a:gd name="connsiteX22" fmla="*/ 23432 w 115225"/>
                <a:gd name="connsiteY22" fmla="*/ 70055 h 302539"/>
                <a:gd name="connsiteX23" fmla="*/ 23432 w 115225"/>
                <a:gd name="connsiteY23" fmla="*/ 91648 h 302539"/>
                <a:gd name="connsiteX24" fmla="*/ 93342 w 115225"/>
                <a:gd name="connsiteY24" fmla="*/ 138513 h 302539"/>
                <a:gd name="connsiteX25" fmla="*/ 92180 w 115225"/>
                <a:gd name="connsiteY25" fmla="*/ 117065 h 302539"/>
                <a:gd name="connsiteX26" fmla="*/ 69862 w 115225"/>
                <a:gd name="connsiteY26" fmla="*/ 117065 h 302539"/>
                <a:gd name="connsiteX27" fmla="*/ 69862 w 115225"/>
                <a:gd name="connsiteY27" fmla="*/ 138513 h 302539"/>
                <a:gd name="connsiteX28" fmla="*/ 93342 w 115225"/>
                <a:gd name="connsiteY28" fmla="*/ 138513 h 302539"/>
                <a:gd name="connsiteX29" fmla="*/ 70152 w 115225"/>
                <a:gd name="connsiteY29" fmla="*/ 163301 h 302539"/>
                <a:gd name="connsiteX30" fmla="*/ 70152 w 115225"/>
                <a:gd name="connsiteY30" fmla="*/ 185329 h 302539"/>
                <a:gd name="connsiteX31" fmla="*/ 92084 w 115225"/>
                <a:gd name="connsiteY31" fmla="*/ 185329 h 302539"/>
                <a:gd name="connsiteX32" fmla="*/ 92084 w 115225"/>
                <a:gd name="connsiteY32" fmla="*/ 163301 h 302539"/>
                <a:gd name="connsiteX33" fmla="*/ 70152 w 115225"/>
                <a:gd name="connsiteY33" fmla="*/ 163301 h 302539"/>
                <a:gd name="connsiteX34" fmla="*/ 23481 w 115225"/>
                <a:gd name="connsiteY34" fmla="*/ 45073 h 302539"/>
                <a:gd name="connsiteX35" fmla="*/ 45364 w 115225"/>
                <a:gd name="connsiteY35" fmla="*/ 45073 h 302539"/>
                <a:gd name="connsiteX36" fmla="*/ 45364 w 115225"/>
                <a:gd name="connsiteY36" fmla="*/ 23384 h 302539"/>
                <a:gd name="connsiteX37" fmla="*/ 23481 w 115225"/>
                <a:gd name="connsiteY37" fmla="*/ 23384 h 302539"/>
                <a:gd name="connsiteX38" fmla="*/ 23481 w 115225"/>
                <a:gd name="connsiteY38" fmla="*/ 45073 h 302539"/>
                <a:gd name="connsiteX39" fmla="*/ 45412 w 115225"/>
                <a:gd name="connsiteY39" fmla="*/ 117065 h 302539"/>
                <a:gd name="connsiteX40" fmla="*/ 23529 w 115225"/>
                <a:gd name="connsiteY40" fmla="*/ 117065 h 302539"/>
                <a:gd name="connsiteX41" fmla="*/ 23529 w 115225"/>
                <a:gd name="connsiteY41" fmla="*/ 138319 h 302539"/>
                <a:gd name="connsiteX42" fmla="*/ 45412 w 115225"/>
                <a:gd name="connsiteY42" fmla="*/ 138319 h 302539"/>
                <a:gd name="connsiteX43" fmla="*/ 45412 w 115225"/>
                <a:gd name="connsiteY43" fmla="*/ 117065 h 302539"/>
                <a:gd name="connsiteX44" fmla="*/ 45558 w 115225"/>
                <a:gd name="connsiteY44" fmla="*/ 163640 h 302539"/>
                <a:gd name="connsiteX45" fmla="*/ 23723 w 115225"/>
                <a:gd name="connsiteY45" fmla="*/ 163640 h 302539"/>
                <a:gd name="connsiteX46" fmla="*/ 23723 w 115225"/>
                <a:gd name="connsiteY46" fmla="*/ 185184 h 302539"/>
                <a:gd name="connsiteX47" fmla="*/ 45558 w 115225"/>
                <a:gd name="connsiteY47" fmla="*/ 185184 h 302539"/>
                <a:gd name="connsiteX48" fmla="*/ 45558 w 115225"/>
                <a:gd name="connsiteY48" fmla="*/ 163640 h 302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5225" h="302539">
                  <a:moveTo>
                    <a:pt x="115225" y="0"/>
                  </a:moveTo>
                  <a:cubicBezTo>
                    <a:pt x="115225" y="101040"/>
                    <a:pt x="115225" y="201306"/>
                    <a:pt x="115225" y="302491"/>
                  </a:cubicBezTo>
                  <a:cubicBezTo>
                    <a:pt x="108205" y="302491"/>
                    <a:pt x="101573" y="302491"/>
                    <a:pt x="93633" y="302491"/>
                  </a:cubicBezTo>
                  <a:cubicBezTo>
                    <a:pt x="93633" y="272087"/>
                    <a:pt x="93633" y="241683"/>
                    <a:pt x="93633" y="210311"/>
                  </a:cubicBezTo>
                  <a:cubicBezTo>
                    <a:pt x="69668" y="210311"/>
                    <a:pt x="47010" y="210311"/>
                    <a:pt x="23190" y="210311"/>
                  </a:cubicBezTo>
                  <a:cubicBezTo>
                    <a:pt x="23190" y="240812"/>
                    <a:pt x="23190" y="271264"/>
                    <a:pt x="23190" y="302540"/>
                  </a:cubicBezTo>
                  <a:cubicBezTo>
                    <a:pt x="15057" y="302540"/>
                    <a:pt x="7988" y="302540"/>
                    <a:pt x="0" y="302540"/>
                  </a:cubicBezTo>
                  <a:cubicBezTo>
                    <a:pt x="0" y="202080"/>
                    <a:pt x="0" y="101524"/>
                    <a:pt x="0" y="48"/>
                  </a:cubicBezTo>
                  <a:cubicBezTo>
                    <a:pt x="37715" y="0"/>
                    <a:pt x="75768" y="0"/>
                    <a:pt x="115225" y="0"/>
                  </a:cubicBezTo>
                  <a:close/>
                  <a:moveTo>
                    <a:pt x="92568" y="70104"/>
                  </a:moveTo>
                  <a:cubicBezTo>
                    <a:pt x="84289" y="70104"/>
                    <a:pt x="77269" y="70104"/>
                    <a:pt x="70152" y="70104"/>
                  </a:cubicBezTo>
                  <a:cubicBezTo>
                    <a:pt x="70152" y="77898"/>
                    <a:pt x="70152" y="84870"/>
                    <a:pt x="70152" y="91890"/>
                  </a:cubicBezTo>
                  <a:cubicBezTo>
                    <a:pt x="78092" y="91890"/>
                    <a:pt x="85112" y="91890"/>
                    <a:pt x="92568" y="91890"/>
                  </a:cubicBezTo>
                  <a:cubicBezTo>
                    <a:pt x="92568" y="84434"/>
                    <a:pt x="92568" y="77705"/>
                    <a:pt x="92568" y="70104"/>
                  </a:cubicBezTo>
                  <a:close/>
                  <a:moveTo>
                    <a:pt x="92471" y="23287"/>
                  </a:moveTo>
                  <a:cubicBezTo>
                    <a:pt x="84240" y="23287"/>
                    <a:pt x="77220" y="23287"/>
                    <a:pt x="70104" y="23287"/>
                  </a:cubicBezTo>
                  <a:cubicBezTo>
                    <a:pt x="70104" y="31033"/>
                    <a:pt x="70104" y="38053"/>
                    <a:pt x="70104" y="44928"/>
                  </a:cubicBezTo>
                  <a:cubicBezTo>
                    <a:pt x="77898" y="44928"/>
                    <a:pt x="84918" y="44928"/>
                    <a:pt x="92471" y="44928"/>
                  </a:cubicBezTo>
                  <a:cubicBezTo>
                    <a:pt x="92471" y="37472"/>
                    <a:pt x="92471" y="30840"/>
                    <a:pt x="92471" y="23287"/>
                  </a:cubicBezTo>
                  <a:close/>
                  <a:moveTo>
                    <a:pt x="23432" y="91648"/>
                  </a:moveTo>
                  <a:cubicBezTo>
                    <a:pt x="31518" y="91648"/>
                    <a:pt x="38392" y="91648"/>
                    <a:pt x="45509" y="91648"/>
                  </a:cubicBezTo>
                  <a:cubicBezTo>
                    <a:pt x="45509" y="83998"/>
                    <a:pt x="45509" y="77366"/>
                    <a:pt x="45509" y="70055"/>
                  </a:cubicBezTo>
                  <a:cubicBezTo>
                    <a:pt x="37860" y="70055"/>
                    <a:pt x="30937" y="70055"/>
                    <a:pt x="23432" y="70055"/>
                  </a:cubicBezTo>
                  <a:cubicBezTo>
                    <a:pt x="23432" y="77511"/>
                    <a:pt x="23432" y="84192"/>
                    <a:pt x="23432" y="91648"/>
                  </a:cubicBezTo>
                  <a:close/>
                  <a:moveTo>
                    <a:pt x="93342" y="138513"/>
                  </a:moveTo>
                  <a:cubicBezTo>
                    <a:pt x="92907" y="130234"/>
                    <a:pt x="92519" y="123407"/>
                    <a:pt x="92180" y="117065"/>
                  </a:cubicBezTo>
                  <a:cubicBezTo>
                    <a:pt x="83466" y="117065"/>
                    <a:pt x="76833" y="117065"/>
                    <a:pt x="69862" y="117065"/>
                  </a:cubicBezTo>
                  <a:cubicBezTo>
                    <a:pt x="69862" y="124618"/>
                    <a:pt x="69862" y="131299"/>
                    <a:pt x="69862" y="138513"/>
                  </a:cubicBezTo>
                  <a:cubicBezTo>
                    <a:pt x="77511" y="138513"/>
                    <a:pt x="84531" y="138513"/>
                    <a:pt x="93342" y="138513"/>
                  </a:cubicBezTo>
                  <a:close/>
                  <a:moveTo>
                    <a:pt x="70152" y="163301"/>
                  </a:moveTo>
                  <a:cubicBezTo>
                    <a:pt x="70152" y="171531"/>
                    <a:pt x="70152" y="178503"/>
                    <a:pt x="70152" y="185329"/>
                  </a:cubicBezTo>
                  <a:cubicBezTo>
                    <a:pt x="77995" y="185329"/>
                    <a:pt x="85015" y="185329"/>
                    <a:pt x="92084" y="185329"/>
                  </a:cubicBezTo>
                  <a:cubicBezTo>
                    <a:pt x="92084" y="177486"/>
                    <a:pt x="92084" y="170563"/>
                    <a:pt x="92084" y="163301"/>
                  </a:cubicBezTo>
                  <a:cubicBezTo>
                    <a:pt x="84386" y="163301"/>
                    <a:pt x="77656" y="163301"/>
                    <a:pt x="70152" y="163301"/>
                  </a:cubicBezTo>
                  <a:close/>
                  <a:moveTo>
                    <a:pt x="23481" y="45073"/>
                  </a:moveTo>
                  <a:cubicBezTo>
                    <a:pt x="31469" y="45073"/>
                    <a:pt x="38053" y="45073"/>
                    <a:pt x="45364" y="45073"/>
                  </a:cubicBezTo>
                  <a:cubicBezTo>
                    <a:pt x="45364" y="37424"/>
                    <a:pt x="45364" y="30549"/>
                    <a:pt x="45364" y="23384"/>
                  </a:cubicBezTo>
                  <a:cubicBezTo>
                    <a:pt x="37569" y="23384"/>
                    <a:pt x="30695" y="23384"/>
                    <a:pt x="23481" y="23384"/>
                  </a:cubicBezTo>
                  <a:cubicBezTo>
                    <a:pt x="23481" y="30840"/>
                    <a:pt x="23481" y="37472"/>
                    <a:pt x="23481" y="45073"/>
                  </a:cubicBezTo>
                  <a:close/>
                  <a:moveTo>
                    <a:pt x="45412" y="117065"/>
                  </a:moveTo>
                  <a:cubicBezTo>
                    <a:pt x="37715" y="117065"/>
                    <a:pt x="30791" y="117065"/>
                    <a:pt x="23529" y="117065"/>
                  </a:cubicBezTo>
                  <a:cubicBezTo>
                    <a:pt x="23529" y="124618"/>
                    <a:pt x="23529" y="131251"/>
                    <a:pt x="23529" y="138319"/>
                  </a:cubicBezTo>
                  <a:cubicBezTo>
                    <a:pt x="31179" y="138319"/>
                    <a:pt x="38150" y="138319"/>
                    <a:pt x="45412" y="138319"/>
                  </a:cubicBezTo>
                  <a:cubicBezTo>
                    <a:pt x="45412" y="130912"/>
                    <a:pt x="45412" y="124279"/>
                    <a:pt x="45412" y="117065"/>
                  </a:cubicBezTo>
                  <a:close/>
                  <a:moveTo>
                    <a:pt x="45558" y="163640"/>
                  </a:moveTo>
                  <a:cubicBezTo>
                    <a:pt x="37957" y="163640"/>
                    <a:pt x="31082" y="163640"/>
                    <a:pt x="23723" y="163640"/>
                  </a:cubicBezTo>
                  <a:cubicBezTo>
                    <a:pt x="23723" y="171241"/>
                    <a:pt x="23723" y="178164"/>
                    <a:pt x="23723" y="185184"/>
                  </a:cubicBezTo>
                  <a:cubicBezTo>
                    <a:pt x="31421" y="185184"/>
                    <a:pt x="38344" y="185184"/>
                    <a:pt x="45558" y="185184"/>
                  </a:cubicBezTo>
                  <a:cubicBezTo>
                    <a:pt x="45558" y="177583"/>
                    <a:pt x="45558" y="170999"/>
                    <a:pt x="45558" y="163640"/>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6" name="任意多边形: 形状 125">
              <a:extLst>
                <a:ext uri="{FF2B5EF4-FFF2-40B4-BE49-F238E27FC236}">
                  <a16:creationId xmlns:a16="http://schemas.microsoft.com/office/drawing/2014/main" id="{CD78352B-98F4-22FF-6A86-BD168AD63003}"/>
                </a:ext>
              </a:extLst>
            </p:cNvPr>
            <p:cNvSpPr/>
            <p:nvPr/>
          </p:nvSpPr>
          <p:spPr>
            <a:xfrm>
              <a:off x="3865999" y="4199768"/>
              <a:ext cx="115225" cy="302878"/>
            </a:xfrm>
            <a:custGeom>
              <a:avLst/>
              <a:gdLst>
                <a:gd name="connsiteX0" fmla="*/ 115225 w 115225"/>
                <a:gd name="connsiteY0" fmla="*/ 302878 h 302878"/>
                <a:gd name="connsiteX1" fmla="*/ 92326 w 115225"/>
                <a:gd name="connsiteY1" fmla="*/ 302878 h 302878"/>
                <a:gd name="connsiteX2" fmla="*/ 92326 w 115225"/>
                <a:gd name="connsiteY2" fmla="*/ 210311 h 302878"/>
                <a:gd name="connsiteX3" fmla="*/ 21883 w 115225"/>
                <a:gd name="connsiteY3" fmla="*/ 210311 h 302878"/>
                <a:gd name="connsiteX4" fmla="*/ 21883 w 115225"/>
                <a:gd name="connsiteY4" fmla="*/ 302830 h 302878"/>
                <a:gd name="connsiteX5" fmla="*/ 0 w 115225"/>
                <a:gd name="connsiteY5" fmla="*/ 302830 h 302878"/>
                <a:gd name="connsiteX6" fmla="*/ 0 w 115225"/>
                <a:gd name="connsiteY6" fmla="*/ 0 h 302878"/>
                <a:gd name="connsiteX7" fmla="*/ 115225 w 115225"/>
                <a:gd name="connsiteY7" fmla="*/ 0 h 302878"/>
                <a:gd name="connsiteX8" fmla="*/ 115225 w 115225"/>
                <a:gd name="connsiteY8" fmla="*/ 302878 h 302878"/>
                <a:gd name="connsiteX9" fmla="*/ 44638 w 115225"/>
                <a:gd name="connsiteY9" fmla="*/ 92374 h 302878"/>
                <a:gd name="connsiteX10" fmla="*/ 44638 w 115225"/>
                <a:gd name="connsiteY10" fmla="*/ 70394 h 302878"/>
                <a:gd name="connsiteX11" fmla="*/ 22803 w 115225"/>
                <a:gd name="connsiteY11" fmla="*/ 70394 h 302878"/>
                <a:gd name="connsiteX12" fmla="*/ 22803 w 115225"/>
                <a:gd name="connsiteY12" fmla="*/ 92374 h 302878"/>
                <a:gd name="connsiteX13" fmla="*/ 44638 w 115225"/>
                <a:gd name="connsiteY13" fmla="*/ 92374 h 302878"/>
                <a:gd name="connsiteX14" fmla="*/ 44928 w 115225"/>
                <a:gd name="connsiteY14" fmla="*/ 45316 h 302878"/>
                <a:gd name="connsiteX15" fmla="*/ 44928 w 115225"/>
                <a:gd name="connsiteY15" fmla="*/ 23384 h 302878"/>
                <a:gd name="connsiteX16" fmla="*/ 22658 w 115225"/>
                <a:gd name="connsiteY16" fmla="*/ 23384 h 302878"/>
                <a:gd name="connsiteX17" fmla="*/ 22658 w 115225"/>
                <a:gd name="connsiteY17" fmla="*/ 45316 h 302878"/>
                <a:gd name="connsiteX18" fmla="*/ 44928 w 115225"/>
                <a:gd name="connsiteY18" fmla="*/ 45316 h 302878"/>
                <a:gd name="connsiteX19" fmla="*/ 69523 w 115225"/>
                <a:gd name="connsiteY19" fmla="*/ 70152 h 302878"/>
                <a:gd name="connsiteX20" fmla="*/ 69523 w 115225"/>
                <a:gd name="connsiteY20" fmla="*/ 92035 h 302878"/>
                <a:gd name="connsiteX21" fmla="*/ 91115 w 115225"/>
                <a:gd name="connsiteY21" fmla="*/ 92035 h 302878"/>
                <a:gd name="connsiteX22" fmla="*/ 91115 w 115225"/>
                <a:gd name="connsiteY22" fmla="*/ 70152 h 302878"/>
                <a:gd name="connsiteX23" fmla="*/ 69523 w 115225"/>
                <a:gd name="connsiteY23" fmla="*/ 70152 h 302878"/>
                <a:gd name="connsiteX24" fmla="*/ 45025 w 115225"/>
                <a:gd name="connsiteY24" fmla="*/ 138900 h 302878"/>
                <a:gd name="connsiteX25" fmla="*/ 45025 w 115225"/>
                <a:gd name="connsiteY25" fmla="*/ 117065 h 302878"/>
                <a:gd name="connsiteX26" fmla="*/ 22755 w 115225"/>
                <a:gd name="connsiteY26" fmla="*/ 117065 h 302878"/>
                <a:gd name="connsiteX27" fmla="*/ 22755 w 115225"/>
                <a:gd name="connsiteY27" fmla="*/ 138900 h 302878"/>
                <a:gd name="connsiteX28" fmla="*/ 45025 w 115225"/>
                <a:gd name="connsiteY28" fmla="*/ 138900 h 302878"/>
                <a:gd name="connsiteX29" fmla="*/ 22658 w 115225"/>
                <a:gd name="connsiteY29" fmla="*/ 185765 h 302878"/>
                <a:gd name="connsiteX30" fmla="*/ 44977 w 115225"/>
                <a:gd name="connsiteY30" fmla="*/ 185765 h 302878"/>
                <a:gd name="connsiteX31" fmla="*/ 44977 w 115225"/>
                <a:gd name="connsiteY31" fmla="*/ 164221 h 302878"/>
                <a:gd name="connsiteX32" fmla="*/ 22658 w 115225"/>
                <a:gd name="connsiteY32" fmla="*/ 164221 h 302878"/>
                <a:gd name="connsiteX33" fmla="*/ 22658 w 115225"/>
                <a:gd name="connsiteY33" fmla="*/ 185765 h 302878"/>
                <a:gd name="connsiteX34" fmla="*/ 91261 w 115225"/>
                <a:gd name="connsiteY34" fmla="*/ 45267 h 302878"/>
                <a:gd name="connsiteX35" fmla="*/ 91261 w 115225"/>
                <a:gd name="connsiteY35" fmla="*/ 23578 h 302878"/>
                <a:gd name="connsiteX36" fmla="*/ 69813 w 115225"/>
                <a:gd name="connsiteY36" fmla="*/ 23578 h 302878"/>
                <a:gd name="connsiteX37" fmla="*/ 69813 w 115225"/>
                <a:gd name="connsiteY37" fmla="*/ 45267 h 302878"/>
                <a:gd name="connsiteX38" fmla="*/ 91261 w 115225"/>
                <a:gd name="connsiteY38" fmla="*/ 45267 h 302878"/>
                <a:gd name="connsiteX39" fmla="*/ 69668 w 115225"/>
                <a:gd name="connsiteY39" fmla="*/ 117065 h 302878"/>
                <a:gd name="connsiteX40" fmla="*/ 69668 w 115225"/>
                <a:gd name="connsiteY40" fmla="*/ 138367 h 302878"/>
                <a:gd name="connsiteX41" fmla="*/ 91212 w 115225"/>
                <a:gd name="connsiteY41" fmla="*/ 138367 h 302878"/>
                <a:gd name="connsiteX42" fmla="*/ 91212 w 115225"/>
                <a:gd name="connsiteY42" fmla="*/ 117065 h 302878"/>
                <a:gd name="connsiteX43" fmla="*/ 69668 w 115225"/>
                <a:gd name="connsiteY43" fmla="*/ 117065 h 302878"/>
                <a:gd name="connsiteX44" fmla="*/ 91503 w 115225"/>
                <a:gd name="connsiteY44" fmla="*/ 163785 h 302878"/>
                <a:gd name="connsiteX45" fmla="*/ 69619 w 115225"/>
                <a:gd name="connsiteY45" fmla="*/ 163785 h 302878"/>
                <a:gd name="connsiteX46" fmla="*/ 69619 w 115225"/>
                <a:gd name="connsiteY46" fmla="*/ 185474 h 302878"/>
                <a:gd name="connsiteX47" fmla="*/ 91503 w 115225"/>
                <a:gd name="connsiteY47" fmla="*/ 185474 h 302878"/>
                <a:gd name="connsiteX48" fmla="*/ 91503 w 115225"/>
                <a:gd name="connsiteY48" fmla="*/ 163785 h 30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5225" h="302878">
                  <a:moveTo>
                    <a:pt x="115225" y="302878"/>
                  </a:moveTo>
                  <a:cubicBezTo>
                    <a:pt x="107528" y="302878"/>
                    <a:pt x="100459" y="302878"/>
                    <a:pt x="92326" y="302878"/>
                  </a:cubicBezTo>
                  <a:cubicBezTo>
                    <a:pt x="92326" y="272039"/>
                    <a:pt x="92326" y="241538"/>
                    <a:pt x="92326" y="210311"/>
                  </a:cubicBezTo>
                  <a:cubicBezTo>
                    <a:pt x="68554" y="210311"/>
                    <a:pt x="45848" y="210311"/>
                    <a:pt x="21883" y="210311"/>
                  </a:cubicBezTo>
                  <a:cubicBezTo>
                    <a:pt x="21883" y="241247"/>
                    <a:pt x="21883" y="271700"/>
                    <a:pt x="21883" y="302830"/>
                  </a:cubicBezTo>
                  <a:cubicBezTo>
                    <a:pt x="13992" y="302830"/>
                    <a:pt x="7407" y="302830"/>
                    <a:pt x="0" y="302830"/>
                  </a:cubicBezTo>
                  <a:cubicBezTo>
                    <a:pt x="0" y="201790"/>
                    <a:pt x="0" y="101234"/>
                    <a:pt x="0" y="0"/>
                  </a:cubicBezTo>
                  <a:cubicBezTo>
                    <a:pt x="38538" y="0"/>
                    <a:pt x="76591" y="0"/>
                    <a:pt x="115225" y="0"/>
                  </a:cubicBezTo>
                  <a:cubicBezTo>
                    <a:pt x="115225" y="101185"/>
                    <a:pt x="115225" y="201741"/>
                    <a:pt x="115225" y="302878"/>
                  </a:cubicBezTo>
                  <a:close/>
                  <a:moveTo>
                    <a:pt x="44638" y="92374"/>
                  </a:moveTo>
                  <a:cubicBezTo>
                    <a:pt x="44638" y="84095"/>
                    <a:pt x="44638" y="77124"/>
                    <a:pt x="44638" y="70394"/>
                  </a:cubicBezTo>
                  <a:cubicBezTo>
                    <a:pt x="36601" y="70394"/>
                    <a:pt x="29581" y="70394"/>
                    <a:pt x="22803" y="70394"/>
                  </a:cubicBezTo>
                  <a:cubicBezTo>
                    <a:pt x="22803" y="78286"/>
                    <a:pt x="22803" y="85306"/>
                    <a:pt x="22803" y="92374"/>
                  </a:cubicBezTo>
                  <a:cubicBezTo>
                    <a:pt x="30501" y="92374"/>
                    <a:pt x="37230" y="92374"/>
                    <a:pt x="44638" y="92374"/>
                  </a:cubicBezTo>
                  <a:close/>
                  <a:moveTo>
                    <a:pt x="44928" y="45316"/>
                  </a:moveTo>
                  <a:cubicBezTo>
                    <a:pt x="44928" y="37618"/>
                    <a:pt x="44928" y="30646"/>
                    <a:pt x="44928" y="23384"/>
                  </a:cubicBezTo>
                  <a:cubicBezTo>
                    <a:pt x="37230" y="23384"/>
                    <a:pt x="30210" y="23384"/>
                    <a:pt x="22658" y="23384"/>
                  </a:cubicBezTo>
                  <a:cubicBezTo>
                    <a:pt x="22658" y="30985"/>
                    <a:pt x="22658" y="37957"/>
                    <a:pt x="22658" y="45316"/>
                  </a:cubicBezTo>
                  <a:cubicBezTo>
                    <a:pt x="30452" y="45316"/>
                    <a:pt x="37472" y="45316"/>
                    <a:pt x="44928" y="45316"/>
                  </a:cubicBezTo>
                  <a:close/>
                  <a:moveTo>
                    <a:pt x="69523" y="70152"/>
                  </a:moveTo>
                  <a:cubicBezTo>
                    <a:pt x="69523" y="77705"/>
                    <a:pt x="69523" y="84628"/>
                    <a:pt x="69523" y="92035"/>
                  </a:cubicBezTo>
                  <a:cubicBezTo>
                    <a:pt x="77172" y="92035"/>
                    <a:pt x="84095" y="92035"/>
                    <a:pt x="91115" y="92035"/>
                  </a:cubicBezTo>
                  <a:cubicBezTo>
                    <a:pt x="91115" y="84289"/>
                    <a:pt x="91115" y="77317"/>
                    <a:pt x="91115" y="70152"/>
                  </a:cubicBezTo>
                  <a:cubicBezTo>
                    <a:pt x="83563" y="70152"/>
                    <a:pt x="76930" y="70152"/>
                    <a:pt x="69523" y="70152"/>
                  </a:cubicBezTo>
                  <a:close/>
                  <a:moveTo>
                    <a:pt x="45025" y="138900"/>
                  </a:moveTo>
                  <a:cubicBezTo>
                    <a:pt x="45025" y="131105"/>
                    <a:pt x="45025" y="124424"/>
                    <a:pt x="45025" y="117065"/>
                  </a:cubicBezTo>
                  <a:cubicBezTo>
                    <a:pt x="37424" y="117065"/>
                    <a:pt x="30356" y="117065"/>
                    <a:pt x="22755" y="117065"/>
                  </a:cubicBezTo>
                  <a:cubicBezTo>
                    <a:pt x="22755" y="124618"/>
                    <a:pt x="22755" y="131589"/>
                    <a:pt x="22755" y="138900"/>
                  </a:cubicBezTo>
                  <a:cubicBezTo>
                    <a:pt x="30404" y="138900"/>
                    <a:pt x="37182" y="138900"/>
                    <a:pt x="45025" y="138900"/>
                  </a:cubicBezTo>
                  <a:close/>
                  <a:moveTo>
                    <a:pt x="22658" y="185765"/>
                  </a:moveTo>
                  <a:cubicBezTo>
                    <a:pt x="30404" y="185765"/>
                    <a:pt x="37424" y="185765"/>
                    <a:pt x="44977" y="185765"/>
                  </a:cubicBezTo>
                  <a:cubicBezTo>
                    <a:pt x="44977" y="178115"/>
                    <a:pt x="44977" y="171144"/>
                    <a:pt x="44977" y="164221"/>
                  </a:cubicBezTo>
                  <a:cubicBezTo>
                    <a:pt x="37037" y="164221"/>
                    <a:pt x="29775" y="164221"/>
                    <a:pt x="22658" y="164221"/>
                  </a:cubicBezTo>
                  <a:cubicBezTo>
                    <a:pt x="22658" y="171918"/>
                    <a:pt x="22658" y="178551"/>
                    <a:pt x="22658" y="185765"/>
                  </a:cubicBezTo>
                  <a:close/>
                  <a:moveTo>
                    <a:pt x="91261" y="45267"/>
                  </a:moveTo>
                  <a:cubicBezTo>
                    <a:pt x="91261" y="37618"/>
                    <a:pt x="91261" y="30695"/>
                    <a:pt x="91261" y="23578"/>
                  </a:cubicBezTo>
                  <a:cubicBezTo>
                    <a:pt x="83563" y="23578"/>
                    <a:pt x="76639" y="23578"/>
                    <a:pt x="69813" y="23578"/>
                  </a:cubicBezTo>
                  <a:cubicBezTo>
                    <a:pt x="69813" y="31372"/>
                    <a:pt x="69813" y="38247"/>
                    <a:pt x="69813" y="45267"/>
                  </a:cubicBezTo>
                  <a:cubicBezTo>
                    <a:pt x="77511" y="45267"/>
                    <a:pt x="84144" y="45267"/>
                    <a:pt x="91261" y="45267"/>
                  </a:cubicBezTo>
                  <a:close/>
                  <a:moveTo>
                    <a:pt x="69668" y="117065"/>
                  </a:moveTo>
                  <a:cubicBezTo>
                    <a:pt x="69668" y="125199"/>
                    <a:pt x="69668" y="131832"/>
                    <a:pt x="69668" y="138367"/>
                  </a:cubicBezTo>
                  <a:cubicBezTo>
                    <a:pt x="77608" y="138367"/>
                    <a:pt x="84579" y="138367"/>
                    <a:pt x="91212" y="138367"/>
                  </a:cubicBezTo>
                  <a:cubicBezTo>
                    <a:pt x="91212" y="130766"/>
                    <a:pt x="91212" y="124085"/>
                    <a:pt x="91212" y="117065"/>
                  </a:cubicBezTo>
                  <a:cubicBezTo>
                    <a:pt x="83708" y="117065"/>
                    <a:pt x="77027" y="117065"/>
                    <a:pt x="69668" y="117065"/>
                  </a:cubicBezTo>
                  <a:close/>
                  <a:moveTo>
                    <a:pt x="91503" y="163785"/>
                  </a:moveTo>
                  <a:cubicBezTo>
                    <a:pt x="83466" y="163785"/>
                    <a:pt x="76833" y="163785"/>
                    <a:pt x="69619" y="163785"/>
                  </a:cubicBezTo>
                  <a:cubicBezTo>
                    <a:pt x="69619" y="171337"/>
                    <a:pt x="69619" y="178212"/>
                    <a:pt x="69619" y="185474"/>
                  </a:cubicBezTo>
                  <a:cubicBezTo>
                    <a:pt x="77366" y="185474"/>
                    <a:pt x="84240" y="185474"/>
                    <a:pt x="91503" y="185474"/>
                  </a:cubicBezTo>
                  <a:cubicBezTo>
                    <a:pt x="91503" y="177873"/>
                    <a:pt x="91503" y="171289"/>
                    <a:pt x="91503" y="163785"/>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7" name="任意多边形: 形状 126">
              <a:extLst>
                <a:ext uri="{FF2B5EF4-FFF2-40B4-BE49-F238E27FC236}">
                  <a16:creationId xmlns:a16="http://schemas.microsoft.com/office/drawing/2014/main" id="{B894F4A9-7B1F-7FF3-6B8F-DCE699AA32D5}"/>
                </a:ext>
              </a:extLst>
            </p:cNvPr>
            <p:cNvSpPr/>
            <p:nvPr/>
          </p:nvSpPr>
          <p:spPr>
            <a:xfrm>
              <a:off x="3841792" y="4526950"/>
              <a:ext cx="676683" cy="21979"/>
            </a:xfrm>
            <a:custGeom>
              <a:avLst/>
              <a:gdLst>
                <a:gd name="connsiteX0" fmla="*/ 0 w 676683"/>
                <a:gd name="connsiteY0" fmla="*/ 21980 h 21979"/>
                <a:gd name="connsiteX1" fmla="*/ 0 w 676683"/>
                <a:gd name="connsiteY1" fmla="*/ 0 h 21979"/>
                <a:gd name="connsiteX2" fmla="*/ 676684 w 676683"/>
                <a:gd name="connsiteY2" fmla="*/ 0 h 21979"/>
                <a:gd name="connsiteX3" fmla="*/ 676684 w 676683"/>
                <a:gd name="connsiteY3" fmla="*/ 21980 h 21979"/>
                <a:gd name="connsiteX4" fmla="*/ 0 w 676683"/>
                <a:gd name="connsiteY4" fmla="*/ 21980 h 21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683" h="21979">
                  <a:moveTo>
                    <a:pt x="0" y="21980"/>
                  </a:moveTo>
                  <a:cubicBezTo>
                    <a:pt x="0" y="14379"/>
                    <a:pt x="0" y="7649"/>
                    <a:pt x="0" y="0"/>
                  </a:cubicBezTo>
                  <a:cubicBezTo>
                    <a:pt x="225513" y="0"/>
                    <a:pt x="450687" y="0"/>
                    <a:pt x="676684" y="0"/>
                  </a:cubicBezTo>
                  <a:cubicBezTo>
                    <a:pt x="676684" y="7165"/>
                    <a:pt x="676684" y="14185"/>
                    <a:pt x="676684" y="21980"/>
                  </a:cubicBezTo>
                  <a:cubicBezTo>
                    <a:pt x="451606" y="21980"/>
                    <a:pt x="226433" y="21980"/>
                    <a:pt x="0" y="21980"/>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8" name="任意多边形: 形状 127">
              <a:extLst>
                <a:ext uri="{FF2B5EF4-FFF2-40B4-BE49-F238E27FC236}">
                  <a16:creationId xmlns:a16="http://schemas.microsoft.com/office/drawing/2014/main" id="{16390D3A-B95D-CB56-0CB8-8B8014DFC041}"/>
                </a:ext>
              </a:extLst>
            </p:cNvPr>
            <p:cNvSpPr/>
            <p:nvPr/>
          </p:nvSpPr>
          <p:spPr>
            <a:xfrm>
              <a:off x="4109667" y="3871393"/>
              <a:ext cx="141035" cy="210366"/>
            </a:xfrm>
            <a:custGeom>
              <a:avLst/>
              <a:gdLst>
                <a:gd name="connsiteX0" fmla="*/ 0 w 141035"/>
                <a:gd name="connsiteY0" fmla="*/ 76961 h 210366"/>
                <a:gd name="connsiteX1" fmla="*/ 43234 w 141035"/>
                <a:gd name="connsiteY1" fmla="*/ 6422 h 210366"/>
                <a:gd name="connsiteX2" fmla="*/ 116533 w 141035"/>
                <a:gd name="connsiteY2" fmla="*/ 18041 h 210366"/>
                <a:gd name="connsiteX3" fmla="*/ 137496 w 141035"/>
                <a:gd name="connsiteY3" fmla="*/ 93809 h 210366"/>
                <a:gd name="connsiteX4" fmla="*/ 132170 w 141035"/>
                <a:gd name="connsiteY4" fmla="*/ 107269 h 210366"/>
                <a:gd name="connsiteX5" fmla="*/ 80706 w 141035"/>
                <a:gd name="connsiteY5" fmla="*/ 201676 h 210366"/>
                <a:gd name="connsiteX6" fmla="*/ 60711 w 141035"/>
                <a:gd name="connsiteY6" fmla="*/ 201628 h 210366"/>
                <a:gd name="connsiteX7" fmla="*/ 10022 w 141035"/>
                <a:gd name="connsiteY7" fmla="*/ 108140 h 210366"/>
                <a:gd name="connsiteX8" fmla="*/ 0 w 141035"/>
                <a:gd name="connsiteY8" fmla="*/ 76961 h 210366"/>
                <a:gd name="connsiteX9" fmla="*/ 70539 w 141035"/>
                <a:gd name="connsiteY9" fmla="*/ 24384 h 210366"/>
                <a:gd name="connsiteX10" fmla="*/ 24449 w 141035"/>
                <a:gd name="connsiteY10" fmla="*/ 70183 h 210366"/>
                <a:gd name="connsiteX11" fmla="*/ 70878 w 141035"/>
                <a:gd name="connsiteY11" fmla="*/ 116951 h 210366"/>
                <a:gd name="connsiteX12" fmla="*/ 116968 w 141035"/>
                <a:gd name="connsiteY12" fmla="*/ 69844 h 210366"/>
                <a:gd name="connsiteX13" fmla="*/ 70539 w 141035"/>
                <a:gd name="connsiteY13" fmla="*/ 24384 h 21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035" h="210366">
                  <a:moveTo>
                    <a:pt x="0" y="76961"/>
                  </a:moveTo>
                  <a:cubicBezTo>
                    <a:pt x="1791" y="40990"/>
                    <a:pt x="15638" y="18574"/>
                    <a:pt x="43234" y="6422"/>
                  </a:cubicBezTo>
                  <a:cubicBezTo>
                    <a:pt x="69571" y="-5197"/>
                    <a:pt x="95037" y="-889"/>
                    <a:pt x="116533" y="18041"/>
                  </a:cubicBezTo>
                  <a:cubicBezTo>
                    <a:pt x="139578" y="38327"/>
                    <a:pt x="145872" y="64325"/>
                    <a:pt x="137496" y="93809"/>
                  </a:cubicBezTo>
                  <a:cubicBezTo>
                    <a:pt x="136189" y="98409"/>
                    <a:pt x="134446" y="103056"/>
                    <a:pt x="132170" y="107269"/>
                  </a:cubicBezTo>
                  <a:cubicBezTo>
                    <a:pt x="115129" y="138834"/>
                    <a:pt x="98038" y="170304"/>
                    <a:pt x="80706" y="201676"/>
                  </a:cubicBezTo>
                  <a:cubicBezTo>
                    <a:pt x="74267" y="213295"/>
                    <a:pt x="67150" y="213247"/>
                    <a:pt x="60711" y="201628"/>
                  </a:cubicBezTo>
                  <a:cubicBezTo>
                    <a:pt x="43573" y="170594"/>
                    <a:pt x="26095" y="139706"/>
                    <a:pt x="10022" y="108140"/>
                  </a:cubicBezTo>
                  <a:cubicBezTo>
                    <a:pt x="4309" y="96956"/>
                    <a:pt x="2130" y="83933"/>
                    <a:pt x="0" y="76961"/>
                  </a:cubicBezTo>
                  <a:close/>
                  <a:moveTo>
                    <a:pt x="70539" y="24384"/>
                  </a:moveTo>
                  <a:cubicBezTo>
                    <a:pt x="44589" y="24432"/>
                    <a:pt x="24546" y="44330"/>
                    <a:pt x="24449" y="70183"/>
                  </a:cubicBezTo>
                  <a:cubicBezTo>
                    <a:pt x="24352" y="96714"/>
                    <a:pt x="44541" y="117000"/>
                    <a:pt x="70878" y="116951"/>
                  </a:cubicBezTo>
                  <a:cubicBezTo>
                    <a:pt x="97167" y="116903"/>
                    <a:pt x="117210" y="96424"/>
                    <a:pt x="116968" y="69844"/>
                  </a:cubicBezTo>
                  <a:cubicBezTo>
                    <a:pt x="116775" y="44137"/>
                    <a:pt x="96489" y="24335"/>
                    <a:pt x="70539" y="24384"/>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29" name="任意多边形: 形状 128">
              <a:extLst>
                <a:ext uri="{FF2B5EF4-FFF2-40B4-BE49-F238E27FC236}">
                  <a16:creationId xmlns:a16="http://schemas.microsoft.com/office/drawing/2014/main" id="{A7FD0CC0-1936-7012-3DFA-10C3983E3BFD}"/>
                </a:ext>
              </a:extLst>
            </p:cNvPr>
            <p:cNvSpPr/>
            <p:nvPr/>
          </p:nvSpPr>
          <p:spPr>
            <a:xfrm>
              <a:off x="4005867" y="4480086"/>
              <a:ext cx="349017" cy="22367"/>
            </a:xfrm>
            <a:custGeom>
              <a:avLst/>
              <a:gdLst>
                <a:gd name="connsiteX0" fmla="*/ 349017 w 349017"/>
                <a:gd name="connsiteY0" fmla="*/ 0 h 22367"/>
                <a:gd name="connsiteX1" fmla="*/ 349017 w 349017"/>
                <a:gd name="connsiteY1" fmla="*/ 22367 h 22367"/>
                <a:gd name="connsiteX2" fmla="*/ 0 w 349017"/>
                <a:gd name="connsiteY2" fmla="*/ 22367 h 22367"/>
                <a:gd name="connsiteX3" fmla="*/ 0 w 349017"/>
                <a:gd name="connsiteY3" fmla="*/ 0 h 22367"/>
                <a:gd name="connsiteX4" fmla="*/ 349017 w 349017"/>
                <a:gd name="connsiteY4" fmla="*/ 0 h 22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017" h="22367">
                  <a:moveTo>
                    <a:pt x="349017" y="0"/>
                  </a:moveTo>
                  <a:cubicBezTo>
                    <a:pt x="349017" y="7649"/>
                    <a:pt x="349017" y="14669"/>
                    <a:pt x="349017" y="22367"/>
                  </a:cubicBezTo>
                  <a:cubicBezTo>
                    <a:pt x="232436" y="22367"/>
                    <a:pt x="116581" y="22367"/>
                    <a:pt x="0" y="22367"/>
                  </a:cubicBezTo>
                  <a:cubicBezTo>
                    <a:pt x="0" y="14621"/>
                    <a:pt x="0" y="7601"/>
                    <a:pt x="0" y="0"/>
                  </a:cubicBezTo>
                  <a:cubicBezTo>
                    <a:pt x="116581" y="0"/>
                    <a:pt x="232484" y="0"/>
                    <a:pt x="349017" y="0"/>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0" name="任意多边形: 形状 129">
              <a:extLst>
                <a:ext uri="{FF2B5EF4-FFF2-40B4-BE49-F238E27FC236}">
                  <a16:creationId xmlns:a16="http://schemas.microsoft.com/office/drawing/2014/main" id="{1C9A21B8-6AFF-0453-B7B3-9135A853D479}"/>
                </a:ext>
              </a:extLst>
            </p:cNvPr>
            <p:cNvSpPr/>
            <p:nvPr/>
          </p:nvSpPr>
          <p:spPr>
            <a:xfrm>
              <a:off x="4005915" y="4199574"/>
              <a:ext cx="21495" cy="255529"/>
            </a:xfrm>
            <a:custGeom>
              <a:avLst/>
              <a:gdLst>
                <a:gd name="connsiteX0" fmla="*/ 0 w 21495"/>
                <a:gd name="connsiteY0" fmla="*/ 0 h 255529"/>
                <a:gd name="connsiteX1" fmla="*/ 21496 w 21495"/>
                <a:gd name="connsiteY1" fmla="*/ 0 h 255529"/>
                <a:gd name="connsiteX2" fmla="*/ 21496 w 21495"/>
                <a:gd name="connsiteY2" fmla="*/ 255529 h 255529"/>
                <a:gd name="connsiteX3" fmla="*/ 0 w 21495"/>
                <a:gd name="connsiteY3" fmla="*/ 255529 h 255529"/>
                <a:gd name="connsiteX4" fmla="*/ 0 w 21495"/>
                <a:gd name="connsiteY4" fmla="*/ 0 h 255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95" h="255529">
                  <a:moveTo>
                    <a:pt x="0" y="0"/>
                  </a:moveTo>
                  <a:cubicBezTo>
                    <a:pt x="7262" y="0"/>
                    <a:pt x="13943" y="0"/>
                    <a:pt x="21496" y="0"/>
                  </a:cubicBezTo>
                  <a:cubicBezTo>
                    <a:pt x="21496" y="85015"/>
                    <a:pt x="21496" y="169788"/>
                    <a:pt x="21496" y="255529"/>
                  </a:cubicBezTo>
                  <a:cubicBezTo>
                    <a:pt x="14621" y="255529"/>
                    <a:pt x="7698" y="255529"/>
                    <a:pt x="0" y="255529"/>
                  </a:cubicBezTo>
                  <a:cubicBezTo>
                    <a:pt x="0" y="170272"/>
                    <a:pt x="0" y="85451"/>
                    <a:pt x="0" y="0"/>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1" name="任意多边形: 形状 130">
              <a:extLst>
                <a:ext uri="{FF2B5EF4-FFF2-40B4-BE49-F238E27FC236}">
                  <a16:creationId xmlns:a16="http://schemas.microsoft.com/office/drawing/2014/main" id="{BF455612-7F15-4B63-85CF-A8CC0C012A50}"/>
                </a:ext>
              </a:extLst>
            </p:cNvPr>
            <p:cNvSpPr/>
            <p:nvPr/>
          </p:nvSpPr>
          <p:spPr>
            <a:xfrm>
              <a:off x="4333194" y="4199284"/>
              <a:ext cx="21350" cy="255723"/>
            </a:xfrm>
            <a:custGeom>
              <a:avLst/>
              <a:gdLst>
                <a:gd name="connsiteX0" fmla="*/ 0 w 21350"/>
                <a:gd name="connsiteY0" fmla="*/ 0 h 255723"/>
                <a:gd name="connsiteX1" fmla="*/ 21351 w 21350"/>
                <a:gd name="connsiteY1" fmla="*/ 0 h 255723"/>
                <a:gd name="connsiteX2" fmla="*/ 21351 w 21350"/>
                <a:gd name="connsiteY2" fmla="*/ 255723 h 255723"/>
                <a:gd name="connsiteX3" fmla="*/ 0 w 21350"/>
                <a:gd name="connsiteY3" fmla="*/ 255723 h 255723"/>
                <a:gd name="connsiteX4" fmla="*/ 0 w 21350"/>
                <a:gd name="connsiteY4" fmla="*/ 0 h 255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0" h="255723">
                  <a:moveTo>
                    <a:pt x="0" y="0"/>
                  </a:moveTo>
                  <a:cubicBezTo>
                    <a:pt x="7649" y="0"/>
                    <a:pt x="13992" y="0"/>
                    <a:pt x="21351" y="0"/>
                  </a:cubicBezTo>
                  <a:cubicBezTo>
                    <a:pt x="21351" y="85160"/>
                    <a:pt x="21351" y="169933"/>
                    <a:pt x="21351" y="255723"/>
                  </a:cubicBezTo>
                  <a:cubicBezTo>
                    <a:pt x="14621" y="255723"/>
                    <a:pt x="7698" y="255723"/>
                    <a:pt x="0" y="255723"/>
                  </a:cubicBezTo>
                  <a:cubicBezTo>
                    <a:pt x="0" y="170708"/>
                    <a:pt x="0" y="85887"/>
                    <a:pt x="0" y="0"/>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2" name="任意多边形: 形状 131">
              <a:extLst>
                <a:ext uri="{FF2B5EF4-FFF2-40B4-BE49-F238E27FC236}">
                  <a16:creationId xmlns:a16="http://schemas.microsoft.com/office/drawing/2014/main" id="{316AF230-9934-9E55-6C6F-0BAB6F230A50}"/>
                </a:ext>
              </a:extLst>
            </p:cNvPr>
            <p:cNvSpPr/>
            <p:nvPr/>
          </p:nvSpPr>
          <p:spPr>
            <a:xfrm>
              <a:off x="4052490" y="4433802"/>
              <a:ext cx="255674" cy="21544"/>
            </a:xfrm>
            <a:custGeom>
              <a:avLst/>
              <a:gdLst>
                <a:gd name="connsiteX0" fmla="*/ 255675 w 255674"/>
                <a:gd name="connsiteY0" fmla="*/ 0 h 21544"/>
                <a:gd name="connsiteX1" fmla="*/ 255675 w 255674"/>
                <a:gd name="connsiteY1" fmla="*/ 21544 h 21544"/>
                <a:gd name="connsiteX2" fmla="*/ 0 w 255674"/>
                <a:gd name="connsiteY2" fmla="*/ 21544 h 21544"/>
                <a:gd name="connsiteX3" fmla="*/ 0 w 255674"/>
                <a:gd name="connsiteY3" fmla="*/ 0 h 21544"/>
                <a:gd name="connsiteX4" fmla="*/ 255675 w 255674"/>
                <a:gd name="connsiteY4" fmla="*/ 0 h 21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74" h="21544">
                  <a:moveTo>
                    <a:pt x="255675" y="0"/>
                  </a:moveTo>
                  <a:cubicBezTo>
                    <a:pt x="255675" y="7553"/>
                    <a:pt x="255675" y="14234"/>
                    <a:pt x="255675" y="21544"/>
                  </a:cubicBezTo>
                  <a:cubicBezTo>
                    <a:pt x="170224" y="21544"/>
                    <a:pt x="85451" y="21544"/>
                    <a:pt x="0" y="21544"/>
                  </a:cubicBezTo>
                  <a:cubicBezTo>
                    <a:pt x="0" y="14185"/>
                    <a:pt x="0" y="7553"/>
                    <a:pt x="0" y="0"/>
                  </a:cubicBezTo>
                  <a:cubicBezTo>
                    <a:pt x="85064" y="0"/>
                    <a:pt x="169885" y="0"/>
                    <a:pt x="255675" y="0"/>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3" name="任意多边形: 形状 132">
              <a:extLst>
                <a:ext uri="{FF2B5EF4-FFF2-40B4-BE49-F238E27FC236}">
                  <a16:creationId xmlns:a16="http://schemas.microsoft.com/office/drawing/2014/main" id="{613652B1-E1C7-5C8A-8104-4B0598063B09}"/>
                </a:ext>
              </a:extLst>
            </p:cNvPr>
            <p:cNvSpPr/>
            <p:nvPr/>
          </p:nvSpPr>
          <p:spPr>
            <a:xfrm>
              <a:off x="4157451" y="4316494"/>
              <a:ext cx="45654" cy="92228"/>
            </a:xfrm>
            <a:custGeom>
              <a:avLst/>
              <a:gdLst>
                <a:gd name="connsiteX0" fmla="*/ 45654 w 45654"/>
                <a:gd name="connsiteY0" fmla="*/ 92229 h 92228"/>
                <a:gd name="connsiteX1" fmla="*/ 0 w 45654"/>
                <a:gd name="connsiteY1" fmla="*/ 92229 h 92228"/>
                <a:gd name="connsiteX2" fmla="*/ 0 w 45654"/>
                <a:gd name="connsiteY2" fmla="*/ 0 h 92228"/>
                <a:gd name="connsiteX3" fmla="*/ 45654 w 45654"/>
                <a:gd name="connsiteY3" fmla="*/ 0 h 92228"/>
                <a:gd name="connsiteX4" fmla="*/ 45654 w 45654"/>
                <a:gd name="connsiteY4" fmla="*/ 92229 h 92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54" h="92228">
                  <a:moveTo>
                    <a:pt x="45654" y="92229"/>
                  </a:moveTo>
                  <a:cubicBezTo>
                    <a:pt x="30065" y="92229"/>
                    <a:pt x="15347" y="92229"/>
                    <a:pt x="0" y="92229"/>
                  </a:cubicBezTo>
                  <a:cubicBezTo>
                    <a:pt x="0" y="61244"/>
                    <a:pt x="0" y="30937"/>
                    <a:pt x="0" y="0"/>
                  </a:cubicBezTo>
                  <a:cubicBezTo>
                    <a:pt x="15347" y="0"/>
                    <a:pt x="30065" y="0"/>
                    <a:pt x="45654" y="0"/>
                  </a:cubicBezTo>
                  <a:cubicBezTo>
                    <a:pt x="45654" y="30598"/>
                    <a:pt x="45654" y="60856"/>
                    <a:pt x="45654" y="92229"/>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4" name="任意多边形: 形状 133">
              <a:extLst>
                <a:ext uri="{FF2B5EF4-FFF2-40B4-BE49-F238E27FC236}">
                  <a16:creationId xmlns:a16="http://schemas.microsoft.com/office/drawing/2014/main" id="{4BBBB296-24E7-CDF2-EE4A-0CF172BAB96A}"/>
                </a:ext>
              </a:extLst>
            </p:cNvPr>
            <p:cNvSpPr/>
            <p:nvPr/>
          </p:nvSpPr>
          <p:spPr>
            <a:xfrm>
              <a:off x="3912573" y="4433705"/>
              <a:ext cx="21834" cy="68457"/>
            </a:xfrm>
            <a:custGeom>
              <a:avLst/>
              <a:gdLst>
                <a:gd name="connsiteX0" fmla="*/ 21835 w 21834"/>
                <a:gd name="connsiteY0" fmla="*/ 0 h 68457"/>
                <a:gd name="connsiteX1" fmla="*/ 21835 w 21834"/>
                <a:gd name="connsiteY1" fmla="*/ 68457 h 68457"/>
                <a:gd name="connsiteX2" fmla="*/ 0 w 21834"/>
                <a:gd name="connsiteY2" fmla="*/ 68457 h 68457"/>
                <a:gd name="connsiteX3" fmla="*/ 0 w 21834"/>
                <a:gd name="connsiteY3" fmla="*/ 0 h 68457"/>
                <a:gd name="connsiteX4" fmla="*/ 21835 w 21834"/>
                <a:gd name="connsiteY4" fmla="*/ 0 h 68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34" h="68457">
                  <a:moveTo>
                    <a:pt x="21835" y="0"/>
                  </a:moveTo>
                  <a:cubicBezTo>
                    <a:pt x="21835" y="22706"/>
                    <a:pt x="21835" y="45073"/>
                    <a:pt x="21835" y="68457"/>
                  </a:cubicBezTo>
                  <a:cubicBezTo>
                    <a:pt x="14960" y="68457"/>
                    <a:pt x="7988" y="68457"/>
                    <a:pt x="0" y="68457"/>
                  </a:cubicBezTo>
                  <a:cubicBezTo>
                    <a:pt x="0" y="46090"/>
                    <a:pt x="0" y="23432"/>
                    <a:pt x="0" y="0"/>
                  </a:cubicBezTo>
                  <a:cubicBezTo>
                    <a:pt x="7020" y="0"/>
                    <a:pt x="14040" y="0"/>
                    <a:pt x="21835" y="0"/>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5" name="任意多边形: 形状 134">
              <a:extLst>
                <a:ext uri="{FF2B5EF4-FFF2-40B4-BE49-F238E27FC236}">
                  <a16:creationId xmlns:a16="http://schemas.microsoft.com/office/drawing/2014/main" id="{BFD1A162-653F-115F-F959-02EBA7AEFA8A}"/>
                </a:ext>
              </a:extLst>
            </p:cNvPr>
            <p:cNvSpPr/>
            <p:nvPr/>
          </p:nvSpPr>
          <p:spPr>
            <a:xfrm>
              <a:off x="4426246" y="4433463"/>
              <a:ext cx="22076" cy="68990"/>
            </a:xfrm>
            <a:custGeom>
              <a:avLst/>
              <a:gdLst>
                <a:gd name="connsiteX0" fmla="*/ 0 w 22076"/>
                <a:gd name="connsiteY0" fmla="*/ 0 h 68990"/>
                <a:gd name="connsiteX1" fmla="*/ 22077 w 22076"/>
                <a:gd name="connsiteY1" fmla="*/ 0 h 68990"/>
                <a:gd name="connsiteX2" fmla="*/ 22077 w 22076"/>
                <a:gd name="connsiteY2" fmla="*/ 68990 h 68990"/>
                <a:gd name="connsiteX3" fmla="*/ 0 w 22076"/>
                <a:gd name="connsiteY3" fmla="*/ 68990 h 68990"/>
                <a:gd name="connsiteX4" fmla="*/ 0 w 22076"/>
                <a:gd name="connsiteY4" fmla="*/ 0 h 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76" h="68990">
                  <a:moveTo>
                    <a:pt x="0" y="0"/>
                  </a:moveTo>
                  <a:cubicBezTo>
                    <a:pt x="7746" y="0"/>
                    <a:pt x="14476" y="0"/>
                    <a:pt x="22077" y="0"/>
                  </a:cubicBezTo>
                  <a:cubicBezTo>
                    <a:pt x="22077" y="22900"/>
                    <a:pt x="22077" y="45558"/>
                    <a:pt x="22077" y="68990"/>
                  </a:cubicBezTo>
                  <a:cubicBezTo>
                    <a:pt x="14718" y="68990"/>
                    <a:pt x="7698" y="68990"/>
                    <a:pt x="0" y="68990"/>
                  </a:cubicBezTo>
                  <a:cubicBezTo>
                    <a:pt x="0" y="46187"/>
                    <a:pt x="0" y="23820"/>
                    <a:pt x="0" y="0"/>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36" name="任意多边形: 形状 135">
              <a:extLst>
                <a:ext uri="{FF2B5EF4-FFF2-40B4-BE49-F238E27FC236}">
                  <a16:creationId xmlns:a16="http://schemas.microsoft.com/office/drawing/2014/main" id="{EBFAFCCF-6A89-4CB6-BE2F-63615DC0F9B0}"/>
                </a:ext>
              </a:extLst>
            </p:cNvPr>
            <p:cNvSpPr/>
            <p:nvPr/>
          </p:nvSpPr>
          <p:spPr>
            <a:xfrm>
              <a:off x="4156870" y="3918472"/>
              <a:ext cx="46996" cy="46977"/>
            </a:xfrm>
            <a:custGeom>
              <a:avLst/>
              <a:gdLst>
                <a:gd name="connsiteX0" fmla="*/ 22948 w 46996"/>
                <a:gd name="connsiteY0" fmla="*/ 46972 h 46977"/>
                <a:gd name="connsiteX1" fmla="*/ 0 w 46996"/>
                <a:gd name="connsiteY1" fmla="*/ 23539 h 46977"/>
                <a:gd name="connsiteX2" fmla="*/ 24062 w 46996"/>
                <a:gd name="connsiteY2" fmla="*/ 10 h 46977"/>
                <a:gd name="connsiteX3" fmla="*/ 46962 w 46996"/>
                <a:gd name="connsiteY3" fmla="*/ 24653 h 46977"/>
                <a:gd name="connsiteX4" fmla="*/ 22948 w 46996"/>
                <a:gd name="connsiteY4" fmla="*/ 46972 h 46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6" h="46977">
                  <a:moveTo>
                    <a:pt x="22948" y="46972"/>
                  </a:moveTo>
                  <a:cubicBezTo>
                    <a:pt x="10506" y="46633"/>
                    <a:pt x="0" y="35933"/>
                    <a:pt x="0" y="23539"/>
                  </a:cubicBezTo>
                  <a:cubicBezTo>
                    <a:pt x="0" y="10661"/>
                    <a:pt x="11232" y="-377"/>
                    <a:pt x="24062" y="10"/>
                  </a:cubicBezTo>
                  <a:cubicBezTo>
                    <a:pt x="36940" y="349"/>
                    <a:pt x="47688" y="11920"/>
                    <a:pt x="46962" y="24653"/>
                  </a:cubicBezTo>
                  <a:cubicBezTo>
                    <a:pt x="46284" y="37047"/>
                    <a:pt x="35294" y="47262"/>
                    <a:pt x="22948" y="46972"/>
                  </a:cubicBezTo>
                  <a:close/>
                </a:path>
              </a:pathLst>
            </a:custGeom>
            <a:grpFill/>
            <a:ln w="4831"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Tree>
    <p:extLst>
      <p:ext uri="{BB962C8B-B14F-4D97-AF65-F5344CB8AC3E}">
        <p14:creationId xmlns:p14="http://schemas.microsoft.com/office/powerpoint/2010/main" val="27133763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stretch>
              <a:fillRect/>
            </a:stretch>
          </p:blipFill>
          <p:spPr>
            <a:xfrm>
              <a:off x="-2" y="2315"/>
              <a:ext cx="12192002" cy="6855685"/>
            </a:xfrm>
            <a:prstGeom prst="rect">
              <a:avLst/>
            </a:prstGeom>
          </p:spPr>
        </p:pic>
      </p:gr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4" cstate="email">
            <a:duotone>
              <a:prstClr val="black"/>
              <a:srgbClr val="0A4FB6">
                <a:tint val="45000"/>
                <a:satMod val="400000"/>
              </a:srgbClr>
            </a:duotone>
            <a:extLst>
              <a:ext uri="{BEBA8EAE-BF5A-486C-A8C5-ECC9F3942E4B}">
                <a14:imgProps xmlns:a14="http://schemas.microsoft.com/office/drawing/2010/main">
                  <a14:imgLayer r:embed="rId5">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pic>
        <p:nvPicPr>
          <p:cNvPr id="427" name="图片 426" descr="黑白色的标志&#10;&#10;中度可信度描述已自动生成">
            <a:extLst>
              <a:ext uri="{FF2B5EF4-FFF2-40B4-BE49-F238E27FC236}">
                <a16:creationId xmlns:a16="http://schemas.microsoft.com/office/drawing/2014/main" id="{6B2768FC-5C55-AB3B-4E70-48B05F5D15A1}"/>
              </a:ext>
            </a:extLst>
          </p:cNvPr>
          <p:cNvPicPr>
            <a:picLocks noChangeAspect="1"/>
          </p:cNvPicPr>
          <p:nvPr/>
        </p:nvPicPr>
        <p:blipFill>
          <a:blip r:embed="rId6" cstate="email">
            <a:alphaModFix amt="47000"/>
            <a:extLst>
              <a:ext uri="{BEBA8EAE-BF5A-486C-A8C5-ECC9F3942E4B}">
                <a14:imgProps xmlns:a14="http://schemas.microsoft.com/office/drawing/2010/main">
                  <a14:imgLayer r:embed="rId7">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4248868" y="328412"/>
            <a:ext cx="2035661" cy="2171940"/>
          </a:xfrm>
          <a:prstGeom prst="rect">
            <a:avLst/>
          </a:prstGeom>
        </p:spPr>
      </p:pic>
      <p:sp>
        <p:nvSpPr>
          <p:cNvPr id="428" name="方能演亦3">
            <a:extLst>
              <a:ext uri="{FF2B5EF4-FFF2-40B4-BE49-F238E27FC236}">
                <a16:creationId xmlns:a16="http://schemas.microsoft.com/office/drawing/2014/main" id="{05BB1300-8625-DC1C-7F3C-776D94D8B608}"/>
              </a:ext>
            </a:extLst>
          </p:cNvPr>
          <p:cNvSpPr txBox="1"/>
          <p:nvPr/>
        </p:nvSpPr>
        <p:spPr>
          <a:xfrm>
            <a:off x="7621492" y="822787"/>
            <a:ext cx="4124215" cy="3447098"/>
          </a:xfrm>
          <a:prstGeom prst="rect">
            <a:avLst/>
          </a:prstGeom>
          <a:noFill/>
        </p:spPr>
        <p:txBody>
          <a:bodyPr wrap="square" rtlCol="0">
            <a:spAutoFit/>
            <a:scene3d>
              <a:camera prst="isometricOffAxis1Right">
                <a:rot lat="480000" lon="20039998" rev="0"/>
              </a:camera>
              <a:lightRig rig="contrasting" dir="t"/>
            </a:scene3d>
            <a:sp3d extrusionH="635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1800" b="1" i="0" u="none" strike="noStrike" kern="1200" cap="none" spc="0" normalizeH="0" baseline="0" noProof="0"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uLnTx/>
                <a:uFillTx/>
                <a:cs typeface="+mn-ea"/>
                <a:sym typeface="+mn-lt"/>
              </a:rPr>
              <a:t>02</a:t>
            </a:r>
            <a:endParaRPr kumimoji="0" lang="zh-CN" altLang="en-US" sz="21800" b="1" i="0" u="none" strike="noStrike" kern="1200" cap="none" spc="0" normalizeH="0" baseline="0" noProof="0"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uLnTx/>
              <a:uFillTx/>
              <a:cs typeface="+mn-ea"/>
              <a:sym typeface="+mn-lt"/>
            </a:endParaRPr>
          </a:p>
        </p:txBody>
      </p:sp>
      <p:sp>
        <p:nvSpPr>
          <p:cNvPr id="429" name="方能演亦10">
            <a:extLst>
              <a:ext uri="{FF2B5EF4-FFF2-40B4-BE49-F238E27FC236}">
                <a16:creationId xmlns:a16="http://schemas.microsoft.com/office/drawing/2014/main" id="{27319852-1D0F-B89A-9584-13FFC3D0CB27}"/>
              </a:ext>
            </a:extLst>
          </p:cNvPr>
          <p:cNvSpPr/>
          <p:nvPr/>
        </p:nvSpPr>
        <p:spPr>
          <a:xfrm rot="20115160">
            <a:off x="7476591" y="2400324"/>
            <a:ext cx="3972757" cy="457626"/>
          </a:xfrm>
          <a:prstGeom prst="arc">
            <a:avLst>
              <a:gd name="adj1" fmla="val 21379298"/>
              <a:gd name="adj2" fmla="val 11576334"/>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435" name="任意多边形: 形状 434">
            <a:extLst>
              <a:ext uri="{FF2B5EF4-FFF2-40B4-BE49-F238E27FC236}">
                <a16:creationId xmlns:a16="http://schemas.microsoft.com/office/drawing/2014/main" id="{3155078D-B0EC-DD6D-8A2F-5D1579E8BB7E}"/>
              </a:ext>
            </a:extLst>
          </p:cNvPr>
          <p:cNvSpPr/>
          <p:nvPr/>
        </p:nvSpPr>
        <p:spPr>
          <a:xfrm>
            <a:off x="-9884" y="0"/>
            <a:ext cx="7176572" cy="6529588"/>
          </a:xfrm>
          <a:custGeom>
            <a:avLst/>
            <a:gdLst>
              <a:gd name="connsiteX0" fmla="*/ 0 w 7176572"/>
              <a:gd name="connsiteY0" fmla="*/ 0 h 6529588"/>
              <a:gd name="connsiteX1" fmla="*/ 7176572 w 7176572"/>
              <a:gd name="connsiteY1" fmla="*/ 0 h 6529588"/>
              <a:gd name="connsiteX2" fmla="*/ 7126010 w 7176572"/>
              <a:gd name="connsiteY2" fmla="*/ 253080 h 6529588"/>
              <a:gd name="connsiteX3" fmla="*/ 110633 w 7176572"/>
              <a:gd name="connsiteY3" fmla="*/ 6529588 h 6529588"/>
              <a:gd name="connsiteX4" fmla="*/ 0 w 7176572"/>
              <a:gd name="connsiteY4" fmla="*/ 6526357 h 652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6572" h="6529588">
                <a:moveTo>
                  <a:pt x="0" y="0"/>
                </a:moveTo>
                <a:lnTo>
                  <a:pt x="7176572" y="0"/>
                </a:lnTo>
                <a:lnTo>
                  <a:pt x="7126010" y="253080"/>
                </a:lnTo>
                <a:cubicBezTo>
                  <a:pt x="6322126" y="3862500"/>
                  <a:pt x="3485996" y="6529588"/>
                  <a:pt x="110633" y="6529588"/>
                </a:cubicBezTo>
                <a:lnTo>
                  <a:pt x="0" y="6526357"/>
                </a:lnTo>
                <a:close/>
              </a:path>
            </a:pathLst>
          </a:custGeom>
          <a:blipFill>
            <a:blip r:embed="rId8"/>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grpSp>
        <p:nvGrpSpPr>
          <p:cNvPr id="54" name="组合 53">
            <a:extLst>
              <a:ext uri="{FF2B5EF4-FFF2-40B4-BE49-F238E27FC236}">
                <a16:creationId xmlns:a16="http://schemas.microsoft.com/office/drawing/2014/main" id="{35A90BCD-9270-11C7-54FF-3CC15D9C77D5}"/>
              </a:ext>
            </a:extLst>
          </p:cNvPr>
          <p:cNvGrpSpPr/>
          <p:nvPr/>
        </p:nvGrpSpPr>
        <p:grpSpPr>
          <a:xfrm>
            <a:off x="-1009650" y="-1028700"/>
            <a:ext cx="7989979" cy="8460314"/>
            <a:chOff x="-253672" y="-877151"/>
            <a:chExt cx="7234001" cy="8308766"/>
          </a:xfrm>
        </p:grpSpPr>
        <p:sp>
          <p:nvSpPr>
            <p:cNvPr id="47" name="任意多边形: 形状 46">
              <a:extLst>
                <a:ext uri="{FF2B5EF4-FFF2-40B4-BE49-F238E27FC236}">
                  <a16:creationId xmlns:a16="http://schemas.microsoft.com/office/drawing/2014/main" id="{DF2A2A32-A433-0757-0161-CF215D21134C}"/>
                </a:ext>
              </a:extLst>
            </p:cNvPr>
            <p:cNvSpPr/>
            <p:nvPr/>
          </p:nvSpPr>
          <p:spPr>
            <a:xfrm rot="410344">
              <a:off x="-253672" y="-594339"/>
              <a:ext cx="7118548" cy="7752203"/>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gradFill>
              <a:gsLst>
                <a:gs pos="100000">
                  <a:srgbClr val="FEDE9D"/>
                </a:gs>
                <a:gs pos="92000">
                  <a:srgbClr val="884110"/>
                </a:gs>
                <a:gs pos="35000">
                  <a:srgbClr val="D3A872"/>
                </a:gs>
                <a:gs pos="26000">
                  <a:srgbClr val="FEDE9D">
                    <a:lumMod val="87000"/>
                    <a:lumOff val="13000"/>
                  </a:srgbClr>
                </a:gs>
                <a:gs pos="0">
                  <a:srgbClr val="FEDE9D"/>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2" name="任意多边形: 形状 51">
              <a:extLst>
                <a:ext uri="{FF2B5EF4-FFF2-40B4-BE49-F238E27FC236}">
                  <a16:creationId xmlns:a16="http://schemas.microsoft.com/office/drawing/2014/main" id="{C35F798E-A009-B3E3-633E-EE1A03B2C053}"/>
                </a:ext>
              </a:extLst>
            </p:cNvPr>
            <p:cNvSpPr/>
            <p:nvPr/>
          </p:nvSpPr>
          <p:spPr>
            <a:xfrm rot="410344">
              <a:off x="382877" y="-877151"/>
              <a:ext cx="6596069" cy="8120194"/>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solidFill>
              <a:schemeClr val="bg1"/>
            </a:solidFill>
            <a:ln>
              <a:noFill/>
            </a:ln>
            <a:effectLst>
              <a:innerShdw>
                <a:srgbClr val="206BDB"/>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3" name="任意多边形: 形状 52">
              <a:extLst>
                <a:ext uri="{FF2B5EF4-FFF2-40B4-BE49-F238E27FC236}">
                  <a16:creationId xmlns:a16="http://schemas.microsoft.com/office/drawing/2014/main" id="{32884279-D254-57DF-296F-E61B61767BC3}"/>
                </a:ext>
              </a:extLst>
            </p:cNvPr>
            <p:cNvSpPr/>
            <p:nvPr/>
          </p:nvSpPr>
          <p:spPr>
            <a:xfrm rot="410344">
              <a:off x="-4661" y="-688579"/>
              <a:ext cx="6984990" cy="8120194"/>
            </a:xfrm>
            <a:custGeom>
              <a:avLst/>
              <a:gdLst>
                <a:gd name="connsiteX0" fmla="*/ 6418412 w 6460201"/>
                <a:gd name="connsiteY0" fmla="*/ 5012 h 7608262"/>
                <a:gd name="connsiteX1" fmla="*/ 6460201 w 6460201"/>
                <a:gd name="connsiteY1" fmla="*/ 0 h 7608262"/>
                <a:gd name="connsiteX2" fmla="*/ 6458182 w 6460201"/>
                <a:gd name="connsiteY2" fmla="*/ 104935 h 7608262"/>
                <a:gd name="connsiteX3" fmla="*/ 450281 w 6460201"/>
                <a:gd name="connsiteY3" fmla="*/ 7608262 h 7608262"/>
                <a:gd name="connsiteX4" fmla="*/ 217739 w 6460201"/>
                <a:gd name="connsiteY4" fmla="*/ 7602461 h 7608262"/>
                <a:gd name="connsiteX5" fmla="*/ 34168 w 6460201"/>
                <a:gd name="connsiteY5" fmla="*/ 7588700 h 7608262"/>
                <a:gd name="connsiteX6" fmla="*/ 0 w 6460201"/>
                <a:gd name="connsiteY6" fmla="*/ 7303808 h 7608262"/>
                <a:gd name="connsiteX7" fmla="*/ 83080 w 6460201"/>
                <a:gd name="connsiteY7" fmla="*/ 7301484 h 7608262"/>
                <a:gd name="connsiteX8" fmla="*/ 6403437 w 6460201"/>
                <a:gd name="connsiteY8" fmla="*/ 237384 h 760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60201" h="7608262">
                  <a:moveTo>
                    <a:pt x="6418412" y="5012"/>
                  </a:moveTo>
                  <a:lnTo>
                    <a:pt x="6460201" y="0"/>
                  </a:lnTo>
                  <a:lnTo>
                    <a:pt x="6458182" y="104935"/>
                  </a:lnTo>
                  <a:cubicBezTo>
                    <a:pt x="6297063" y="4284550"/>
                    <a:pt x="3668852" y="7608262"/>
                    <a:pt x="450281" y="7608262"/>
                  </a:cubicBezTo>
                  <a:cubicBezTo>
                    <a:pt x="372413" y="7608262"/>
                    <a:pt x="294890" y="7606317"/>
                    <a:pt x="217739" y="7602461"/>
                  </a:cubicBezTo>
                  <a:lnTo>
                    <a:pt x="34168" y="7588700"/>
                  </a:lnTo>
                  <a:lnTo>
                    <a:pt x="0" y="7303808"/>
                  </a:lnTo>
                  <a:lnTo>
                    <a:pt x="83080" y="7301484"/>
                  </a:lnTo>
                  <a:cubicBezTo>
                    <a:pt x="3393275" y="7115881"/>
                    <a:pt x="6072190" y="4086096"/>
                    <a:pt x="6403437" y="237384"/>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grpSp>
      <p:grpSp>
        <p:nvGrpSpPr>
          <p:cNvPr id="426" name="组合 425">
            <a:extLst>
              <a:ext uri="{FF2B5EF4-FFF2-40B4-BE49-F238E27FC236}">
                <a16:creationId xmlns:a16="http://schemas.microsoft.com/office/drawing/2014/main" id="{446776D0-8D0F-8A6B-9480-1813FE6CA5BC}"/>
              </a:ext>
            </a:extLst>
          </p:cNvPr>
          <p:cNvGrpSpPr/>
          <p:nvPr/>
        </p:nvGrpSpPr>
        <p:grpSpPr>
          <a:xfrm>
            <a:off x="448889" y="939208"/>
            <a:ext cx="3681932" cy="6358077"/>
            <a:chOff x="356668" y="608717"/>
            <a:chExt cx="3924300" cy="6358077"/>
          </a:xfrm>
        </p:grpSpPr>
        <p:sp>
          <p:nvSpPr>
            <p:cNvPr id="425" name="矩形: 圆角 424">
              <a:extLst>
                <a:ext uri="{FF2B5EF4-FFF2-40B4-BE49-F238E27FC236}">
                  <a16:creationId xmlns:a16="http://schemas.microsoft.com/office/drawing/2014/main" id="{941665A8-6EE6-9892-FF29-BB140C035536}"/>
                </a:ext>
              </a:extLst>
            </p:cNvPr>
            <p:cNvSpPr/>
            <p:nvPr/>
          </p:nvSpPr>
          <p:spPr>
            <a:xfrm>
              <a:off x="356668" y="608717"/>
              <a:ext cx="3924300" cy="6143124"/>
            </a:xfrm>
            <a:prstGeom prst="roundRect">
              <a:avLst>
                <a:gd name="adj" fmla="val 50000"/>
              </a:avLst>
            </a:prstGeom>
            <a:gradFill>
              <a:gsLst>
                <a:gs pos="0">
                  <a:srgbClr val="FEDE9D">
                    <a:alpha val="9000"/>
                    <a:lumMod val="56000"/>
                    <a:lumOff val="44000"/>
                  </a:srgbClr>
                </a:gs>
                <a:gs pos="68000">
                  <a:srgbClr val="FEDE9D">
                    <a:alpha val="0"/>
                  </a:srgbClr>
                </a:gs>
              </a:gsLst>
              <a:lin ang="5400000" scaled="0"/>
            </a:gradFill>
            <a:ln>
              <a:gradFill>
                <a:gsLst>
                  <a:gs pos="0">
                    <a:srgbClr val="FEDE9D"/>
                  </a:gs>
                  <a:gs pos="69000">
                    <a:srgbClr val="FEDE9D">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sp>
          <p:nvSpPr>
            <p:cNvPr id="424" name="矩形: 圆角 423">
              <a:extLst>
                <a:ext uri="{FF2B5EF4-FFF2-40B4-BE49-F238E27FC236}">
                  <a16:creationId xmlns:a16="http://schemas.microsoft.com/office/drawing/2014/main" id="{E14E1474-E700-B70C-D709-A2C81843A06C}"/>
                </a:ext>
              </a:extLst>
            </p:cNvPr>
            <p:cNvSpPr/>
            <p:nvPr/>
          </p:nvSpPr>
          <p:spPr>
            <a:xfrm>
              <a:off x="356668" y="823670"/>
              <a:ext cx="3924300" cy="6143124"/>
            </a:xfrm>
            <a:prstGeom prst="roundRect">
              <a:avLst>
                <a:gd name="adj" fmla="val 50000"/>
              </a:avLst>
            </a:prstGeom>
            <a:gradFill>
              <a:gsLst>
                <a:gs pos="0">
                  <a:srgbClr val="1E6BDC">
                    <a:alpha val="11000"/>
                    <a:lumMod val="0"/>
                    <a:lumOff val="100000"/>
                  </a:srgbClr>
                </a:gs>
                <a:gs pos="68000">
                  <a:srgbClr val="1E6BDC">
                    <a:alpha val="0"/>
                  </a:srgbClr>
                </a:gs>
              </a:gsLst>
              <a:lin ang="5400000" scaled="0"/>
            </a:gradFill>
            <a:ln>
              <a:gradFill>
                <a:gsLst>
                  <a:gs pos="0">
                    <a:schemeClr val="bg1">
                      <a:alpha val="40000"/>
                    </a:schemeClr>
                  </a:gs>
                  <a:gs pos="69000">
                    <a:srgbClr val="0A4FB6">
                      <a:alpha val="0"/>
                    </a:srgb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cs typeface="+mn-ea"/>
                <a:sym typeface="+mn-lt"/>
              </a:endParaRPr>
            </a:p>
          </p:txBody>
        </p:sp>
      </p:grpSp>
      <p:sp>
        <p:nvSpPr>
          <p:cNvPr id="2" name="任意多边形: 形状 1">
            <a:extLst>
              <a:ext uri="{FF2B5EF4-FFF2-40B4-BE49-F238E27FC236}">
                <a16:creationId xmlns:a16="http://schemas.microsoft.com/office/drawing/2014/main" id="{85ED8F26-D346-692F-50D1-CB452EB05D71}"/>
              </a:ext>
            </a:extLst>
          </p:cNvPr>
          <p:cNvSpPr/>
          <p:nvPr/>
        </p:nvSpPr>
        <p:spPr>
          <a:xfrm>
            <a:off x="-1286258" y="-57491"/>
            <a:ext cx="7152225" cy="7139823"/>
          </a:xfrm>
          <a:custGeom>
            <a:avLst/>
            <a:gdLst>
              <a:gd name="connsiteX0" fmla="*/ 2273499 w 5020088"/>
              <a:gd name="connsiteY0" fmla="*/ 4990095 h 5011384"/>
              <a:gd name="connsiteX1" fmla="*/ 2284144 w 5020088"/>
              <a:gd name="connsiteY1" fmla="*/ 5000740 h 5011384"/>
              <a:gd name="connsiteX2" fmla="*/ 2273499 w 5020088"/>
              <a:gd name="connsiteY2" fmla="*/ 5011384 h 5011384"/>
              <a:gd name="connsiteX3" fmla="*/ 2262855 w 5020088"/>
              <a:gd name="connsiteY3" fmla="*/ 5000740 h 5011384"/>
              <a:gd name="connsiteX4" fmla="*/ 2273499 w 5020088"/>
              <a:gd name="connsiteY4" fmla="*/ 4990095 h 5011384"/>
              <a:gd name="connsiteX5" fmla="*/ 2815270 w 5020088"/>
              <a:gd name="connsiteY5" fmla="*/ 4979450 h 5011384"/>
              <a:gd name="connsiteX6" fmla="*/ 2826880 w 5020088"/>
              <a:gd name="connsiteY6" fmla="*/ 4991060 h 5011384"/>
              <a:gd name="connsiteX7" fmla="*/ 2815270 w 5020088"/>
              <a:gd name="connsiteY7" fmla="*/ 5002669 h 5011384"/>
              <a:gd name="connsiteX8" fmla="*/ 2803661 w 5020088"/>
              <a:gd name="connsiteY8" fmla="*/ 4991060 h 5011384"/>
              <a:gd name="connsiteX9" fmla="*/ 2815270 w 5020088"/>
              <a:gd name="connsiteY9" fmla="*/ 4979450 h 5011384"/>
              <a:gd name="connsiteX10" fmla="*/ 2094523 w 5020088"/>
              <a:gd name="connsiteY10" fmla="*/ 4968806 h 5011384"/>
              <a:gd name="connsiteX11" fmla="*/ 2104193 w 5020088"/>
              <a:gd name="connsiteY11" fmla="*/ 4978486 h 5011384"/>
              <a:gd name="connsiteX12" fmla="*/ 2094523 w 5020088"/>
              <a:gd name="connsiteY12" fmla="*/ 4988155 h 5011384"/>
              <a:gd name="connsiteX13" fmla="*/ 2084844 w 5020088"/>
              <a:gd name="connsiteY13" fmla="*/ 4978486 h 5011384"/>
              <a:gd name="connsiteX14" fmla="*/ 2094523 w 5020088"/>
              <a:gd name="connsiteY14" fmla="*/ 4968806 h 5011384"/>
              <a:gd name="connsiteX15" fmla="*/ 2993280 w 5020088"/>
              <a:gd name="connsiteY15" fmla="*/ 4950422 h 5011384"/>
              <a:gd name="connsiteX16" fmla="*/ 3004890 w 5020088"/>
              <a:gd name="connsiteY16" fmla="*/ 4962032 h 5011384"/>
              <a:gd name="connsiteX17" fmla="*/ 2993280 w 5020088"/>
              <a:gd name="connsiteY17" fmla="*/ 4973641 h 5011384"/>
              <a:gd name="connsiteX18" fmla="*/ 2981671 w 5020088"/>
              <a:gd name="connsiteY18" fmla="*/ 4962032 h 5011384"/>
              <a:gd name="connsiteX19" fmla="*/ 2993280 w 5020088"/>
              <a:gd name="connsiteY19" fmla="*/ 4950422 h 5011384"/>
              <a:gd name="connsiteX20" fmla="*/ 1917478 w 5020088"/>
              <a:gd name="connsiteY20" fmla="*/ 4933013 h 5011384"/>
              <a:gd name="connsiteX21" fmla="*/ 1927158 w 5020088"/>
              <a:gd name="connsiteY21" fmla="*/ 4942693 h 5011384"/>
              <a:gd name="connsiteX22" fmla="*/ 1917478 w 5020088"/>
              <a:gd name="connsiteY22" fmla="*/ 4952362 h 5011384"/>
              <a:gd name="connsiteX23" fmla="*/ 1907809 w 5020088"/>
              <a:gd name="connsiteY23" fmla="*/ 4942693 h 5011384"/>
              <a:gd name="connsiteX24" fmla="*/ 1917478 w 5020088"/>
              <a:gd name="connsiteY24" fmla="*/ 4933013 h 5011384"/>
              <a:gd name="connsiteX25" fmla="*/ 3168386 w 5020088"/>
              <a:gd name="connsiteY25" fmla="*/ 4907864 h 5011384"/>
              <a:gd name="connsiteX26" fmla="*/ 3180971 w 5020088"/>
              <a:gd name="connsiteY26" fmla="*/ 4920439 h 5011384"/>
              <a:gd name="connsiteX27" fmla="*/ 3168386 w 5020088"/>
              <a:gd name="connsiteY27" fmla="*/ 4933013 h 5011384"/>
              <a:gd name="connsiteX28" fmla="*/ 3155812 w 5020088"/>
              <a:gd name="connsiteY28" fmla="*/ 4920439 h 5011384"/>
              <a:gd name="connsiteX29" fmla="*/ 3168386 w 5020088"/>
              <a:gd name="connsiteY29" fmla="*/ 4907864 h 5011384"/>
              <a:gd name="connsiteX30" fmla="*/ 1743347 w 5020088"/>
              <a:gd name="connsiteY30" fmla="*/ 4884645 h 5011384"/>
              <a:gd name="connsiteX31" fmla="*/ 1753017 w 5020088"/>
              <a:gd name="connsiteY31" fmla="*/ 4894325 h 5011384"/>
              <a:gd name="connsiteX32" fmla="*/ 1743347 w 5020088"/>
              <a:gd name="connsiteY32" fmla="*/ 4903994 h 5011384"/>
              <a:gd name="connsiteX33" fmla="*/ 1733668 w 5020088"/>
              <a:gd name="connsiteY33" fmla="*/ 4894325 h 5011384"/>
              <a:gd name="connsiteX34" fmla="*/ 1743347 w 5020088"/>
              <a:gd name="connsiteY34" fmla="*/ 4884645 h 5011384"/>
              <a:gd name="connsiteX35" fmla="*/ 3340597 w 5020088"/>
              <a:gd name="connsiteY35" fmla="*/ 4853677 h 5011384"/>
              <a:gd name="connsiteX36" fmla="*/ 3353172 w 5020088"/>
              <a:gd name="connsiteY36" fmla="*/ 4866252 h 5011384"/>
              <a:gd name="connsiteX37" fmla="*/ 3340597 w 5020088"/>
              <a:gd name="connsiteY37" fmla="*/ 4878826 h 5011384"/>
              <a:gd name="connsiteX38" fmla="*/ 3328023 w 5020088"/>
              <a:gd name="connsiteY38" fmla="*/ 4866252 h 5011384"/>
              <a:gd name="connsiteX39" fmla="*/ 3340597 w 5020088"/>
              <a:gd name="connsiteY39" fmla="*/ 4853677 h 5011384"/>
              <a:gd name="connsiteX40" fmla="*/ 1573066 w 5020088"/>
              <a:gd name="connsiteY40" fmla="*/ 4824658 h 5011384"/>
              <a:gd name="connsiteX41" fmla="*/ 1581781 w 5020088"/>
              <a:gd name="connsiteY41" fmla="*/ 4833363 h 5011384"/>
              <a:gd name="connsiteX42" fmla="*/ 1573066 w 5020088"/>
              <a:gd name="connsiteY42" fmla="*/ 4842077 h 5011384"/>
              <a:gd name="connsiteX43" fmla="*/ 1564362 w 5020088"/>
              <a:gd name="connsiteY43" fmla="*/ 4833363 h 5011384"/>
              <a:gd name="connsiteX44" fmla="*/ 1573066 w 5020088"/>
              <a:gd name="connsiteY44" fmla="*/ 4824658 h 5011384"/>
              <a:gd name="connsiteX45" fmla="*/ 3508928 w 5020088"/>
              <a:gd name="connsiteY45" fmla="*/ 4784995 h 5011384"/>
              <a:gd name="connsiteX46" fmla="*/ 3522477 w 5020088"/>
              <a:gd name="connsiteY46" fmla="*/ 4798534 h 5011384"/>
              <a:gd name="connsiteX47" fmla="*/ 3508928 w 5020088"/>
              <a:gd name="connsiteY47" fmla="*/ 4812083 h 5011384"/>
              <a:gd name="connsiteX48" fmla="*/ 3495389 w 5020088"/>
              <a:gd name="connsiteY48" fmla="*/ 4798534 h 5011384"/>
              <a:gd name="connsiteX49" fmla="*/ 3508928 w 5020088"/>
              <a:gd name="connsiteY49" fmla="*/ 4784995 h 5011384"/>
              <a:gd name="connsiteX50" fmla="*/ 2854943 w 5020088"/>
              <a:gd name="connsiteY50" fmla="*/ 4784030 h 5011384"/>
              <a:gd name="connsiteX51" fmla="*/ 2857848 w 5020088"/>
              <a:gd name="connsiteY51" fmla="*/ 4786935 h 5011384"/>
              <a:gd name="connsiteX52" fmla="*/ 2854943 w 5020088"/>
              <a:gd name="connsiteY52" fmla="*/ 4789840 h 5011384"/>
              <a:gd name="connsiteX53" fmla="*/ 2852038 w 5020088"/>
              <a:gd name="connsiteY53" fmla="*/ 4786935 h 5011384"/>
              <a:gd name="connsiteX54" fmla="*/ 2854943 w 5020088"/>
              <a:gd name="connsiteY54" fmla="*/ 4784030 h 5011384"/>
              <a:gd name="connsiteX55" fmla="*/ 2143866 w 5020088"/>
              <a:gd name="connsiteY55" fmla="*/ 4784020 h 5011384"/>
              <a:gd name="connsiteX56" fmla="*/ 2146771 w 5020088"/>
              <a:gd name="connsiteY56" fmla="*/ 4786925 h 5011384"/>
              <a:gd name="connsiteX57" fmla="*/ 2143866 w 5020088"/>
              <a:gd name="connsiteY57" fmla="*/ 4789830 h 5011384"/>
              <a:gd name="connsiteX58" fmla="*/ 2140961 w 5020088"/>
              <a:gd name="connsiteY58" fmla="*/ 4786925 h 5011384"/>
              <a:gd name="connsiteX59" fmla="*/ 2143866 w 5020088"/>
              <a:gd name="connsiteY59" fmla="*/ 4784020 h 5011384"/>
              <a:gd name="connsiteX60" fmla="*/ 1408594 w 5020088"/>
              <a:gd name="connsiteY60" fmla="*/ 4752097 h 5011384"/>
              <a:gd name="connsiteX61" fmla="*/ 1417299 w 5020088"/>
              <a:gd name="connsiteY61" fmla="*/ 4760802 h 5011384"/>
              <a:gd name="connsiteX62" fmla="*/ 1408594 w 5020088"/>
              <a:gd name="connsiteY62" fmla="*/ 4769516 h 5011384"/>
              <a:gd name="connsiteX63" fmla="*/ 1399890 w 5020088"/>
              <a:gd name="connsiteY63" fmla="*/ 4760802 h 5011384"/>
              <a:gd name="connsiteX64" fmla="*/ 1408594 w 5020088"/>
              <a:gd name="connsiteY64" fmla="*/ 4752097 h 5011384"/>
              <a:gd name="connsiteX65" fmla="*/ 3031013 w 5020088"/>
              <a:gd name="connsiteY65" fmla="*/ 4746297 h 5011384"/>
              <a:gd name="connsiteX66" fmla="*/ 3037778 w 5020088"/>
              <a:gd name="connsiteY66" fmla="*/ 4753072 h 5011384"/>
              <a:gd name="connsiteX67" fmla="*/ 3031013 w 5020088"/>
              <a:gd name="connsiteY67" fmla="*/ 4759836 h 5011384"/>
              <a:gd name="connsiteX68" fmla="*/ 3024239 w 5020088"/>
              <a:gd name="connsiteY68" fmla="*/ 4753072 h 5011384"/>
              <a:gd name="connsiteX69" fmla="*/ 3031013 w 5020088"/>
              <a:gd name="connsiteY69" fmla="*/ 4746297 h 5011384"/>
              <a:gd name="connsiteX70" fmla="*/ 1967785 w 5020088"/>
              <a:gd name="connsiteY70" fmla="*/ 4744357 h 5011384"/>
              <a:gd name="connsiteX71" fmla="*/ 1975525 w 5020088"/>
              <a:gd name="connsiteY71" fmla="*/ 4752097 h 5011384"/>
              <a:gd name="connsiteX72" fmla="*/ 1967785 w 5020088"/>
              <a:gd name="connsiteY72" fmla="*/ 4759836 h 5011384"/>
              <a:gd name="connsiteX73" fmla="*/ 1960046 w 5020088"/>
              <a:gd name="connsiteY73" fmla="*/ 4752097 h 5011384"/>
              <a:gd name="connsiteX74" fmla="*/ 1967785 w 5020088"/>
              <a:gd name="connsiteY74" fmla="*/ 4744357 h 5011384"/>
              <a:gd name="connsiteX75" fmla="*/ 3671459 w 5020088"/>
              <a:gd name="connsiteY75" fmla="*/ 4706624 h 5011384"/>
              <a:gd name="connsiteX76" fmla="*/ 3685008 w 5020088"/>
              <a:gd name="connsiteY76" fmla="*/ 4720163 h 5011384"/>
              <a:gd name="connsiteX77" fmla="*/ 3671459 w 5020088"/>
              <a:gd name="connsiteY77" fmla="*/ 4733712 h 5011384"/>
              <a:gd name="connsiteX78" fmla="*/ 3657920 w 5020088"/>
              <a:gd name="connsiteY78" fmla="*/ 4720163 h 5011384"/>
              <a:gd name="connsiteX79" fmla="*/ 3671459 w 5020088"/>
              <a:gd name="connsiteY79" fmla="*/ 4706624 h 5011384"/>
              <a:gd name="connsiteX80" fmla="*/ 3203214 w 5020088"/>
              <a:gd name="connsiteY80" fmla="*/ 4692120 h 5011384"/>
              <a:gd name="connsiteX81" fmla="*/ 3215799 w 5020088"/>
              <a:gd name="connsiteY81" fmla="*/ 4704695 h 5011384"/>
              <a:gd name="connsiteX82" fmla="*/ 3203214 w 5020088"/>
              <a:gd name="connsiteY82" fmla="*/ 4717269 h 5011384"/>
              <a:gd name="connsiteX83" fmla="*/ 3190640 w 5020088"/>
              <a:gd name="connsiteY83" fmla="*/ 4704695 h 5011384"/>
              <a:gd name="connsiteX84" fmla="*/ 3203214 w 5020088"/>
              <a:gd name="connsiteY84" fmla="*/ 4692120 h 5011384"/>
              <a:gd name="connsiteX85" fmla="*/ 1795574 w 5020088"/>
              <a:gd name="connsiteY85" fmla="*/ 4692120 h 5011384"/>
              <a:gd name="connsiteX86" fmla="*/ 1808159 w 5020088"/>
              <a:gd name="connsiteY86" fmla="*/ 4704695 h 5011384"/>
              <a:gd name="connsiteX87" fmla="*/ 1795574 w 5020088"/>
              <a:gd name="connsiteY87" fmla="*/ 4717269 h 5011384"/>
              <a:gd name="connsiteX88" fmla="*/ 1783000 w 5020088"/>
              <a:gd name="connsiteY88" fmla="*/ 4704695 h 5011384"/>
              <a:gd name="connsiteX89" fmla="*/ 1795574 w 5020088"/>
              <a:gd name="connsiteY89" fmla="*/ 4692120 h 5011384"/>
              <a:gd name="connsiteX90" fmla="*/ 1248968 w 5020088"/>
              <a:gd name="connsiteY90" fmla="*/ 4667936 h 5011384"/>
              <a:gd name="connsiteX91" fmla="*/ 1256708 w 5020088"/>
              <a:gd name="connsiteY91" fmla="*/ 4675676 h 5011384"/>
              <a:gd name="connsiteX92" fmla="*/ 1248968 w 5020088"/>
              <a:gd name="connsiteY92" fmla="*/ 4683415 h 5011384"/>
              <a:gd name="connsiteX93" fmla="*/ 1241229 w 5020088"/>
              <a:gd name="connsiteY93" fmla="*/ 4675676 h 5011384"/>
              <a:gd name="connsiteX94" fmla="*/ 1248968 w 5020088"/>
              <a:gd name="connsiteY94" fmla="*/ 4667936 h 5011384"/>
              <a:gd name="connsiteX95" fmla="*/ 1628218 w 5020088"/>
              <a:gd name="connsiteY95" fmla="*/ 4626333 h 5011384"/>
              <a:gd name="connsiteX96" fmla="*/ 1645627 w 5020088"/>
              <a:gd name="connsiteY96" fmla="*/ 4643752 h 5011384"/>
              <a:gd name="connsiteX97" fmla="*/ 1628218 w 5020088"/>
              <a:gd name="connsiteY97" fmla="*/ 4661161 h 5011384"/>
              <a:gd name="connsiteX98" fmla="*/ 1610799 w 5020088"/>
              <a:gd name="connsiteY98" fmla="*/ 4643752 h 5011384"/>
              <a:gd name="connsiteX99" fmla="*/ 1628218 w 5020088"/>
              <a:gd name="connsiteY99" fmla="*/ 4626333 h 5011384"/>
              <a:gd name="connsiteX100" fmla="*/ 3370591 w 5020088"/>
              <a:gd name="connsiteY100" fmla="*/ 4625358 h 5011384"/>
              <a:gd name="connsiteX101" fmla="*/ 3388965 w 5020088"/>
              <a:gd name="connsiteY101" fmla="*/ 4643742 h 5011384"/>
              <a:gd name="connsiteX102" fmla="*/ 3370591 w 5020088"/>
              <a:gd name="connsiteY102" fmla="*/ 4662126 h 5011384"/>
              <a:gd name="connsiteX103" fmla="*/ 3352207 w 5020088"/>
              <a:gd name="connsiteY103" fmla="*/ 4643742 h 5011384"/>
              <a:gd name="connsiteX104" fmla="*/ 3370591 w 5020088"/>
              <a:gd name="connsiteY104" fmla="*/ 4625358 h 5011384"/>
              <a:gd name="connsiteX105" fmla="*/ 3827226 w 5020088"/>
              <a:gd name="connsiteY105" fmla="*/ 4616654 h 5011384"/>
              <a:gd name="connsiteX106" fmla="*/ 3840765 w 5020088"/>
              <a:gd name="connsiteY106" fmla="*/ 4630194 h 5011384"/>
              <a:gd name="connsiteX107" fmla="*/ 3827226 w 5020088"/>
              <a:gd name="connsiteY107" fmla="*/ 4643743 h 5011384"/>
              <a:gd name="connsiteX108" fmla="*/ 3813677 w 5020088"/>
              <a:gd name="connsiteY108" fmla="*/ 4630194 h 5011384"/>
              <a:gd name="connsiteX109" fmla="*/ 3827226 w 5020088"/>
              <a:gd name="connsiteY109" fmla="*/ 4616654 h 5011384"/>
              <a:gd name="connsiteX110" fmla="*/ 2456344 w 5020088"/>
              <a:gd name="connsiteY110" fmla="*/ 4601175 h 5011384"/>
              <a:gd name="connsiteX111" fmla="*/ 2471823 w 5020088"/>
              <a:gd name="connsiteY111" fmla="*/ 4616654 h 5011384"/>
              <a:gd name="connsiteX112" fmla="*/ 2456344 w 5020088"/>
              <a:gd name="connsiteY112" fmla="*/ 4632133 h 5011384"/>
              <a:gd name="connsiteX113" fmla="*/ 2440865 w 5020088"/>
              <a:gd name="connsiteY113" fmla="*/ 4616654 h 5011384"/>
              <a:gd name="connsiteX114" fmla="*/ 2456344 w 5020088"/>
              <a:gd name="connsiteY114" fmla="*/ 4601175 h 5011384"/>
              <a:gd name="connsiteX115" fmla="*/ 2632425 w 5020088"/>
              <a:gd name="connsiteY115" fmla="*/ 4598280 h 5011384"/>
              <a:gd name="connsiteX116" fmla="*/ 2646939 w 5020088"/>
              <a:gd name="connsiteY116" fmla="*/ 4612794 h 5011384"/>
              <a:gd name="connsiteX117" fmla="*/ 2632425 w 5020088"/>
              <a:gd name="connsiteY117" fmla="*/ 4627298 h 5011384"/>
              <a:gd name="connsiteX118" fmla="*/ 2617911 w 5020088"/>
              <a:gd name="connsiteY118" fmla="*/ 4612794 h 5011384"/>
              <a:gd name="connsiteX119" fmla="*/ 2632425 w 5020088"/>
              <a:gd name="connsiteY119" fmla="*/ 4598280 h 5011384"/>
              <a:gd name="connsiteX120" fmla="*/ 2279298 w 5020088"/>
              <a:gd name="connsiteY120" fmla="*/ 4589565 h 5011384"/>
              <a:gd name="connsiteX121" fmla="*/ 2295752 w 5020088"/>
              <a:gd name="connsiteY121" fmla="*/ 4606009 h 5011384"/>
              <a:gd name="connsiteX122" fmla="*/ 2279298 w 5020088"/>
              <a:gd name="connsiteY122" fmla="*/ 4622463 h 5011384"/>
              <a:gd name="connsiteX123" fmla="*/ 2262854 w 5020088"/>
              <a:gd name="connsiteY123" fmla="*/ 4606009 h 5011384"/>
              <a:gd name="connsiteX124" fmla="*/ 2279298 w 5020088"/>
              <a:gd name="connsiteY124" fmla="*/ 4589565 h 5011384"/>
              <a:gd name="connsiteX125" fmla="*/ 2808505 w 5020088"/>
              <a:gd name="connsiteY125" fmla="*/ 4580861 h 5011384"/>
              <a:gd name="connsiteX126" fmla="*/ 2822045 w 5020088"/>
              <a:gd name="connsiteY126" fmla="*/ 4594400 h 5011384"/>
              <a:gd name="connsiteX127" fmla="*/ 2808505 w 5020088"/>
              <a:gd name="connsiteY127" fmla="*/ 4607949 h 5011384"/>
              <a:gd name="connsiteX128" fmla="*/ 2794956 w 5020088"/>
              <a:gd name="connsiteY128" fmla="*/ 4594400 h 5011384"/>
              <a:gd name="connsiteX129" fmla="*/ 2808505 w 5020088"/>
              <a:gd name="connsiteY129" fmla="*/ 4580861 h 5011384"/>
              <a:gd name="connsiteX130" fmla="*/ 1096116 w 5020088"/>
              <a:gd name="connsiteY130" fmla="*/ 4572156 h 5011384"/>
              <a:gd name="connsiteX131" fmla="*/ 1103856 w 5020088"/>
              <a:gd name="connsiteY131" fmla="*/ 4579896 h 5011384"/>
              <a:gd name="connsiteX132" fmla="*/ 1096116 w 5020088"/>
              <a:gd name="connsiteY132" fmla="*/ 4587635 h 5011384"/>
              <a:gd name="connsiteX133" fmla="*/ 1088377 w 5020088"/>
              <a:gd name="connsiteY133" fmla="*/ 4579896 h 5011384"/>
              <a:gd name="connsiteX134" fmla="*/ 1096116 w 5020088"/>
              <a:gd name="connsiteY134" fmla="*/ 4572156 h 5011384"/>
              <a:gd name="connsiteX135" fmla="*/ 2105168 w 5020088"/>
              <a:gd name="connsiteY135" fmla="*/ 4563441 h 5011384"/>
              <a:gd name="connsiteX136" fmla="*/ 2122577 w 5020088"/>
              <a:gd name="connsiteY136" fmla="*/ 4580860 h 5011384"/>
              <a:gd name="connsiteX137" fmla="*/ 2105168 w 5020088"/>
              <a:gd name="connsiteY137" fmla="*/ 4598269 h 5011384"/>
              <a:gd name="connsiteX138" fmla="*/ 2087749 w 5020088"/>
              <a:gd name="connsiteY138" fmla="*/ 4580860 h 5011384"/>
              <a:gd name="connsiteX139" fmla="*/ 2105168 w 5020088"/>
              <a:gd name="connsiteY139" fmla="*/ 4563441 h 5011384"/>
              <a:gd name="connsiteX140" fmla="*/ 2981671 w 5020088"/>
              <a:gd name="connsiteY140" fmla="*/ 4548937 h 5011384"/>
              <a:gd name="connsiteX141" fmla="*/ 2994256 w 5020088"/>
              <a:gd name="connsiteY141" fmla="*/ 4561512 h 5011384"/>
              <a:gd name="connsiteX142" fmla="*/ 2981671 w 5020088"/>
              <a:gd name="connsiteY142" fmla="*/ 4574096 h 5011384"/>
              <a:gd name="connsiteX143" fmla="*/ 2969097 w 5020088"/>
              <a:gd name="connsiteY143" fmla="*/ 4561512 h 5011384"/>
              <a:gd name="connsiteX144" fmla="*/ 2981671 w 5020088"/>
              <a:gd name="connsiteY144" fmla="*/ 4548937 h 5011384"/>
              <a:gd name="connsiteX145" fmla="*/ 1464712 w 5020088"/>
              <a:gd name="connsiteY145" fmla="*/ 4546032 h 5011384"/>
              <a:gd name="connsiteX146" fmla="*/ 1487931 w 5020088"/>
              <a:gd name="connsiteY146" fmla="*/ 4569251 h 5011384"/>
              <a:gd name="connsiteX147" fmla="*/ 1464712 w 5020088"/>
              <a:gd name="connsiteY147" fmla="*/ 4592470 h 5011384"/>
              <a:gd name="connsiteX148" fmla="*/ 1441493 w 5020088"/>
              <a:gd name="connsiteY148" fmla="*/ 4569251 h 5011384"/>
              <a:gd name="connsiteX149" fmla="*/ 1464712 w 5020088"/>
              <a:gd name="connsiteY149" fmla="*/ 4546032 h 5011384"/>
              <a:gd name="connsiteX150" fmla="*/ 3533121 w 5020088"/>
              <a:gd name="connsiteY150" fmla="*/ 4545067 h 5011384"/>
              <a:gd name="connsiteX151" fmla="*/ 3558270 w 5020088"/>
              <a:gd name="connsiteY151" fmla="*/ 4570216 h 5011384"/>
              <a:gd name="connsiteX152" fmla="*/ 3533121 w 5020088"/>
              <a:gd name="connsiteY152" fmla="*/ 4595374 h 5011384"/>
              <a:gd name="connsiteX153" fmla="*/ 3507963 w 5020088"/>
              <a:gd name="connsiteY153" fmla="*/ 4570216 h 5011384"/>
              <a:gd name="connsiteX154" fmla="*/ 3533121 w 5020088"/>
              <a:gd name="connsiteY154" fmla="*/ 4545067 h 5011384"/>
              <a:gd name="connsiteX155" fmla="*/ 1932957 w 5020088"/>
              <a:gd name="connsiteY155" fmla="*/ 4521849 h 5011384"/>
              <a:gd name="connsiteX156" fmla="*/ 1951331 w 5020088"/>
              <a:gd name="connsiteY156" fmla="*/ 4540233 h 5011384"/>
              <a:gd name="connsiteX157" fmla="*/ 1932957 w 5020088"/>
              <a:gd name="connsiteY157" fmla="*/ 4558617 h 5011384"/>
              <a:gd name="connsiteX158" fmla="*/ 1914573 w 5020088"/>
              <a:gd name="connsiteY158" fmla="*/ 4540233 h 5011384"/>
              <a:gd name="connsiteX159" fmla="*/ 1932957 w 5020088"/>
              <a:gd name="connsiteY159" fmla="*/ 4521849 h 5011384"/>
              <a:gd name="connsiteX160" fmla="*/ 3977173 w 5020088"/>
              <a:gd name="connsiteY160" fmla="*/ 4513134 h 5011384"/>
              <a:gd name="connsiteX161" fmla="*/ 3991677 w 5020088"/>
              <a:gd name="connsiteY161" fmla="*/ 4527648 h 5011384"/>
              <a:gd name="connsiteX162" fmla="*/ 3977173 w 5020088"/>
              <a:gd name="connsiteY162" fmla="*/ 4542152 h 5011384"/>
              <a:gd name="connsiteX163" fmla="*/ 3962659 w 5020088"/>
              <a:gd name="connsiteY163" fmla="*/ 4527648 h 5011384"/>
              <a:gd name="connsiteX164" fmla="*/ 3977173 w 5020088"/>
              <a:gd name="connsiteY164" fmla="*/ 4513134 h 5011384"/>
              <a:gd name="connsiteX165" fmla="*/ 3151942 w 5020088"/>
              <a:gd name="connsiteY165" fmla="*/ 4504430 h 5011384"/>
              <a:gd name="connsiteX166" fmla="*/ 3162577 w 5020088"/>
              <a:gd name="connsiteY166" fmla="*/ 4515075 h 5011384"/>
              <a:gd name="connsiteX167" fmla="*/ 3151942 w 5020088"/>
              <a:gd name="connsiteY167" fmla="*/ 4525719 h 5011384"/>
              <a:gd name="connsiteX168" fmla="*/ 3141298 w 5020088"/>
              <a:gd name="connsiteY168" fmla="*/ 4515075 h 5011384"/>
              <a:gd name="connsiteX169" fmla="*/ 3151942 w 5020088"/>
              <a:gd name="connsiteY169" fmla="*/ 4504430 h 5011384"/>
              <a:gd name="connsiteX170" fmla="*/ 1764626 w 5020088"/>
              <a:gd name="connsiteY170" fmla="*/ 4466696 h 5011384"/>
              <a:gd name="connsiteX171" fmla="*/ 1783975 w 5020088"/>
              <a:gd name="connsiteY171" fmla="*/ 4486045 h 5011384"/>
              <a:gd name="connsiteX172" fmla="*/ 1764626 w 5020088"/>
              <a:gd name="connsiteY172" fmla="*/ 4505394 h 5011384"/>
              <a:gd name="connsiteX173" fmla="*/ 1745277 w 5020088"/>
              <a:gd name="connsiteY173" fmla="*/ 4486045 h 5011384"/>
              <a:gd name="connsiteX174" fmla="*/ 1764626 w 5020088"/>
              <a:gd name="connsiteY174" fmla="*/ 4466696 h 5011384"/>
              <a:gd name="connsiteX175" fmla="*/ 950029 w 5020088"/>
              <a:gd name="connsiteY175" fmla="*/ 4464766 h 5011384"/>
              <a:gd name="connsiteX176" fmla="*/ 957769 w 5020088"/>
              <a:gd name="connsiteY176" fmla="*/ 4472506 h 5011384"/>
              <a:gd name="connsiteX177" fmla="*/ 950029 w 5020088"/>
              <a:gd name="connsiteY177" fmla="*/ 4480245 h 5011384"/>
              <a:gd name="connsiteX178" fmla="*/ 942290 w 5020088"/>
              <a:gd name="connsiteY178" fmla="*/ 4472506 h 5011384"/>
              <a:gd name="connsiteX179" fmla="*/ 950029 w 5020088"/>
              <a:gd name="connsiteY179" fmla="*/ 4464766 h 5011384"/>
              <a:gd name="connsiteX180" fmla="*/ 1308955 w 5020088"/>
              <a:gd name="connsiteY180" fmla="*/ 4453157 h 5011384"/>
              <a:gd name="connsiteX181" fmla="*/ 1338939 w 5020088"/>
              <a:gd name="connsiteY181" fmla="*/ 4483151 h 5011384"/>
              <a:gd name="connsiteX182" fmla="*/ 1308955 w 5020088"/>
              <a:gd name="connsiteY182" fmla="*/ 4513134 h 5011384"/>
              <a:gd name="connsiteX183" fmla="*/ 1278962 w 5020088"/>
              <a:gd name="connsiteY183" fmla="*/ 4483151 h 5011384"/>
              <a:gd name="connsiteX184" fmla="*/ 1308955 w 5020088"/>
              <a:gd name="connsiteY184" fmla="*/ 4453157 h 5011384"/>
              <a:gd name="connsiteX185" fmla="*/ 3689843 w 5020088"/>
              <a:gd name="connsiteY185" fmla="*/ 4452192 h 5011384"/>
              <a:gd name="connsiteX186" fmla="*/ 3720802 w 5020088"/>
              <a:gd name="connsiteY186" fmla="*/ 4483151 h 5011384"/>
              <a:gd name="connsiteX187" fmla="*/ 3689843 w 5020088"/>
              <a:gd name="connsiteY187" fmla="*/ 4514109 h 5011384"/>
              <a:gd name="connsiteX188" fmla="*/ 3658885 w 5020088"/>
              <a:gd name="connsiteY188" fmla="*/ 4483151 h 5011384"/>
              <a:gd name="connsiteX189" fmla="*/ 3689843 w 5020088"/>
              <a:gd name="connsiteY189" fmla="*/ 4452192 h 5011384"/>
              <a:gd name="connsiteX190" fmla="*/ 3317378 w 5020088"/>
              <a:gd name="connsiteY190" fmla="*/ 4444453 h 5011384"/>
              <a:gd name="connsiteX191" fmla="*/ 3327048 w 5020088"/>
              <a:gd name="connsiteY191" fmla="*/ 4454123 h 5011384"/>
              <a:gd name="connsiteX192" fmla="*/ 3317378 w 5020088"/>
              <a:gd name="connsiteY192" fmla="*/ 4463802 h 5011384"/>
              <a:gd name="connsiteX193" fmla="*/ 3307699 w 5020088"/>
              <a:gd name="connsiteY193" fmla="*/ 4454123 h 5011384"/>
              <a:gd name="connsiteX194" fmla="*/ 3317378 w 5020088"/>
              <a:gd name="connsiteY194" fmla="*/ 4444453 h 5011384"/>
              <a:gd name="connsiteX195" fmla="*/ 4118426 w 5020088"/>
              <a:gd name="connsiteY195" fmla="*/ 4401885 h 5011384"/>
              <a:gd name="connsiteX196" fmla="*/ 4132940 w 5020088"/>
              <a:gd name="connsiteY196" fmla="*/ 4416399 h 5011384"/>
              <a:gd name="connsiteX197" fmla="*/ 4118426 w 5020088"/>
              <a:gd name="connsiteY197" fmla="*/ 4430903 h 5011384"/>
              <a:gd name="connsiteX198" fmla="*/ 4103912 w 5020088"/>
              <a:gd name="connsiteY198" fmla="*/ 4416399 h 5011384"/>
              <a:gd name="connsiteX199" fmla="*/ 4118426 w 5020088"/>
              <a:gd name="connsiteY199" fmla="*/ 4401885 h 5011384"/>
              <a:gd name="connsiteX200" fmla="*/ 1602085 w 5020088"/>
              <a:gd name="connsiteY200" fmla="*/ 4397040 h 5011384"/>
              <a:gd name="connsiteX201" fmla="*/ 1622409 w 5020088"/>
              <a:gd name="connsiteY201" fmla="*/ 4417354 h 5011384"/>
              <a:gd name="connsiteX202" fmla="*/ 1602085 w 5020088"/>
              <a:gd name="connsiteY202" fmla="*/ 4437678 h 5011384"/>
              <a:gd name="connsiteX203" fmla="*/ 1581771 w 5020088"/>
              <a:gd name="connsiteY203" fmla="*/ 4417354 h 5011384"/>
              <a:gd name="connsiteX204" fmla="*/ 1602085 w 5020088"/>
              <a:gd name="connsiteY204" fmla="*/ 4397040 h 5011384"/>
              <a:gd name="connsiteX205" fmla="*/ 2543419 w 5020088"/>
              <a:gd name="connsiteY205" fmla="*/ 4391240 h 5011384"/>
              <a:gd name="connsiteX206" fmla="*/ 2572438 w 5020088"/>
              <a:gd name="connsiteY206" fmla="*/ 4420259 h 5011384"/>
              <a:gd name="connsiteX207" fmla="*/ 2543419 w 5020088"/>
              <a:gd name="connsiteY207" fmla="*/ 4449287 h 5011384"/>
              <a:gd name="connsiteX208" fmla="*/ 2514391 w 5020088"/>
              <a:gd name="connsiteY208" fmla="*/ 4420259 h 5011384"/>
              <a:gd name="connsiteX209" fmla="*/ 2543419 w 5020088"/>
              <a:gd name="connsiteY209" fmla="*/ 4391240 h 5011384"/>
              <a:gd name="connsiteX210" fmla="*/ 2369279 w 5020088"/>
              <a:gd name="connsiteY210" fmla="*/ 4387370 h 5011384"/>
              <a:gd name="connsiteX211" fmla="*/ 2399263 w 5020088"/>
              <a:gd name="connsiteY211" fmla="*/ 4417364 h 5011384"/>
              <a:gd name="connsiteX212" fmla="*/ 2369279 w 5020088"/>
              <a:gd name="connsiteY212" fmla="*/ 4447347 h 5011384"/>
              <a:gd name="connsiteX213" fmla="*/ 2339286 w 5020088"/>
              <a:gd name="connsiteY213" fmla="*/ 4417364 h 5011384"/>
              <a:gd name="connsiteX214" fmla="*/ 2369279 w 5020088"/>
              <a:gd name="connsiteY214" fmla="*/ 4387370 h 5011384"/>
              <a:gd name="connsiteX215" fmla="*/ 2717560 w 5020088"/>
              <a:gd name="connsiteY215" fmla="*/ 4380596 h 5011384"/>
              <a:gd name="connsiteX216" fmla="*/ 2745614 w 5020088"/>
              <a:gd name="connsiteY216" fmla="*/ 4408650 h 5011384"/>
              <a:gd name="connsiteX217" fmla="*/ 2717560 w 5020088"/>
              <a:gd name="connsiteY217" fmla="*/ 4436713 h 5011384"/>
              <a:gd name="connsiteX218" fmla="*/ 2689507 w 5020088"/>
              <a:gd name="connsiteY218" fmla="*/ 4408650 h 5011384"/>
              <a:gd name="connsiteX219" fmla="*/ 2717560 w 5020088"/>
              <a:gd name="connsiteY219" fmla="*/ 4380596 h 5011384"/>
              <a:gd name="connsiteX220" fmla="*/ 3477004 w 5020088"/>
              <a:gd name="connsiteY220" fmla="*/ 4369951 h 5011384"/>
              <a:gd name="connsiteX221" fmla="*/ 3485719 w 5020088"/>
              <a:gd name="connsiteY221" fmla="*/ 4378656 h 5011384"/>
              <a:gd name="connsiteX222" fmla="*/ 3477004 w 5020088"/>
              <a:gd name="connsiteY222" fmla="*/ 4387370 h 5011384"/>
              <a:gd name="connsiteX223" fmla="*/ 3468300 w 5020088"/>
              <a:gd name="connsiteY223" fmla="*/ 4378656 h 5011384"/>
              <a:gd name="connsiteX224" fmla="*/ 3477004 w 5020088"/>
              <a:gd name="connsiteY224" fmla="*/ 4369951 h 5011384"/>
              <a:gd name="connsiteX225" fmla="*/ 2196103 w 5020088"/>
              <a:gd name="connsiteY225" fmla="*/ 4365116 h 5011384"/>
              <a:gd name="connsiteX226" fmla="*/ 2228027 w 5020088"/>
              <a:gd name="connsiteY226" fmla="*/ 4397040 h 5011384"/>
              <a:gd name="connsiteX227" fmla="*/ 2196103 w 5020088"/>
              <a:gd name="connsiteY227" fmla="*/ 4428963 h 5011384"/>
              <a:gd name="connsiteX228" fmla="*/ 2164180 w 5020088"/>
              <a:gd name="connsiteY228" fmla="*/ 4397040 h 5011384"/>
              <a:gd name="connsiteX229" fmla="*/ 2196103 w 5020088"/>
              <a:gd name="connsiteY229" fmla="*/ 4365116 h 5011384"/>
              <a:gd name="connsiteX230" fmla="*/ 2888796 w 5020088"/>
              <a:gd name="connsiteY230" fmla="*/ 4353507 h 5011384"/>
              <a:gd name="connsiteX231" fmla="*/ 2915885 w 5020088"/>
              <a:gd name="connsiteY231" fmla="*/ 4380596 h 5011384"/>
              <a:gd name="connsiteX232" fmla="*/ 2888796 w 5020088"/>
              <a:gd name="connsiteY232" fmla="*/ 4407684 h 5011384"/>
              <a:gd name="connsiteX233" fmla="*/ 2861708 w 5020088"/>
              <a:gd name="connsiteY233" fmla="*/ 4380596 h 5011384"/>
              <a:gd name="connsiteX234" fmla="*/ 2888796 w 5020088"/>
              <a:gd name="connsiteY234" fmla="*/ 4353507 h 5011384"/>
              <a:gd name="connsiteX235" fmla="*/ 812656 w 5020088"/>
              <a:gd name="connsiteY235" fmla="*/ 4349637 h 5011384"/>
              <a:gd name="connsiteX236" fmla="*/ 819431 w 5020088"/>
              <a:gd name="connsiteY236" fmla="*/ 4356412 h 5011384"/>
              <a:gd name="connsiteX237" fmla="*/ 812656 w 5020088"/>
              <a:gd name="connsiteY237" fmla="*/ 4363186 h 5011384"/>
              <a:gd name="connsiteX238" fmla="*/ 805882 w 5020088"/>
              <a:gd name="connsiteY238" fmla="*/ 4356412 h 5011384"/>
              <a:gd name="connsiteX239" fmla="*/ 812656 w 5020088"/>
              <a:gd name="connsiteY239" fmla="*/ 4349637 h 5011384"/>
              <a:gd name="connsiteX240" fmla="*/ 3838836 w 5020088"/>
              <a:gd name="connsiteY240" fmla="*/ 4347707 h 5011384"/>
              <a:gd name="connsiteX241" fmla="*/ 3876559 w 5020088"/>
              <a:gd name="connsiteY241" fmla="*/ 4385440 h 5011384"/>
              <a:gd name="connsiteX242" fmla="*/ 3838836 w 5020088"/>
              <a:gd name="connsiteY242" fmla="*/ 4423163 h 5011384"/>
              <a:gd name="connsiteX243" fmla="*/ 3801103 w 5020088"/>
              <a:gd name="connsiteY243" fmla="*/ 4385440 h 5011384"/>
              <a:gd name="connsiteX244" fmla="*/ 3838836 w 5020088"/>
              <a:gd name="connsiteY244" fmla="*/ 4347707 h 5011384"/>
              <a:gd name="connsiteX245" fmla="*/ 1158998 w 5020088"/>
              <a:gd name="connsiteY245" fmla="*/ 4347707 h 5011384"/>
              <a:gd name="connsiteX246" fmla="*/ 1195766 w 5020088"/>
              <a:gd name="connsiteY246" fmla="*/ 4384475 h 5011384"/>
              <a:gd name="connsiteX247" fmla="*/ 1158998 w 5020088"/>
              <a:gd name="connsiteY247" fmla="*/ 4421233 h 5011384"/>
              <a:gd name="connsiteX248" fmla="*/ 1122240 w 5020088"/>
              <a:gd name="connsiteY248" fmla="*/ 4384475 h 5011384"/>
              <a:gd name="connsiteX249" fmla="*/ 1158998 w 5020088"/>
              <a:gd name="connsiteY249" fmla="*/ 4347707 h 5011384"/>
              <a:gd name="connsiteX250" fmla="*/ 2025842 w 5020088"/>
              <a:gd name="connsiteY250" fmla="*/ 4329323 h 5011384"/>
              <a:gd name="connsiteX251" fmla="*/ 2058731 w 5020088"/>
              <a:gd name="connsiteY251" fmla="*/ 4362221 h 5011384"/>
              <a:gd name="connsiteX252" fmla="*/ 2025842 w 5020088"/>
              <a:gd name="connsiteY252" fmla="*/ 4395109 h 5011384"/>
              <a:gd name="connsiteX253" fmla="*/ 1992944 w 5020088"/>
              <a:gd name="connsiteY253" fmla="*/ 4362221 h 5011384"/>
              <a:gd name="connsiteX254" fmla="*/ 2025842 w 5020088"/>
              <a:gd name="connsiteY254" fmla="*/ 4329323 h 5011384"/>
              <a:gd name="connsiteX255" fmla="*/ 1446338 w 5020088"/>
              <a:gd name="connsiteY255" fmla="*/ 4314809 h 5011384"/>
              <a:gd name="connsiteX256" fmla="*/ 1467617 w 5020088"/>
              <a:gd name="connsiteY256" fmla="*/ 4336098 h 5011384"/>
              <a:gd name="connsiteX257" fmla="*/ 1446338 w 5020088"/>
              <a:gd name="connsiteY257" fmla="*/ 4357377 h 5011384"/>
              <a:gd name="connsiteX258" fmla="*/ 1425049 w 5020088"/>
              <a:gd name="connsiteY258" fmla="*/ 4336098 h 5011384"/>
              <a:gd name="connsiteX259" fmla="*/ 1446338 w 5020088"/>
              <a:gd name="connsiteY259" fmla="*/ 4314809 h 5011384"/>
              <a:gd name="connsiteX260" fmla="*/ 3057137 w 5020088"/>
              <a:gd name="connsiteY260" fmla="*/ 4313844 h 5011384"/>
              <a:gd name="connsiteX261" fmla="*/ 3082286 w 5020088"/>
              <a:gd name="connsiteY261" fmla="*/ 4338993 h 5011384"/>
              <a:gd name="connsiteX262" fmla="*/ 3057137 w 5020088"/>
              <a:gd name="connsiteY262" fmla="*/ 4364151 h 5011384"/>
              <a:gd name="connsiteX263" fmla="*/ 3031979 w 5020088"/>
              <a:gd name="connsiteY263" fmla="*/ 4338993 h 5011384"/>
              <a:gd name="connsiteX264" fmla="*/ 3057137 w 5020088"/>
              <a:gd name="connsiteY264" fmla="*/ 4313844 h 5011384"/>
              <a:gd name="connsiteX265" fmla="*/ 3629856 w 5020088"/>
              <a:gd name="connsiteY265" fmla="*/ 4281921 h 5011384"/>
              <a:gd name="connsiteX266" fmla="*/ 3637596 w 5020088"/>
              <a:gd name="connsiteY266" fmla="*/ 4289661 h 5011384"/>
              <a:gd name="connsiteX267" fmla="*/ 3629856 w 5020088"/>
              <a:gd name="connsiteY267" fmla="*/ 4297400 h 5011384"/>
              <a:gd name="connsiteX268" fmla="*/ 3622117 w 5020088"/>
              <a:gd name="connsiteY268" fmla="*/ 4289661 h 5011384"/>
              <a:gd name="connsiteX269" fmla="*/ 3629856 w 5020088"/>
              <a:gd name="connsiteY269" fmla="*/ 4281921 h 5011384"/>
              <a:gd name="connsiteX270" fmla="*/ 4251929 w 5020088"/>
              <a:gd name="connsiteY270" fmla="*/ 4278051 h 5011384"/>
              <a:gd name="connsiteX271" fmla="*/ 4267408 w 5020088"/>
              <a:gd name="connsiteY271" fmla="*/ 4293530 h 5011384"/>
              <a:gd name="connsiteX272" fmla="*/ 4251929 w 5020088"/>
              <a:gd name="connsiteY272" fmla="*/ 4309009 h 5011384"/>
              <a:gd name="connsiteX273" fmla="*/ 4236450 w 5020088"/>
              <a:gd name="connsiteY273" fmla="*/ 4293530 h 5011384"/>
              <a:gd name="connsiteX274" fmla="*/ 4251929 w 5020088"/>
              <a:gd name="connsiteY274" fmla="*/ 4278051 h 5011384"/>
              <a:gd name="connsiteX275" fmla="*/ 1859431 w 5020088"/>
              <a:gd name="connsiteY275" fmla="*/ 4277086 h 5011384"/>
              <a:gd name="connsiteX276" fmla="*/ 1893284 w 5020088"/>
              <a:gd name="connsiteY276" fmla="*/ 4310949 h 5011384"/>
              <a:gd name="connsiteX277" fmla="*/ 1859431 w 5020088"/>
              <a:gd name="connsiteY277" fmla="*/ 4344802 h 5011384"/>
              <a:gd name="connsiteX278" fmla="*/ 1825568 w 5020088"/>
              <a:gd name="connsiteY278" fmla="*/ 4310949 h 5011384"/>
              <a:gd name="connsiteX279" fmla="*/ 1859431 w 5020088"/>
              <a:gd name="connsiteY279" fmla="*/ 4277086 h 5011384"/>
              <a:gd name="connsiteX280" fmla="*/ 3221598 w 5020088"/>
              <a:gd name="connsiteY280" fmla="*/ 4255797 h 5011384"/>
              <a:gd name="connsiteX281" fmla="*/ 3245792 w 5020088"/>
              <a:gd name="connsiteY281" fmla="*/ 4279981 h 5011384"/>
              <a:gd name="connsiteX282" fmla="*/ 3221598 w 5020088"/>
              <a:gd name="connsiteY282" fmla="*/ 4304174 h 5011384"/>
              <a:gd name="connsiteX283" fmla="*/ 3197415 w 5020088"/>
              <a:gd name="connsiteY283" fmla="*/ 4279981 h 5011384"/>
              <a:gd name="connsiteX284" fmla="*/ 3221598 w 5020088"/>
              <a:gd name="connsiteY284" fmla="*/ 4255797 h 5011384"/>
              <a:gd name="connsiteX285" fmla="*/ 3980077 w 5020088"/>
              <a:gd name="connsiteY285" fmla="*/ 4232578 h 5011384"/>
              <a:gd name="connsiteX286" fmla="*/ 4023620 w 5020088"/>
              <a:gd name="connsiteY286" fmla="*/ 4276111 h 5011384"/>
              <a:gd name="connsiteX287" fmla="*/ 3980077 w 5020088"/>
              <a:gd name="connsiteY287" fmla="*/ 4319643 h 5011384"/>
              <a:gd name="connsiteX288" fmla="*/ 3936545 w 5020088"/>
              <a:gd name="connsiteY288" fmla="*/ 4276111 h 5011384"/>
              <a:gd name="connsiteX289" fmla="*/ 3980077 w 5020088"/>
              <a:gd name="connsiteY289" fmla="*/ 4232578 h 5011384"/>
              <a:gd name="connsiteX290" fmla="*/ 1018710 w 5020088"/>
              <a:gd name="connsiteY290" fmla="*/ 4231613 h 5011384"/>
              <a:gd name="connsiteX291" fmla="*/ 1062243 w 5020088"/>
              <a:gd name="connsiteY291" fmla="*/ 4275146 h 5011384"/>
              <a:gd name="connsiteX292" fmla="*/ 1018710 w 5020088"/>
              <a:gd name="connsiteY292" fmla="*/ 4318688 h 5011384"/>
              <a:gd name="connsiteX293" fmla="*/ 975178 w 5020088"/>
              <a:gd name="connsiteY293" fmla="*/ 4275146 h 5011384"/>
              <a:gd name="connsiteX294" fmla="*/ 1018710 w 5020088"/>
              <a:gd name="connsiteY294" fmla="*/ 4231613 h 5011384"/>
              <a:gd name="connsiteX295" fmla="*/ 683988 w 5020088"/>
              <a:gd name="connsiteY295" fmla="*/ 4222899 h 5011384"/>
              <a:gd name="connsiteX296" fmla="*/ 690753 w 5020088"/>
              <a:gd name="connsiteY296" fmla="*/ 4229674 h 5011384"/>
              <a:gd name="connsiteX297" fmla="*/ 683988 w 5020088"/>
              <a:gd name="connsiteY297" fmla="*/ 4236438 h 5011384"/>
              <a:gd name="connsiteX298" fmla="*/ 677214 w 5020088"/>
              <a:gd name="connsiteY298" fmla="*/ 4229674 h 5011384"/>
              <a:gd name="connsiteX299" fmla="*/ 683988 w 5020088"/>
              <a:gd name="connsiteY299" fmla="*/ 4222899 h 5011384"/>
              <a:gd name="connsiteX300" fmla="*/ 1297346 w 5020088"/>
              <a:gd name="connsiteY300" fmla="*/ 4219029 h 5011384"/>
              <a:gd name="connsiteX301" fmla="*/ 1319600 w 5020088"/>
              <a:gd name="connsiteY301" fmla="*/ 4241283 h 5011384"/>
              <a:gd name="connsiteX302" fmla="*/ 1297346 w 5020088"/>
              <a:gd name="connsiteY302" fmla="*/ 4263537 h 5011384"/>
              <a:gd name="connsiteX303" fmla="*/ 1275092 w 5020088"/>
              <a:gd name="connsiteY303" fmla="*/ 4241283 h 5011384"/>
              <a:gd name="connsiteX304" fmla="*/ 1297346 w 5020088"/>
              <a:gd name="connsiteY304" fmla="*/ 4219029 h 5011384"/>
              <a:gd name="connsiteX305" fmla="*/ 1698839 w 5020088"/>
              <a:gd name="connsiteY305" fmla="*/ 4212264 h 5011384"/>
              <a:gd name="connsiteX306" fmla="*/ 1732702 w 5020088"/>
              <a:gd name="connsiteY306" fmla="*/ 4246127 h 5011384"/>
              <a:gd name="connsiteX307" fmla="*/ 1698839 w 5020088"/>
              <a:gd name="connsiteY307" fmla="*/ 4279990 h 5011384"/>
              <a:gd name="connsiteX308" fmla="*/ 1664976 w 5020088"/>
              <a:gd name="connsiteY308" fmla="*/ 4246127 h 5011384"/>
              <a:gd name="connsiteX309" fmla="*/ 1698839 w 5020088"/>
              <a:gd name="connsiteY309" fmla="*/ 4212264 h 5011384"/>
              <a:gd name="connsiteX310" fmla="*/ 3379296 w 5020088"/>
              <a:gd name="connsiteY310" fmla="*/ 4184211 h 5011384"/>
              <a:gd name="connsiteX311" fmla="*/ 3402515 w 5020088"/>
              <a:gd name="connsiteY311" fmla="*/ 4207430 h 5011384"/>
              <a:gd name="connsiteX312" fmla="*/ 3379296 w 5020088"/>
              <a:gd name="connsiteY312" fmla="*/ 4230649 h 5011384"/>
              <a:gd name="connsiteX313" fmla="*/ 3356077 w 5020088"/>
              <a:gd name="connsiteY313" fmla="*/ 4207430 h 5011384"/>
              <a:gd name="connsiteX314" fmla="*/ 3379296 w 5020088"/>
              <a:gd name="connsiteY314" fmla="*/ 4184211 h 5011384"/>
              <a:gd name="connsiteX315" fmla="*/ 3774013 w 5020088"/>
              <a:gd name="connsiteY315" fmla="*/ 4182271 h 5011384"/>
              <a:gd name="connsiteX316" fmla="*/ 3780788 w 5020088"/>
              <a:gd name="connsiteY316" fmla="*/ 4189046 h 5011384"/>
              <a:gd name="connsiteX317" fmla="*/ 3774013 w 5020088"/>
              <a:gd name="connsiteY317" fmla="*/ 4195810 h 5011384"/>
              <a:gd name="connsiteX318" fmla="*/ 3767239 w 5020088"/>
              <a:gd name="connsiteY318" fmla="*/ 4189046 h 5011384"/>
              <a:gd name="connsiteX319" fmla="*/ 3774013 w 5020088"/>
              <a:gd name="connsiteY319" fmla="*/ 4182271 h 5011384"/>
              <a:gd name="connsiteX320" fmla="*/ 4375762 w 5020088"/>
              <a:gd name="connsiteY320" fmla="*/ 4147443 h 5011384"/>
              <a:gd name="connsiteX321" fmla="*/ 4391241 w 5020088"/>
              <a:gd name="connsiteY321" fmla="*/ 4162922 h 5011384"/>
              <a:gd name="connsiteX322" fmla="*/ 4375762 w 5020088"/>
              <a:gd name="connsiteY322" fmla="*/ 4178401 h 5011384"/>
              <a:gd name="connsiteX323" fmla="*/ 4360283 w 5020088"/>
              <a:gd name="connsiteY323" fmla="*/ 4162922 h 5011384"/>
              <a:gd name="connsiteX324" fmla="*/ 4375762 w 5020088"/>
              <a:gd name="connsiteY324" fmla="*/ 4147443 h 5011384"/>
              <a:gd name="connsiteX325" fmla="*/ 1544048 w 5020088"/>
              <a:gd name="connsiteY325" fmla="*/ 4130998 h 5011384"/>
              <a:gd name="connsiteX326" fmla="*/ 1578876 w 5020088"/>
              <a:gd name="connsiteY326" fmla="*/ 4165826 h 5011384"/>
              <a:gd name="connsiteX327" fmla="*/ 1544048 w 5020088"/>
              <a:gd name="connsiteY327" fmla="*/ 4200654 h 5011384"/>
              <a:gd name="connsiteX328" fmla="*/ 1509220 w 5020088"/>
              <a:gd name="connsiteY328" fmla="*/ 4165826 h 5011384"/>
              <a:gd name="connsiteX329" fmla="*/ 1544048 w 5020088"/>
              <a:gd name="connsiteY329" fmla="*/ 4130998 h 5011384"/>
              <a:gd name="connsiteX330" fmla="*/ 1156093 w 5020088"/>
              <a:gd name="connsiteY330" fmla="*/ 4111650 h 5011384"/>
              <a:gd name="connsiteX331" fmla="*/ 1179312 w 5020088"/>
              <a:gd name="connsiteY331" fmla="*/ 4134869 h 5011384"/>
              <a:gd name="connsiteX332" fmla="*/ 1156093 w 5020088"/>
              <a:gd name="connsiteY332" fmla="*/ 4158087 h 5011384"/>
              <a:gd name="connsiteX333" fmla="*/ 1132875 w 5020088"/>
              <a:gd name="connsiteY333" fmla="*/ 4134869 h 5011384"/>
              <a:gd name="connsiteX334" fmla="*/ 1156093 w 5020088"/>
              <a:gd name="connsiteY334" fmla="*/ 4111650 h 5011384"/>
              <a:gd name="connsiteX335" fmla="*/ 4112626 w 5020088"/>
              <a:gd name="connsiteY335" fmla="*/ 4107780 h 5011384"/>
              <a:gd name="connsiteX336" fmla="*/ 4160993 w 5020088"/>
              <a:gd name="connsiteY336" fmla="*/ 4156158 h 5011384"/>
              <a:gd name="connsiteX337" fmla="*/ 4112626 w 5020088"/>
              <a:gd name="connsiteY337" fmla="*/ 4204525 h 5011384"/>
              <a:gd name="connsiteX338" fmla="*/ 4064249 w 5020088"/>
              <a:gd name="connsiteY338" fmla="*/ 4156158 h 5011384"/>
              <a:gd name="connsiteX339" fmla="*/ 4112626 w 5020088"/>
              <a:gd name="connsiteY339" fmla="*/ 4107780 h 5011384"/>
              <a:gd name="connsiteX340" fmla="*/ 886182 w 5020088"/>
              <a:gd name="connsiteY340" fmla="*/ 4105840 h 5011384"/>
              <a:gd name="connsiteX341" fmla="*/ 935525 w 5020088"/>
              <a:gd name="connsiteY341" fmla="*/ 4155183 h 5011384"/>
              <a:gd name="connsiteX342" fmla="*/ 886182 w 5020088"/>
              <a:gd name="connsiteY342" fmla="*/ 4204525 h 5011384"/>
              <a:gd name="connsiteX343" fmla="*/ 836840 w 5020088"/>
              <a:gd name="connsiteY343" fmla="*/ 4155183 h 5011384"/>
              <a:gd name="connsiteX344" fmla="*/ 886182 w 5020088"/>
              <a:gd name="connsiteY344" fmla="*/ 4105840 h 5011384"/>
              <a:gd name="connsiteX345" fmla="*/ 3530207 w 5020088"/>
              <a:gd name="connsiteY345" fmla="*/ 4099075 h 5011384"/>
              <a:gd name="connsiteX346" fmla="*/ 3551496 w 5020088"/>
              <a:gd name="connsiteY346" fmla="*/ 4120364 h 5011384"/>
              <a:gd name="connsiteX347" fmla="*/ 3530207 w 5020088"/>
              <a:gd name="connsiteY347" fmla="*/ 4141643 h 5011384"/>
              <a:gd name="connsiteX348" fmla="*/ 3508928 w 5020088"/>
              <a:gd name="connsiteY348" fmla="*/ 4120364 h 5011384"/>
              <a:gd name="connsiteX349" fmla="*/ 3530207 w 5020088"/>
              <a:gd name="connsiteY349" fmla="*/ 4099075 h 5011384"/>
              <a:gd name="connsiteX350" fmla="*/ 564014 w 5020088"/>
              <a:gd name="connsiteY350" fmla="*/ 4087466 h 5011384"/>
              <a:gd name="connsiteX351" fmla="*/ 569824 w 5020088"/>
              <a:gd name="connsiteY351" fmla="*/ 4093266 h 5011384"/>
              <a:gd name="connsiteX352" fmla="*/ 564014 w 5020088"/>
              <a:gd name="connsiteY352" fmla="*/ 4100040 h 5011384"/>
              <a:gd name="connsiteX353" fmla="*/ 558215 w 5020088"/>
              <a:gd name="connsiteY353" fmla="*/ 4093266 h 5011384"/>
              <a:gd name="connsiteX354" fmla="*/ 564014 w 5020088"/>
              <a:gd name="connsiteY354" fmla="*/ 4087466 h 5011384"/>
              <a:gd name="connsiteX355" fmla="*/ 3910421 w 5020088"/>
              <a:gd name="connsiteY355" fmla="*/ 4071012 h 5011384"/>
              <a:gd name="connsiteX356" fmla="*/ 3916231 w 5020088"/>
              <a:gd name="connsiteY356" fmla="*/ 4076822 h 5011384"/>
              <a:gd name="connsiteX357" fmla="*/ 3910421 w 5020088"/>
              <a:gd name="connsiteY357" fmla="*/ 4082621 h 5011384"/>
              <a:gd name="connsiteX358" fmla="*/ 3904622 w 5020088"/>
              <a:gd name="connsiteY358" fmla="*/ 4076822 h 5011384"/>
              <a:gd name="connsiteX359" fmla="*/ 3910421 w 5020088"/>
              <a:gd name="connsiteY359" fmla="*/ 4071012 h 5011384"/>
              <a:gd name="connsiteX360" fmla="*/ 1397960 w 5020088"/>
              <a:gd name="connsiteY360" fmla="*/ 4036183 h 5011384"/>
              <a:gd name="connsiteX361" fmla="*/ 1432788 w 5020088"/>
              <a:gd name="connsiteY361" fmla="*/ 4071976 h 5011384"/>
              <a:gd name="connsiteX362" fmla="*/ 1397960 w 5020088"/>
              <a:gd name="connsiteY362" fmla="*/ 4106804 h 5011384"/>
              <a:gd name="connsiteX363" fmla="*/ 1363132 w 5020088"/>
              <a:gd name="connsiteY363" fmla="*/ 4071976 h 5011384"/>
              <a:gd name="connsiteX364" fmla="*/ 1397960 w 5020088"/>
              <a:gd name="connsiteY364" fmla="*/ 4036183 h 5011384"/>
              <a:gd name="connsiteX365" fmla="*/ 4490891 w 5020088"/>
              <a:gd name="connsiteY365" fmla="*/ 4008130 h 5011384"/>
              <a:gd name="connsiteX366" fmla="*/ 4506370 w 5020088"/>
              <a:gd name="connsiteY366" fmla="*/ 4023609 h 5011384"/>
              <a:gd name="connsiteX367" fmla="*/ 4490891 w 5020088"/>
              <a:gd name="connsiteY367" fmla="*/ 4039088 h 5011384"/>
              <a:gd name="connsiteX368" fmla="*/ 4475412 w 5020088"/>
              <a:gd name="connsiteY368" fmla="*/ 4023609 h 5011384"/>
              <a:gd name="connsiteX369" fmla="*/ 4490891 w 5020088"/>
              <a:gd name="connsiteY369" fmla="*/ 4008130 h 5011384"/>
              <a:gd name="connsiteX370" fmla="*/ 3672425 w 5020088"/>
              <a:gd name="connsiteY370" fmla="*/ 3999425 h 5011384"/>
              <a:gd name="connsiteX371" fmla="*/ 3692739 w 5020088"/>
              <a:gd name="connsiteY371" fmla="*/ 4019739 h 5011384"/>
              <a:gd name="connsiteX372" fmla="*/ 3672425 w 5020088"/>
              <a:gd name="connsiteY372" fmla="*/ 4040053 h 5011384"/>
              <a:gd name="connsiteX373" fmla="*/ 3652111 w 5020088"/>
              <a:gd name="connsiteY373" fmla="*/ 4019739 h 5011384"/>
              <a:gd name="connsiteX374" fmla="*/ 3672425 w 5020088"/>
              <a:gd name="connsiteY374" fmla="*/ 3999425 h 5011384"/>
              <a:gd name="connsiteX375" fmla="*/ 1025485 w 5020088"/>
              <a:gd name="connsiteY375" fmla="*/ 3992651 h 5011384"/>
              <a:gd name="connsiteX376" fmla="*/ 1049679 w 5020088"/>
              <a:gd name="connsiteY376" fmla="*/ 4016835 h 5011384"/>
              <a:gd name="connsiteX377" fmla="*/ 1025485 w 5020088"/>
              <a:gd name="connsiteY377" fmla="*/ 4041028 h 5011384"/>
              <a:gd name="connsiteX378" fmla="*/ 1001302 w 5020088"/>
              <a:gd name="connsiteY378" fmla="*/ 4016835 h 5011384"/>
              <a:gd name="connsiteX379" fmla="*/ 1025485 w 5020088"/>
              <a:gd name="connsiteY379" fmla="*/ 3992651 h 5011384"/>
              <a:gd name="connsiteX380" fmla="*/ 763314 w 5020088"/>
              <a:gd name="connsiteY380" fmla="*/ 3975241 h 5011384"/>
              <a:gd name="connsiteX381" fmla="*/ 812647 w 5020088"/>
              <a:gd name="connsiteY381" fmla="*/ 4024584 h 5011384"/>
              <a:gd name="connsiteX382" fmla="*/ 763314 w 5020088"/>
              <a:gd name="connsiteY382" fmla="*/ 4073916 h 5011384"/>
              <a:gd name="connsiteX383" fmla="*/ 713972 w 5020088"/>
              <a:gd name="connsiteY383" fmla="*/ 4024584 h 5011384"/>
              <a:gd name="connsiteX384" fmla="*/ 763314 w 5020088"/>
              <a:gd name="connsiteY384" fmla="*/ 3975241 h 5011384"/>
              <a:gd name="connsiteX385" fmla="*/ 4235484 w 5020088"/>
              <a:gd name="connsiteY385" fmla="*/ 3974266 h 5011384"/>
              <a:gd name="connsiteX386" fmla="*/ 4286766 w 5020088"/>
              <a:gd name="connsiteY386" fmla="*/ 4025539 h 5011384"/>
              <a:gd name="connsiteX387" fmla="*/ 4235484 w 5020088"/>
              <a:gd name="connsiteY387" fmla="*/ 4076821 h 5011384"/>
              <a:gd name="connsiteX388" fmla="*/ 4184212 w 5020088"/>
              <a:gd name="connsiteY388" fmla="*/ 4025539 h 5011384"/>
              <a:gd name="connsiteX389" fmla="*/ 4235484 w 5020088"/>
              <a:gd name="connsiteY389" fmla="*/ 3974266 h 5011384"/>
              <a:gd name="connsiteX390" fmla="*/ 4036184 w 5020088"/>
              <a:gd name="connsiteY390" fmla="*/ 3948143 h 5011384"/>
              <a:gd name="connsiteX391" fmla="*/ 4041029 w 5020088"/>
              <a:gd name="connsiteY391" fmla="*/ 3952978 h 5011384"/>
              <a:gd name="connsiteX392" fmla="*/ 4036184 w 5020088"/>
              <a:gd name="connsiteY392" fmla="*/ 3957822 h 5011384"/>
              <a:gd name="connsiteX393" fmla="*/ 4031350 w 5020088"/>
              <a:gd name="connsiteY393" fmla="*/ 3952978 h 5011384"/>
              <a:gd name="connsiteX394" fmla="*/ 4036184 w 5020088"/>
              <a:gd name="connsiteY394" fmla="*/ 3948143 h 5011384"/>
              <a:gd name="connsiteX395" fmla="*/ 454685 w 5020088"/>
              <a:gd name="connsiteY395" fmla="*/ 3944273 h 5011384"/>
              <a:gd name="connsiteX396" fmla="*/ 460495 w 5020088"/>
              <a:gd name="connsiteY396" fmla="*/ 3950083 h 5011384"/>
              <a:gd name="connsiteX397" fmla="*/ 454685 w 5020088"/>
              <a:gd name="connsiteY397" fmla="*/ 3955882 h 5011384"/>
              <a:gd name="connsiteX398" fmla="*/ 448886 w 5020088"/>
              <a:gd name="connsiteY398" fmla="*/ 3950083 h 5011384"/>
              <a:gd name="connsiteX399" fmla="*/ 454685 w 5020088"/>
              <a:gd name="connsiteY399" fmla="*/ 3944273 h 5011384"/>
              <a:gd name="connsiteX400" fmla="*/ 1260578 w 5020088"/>
              <a:gd name="connsiteY400" fmla="*/ 3928794 h 5011384"/>
              <a:gd name="connsiteX401" fmla="*/ 1296371 w 5020088"/>
              <a:gd name="connsiteY401" fmla="*/ 3964587 h 5011384"/>
              <a:gd name="connsiteX402" fmla="*/ 1260578 w 5020088"/>
              <a:gd name="connsiteY402" fmla="*/ 4000390 h 5011384"/>
              <a:gd name="connsiteX403" fmla="*/ 1224785 w 5020088"/>
              <a:gd name="connsiteY403" fmla="*/ 3964587 h 5011384"/>
              <a:gd name="connsiteX404" fmla="*/ 1260578 w 5020088"/>
              <a:gd name="connsiteY404" fmla="*/ 3928794 h 5011384"/>
              <a:gd name="connsiteX405" fmla="*/ 3803998 w 5020088"/>
              <a:gd name="connsiteY405" fmla="*/ 3887201 h 5011384"/>
              <a:gd name="connsiteX406" fmla="*/ 3823347 w 5020088"/>
              <a:gd name="connsiteY406" fmla="*/ 3906550 h 5011384"/>
              <a:gd name="connsiteX407" fmla="*/ 3803998 w 5020088"/>
              <a:gd name="connsiteY407" fmla="*/ 3925899 h 5011384"/>
              <a:gd name="connsiteX408" fmla="*/ 3784649 w 5020088"/>
              <a:gd name="connsiteY408" fmla="*/ 3906550 h 5011384"/>
              <a:gd name="connsiteX409" fmla="*/ 3803998 w 5020088"/>
              <a:gd name="connsiteY409" fmla="*/ 3887201 h 5011384"/>
              <a:gd name="connsiteX410" fmla="*/ 904566 w 5020088"/>
              <a:gd name="connsiteY410" fmla="*/ 3863007 h 5011384"/>
              <a:gd name="connsiteX411" fmla="*/ 929715 w 5020088"/>
              <a:gd name="connsiteY411" fmla="*/ 3888166 h 5011384"/>
              <a:gd name="connsiteX412" fmla="*/ 904566 w 5020088"/>
              <a:gd name="connsiteY412" fmla="*/ 3913314 h 5011384"/>
              <a:gd name="connsiteX413" fmla="*/ 879408 w 5020088"/>
              <a:gd name="connsiteY413" fmla="*/ 3888166 h 5011384"/>
              <a:gd name="connsiteX414" fmla="*/ 904566 w 5020088"/>
              <a:gd name="connsiteY414" fmla="*/ 3863007 h 5011384"/>
              <a:gd name="connsiteX415" fmla="*/ 4594400 w 5020088"/>
              <a:gd name="connsiteY415" fmla="*/ 3859147 h 5011384"/>
              <a:gd name="connsiteX416" fmla="*/ 4610854 w 5020088"/>
              <a:gd name="connsiteY416" fmla="*/ 3875591 h 5011384"/>
              <a:gd name="connsiteX417" fmla="*/ 4594400 w 5020088"/>
              <a:gd name="connsiteY417" fmla="*/ 3892045 h 5011384"/>
              <a:gd name="connsiteX418" fmla="*/ 4577956 w 5020088"/>
              <a:gd name="connsiteY418" fmla="*/ 3875591 h 5011384"/>
              <a:gd name="connsiteX419" fmla="*/ 4594400 w 5020088"/>
              <a:gd name="connsiteY419" fmla="*/ 3859147 h 5011384"/>
              <a:gd name="connsiteX420" fmla="*/ 4347709 w 5020088"/>
              <a:gd name="connsiteY420" fmla="*/ 3837858 h 5011384"/>
              <a:gd name="connsiteX421" fmla="*/ 4396076 w 5020088"/>
              <a:gd name="connsiteY421" fmla="*/ 3886236 h 5011384"/>
              <a:gd name="connsiteX422" fmla="*/ 4347709 w 5020088"/>
              <a:gd name="connsiteY422" fmla="*/ 3934603 h 5011384"/>
              <a:gd name="connsiteX423" fmla="*/ 4299331 w 5020088"/>
              <a:gd name="connsiteY423" fmla="*/ 3886236 h 5011384"/>
              <a:gd name="connsiteX424" fmla="*/ 4347709 w 5020088"/>
              <a:gd name="connsiteY424" fmla="*/ 3837858 h 5011384"/>
              <a:gd name="connsiteX425" fmla="*/ 651090 w 5020088"/>
              <a:gd name="connsiteY425" fmla="*/ 3835918 h 5011384"/>
              <a:gd name="connsiteX426" fmla="*/ 700433 w 5020088"/>
              <a:gd name="connsiteY426" fmla="*/ 3885261 h 5011384"/>
              <a:gd name="connsiteX427" fmla="*/ 651090 w 5020088"/>
              <a:gd name="connsiteY427" fmla="*/ 3934603 h 5011384"/>
              <a:gd name="connsiteX428" fmla="*/ 601748 w 5020088"/>
              <a:gd name="connsiteY428" fmla="*/ 3885261 h 5011384"/>
              <a:gd name="connsiteX429" fmla="*/ 651090 w 5020088"/>
              <a:gd name="connsiteY429" fmla="*/ 3835918 h 5011384"/>
              <a:gd name="connsiteX430" fmla="*/ 4151314 w 5020088"/>
              <a:gd name="connsiteY430" fmla="*/ 3815605 h 5011384"/>
              <a:gd name="connsiteX431" fmla="*/ 4155184 w 5020088"/>
              <a:gd name="connsiteY431" fmla="*/ 3819475 h 5011384"/>
              <a:gd name="connsiteX432" fmla="*/ 4151314 w 5020088"/>
              <a:gd name="connsiteY432" fmla="*/ 3823344 h 5011384"/>
              <a:gd name="connsiteX433" fmla="*/ 4147444 w 5020088"/>
              <a:gd name="connsiteY433" fmla="*/ 3819475 h 5011384"/>
              <a:gd name="connsiteX434" fmla="*/ 4151314 w 5020088"/>
              <a:gd name="connsiteY434" fmla="*/ 3815605 h 5011384"/>
              <a:gd name="connsiteX435" fmla="*/ 1132875 w 5020088"/>
              <a:gd name="connsiteY435" fmla="*/ 3809805 h 5011384"/>
              <a:gd name="connsiteX436" fmla="*/ 1168668 w 5020088"/>
              <a:gd name="connsiteY436" fmla="*/ 3845598 h 5011384"/>
              <a:gd name="connsiteX437" fmla="*/ 1132875 w 5020088"/>
              <a:gd name="connsiteY437" fmla="*/ 3881401 h 5011384"/>
              <a:gd name="connsiteX438" fmla="*/ 1097082 w 5020088"/>
              <a:gd name="connsiteY438" fmla="*/ 3845598 h 5011384"/>
              <a:gd name="connsiteX439" fmla="*/ 1132875 w 5020088"/>
              <a:gd name="connsiteY439" fmla="*/ 3809805 h 5011384"/>
              <a:gd name="connsiteX440" fmla="*/ 356020 w 5020088"/>
              <a:gd name="connsiteY440" fmla="*/ 3793361 h 5011384"/>
              <a:gd name="connsiteX441" fmla="*/ 361820 w 5020088"/>
              <a:gd name="connsiteY441" fmla="*/ 3799161 h 5011384"/>
              <a:gd name="connsiteX442" fmla="*/ 356020 w 5020088"/>
              <a:gd name="connsiteY442" fmla="*/ 3804970 h 5011384"/>
              <a:gd name="connsiteX443" fmla="*/ 350211 w 5020088"/>
              <a:gd name="connsiteY443" fmla="*/ 3799161 h 5011384"/>
              <a:gd name="connsiteX444" fmla="*/ 356020 w 5020088"/>
              <a:gd name="connsiteY444" fmla="*/ 3793361 h 5011384"/>
              <a:gd name="connsiteX445" fmla="*/ 3925901 w 5020088"/>
              <a:gd name="connsiteY445" fmla="*/ 3763367 h 5011384"/>
              <a:gd name="connsiteX446" fmla="*/ 3945250 w 5020088"/>
              <a:gd name="connsiteY446" fmla="*/ 3782716 h 5011384"/>
              <a:gd name="connsiteX447" fmla="*/ 3925901 w 5020088"/>
              <a:gd name="connsiteY447" fmla="*/ 3802065 h 5011384"/>
              <a:gd name="connsiteX448" fmla="*/ 3906552 w 5020088"/>
              <a:gd name="connsiteY448" fmla="*/ 3782716 h 5011384"/>
              <a:gd name="connsiteX449" fmla="*/ 3925901 w 5020088"/>
              <a:gd name="connsiteY449" fmla="*/ 3763367 h 5011384"/>
              <a:gd name="connsiteX450" fmla="*/ 794272 w 5020088"/>
              <a:gd name="connsiteY450" fmla="*/ 3723694 h 5011384"/>
              <a:gd name="connsiteX451" fmla="*/ 820386 w 5020088"/>
              <a:gd name="connsiteY451" fmla="*/ 3749818 h 5011384"/>
              <a:gd name="connsiteX452" fmla="*/ 794272 w 5020088"/>
              <a:gd name="connsiteY452" fmla="*/ 3775941 h 5011384"/>
              <a:gd name="connsiteX453" fmla="*/ 768149 w 5020088"/>
              <a:gd name="connsiteY453" fmla="*/ 3749818 h 5011384"/>
              <a:gd name="connsiteX454" fmla="*/ 794272 w 5020088"/>
              <a:gd name="connsiteY454" fmla="*/ 3723694 h 5011384"/>
              <a:gd name="connsiteX455" fmla="*/ 4688251 w 5020088"/>
              <a:gd name="connsiteY455" fmla="*/ 3705320 h 5011384"/>
              <a:gd name="connsiteX456" fmla="*/ 4704705 w 5020088"/>
              <a:gd name="connsiteY456" fmla="*/ 3721764 h 5011384"/>
              <a:gd name="connsiteX457" fmla="*/ 4688251 w 5020088"/>
              <a:gd name="connsiteY457" fmla="*/ 3738218 h 5011384"/>
              <a:gd name="connsiteX458" fmla="*/ 4671807 w 5020088"/>
              <a:gd name="connsiteY458" fmla="*/ 3721764 h 5011384"/>
              <a:gd name="connsiteX459" fmla="*/ 4688251 w 5020088"/>
              <a:gd name="connsiteY459" fmla="*/ 3705320 h 5011384"/>
              <a:gd name="connsiteX460" fmla="*/ 4449288 w 5020088"/>
              <a:gd name="connsiteY460" fmla="*/ 3696616 h 5011384"/>
              <a:gd name="connsiteX461" fmla="*/ 4491855 w 5020088"/>
              <a:gd name="connsiteY461" fmla="*/ 3739184 h 5011384"/>
              <a:gd name="connsiteX462" fmla="*/ 4449288 w 5020088"/>
              <a:gd name="connsiteY462" fmla="*/ 3781752 h 5011384"/>
              <a:gd name="connsiteX463" fmla="*/ 4406720 w 5020088"/>
              <a:gd name="connsiteY463" fmla="*/ 3739184 h 5011384"/>
              <a:gd name="connsiteX464" fmla="*/ 4449288 w 5020088"/>
              <a:gd name="connsiteY464" fmla="*/ 3696616 h 5011384"/>
              <a:gd name="connsiteX465" fmla="*/ 549500 w 5020088"/>
              <a:gd name="connsiteY465" fmla="*/ 3690806 h 5011384"/>
              <a:gd name="connsiteX466" fmla="*/ 596913 w 5020088"/>
              <a:gd name="connsiteY466" fmla="*/ 3738209 h 5011384"/>
              <a:gd name="connsiteX467" fmla="*/ 549500 w 5020088"/>
              <a:gd name="connsiteY467" fmla="*/ 3785621 h 5011384"/>
              <a:gd name="connsiteX468" fmla="*/ 502098 w 5020088"/>
              <a:gd name="connsiteY468" fmla="*/ 3738209 h 5011384"/>
              <a:gd name="connsiteX469" fmla="*/ 549500 w 5020088"/>
              <a:gd name="connsiteY469" fmla="*/ 3690806 h 5011384"/>
              <a:gd name="connsiteX470" fmla="*/ 1017746 w 5020088"/>
              <a:gd name="connsiteY470" fmla="*/ 3682101 h 5011384"/>
              <a:gd name="connsiteX471" fmla="*/ 1052574 w 5020088"/>
              <a:gd name="connsiteY471" fmla="*/ 3716929 h 5011384"/>
              <a:gd name="connsiteX472" fmla="*/ 1017746 w 5020088"/>
              <a:gd name="connsiteY472" fmla="*/ 3751757 h 5011384"/>
              <a:gd name="connsiteX473" fmla="*/ 982918 w 5020088"/>
              <a:gd name="connsiteY473" fmla="*/ 3716929 h 5011384"/>
              <a:gd name="connsiteX474" fmla="*/ 1017746 w 5020088"/>
              <a:gd name="connsiteY474" fmla="*/ 3682101 h 5011384"/>
              <a:gd name="connsiteX475" fmla="*/ 4255809 w 5020088"/>
              <a:gd name="connsiteY475" fmla="*/ 3673397 h 5011384"/>
              <a:gd name="connsiteX476" fmla="*/ 4258714 w 5020088"/>
              <a:gd name="connsiteY476" fmla="*/ 3676302 h 5011384"/>
              <a:gd name="connsiteX477" fmla="*/ 4255809 w 5020088"/>
              <a:gd name="connsiteY477" fmla="*/ 3679207 h 5011384"/>
              <a:gd name="connsiteX478" fmla="*/ 4252904 w 5020088"/>
              <a:gd name="connsiteY478" fmla="*/ 3676302 h 5011384"/>
              <a:gd name="connsiteX479" fmla="*/ 4255809 w 5020088"/>
              <a:gd name="connsiteY479" fmla="*/ 3673397 h 5011384"/>
              <a:gd name="connsiteX480" fmla="*/ 268945 w 5020088"/>
              <a:gd name="connsiteY480" fmla="*/ 3636629 h 5011384"/>
              <a:gd name="connsiteX481" fmla="*/ 273780 w 5020088"/>
              <a:gd name="connsiteY481" fmla="*/ 3641464 h 5011384"/>
              <a:gd name="connsiteX482" fmla="*/ 268945 w 5020088"/>
              <a:gd name="connsiteY482" fmla="*/ 3646298 h 5011384"/>
              <a:gd name="connsiteX483" fmla="*/ 264111 w 5020088"/>
              <a:gd name="connsiteY483" fmla="*/ 3641464 h 5011384"/>
              <a:gd name="connsiteX484" fmla="*/ 268945 w 5020088"/>
              <a:gd name="connsiteY484" fmla="*/ 3636629 h 5011384"/>
              <a:gd name="connsiteX485" fmla="*/ 4036196 w 5020088"/>
              <a:gd name="connsiteY485" fmla="*/ 3627924 h 5011384"/>
              <a:gd name="connsiteX486" fmla="*/ 4055545 w 5020088"/>
              <a:gd name="connsiteY486" fmla="*/ 3647273 h 5011384"/>
              <a:gd name="connsiteX487" fmla="*/ 4036196 w 5020088"/>
              <a:gd name="connsiteY487" fmla="*/ 3666622 h 5011384"/>
              <a:gd name="connsiteX488" fmla="*/ 4016847 w 5020088"/>
              <a:gd name="connsiteY488" fmla="*/ 3647273 h 5011384"/>
              <a:gd name="connsiteX489" fmla="*/ 4036196 w 5020088"/>
              <a:gd name="connsiteY489" fmla="*/ 3627924 h 5011384"/>
              <a:gd name="connsiteX490" fmla="*/ 696562 w 5020088"/>
              <a:gd name="connsiteY490" fmla="*/ 3575677 h 5011384"/>
              <a:gd name="connsiteX491" fmla="*/ 723651 w 5020088"/>
              <a:gd name="connsiteY491" fmla="*/ 3602766 h 5011384"/>
              <a:gd name="connsiteX492" fmla="*/ 696562 w 5020088"/>
              <a:gd name="connsiteY492" fmla="*/ 3629854 h 5011384"/>
              <a:gd name="connsiteX493" fmla="*/ 669474 w 5020088"/>
              <a:gd name="connsiteY493" fmla="*/ 3602766 h 5011384"/>
              <a:gd name="connsiteX494" fmla="*/ 696562 w 5020088"/>
              <a:gd name="connsiteY494" fmla="*/ 3575677 h 5011384"/>
              <a:gd name="connsiteX495" fmla="*/ 4538293 w 5020088"/>
              <a:gd name="connsiteY495" fmla="*/ 3549563 h 5011384"/>
              <a:gd name="connsiteX496" fmla="*/ 4573121 w 5020088"/>
              <a:gd name="connsiteY496" fmla="*/ 3584391 h 5011384"/>
              <a:gd name="connsiteX497" fmla="*/ 4538293 w 5020088"/>
              <a:gd name="connsiteY497" fmla="*/ 3619219 h 5011384"/>
              <a:gd name="connsiteX498" fmla="*/ 4503465 w 5020088"/>
              <a:gd name="connsiteY498" fmla="*/ 3584391 h 5011384"/>
              <a:gd name="connsiteX499" fmla="*/ 4538293 w 5020088"/>
              <a:gd name="connsiteY499" fmla="*/ 3549563 h 5011384"/>
              <a:gd name="connsiteX500" fmla="*/ 4769516 w 5020088"/>
              <a:gd name="connsiteY500" fmla="*/ 3542789 h 5011384"/>
              <a:gd name="connsiteX501" fmla="*/ 4786925 w 5020088"/>
              <a:gd name="connsiteY501" fmla="*/ 3560208 h 5011384"/>
              <a:gd name="connsiteX502" fmla="*/ 4769516 w 5020088"/>
              <a:gd name="connsiteY502" fmla="*/ 3577617 h 5011384"/>
              <a:gd name="connsiteX503" fmla="*/ 4752097 w 5020088"/>
              <a:gd name="connsiteY503" fmla="*/ 3560208 h 5011384"/>
              <a:gd name="connsiteX504" fmla="*/ 4769516 w 5020088"/>
              <a:gd name="connsiteY504" fmla="*/ 3542789 h 5011384"/>
              <a:gd name="connsiteX505" fmla="*/ 913261 w 5020088"/>
              <a:gd name="connsiteY505" fmla="*/ 3541813 h 5011384"/>
              <a:gd name="connsiteX506" fmla="*/ 948089 w 5020088"/>
              <a:gd name="connsiteY506" fmla="*/ 3576641 h 5011384"/>
              <a:gd name="connsiteX507" fmla="*/ 913261 w 5020088"/>
              <a:gd name="connsiteY507" fmla="*/ 3611469 h 5011384"/>
              <a:gd name="connsiteX508" fmla="*/ 878433 w 5020088"/>
              <a:gd name="connsiteY508" fmla="*/ 3576641 h 5011384"/>
              <a:gd name="connsiteX509" fmla="*/ 913261 w 5020088"/>
              <a:gd name="connsiteY509" fmla="*/ 3541813 h 5011384"/>
              <a:gd name="connsiteX510" fmla="*/ 460505 w 5020088"/>
              <a:gd name="connsiteY510" fmla="*/ 3538919 h 5011384"/>
              <a:gd name="connsiteX511" fmla="*/ 505978 w 5020088"/>
              <a:gd name="connsiteY511" fmla="*/ 3584392 h 5011384"/>
              <a:gd name="connsiteX512" fmla="*/ 460505 w 5020088"/>
              <a:gd name="connsiteY512" fmla="*/ 3629854 h 5011384"/>
              <a:gd name="connsiteX513" fmla="*/ 415033 w 5020088"/>
              <a:gd name="connsiteY513" fmla="*/ 3584392 h 5011384"/>
              <a:gd name="connsiteX514" fmla="*/ 460505 w 5020088"/>
              <a:gd name="connsiteY514" fmla="*/ 3538919 h 5011384"/>
              <a:gd name="connsiteX515" fmla="*/ 4346744 w 5020088"/>
              <a:gd name="connsiteY515" fmla="*/ 3522475 h 5011384"/>
              <a:gd name="connsiteX516" fmla="*/ 4349639 w 5020088"/>
              <a:gd name="connsiteY516" fmla="*/ 3525380 h 5011384"/>
              <a:gd name="connsiteX517" fmla="*/ 4346744 w 5020088"/>
              <a:gd name="connsiteY517" fmla="*/ 3528275 h 5011384"/>
              <a:gd name="connsiteX518" fmla="*/ 4343839 w 5020088"/>
              <a:gd name="connsiteY518" fmla="*/ 3525380 h 5011384"/>
              <a:gd name="connsiteX519" fmla="*/ 4346744 w 5020088"/>
              <a:gd name="connsiteY519" fmla="*/ 3522475 h 5011384"/>
              <a:gd name="connsiteX520" fmla="*/ 4132930 w 5020088"/>
              <a:gd name="connsiteY520" fmla="*/ 3482801 h 5011384"/>
              <a:gd name="connsiteX521" fmla="*/ 4153254 w 5020088"/>
              <a:gd name="connsiteY521" fmla="*/ 3503115 h 5011384"/>
              <a:gd name="connsiteX522" fmla="*/ 4132930 w 5020088"/>
              <a:gd name="connsiteY522" fmla="*/ 3523429 h 5011384"/>
              <a:gd name="connsiteX523" fmla="*/ 4112616 w 5020088"/>
              <a:gd name="connsiteY523" fmla="*/ 3503115 h 5011384"/>
              <a:gd name="connsiteX524" fmla="*/ 4132930 w 5020088"/>
              <a:gd name="connsiteY524" fmla="*/ 3482801 h 5011384"/>
              <a:gd name="connsiteX525" fmla="*/ 192514 w 5020088"/>
              <a:gd name="connsiteY525" fmla="*/ 3472167 h 5011384"/>
              <a:gd name="connsiteX526" fmla="*/ 197349 w 5020088"/>
              <a:gd name="connsiteY526" fmla="*/ 3477002 h 5011384"/>
              <a:gd name="connsiteX527" fmla="*/ 192514 w 5020088"/>
              <a:gd name="connsiteY527" fmla="*/ 3481836 h 5011384"/>
              <a:gd name="connsiteX528" fmla="*/ 187680 w 5020088"/>
              <a:gd name="connsiteY528" fmla="*/ 3477002 h 5011384"/>
              <a:gd name="connsiteX529" fmla="*/ 192514 w 5020088"/>
              <a:gd name="connsiteY529" fmla="*/ 3472167 h 5011384"/>
              <a:gd name="connsiteX530" fmla="*/ 611427 w 5020088"/>
              <a:gd name="connsiteY530" fmla="*/ 3418955 h 5011384"/>
              <a:gd name="connsiteX531" fmla="*/ 640446 w 5020088"/>
              <a:gd name="connsiteY531" fmla="*/ 3447974 h 5011384"/>
              <a:gd name="connsiteX532" fmla="*/ 611427 w 5020088"/>
              <a:gd name="connsiteY532" fmla="*/ 3476037 h 5011384"/>
              <a:gd name="connsiteX533" fmla="*/ 582399 w 5020088"/>
              <a:gd name="connsiteY533" fmla="*/ 3447974 h 5011384"/>
              <a:gd name="connsiteX534" fmla="*/ 611427 w 5020088"/>
              <a:gd name="connsiteY534" fmla="*/ 3418955 h 5011384"/>
              <a:gd name="connsiteX535" fmla="*/ 4615690 w 5020088"/>
              <a:gd name="connsiteY535" fmla="*/ 3394771 h 5011384"/>
              <a:gd name="connsiteX536" fmla="*/ 4644718 w 5020088"/>
              <a:gd name="connsiteY536" fmla="*/ 3423790 h 5011384"/>
              <a:gd name="connsiteX537" fmla="*/ 4615690 w 5020088"/>
              <a:gd name="connsiteY537" fmla="*/ 3452818 h 5011384"/>
              <a:gd name="connsiteX538" fmla="*/ 4586671 w 5020088"/>
              <a:gd name="connsiteY538" fmla="*/ 3423790 h 5011384"/>
              <a:gd name="connsiteX539" fmla="*/ 4615690 w 5020088"/>
              <a:gd name="connsiteY539" fmla="*/ 3394771 h 5011384"/>
              <a:gd name="connsiteX540" fmla="*/ 823291 w 5020088"/>
              <a:gd name="connsiteY540" fmla="*/ 3392831 h 5011384"/>
              <a:gd name="connsiteX541" fmla="*/ 858119 w 5020088"/>
              <a:gd name="connsiteY541" fmla="*/ 3427659 h 5011384"/>
              <a:gd name="connsiteX542" fmla="*/ 823291 w 5020088"/>
              <a:gd name="connsiteY542" fmla="*/ 3462487 h 5011384"/>
              <a:gd name="connsiteX543" fmla="*/ 788463 w 5020088"/>
              <a:gd name="connsiteY543" fmla="*/ 3427659 h 5011384"/>
              <a:gd name="connsiteX544" fmla="*/ 823291 w 5020088"/>
              <a:gd name="connsiteY544" fmla="*/ 3392831 h 5011384"/>
              <a:gd name="connsiteX545" fmla="*/ 383109 w 5020088"/>
              <a:gd name="connsiteY545" fmla="*/ 3377352 h 5011384"/>
              <a:gd name="connsiteX546" fmla="*/ 427607 w 5020088"/>
              <a:gd name="connsiteY546" fmla="*/ 3421850 h 5011384"/>
              <a:gd name="connsiteX547" fmla="*/ 383109 w 5020088"/>
              <a:gd name="connsiteY547" fmla="*/ 3466357 h 5011384"/>
              <a:gd name="connsiteX548" fmla="*/ 338602 w 5020088"/>
              <a:gd name="connsiteY548" fmla="*/ 3421850 h 5011384"/>
              <a:gd name="connsiteX549" fmla="*/ 383109 w 5020088"/>
              <a:gd name="connsiteY549" fmla="*/ 3377352 h 5011384"/>
              <a:gd name="connsiteX550" fmla="*/ 4840147 w 5020088"/>
              <a:gd name="connsiteY550" fmla="*/ 3376387 h 5011384"/>
              <a:gd name="connsiteX551" fmla="*/ 4857556 w 5020088"/>
              <a:gd name="connsiteY551" fmla="*/ 3393806 h 5011384"/>
              <a:gd name="connsiteX552" fmla="*/ 4840147 w 5020088"/>
              <a:gd name="connsiteY552" fmla="*/ 3411215 h 5011384"/>
              <a:gd name="connsiteX553" fmla="*/ 4822728 w 5020088"/>
              <a:gd name="connsiteY553" fmla="*/ 3393806 h 5011384"/>
              <a:gd name="connsiteX554" fmla="*/ 4840147 w 5020088"/>
              <a:gd name="connsiteY554" fmla="*/ 3376387 h 5011384"/>
              <a:gd name="connsiteX555" fmla="*/ 4426079 w 5020088"/>
              <a:gd name="connsiteY555" fmla="*/ 3365743 h 5011384"/>
              <a:gd name="connsiteX556" fmla="*/ 4428009 w 5020088"/>
              <a:gd name="connsiteY556" fmla="*/ 3367683 h 5011384"/>
              <a:gd name="connsiteX557" fmla="*/ 4426079 w 5020088"/>
              <a:gd name="connsiteY557" fmla="*/ 3369613 h 5011384"/>
              <a:gd name="connsiteX558" fmla="*/ 4424139 w 5020088"/>
              <a:gd name="connsiteY558" fmla="*/ 3367683 h 5011384"/>
              <a:gd name="connsiteX559" fmla="*/ 4426079 w 5020088"/>
              <a:gd name="connsiteY559" fmla="*/ 3365743 h 5011384"/>
              <a:gd name="connsiteX560" fmla="*/ 4217111 w 5020088"/>
              <a:gd name="connsiteY560" fmla="*/ 3328984 h 5011384"/>
              <a:gd name="connsiteX561" fmla="*/ 4238390 w 5020088"/>
              <a:gd name="connsiteY561" fmla="*/ 3350263 h 5011384"/>
              <a:gd name="connsiteX562" fmla="*/ 4217111 w 5020088"/>
              <a:gd name="connsiteY562" fmla="*/ 3371552 h 5011384"/>
              <a:gd name="connsiteX563" fmla="*/ 4195822 w 5020088"/>
              <a:gd name="connsiteY563" fmla="*/ 3350263 h 5011384"/>
              <a:gd name="connsiteX564" fmla="*/ 4217111 w 5020088"/>
              <a:gd name="connsiteY564" fmla="*/ 3328984 h 5011384"/>
              <a:gd name="connsiteX565" fmla="*/ 128657 w 5020088"/>
              <a:gd name="connsiteY565" fmla="*/ 3303826 h 5011384"/>
              <a:gd name="connsiteX566" fmla="*/ 133502 w 5020088"/>
              <a:gd name="connsiteY566" fmla="*/ 3308661 h 5011384"/>
              <a:gd name="connsiteX567" fmla="*/ 128657 w 5020088"/>
              <a:gd name="connsiteY567" fmla="*/ 3312531 h 5011384"/>
              <a:gd name="connsiteX568" fmla="*/ 123823 w 5020088"/>
              <a:gd name="connsiteY568" fmla="*/ 3308661 h 5011384"/>
              <a:gd name="connsiteX569" fmla="*/ 128657 w 5020088"/>
              <a:gd name="connsiteY569" fmla="*/ 3303826 h 5011384"/>
              <a:gd name="connsiteX570" fmla="*/ 539831 w 5020088"/>
              <a:gd name="connsiteY570" fmla="*/ 3256423 h 5011384"/>
              <a:gd name="connsiteX571" fmla="*/ 569815 w 5020088"/>
              <a:gd name="connsiteY571" fmla="*/ 3286417 h 5011384"/>
              <a:gd name="connsiteX572" fmla="*/ 539831 w 5020088"/>
              <a:gd name="connsiteY572" fmla="*/ 3316400 h 5011384"/>
              <a:gd name="connsiteX573" fmla="*/ 509838 w 5020088"/>
              <a:gd name="connsiteY573" fmla="*/ 3286417 h 5011384"/>
              <a:gd name="connsiteX574" fmla="*/ 539831 w 5020088"/>
              <a:gd name="connsiteY574" fmla="*/ 3256423 h 5011384"/>
              <a:gd name="connsiteX575" fmla="*/ 745905 w 5020088"/>
              <a:gd name="connsiteY575" fmla="*/ 3238039 h 5011384"/>
              <a:gd name="connsiteX576" fmla="*/ 779768 w 5020088"/>
              <a:gd name="connsiteY576" fmla="*/ 3271902 h 5011384"/>
              <a:gd name="connsiteX577" fmla="*/ 745905 w 5020088"/>
              <a:gd name="connsiteY577" fmla="*/ 3305765 h 5011384"/>
              <a:gd name="connsiteX578" fmla="*/ 712042 w 5020088"/>
              <a:gd name="connsiteY578" fmla="*/ 3271902 h 5011384"/>
              <a:gd name="connsiteX579" fmla="*/ 745905 w 5020088"/>
              <a:gd name="connsiteY579" fmla="*/ 3238039 h 5011384"/>
              <a:gd name="connsiteX580" fmla="*/ 4680511 w 5020088"/>
              <a:gd name="connsiteY580" fmla="*/ 3229334 h 5011384"/>
              <a:gd name="connsiteX581" fmla="*/ 4707599 w 5020088"/>
              <a:gd name="connsiteY581" fmla="*/ 3256423 h 5011384"/>
              <a:gd name="connsiteX582" fmla="*/ 4680511 w 5020088"/>
              <a:gd name="connsiteY582" fmla="*/ 3283511 h 5011384"/>
              <a:gd name="connsiteX583" fmla="*/ 4653422 w 5020088"/>
              <a:gd name="connsiteY583" fmla="*/ 3256423 h 5011384"/>
              <a:gd name="connsiteX584" fmla="*/ 4680511 w 5020088"/>
              <a:gd name="connsiteY584" fmla="*/ 3229334 h 5011384"/>
              <a:gd name="connsiteX585" fmla="*/ 319252 w 5020088"/>
              <a:gd name="connsiteY585" fmla="*/ 3211915 h 5011384"/>
              <a:gd name="connsiteX586" fmla="*/ 362795 w 5020088"/>
              <a:gd name="connsiteY586" fmla="*/ 3255448 h 5011384"/>
              <a:gd name="connsiteX587" fmla="*/ 319252 w 5020088"/>
              <a:gd name="connsiteY587" fmla="*/ 3298990 h 5011384"/>
              <a:gd name="connsiteX588" fmla="*/ 275720 w 5020088"/>
              <a:gd name="connsiteY588" fmla="*/ 3255448 h 5011384"/>
              <a:gd name="connsiteX589" fmla="*/ 319252 w 5020088"/>
              <a:gd name="connsiteY589" fmla="*/ 3211915 h 5011384"/>
              <a:gd name="connsiteX590" fmla="*/ 4897219 w 5020088"/>
              <a:gd name="connsiteY590" fmla="*/ 3205141 h 5011384"/>
              <a:gd name="connsiteX591" fmla="*/ 4914628 w 5020088"/>
              <a:gd name="connsiteY591" fmla="*/ 3222560 h 5011384"/>
              <a:gd name="connsiteX592" fmla="*/ 4897219 w 5020088"/>
              <a:gd name="connsiteY592" fmla="*/ 3239969 h 5011384"/>
              <a:gd name="connsiteX593" fmla="*/ 4879800 w 5020088"/>
              <a:gd name="connsiteY593" fmla="*/ 3222560 h 5011384"/>
              <a:gd name="connsiteX594" fmla="*/ 4897219 w 5020088"/>
              <a:gd name="connsiteY594" fmla="*/ 3205141 h 5011384"/>
              <a:gd name="connsiteX595" fmla="*/ 4490891 w 5020088"/>
              <a:gd name="connsiteY595" fmla="*/ 3201281 h 5011384"/>
              <a:gd name="connsiteX596" fmla="*/ 4492831 w 5020088"/>
              <a:gd name="connsiteY596" fmla="*/ 3203211 h 5011384"/>
              <a:gd name="connsiteX597" fmla="*/ 4490891 w 5020088"/>
              <a:gd name="connsiteY597" fmla="*/ 3205151 h 5011384"/>
              <a:gd name="connsiteX598" fmla="*/ 4488961 w 5020088"/>
              <a:gd name="connsiteY598" fmla="*/ 3203211 h 5011384"/>
              <a:gd name="connsiteX599" fmla="*/ 4490891 w 5020088"/>
              <a:gd name="connsiteY599" fmla="*/ 3201281 h 5011384"/>
              <a:gd name="connsiteX600" fmla="*/ 4285792 w 5020088"/>
              <a:gd name="connsiteY600" fmla="*/ 3168382 h 5011384"/>
              <a:gd name="connsiteX601" fmla="*/ 4308036 w 5020088"/>
              <a:gd name="connsiteY601" fmla="*/ 3190636 h 5011384"/>
              <a:gd name="connsiteX602" fmla="*/ 4285792 w 5020088"/>
              <a:gd name="connsiteY602" fmla="*/ 3212880 h 5011384"/>
              <a:gd name="connsiteX603" fmla="*/ 4263538 w 5020088"/>
              <a:gd name="connsiteY603" fmla="*/ 3190636 h 5011384"/>
              <a:gd name="connsiteX604" fmla="*/ 4285792 w 5020088"/>
              <a:gd name="connsiteY604" fmla="*/ 3168382 h 5011384"/>
              <a:gd name="connsiteX605" fmla="*/ 77385 w 5020088"/>
              <a:gd name="connsiteY605" fmla="*/ 3130649 h 5011384"/>
              <a:gd name="connsiteX606" fmla="*/ 81255 w 5020088"/>
              <a:gd name="connsiteY606" fmla="*/ 3134519 h 5011384"/>
              <a:gd name="connsiteX607" fmla="*/ 77385 w 5020088"/>
              <a:gd name="connsiteY607" fmla="*/ 3138389 h 5011384"/>
              <a:gd name="connsiteX608" fmla="*/ 73516 w 5020088"/>
              <a:gd name="connsiteY608" fmla="*/ 3134519 h 5011384"/>
              <a:gd name="connsiteX609" fmla="*/ 77385 w 5020088"/>
              <a:gd name="connsiteY609" fmla="*/ 3130649 h 5011384"/>
              <a:gd name="connsiteX610" fmla="*/ 481784 w 5020088"/>
              <a:gd name="connsiteY610" fmla="*/ 3089057 h 5011384"/>
              <a:gd name="connsiteX611" fmla="*/ 512743 w 5020088"/>
              <a:gd name="connsiteY611" fmla="*/ 3120016 h 5011384"/>
              <a:gd name="connsiteX612" fmla="*/ 481784 w 5020088"/>
              <a:gd name="connsiteY612" fmla="*/ 3150974 h 5011384"/>
              <a:gd name="connsiteX613" fmla="*/ 450826 w 5020088"/>
              <a:gd name="connsiteY613" fmla="*/ 3120016 h 5011384"/>
              <a:gd name="connsiteX614" fmla="*/ 481784 w 5020088"/>
              <a:gd name="connsiteY614" fmla="*/ 3089057 h 5011384"/>
              <a:gd name="connsiteX615" fmla="*/ 683988 w 5020088"/>
              <a:gd name="connsiteY615" fmla="*/ 3076472 h 5011384"/>
              <a:gd name="connsiteX616" fmla="*/ 716876 w 5020088"/>
              <a:gd name="connsiteY616" fmla="*/ 3109371 h 5011384"/>
              <a:gd name="connsiteX617" fmla="*/ 683988 w 5020088"/>
              <a:gd name="connsiteY617" fmla="*/ 3142259 h 5011384"/>
              <a:gd name="connsiteX618" fmla="*/ 651090 w 5020088"/>
              <a:gd name="connsiteY618" fmla="*/ 3109371 h 5011384"/>
              <a:gd name="connsiteX619" fmla="*/ 683988 w 5020088"/>
              <a:gd name="connsiteY619" fmla="*/ 3076472 h 5011384"/>
              <a:gd name="connsiteX620" fmla="*/ 4731784 w 5020088"/>
              <a:gd name="connsiteY620" fmla="*/ 3057123 h 5011384"/>
              <a:gd name="connsiteX621" fmla="*/ 4759847 w 5020088"/>
              <a:gd name="connsiteY621" fmla="*/ 3085177 h 5011384"/>
              <a:gd name="connsiteX622" fmla="*/ 4731784 w 5020088"/>
              <a:gd name="connsiteY622" fmla="*/ 3113230 h 5011384"/>
              <a:gd name="connsiteX623" fmla="*/ 4703730 w 5020088"/>
              <a:gd name="connsiteY623" fmla="*/ 3085177 h 5011384"/>
              <a:gd name="connsiteX624" fmla="*/ 4731784 w 5020088"/>
              <a:gd name="connsiteY624" fmla="*/ 3057123 h 5011384"/>
              <a:gd name="connsiteX625" fmla="*/ 267980 w 5020088"/>
              <a:gd name="connsiteY625" fmla="*/ 3042619 h 5011384"/>
              <a:gd name="connsiteX626" fmla="*/ 309583 w 5020088"/>
              <a:gd name="connsiteY626" fmla="*/ 3084222 h 5011384"/>
              <a:gd name="connsiteX627" fmla="*/ 267980 w 5020088"/>
              <a:gd name="connsiteY627" fmla="*/ 3125815 h 5011384"/>
              <a:gd name="connsiteX628" fmla="*/ 226378 w 5020088"/>
              <a:gd name="connsiteY628" fmla="*/ 3084222 h 5011384"/>
              <a:gd name="connsiteX629" fmla="*/ 267980 w 5020088"/>
              <a:gd name="connsiteY629" fmla="*/ 3042619 h 5011384"/>
              <a:gd name="connsiteX630" fmla="*/ 4542163 w 5020088"/>
              <a:gd name="connsiteY630" fmla="*/ 3033904 h 5011384"/>
              <a:gd name="connsiteX631" fmla="*/ 4543138 w 5020088"/>
              <a:gd name="connsiteY631" fmla="*/ 3034869 h 5011384"/>
              <a:gd name="connsiteX632" fmla="*/ 4542163 w 5020088"/>
              <a:gd name="connsiteY632" fmla="*/ 3035844 h 5011384"/>
              <a:gd name="connsiteX633" fmla="*/ 4541198 w 5020088"/>
              <a:gd name="connsiteY633" fmla="*/ 3034869 h 5011384"/>
              <a:gd name="connsiteX634" fmla="*/ 4542163 w 5020088"/>
              <a:gd name="connsiteY634" fmla="*/ 3033904 h 5011384"/>
              <a:gd name="connsiteX635" fmla="*/ 4942692 w 5020088"/>
              <a:gd name="connsiteY635" fmla="*/ 3029070 h 5011384"/>
              <a:gd name="connsiteX636" fmla="*/ 4961066 w 5020088"/>
              <a:gd name="connsiteY636" fmla="*/ 3047454 h 5011384"/>
              <a:gd name="connsiteX637" fmla="*/ 4942692 w 5020088"/>
              <a:gd name="connsiteY637" fmla="*/ 3065838 h 5011384"/>
              <a:gd name="connsiteX638" fmla="*/ 4924308 w 5020088"/>
              <a:gd name="connsiteY638" fmla="*/ 3047454 h 5011384"/>
              <a:gd name="connsiteX639" fmla="*/ 4942692 w 5020088"/>
              <a:gd name="connsiteY639" fmla="*/ 3029070 h 5011384"/>
              <a:gd name="connsiteX640" fmla="*/ 4340934 w 5020088"/>
              <a:gd name="connsiteY640" fmla="*/ 3001981 h 5011384"/>
              <a:gd name="connsiteX641" fmla="*/ 4364152 w 5020088"/>
              <a:gd name="connsiteY641" fmla="*/ 3025200 h 5011384"/>
              <a:gd name="connsiteX642" fmla="*/ 4340934 w 5020088"/>
              <a:gd name="connsiteY642" fmla="*/ 3048418 h 5011384"/>
              <a:gd name="connsiteX643" fmla="*/ 4317715 w 5020088"/>
              <a:gd name="connsiteY643" fmla="*/ 3025200 h 5011384"/>
              <a:gd name="connsiteX644" fmla="*/ 4340934 w 5020088"/>
              <a:gd name="connsiteY644" fmla="*/ 3001981 h 5011384"/>
              <a:gd name="connsiteX645" fmla="*/ 38698 w 5020088"/>
              <a:gd name="connsiteY645" fmla="*/ 2957473 h 5011384"/>
              <a:gd name="connsiteX646" fmla="*/ 40628 w 5020088"/>
              <a:gd name="connsiteY646" fmla="*/ 2959413 h 5011384"/>
              <a:gd name="connsiteX647" fmla="*/ 38698 w 5020088"/>
              <a:gd name="connsiteY647" fmla="*/ 2961343 h 5011384"/>
              <a:gd name="connsiteX648" fmla="*/ 36758 w 5020088"/>
              <a:gd name="connsiteY648" fmla="*/ 2959413 h 5011384"/>
              <a:gd name="connsiteX649" fmla="*/ 38698 w 5020088"/>
              <a:gd name="connsiteY649" fmla="*/ 2957473 h 5011384"/>
              <a:gd name="connsiteX650" fmla="*/ 437276 w 5020088"/>
              <a:gd name="connsiteY650" fmla="*/ 2918775 h 5011384"/>
              <a:gd name="connsiteX651" fmla="*/ 468234 w 5020088"/>
              <a:gd name="connsiteY651" fmla="*/ 2949734 h 5011384"/>
              <a:gd name="connsiteX652" fmla="*/ 437276 w 5020088"/>
              <a:gd name="connsiteY652" fmla="*/ 2980692 h 5011384"/>
              <a:gd name="connsiteX653" fmla="*/ 406318 w 5020088"/>
              <a:gd name="connsiteY653" fmla="*/ 2949734 h 5011384"/>
              <a:gd name="connsiteX654" fmla="*/ 437276 w 5020088"/>
              <a:gd name="connsiteY654" fmla="*/ 2918775 h 5011384"/>
              <a:gd name="connsiteX655" fmla="*/ 637541 w 5020088"/>
              <a:gd name="connsiteY655" fmla="*/ 2910071 h 5011384"/>
              <a:gd name="connsiteX656" fmla="*/ 669465 w 5020088"/>
              <a:gd name="connsiteY656" fmla="*/ 2941995 h 5011384"/>
              <a:gd name="connsiteX657" fmla="*/ 637541 w 5020088"/>
              <a:gd name="connsiteY657" fmla="*/ 2973918 h 5011384"/>
              <a:gd name="connsiteX658" fmla="*/ 605618 w 5020088"/>
              <a:gd name="connsiteY658" fmla="*/ 2941995 h 5011384"/>
              <a:gd name="connsiteX659" fmla="*/ 637541 w 5020088"/>
              <a:gd name="connsiteY659" fmla="*/ 2910071 h 5011384"/>
              <a:gd name="connsiteX660" fmla="*/ 4769517 w 5020088"/>
              <a:gd name="connsiteY660" fmla="*/ 2880087 h 5011384"/>
              <a:gd name="connsiteX661" fmla="*/ 4800475 w 5020088"/>
              <a:gd name="connsiteY661" fmla="*/ 2911046 h 5011384"/>
              <a:gd name="connsiteX662" fmla="*/ 4769517 w 5020088"/>
              <a:gd name="connsiteY662" fmla="*/ 2942004 h 5011384"/>
              <a:gd name="connsiteX663" fmla="*/ 4738558 w 5020088"/>
              <a:gd name="connsiteY663" fmla="*/ 2911046 h 5011384"/>
              <a:gd name="connsiteX664" fmla="*/ 4769517 w 5020088"/>
              <a:gd name="connsiteY664" fmla="*/ 2880087 h 5011384"/>
              <a:gd name="connsiteX665" fmla="*/ 230247 w 5020088"/>
              <a:gd name="connsiteY665" fmla="*/ 2868468 h 5011384"/>
              <a:gd name="connsiteX666" fmla="*/ 271840 w 5020088"/>
              <a:gd name="connsiteY666" fmla="*/ 2910071 h 5011384"/>
              <a:gd name="connsiteX667" fmla="*/ 230247 w 5020088"/>
              <a:gd name="connsiteY667" fmla="*/ 2951674 h 5011384"/>
              <a:gd name="connsiteX668" fmla="*/ 188645 w 5020088"/>
              <a:gd name="connsiteY668" fmla="*/ 2910071 h 5011384"/>
              <a:gd name="connsiteX669" fmla="*/ 230247 w 5020088"/>
              <a:gd name="connsiteY669" fmla="*/ 2868468 h 5011384"/>
              <a:gd name="connsiteX670" fmla="*/ 4577956 w 5020088"/>
              <a:gd name="connsiteY670" fmla="*/ 2860738 h 5011384"/>
              <a:gd name="connsiteX671" fmla="*/ 4578931 w 5020088"/>
              <a:gd name="connsiteY671" fmla="*/ 2861703 h 5011384"/>
              <a:gd name="connsiteX672" fmla="*/ 4577956 w 5020088"/>
              <a:gd name="connsiteY672" fmla="*/ 2862668 h 5011384"/>
              <a:gd name="connsiteX673" fmla="*/ 4576991 w 5020088"/>
              <a:gd name="connsiteY673" fmla="*/ 2861703 h 5011384"/>
              <a:gd name="connsiteX674" fmla="*/ 4577956 w 5020088"/>
              <a:gd name="connsiteY674" fmla="*/ 2860738 h 5011384"/>
              <a:gd name="connsiteX675" fmla="*/ 4974615 w 5020088"/>
              <a:gd name="connsiteY675" fmla="*/ 2852024 h 5011384"/>
              <a:gd name="connsiteX676" fmla="*/ 4992999 w 5020088"/>
              <a:gd name="connsiteY676" fmla="*/ 2870408 h 5011384"/>
              <a:gd name="connsiteX677" fmla="*/ 4974615 w 5020088"/>
              <a:gd name="connsiteY677" fmla="*/ 2888792 h 5011384"/>
              <a:gd name="connsiteX678" fmla="*/ 4956231 w 5020088"/>
              <a:gd name="connsiteY678" fmla="*/ 2870408 h 5011384"/>
              <a:gd name="connsiteX679" fmla="*/ 4974615 w 5020088"/>
              <a:gd name="connsiteY679" fmla="*/ 2852024 h 5011384"/>
              <a:gd name="connsiteX680" fmla="*/ 4379632 w 5020088"/>
              <a:gd name="connsiteY680" fmla="*/ 2831710 h 5011384"/>
              <a:gd name="connsiteX681" fmla="*/ 4403825 w 5020088"/>
              <a:gd name="connsiteY681" fmla="*/ 2855894 h 5011384"/>
              <a:gd name="connsiteX682" fmla="*/ 4379632 w 5020088"/>
              <a:gd name="connsiteY682" fmla="*/ 2880087 h 5011384"/>
              <a:gd name="connsiteX683" fmla="*/ 4355448 w 5020088"/>
              <a:gd name="connsiteY683" fmla="*/ 2855894 h 5011384"/>
              <a:gd name="connsiteX684" fmla="*/ 4379632 w 5020088"/>
              <a:gd name="connsiteY684" fmla="*/ 2831710 h 5011384"/>
              <a:gd name="connsiteX685" fmla="*/ 13539 w 5020088"/>
              <a:gd name="connsiteY685" fmla="*/ 2779462 h 5011384"/>
              <a:gd name="connsiteX686" fmla="*/ 14514 w 5020088"/>
              <a:gd name="connsiteY686" fmla="*/ 2780427 h 5011384"/>
              <a:gd name="connsiteX687" fmla="*/ 13539 w 5020088"/>
              <a:gd name="connsiteY687" fmla="*/ 2781402 h 5011384"/>
              <a:gd name="connsiteX688" fmla="*/ 12574 w 5020088"/>
              <a:gd name="connsiteY688" fmla="*/ 2780427 h 5011384"/>
              <a:gd name="connsiteX689" fmla="*/ 13539 w 5020088"/>
              <a:gd name="connsiteY689" fmla="*/ 2779462 h 5011384"/>
              <a:gd name="connsiteX690" fmla="*/ 408258 w 5020088"/>
              <a:gd name="connsiteY690" fmla="*/ 2744644 h 5011384"/>
              <a:gd name="connsiteX691" fmla="*/ 439216 w 5020088"/>
              <a:gd name="connsiteY691" fmla="*/ 2775603 h 5011384"/>
              <a:gd name="connsiteX692" fmla="*/ 408258 w 5020088"/>
              <a:gd name="connsiteY692" fmla="*/ 2806561 h 5011384"/>
              <a:gd name="connsiteX693" fmla="*/ 377300 w 5020088"/>
              <a:gd name="connsiteY693" fmla="*/ 2775603 h 5011384"/>
              <a:gd name="connsiteX694" fmla="*/ 408258 w 5020088"/>
              <a:gd name="connsiteY694" fmla="*/ 2744644 h 5011384"/>
              <a:gd name="connsiteX695" fmla="*/ 605617 w 5020088"/>
              <a:gd name="connsiteY695" fmla="*/ 2739799 h 5011384"/>
              <a:gd name="connsiteX696" fmla="*/ 636576 w 5020088"/>
              <a:gd name="connsiteY696" fmla="*/ 2770758 h 5011384"/>
              <a:gd name="connsiteX697" fmla="*/ 605617 w 5020088"/>
              <a:gd name="connsiteY697" fmla="*/ 2801716 h 5011384"/>
              <a:gd name="connsiteX698" fmla="*/ 574659 w 5020088"/>
              <a:gd name="connsiteY698" fmla="*/ 2770758 h 5011384"/>
              <a:gd name="connsiteX699" fmla="*/ 605617 w 5020088"/>
              <a:gd name="connsiteY699" fmla="*/ 2739799 h 5011384"/>
              <a:gd name="connsiteX700" fmla="*/ 4793700 w 5020088"/>
              <a:gd name="connsiteY700" fmla="*/ 2698196 h 5011384"/>
              <a:gd name="connsiteX701" fmla="*/ 4829493 w 5020088"/>
              <a:gd name="connsiteY701" fmla="*/ 2733989 h 5011384"/>
              <a:gd name="connsiteX702" fmla="*/ 4793700 w 5020088"/>
              <a:gd name="connsiteY702" fmla="*/ 2769792 h 5011384"/>
              <a:gd name="connsiteX703" fmla="*/ 4757907 w 5020088"/>
              <a:gd name="connsiteY703" fmla="*/ 2733989 h 5011384"/>
              <a:gd name="connsiteX704" fmla="*/ 4793700 w 5020088"/>
              <a:gd name="connsiteY704" fmla="*/ 2698196 h 5011384"/>
              <a:gd name="connsiteX705" fmla="*/ 206063 w 5020088"/>
              <a:gd name="connsiteY705" fmla="*/ 2691432 h 5011384"/>
              <a:gd name="connsiteX706" fmla="*/ 247656 w 5020088"/>
              <a:gd name="connsiteY706" fmla="*/ 2733035 h 5011384"/>
              <a:gd name="connsiteX707" fmla="*/ 206063 w 5020088"/>
              <a:gd name="connsiteY707" fmla="*/ 2774638 h 5011384"/>
              <a:gd name="connsiteX708" fmla="*/ 164461 w 5020088"/>
              <a:gd name="connsiteY708" fmla="*/ 2733035 h 5011384"/>
              <a:gd name="connsiteX709" fmla="*/ 206063 w 5020088"/>
              <a:gd name="connsiteY709" fmla="*/ 2691432 h 5011384"/>
              <a:gd name="connsiteX710" fmla="*/ 4993964 w 5020088"/>
              <a:gd name="connsiteY710" fmla="*/ 2670143 h 5011384"/>
              <a:gd name="connsiteX711" fmla="*/ 5013313 w 5020088"/>
              <a:gd name="connsiteY711" fmla="*/ 2689492 h 5011384"/>
              <a:gd name="connsiteX712" fmla="*/ 4993964 w 5020088"/>
              <a:gd name="connsiteY712" fmla="*/ 2708841 h 5011384"/>
              <a:gd name="connsiteX713" fmla="*/ 4974615 w 5020088"/>
              <a:gd name="connsiteY713" fmla="*/ 2689492 h 5011384"/>
              <a:gd name="connsiteX714" fmla="*/ 4993964 w 5020088"/>
              <a:gd name="connsiteY714" fmla="*/ 2670143 h 5011384"/>
              <a:gd name="connsiteX715" fmla="*/ 4402851 w 5020088"/>
              <a:gd name="connsiteY715" fmla="*/ 2659498 h 5011384"/>
              <a:gd name="connsiteX716" fmla="*/ 4427044 w 5020088"/>
              <a:gd name="connsiteY716" fmla="*/ 2683682 h 5011384"/>
              <a:gd name="connsiteX717" fmla="*/ 4402851 w 5020088"/>
              <a:gd name="connsiteY717" fmla="*/ 2707875 h 5011384"/>
              <a:gd name="connsiteX718" fmla="*/ 4378667 w 5020088"/>
              <a:gd name="connsiteY718" fmla="*/ 2683682 h 5011384"/>
              <a:gd name="connsiteX719" fmla="*/ 4402851 w 5020088"/>
              <a:gd name="connsiteY719" fmla="*/ 2659498 h 5011384"/>
              <a:gd name="connsiteX720" fmla="*/ 0 w 5020088"/>
              <a:gd name="connsiteY720" fmla="*/ 2599522 h 5011384"/>
              <a:gd name="connsiteX721" fmla="*/ 965 w 5020088"/>
              <a:gd name="connsiteY721" fmla="*/ 2599522 h 5011384"/>
              <a:gd name="connsiteX722" fmla="*/ 0 w 5020088"/>
              <a:gd name="connsiteY722" fmla="*/ 2600487 h 5011384"/>
              <a:gd name="connsiteX723" fmla="*/ 393743 w 5020088"/>
              <a:gd name="connsiteY723" fmla="*/ 2569528 h 5011384"/>
              <a:gd name="connsiteX724" fmla="*/ 423737 w 5020088"/>
              <a:gd name="connsiteY724" fmla="*/ 2599522 h 5011384"/>
              <a:gd name="connsiteX725" fmla="*/ 393743 w 5020088"/>
              <a:gd name="connsiteY725" fmla="*/ 2629515 h 5011384"/>
              <a:gd name="connsiteX726" fmla="*/ 363750 w 5020088"/>
              <a:gd name="connsiteY726" fmla="*/ 2599522 h 5011384"/>
              <a:gd name="connsiteX727" fmla="*/ 393743 w 5020088"/>
              <a:gd name="connsiteY727" fmla="*/ 2569528 h 5011384"/>
              <a:gd name="connsiteX728" fmla="*/ 590138 w 5020088"/>
              <a:gd name="connsiteY728" fmla="*/ 2567598 h 5011384"/>
              <a:gd name="connsiteX729" fmla="*/ 620122 w 5020088"/>
              <a:gd name="connsiteY729" fmla="*/ 2597592 h 5011384"/>
              <a:gd name="connsiteX730" fmla="*/ 590138 w 5020088"/>
              <a:gd name="connsiteY730" fmla="*/ 2627575 h 5011384"/>
              <a:gd name="connsiteX731" fmla="*/ 560145 w 5020088"/>
              <a:gd name="connsiteY731" fmla="*/ 2597592 h 5011384"/>
              <a:gd name="connsiteX732" fmla="*/ 590138 w 5020088"/>
              <a:gd name="connsiteY732" fmla="*/ 2567598 h 5011384"/>
              <a:gd name="connsiteX733" fmla="*/ 4803379 w 5020088"/>
              <a:gd name="connsiteY733" fmla="*/ 2514386 h 5011384"/>
              <a:gd name="connsiteX734" fmla="*/ 4844007 w 5020088"/>
              <a:gd name="connsiteY734" fmla="*/ 2555024 h 5011384"/>
              <a:gd name="connsiteX735" fmla="*/ 4803379 w 5020088"/>
              <a:gd name="connsiteY735" fmla="*/ 2595652 h 5011384"/>
              <a:gd name="connsiteX736" fmla="*/ 4762741 w 5020088"/>
              <a:gd name="connsiteY736" fmla="*/ 2555024 h 5011384"/>
              <a:gd name="connsiteX737" fmla="*/ 4803379 w 5020088"/>
              <a:gd name="connsiteY737" fmla="*/ 2514386 h 5011384"/>
              <a:gd name="connsiteX738" fmla="*/ 195419 w 5020088"/>
              <a:gd name="connsiteY738" fmla="*/ 2512446 h 5011384"/>
              <a:gd name="connsiteX739" fmla="*/ 237022 w 5020088"/>
              <a:gd name="connsiteY739" fmla="*/ 2554049 h 5011384"/>
              <a:gd name="connsiteX740" fmla="*/ 195419 w 5020088"/>
              <a:gd name="connsiteY740" fmla="*/ 2595652 h 5011384"/>
              <a:gd name="connsiteX741" fmla="*/ 153817 w 5020088"/>
              <a:gd name="connsiteY741" fmla="*/ 2554049 h 5011384"/>
              <a:gd name="connsiteX742" fmla="*/ 195419 w 5020088"/>
              <a:gd name="connsiteY742" fmla="*/ 2512446 h 5011384"/>
              <a:gd name="connsiteX743" fmla="*/ 5000739 w 5020088"/>
              <a:gd name="connsiteY743" fmla="*/ 2490202 h 5011384"/>
              <a:gd name="connsiteX744" fmla="*/ 5020088 w 5020088"/>
              <a:gd name="connsiteY744" fmla="*/ 2509551 h 5011384"/>
              <a:gd name="connsiteX745" fmla="*/ 5000739 w 5020088"/>
              <a:gd name="connsiteY745" fmla="*/ 2528900 h 5011384"/>
              <a:gd name="connsiteX746" fmla="*/ 4981390 w 5020088"/>
              <a:gd name="connsiteY746" fmla="*/ 2509551 h 5011384"/>
              <a:gd name="connsiteX747" fmla="*/ 5000739 w 5020088"/>
              <a:gd name="connsiteY747" fmla="*/ 2490202 h 5011384"/>
              <a:gd name="connsiteX748" fmla="*/ 4410591 w 5020088"/>
              <a:gd name="connsiteY748" fmla="*/ 2484392 h 5011384"/>
              <a:gd name="connsiteX749" fmla="*/ 4435749 w 5020088"/>
              <a:gd name="connsiteY749" fmla="*/ 2509551 h 5011384"/>
              <a:gd name="connsiteX750" fmla="*/ 4410591 w 5020088"/>
              <a:gd name="connsiteY750" fmla="*/ 2534699 h 5011384"/>
              <a:gd name="connsiteX751" fmla="*/ 4385442 w 5020088"/>
              <a:gd name="connsiteY751" fmla="*/ 2509551 h 5011384"/>
              <a:gd name="connsiteX752" fmla="*/ 4410591 w 5020088"/>
              <a:gd name="connsiteY752" fmla="*/ 2484392 h 5011384"/>
              <a:gd name="connsiteX753" fmla="*/ 393743 w 5020088"/>
              <a:gd name="connsiteY753" fmla="*/ 2395387 h 5011384"/>
              <a:gd name="connsiteX754" fmla="*/ 420832 w 5020088"/>
              <a:gd name="connsiteY754" fmla="*/ 2422476 h 5011384"/>
              <a:gd name="connsiteX755" fmla="*/ 393743 w 5020088"/>
              <a:gd name="connsiteY755" fmla="*/ 2449564 h 5011384"/>
              <a:gd name="connsiteX756" fmla="*/ 366655 w 5020088"/>
              <a:gd name="connsiteY756" fmla="*/ 2422476 h 5011384"/>
              <a:gd name="connsiteX757" fmla="*/ 393743 w 5020088"/>
              <a:gd name="connsiteY757" fmla="*/ 2395387 h 5011384"/>
              <a:gd name="connsiteX758" fmla="*/ 590138 w 5020088"/>
              <a:gd name="connsiteY758" fmla="*/ 2394422 h 5011384"/>
              <a:gd name="connsiteX759" fmla="*/ 619167 w 5020088"/>
              <a:gd name="connsiteY759" fmla="*/ 2423451 h 5011384"/>
              <a:gd name="connsiteX760" fmla="*/ 590138 w 5020088"/>
              <a:gd name="connsiteY760" fmla="*/ 2452469 h 5011384"/>
              <a:gd name="connsiteX761" fmla="*/ 561120 w 5020088"/>
              <a:gd name="connsiteY761" fmla="*/ 2423451 h 5011384"/>
              <a:gd name="connsiteX762" fmla="*/ 590138 w 5020088"/>
              <a:gd name="connsiteY762" fmla="*/ 2394422 h 5011384"/>
              <a:gd name="connsiteX763" fmla="*/ 199288 w 5020088"/>
              <a:gd name="connsiteY763" fmla="*/ 2334445 h 5011384"/>
              <a:gd name="connsiteX764" fmla="*/ 240891 w 5020088"/>
              <a:gd name="connsiteY764" fmla="*/ 2376048 h 5011384"/>
              <a:gd name="connsiteX765" fmla="*/ 199288 w 5020088"/>
              <a:gd name="connsiteY765" fmla="*/ 2417641 h 5011384"/>
              <a:gd name="connsiteX766" fmla="*/ 157686 w 5020088"/>
              <a:gd name="connsiteY766" fmla="*/ 2376048 h 5011384"/>
              <a:gd name="connsiteX767" fmla="*/ 199288 w 5020088"/>
              <a:gd name="connsiteY767" fmla="*/ 2334445 h 5011384"/>
              <a:gd name="connsiteX768" fmla="*/ 4800475 w 5020088"/>
              <a:gd name="connsiteY768" fmla="*/ 2330565 h 5011384"/>
              <a:gd name="connsiteX769" fmla="*/ 4845937 w 5020088"/>
              <a:gd name="connsiteY769" fmla="*/ 2376038 h 5011384"/>
              <a:gd name="connsiteX770" fmla="*/ 4800475 w 5020088"/>
              <a:gd name="connsiteY770" fmla="*/ 2421510 h 5011384"/>
              <a:gd name="connsiteX771" fmla="*/ 4755002 w 5020088"/>
              <a:gd name="connsiteY771" fmla="*/ 2376038 h 5011384"/>
              <a:gd name="connsiteX772" fmla="*/ 4800475 w 5020088"/>
              <a:gd name="connsiteY772" fmla="*/ 2330565 h 5011384"/>
              <a:gd name="connsiteX773" fmla="*/ 4993964 w 5020088"/>
              <a:gd name="connsiteY773" fmla="*/ 2310251 h 5011384"/>
              <a:gd name="connsiteX774" fmla="*/ 5013313 w 5020088"/>
              <a:gd name="connsiteY774" fmla="*/ 2329600 h 5011384"/>
              <a:gd name="connsiteX775" fmla="*/ 4993964 w 5020088"/>
              <a:gd name="connsiteY775" fmla="*/ 2348949 h 5011384"/>
              <a:gd name="connsiteX776" fmla="*/ 4974615 w 5020088"/>
              <a:gd name="connsiteY776" fmla="*/ 2329600 h 5011384"/>
              <a:gd name="connsiteX777" fmla="*/ 4993964 w 5020088"/>
              <a:gd name="connsiteY777" fmla="*/ 2310251 h 5011384"/>
              <a:gd name="connsiteX778" fmla="*/ 4402851 w 5020088"/>
              <a:gd name="connsiteY778" fmla="*/ 2307356 h 5011384"/>
              <a:gd name="connsiteX779" fmla="*/ 4429939 w 5020088"/>
              <a:gd name="connsiteY779" fmla="*/ 2334445 h 5011384"/>
              <a:gd name="connsiteX780" fmla="*/ 4402851 w 5020088"/>
              <a:gd name="connsiteY780" fmla="*/ 2361533 h 5011384"/>
              <a:gd name="connsiteX781" fmla="*/ 4375762 w 5020088"/>
              <a:gd name="connsiteY781" fmla="*/ 2334445 h 5011384"/>
              <a:gd name="connsiteX782" fmla="*/ 4402851 w 5020088"/>
              <a:gd name="connsiteY782" fmla="*/ 2307356 h 5011384"/>
              <a:gd name="connsiteX783" fmla="*/ 12574 w 5020088"/>
              <a:gd name="connsiteY783" fmla="*/ 2238665 h 5011384"/>
              <a:gd name="connsiteX784" fmla="*/ 13539 w 5020088"/>
              <a:gd name="connsiteY784" fmla="*/ 2238665 h 5011384"/>
              <a:gd name="connsiteX785" fmla="*/ 13539 w 5020088"/>
              <a:gd name="connsiteY785" fmla="*/ 2239630 h 5011384"/>
              <a:gd name="connsiteX786" fmla="*/ 408258 w 5020088"/>
              <a:gd name="connsiteY786" fmla="*/ 2224151 h 5011384"/>
              <a:gd name="connsiteX787" fmla="*/ 430502 w 5020088"/>
              <a:gd name="connsiteY787" fmla="*/ 2246405 h 5011384"/>
              <a:gd name="connsiteX788" fmla="*/ 408258 w 5020088"/>
              <a:gd name="connsiteY788" fmla="*/ 2268659 h 5011384"/>
              <a:gd name="connsiteX789" fmla="*/ 386004 w 5020088"/>
              <a:gd name="connsiteY789" fmla="*/ 2246405 h 5011384"/>
              <a:gd name="connsiteX790" fmla="*/ 408258 w 5020088"/>
              <a:gd name="connsiteY790" fmla="*/ 2224151 h 5011384"/>
              <a:gd name="connsiteX791" fmla="*/ 605628 w 5020088"/>
              <a:gd name="connsiteY791" fmla="*/ 2220281 h 5011384"/>
              <a:gd name="connsiteX792" fmla="*/ 634646 w 5020088"/>
              <a:gd name="connsiteY792" fmla="*/ 2249299 h 5011384"/>
              <a:gd name="connsiteX793" fmla="*/ 605628 w 5020088"/>
              <a:gd name="connsiteY793" fmla="*/ 2278328 h 5011384"/>
              <a:gd name="connsiteX794" fmla="*/ 576599 w 5020088"/>
              <a:gd name="connsiteY794" fmla="*/ 2249299 h 5011384"/>
              <a:gd name="connsiteX795" fmla="*/ 605628 w 5020088"/>
              <a:gd name="connsiteY795" fmla="*/ 2220281 h 5011384"/>
              <a:gd name="connsiteX796" fmla="*/ 4577956 w 5020088"/>
              <a:gd name="connsiteY796" fmla="*/ 2155459 h 5011384"/>
              <a:gd name="connsiteX797" fmla="*/ 4578931 w 5020088"/>
              <a:gd name="connsiteY797" fmla="*/ 2156424 h 5011384"/>
              <a:gd name="connsiteX798" fmla="*/ 4577956 w 5020088"/>
              <a:gd name="connsiteY798" fmla="*/ 2156424 h 5011384"/>
              <a:gd name="connsiteX799" fmla="*/ 4576991 w 5020088"/>
              <a:gd name="connsiteY799" fmla="*/ 2156424 h 5011384"/>
              <a:gd name="connsiteX800" fmla="*/ 216708 w 5020088"/>
              <a:gd name="connsiteY800" fmla="*/ 2155459 h 5011384"/>
              <a:gd name="connsiteX801" fmla="*/ 258311 w 5020088"/>
              <a:gd name="connsiteY801" fmla="*/ 2197062 h 5011384"/>
              <a:gd name="connsiteX802" fmla="*/ 216708 w 5020088"/>
              <a:gd name="connsiteY802" fmla="*/ 2239630 h 5011384"/>
              <a:gd name="connsiteX803" fmla="*/ 175106 w 5020088"/>
              <a:gd name="connsiteY803" fmla="*/ 2198027 h 5011384"/>
              <a:gd name="connsiteX804" fmla="*/ 216708 w 5020088"/>
              <a:gd name="connsiteY804" fmla="*/ 2155459 h 5011384"/>
              <a:gd name="connsiteX805" fmla="*/ 4783056 w 5020088"/>
              <a:gd name="connsiteY805" fmla="*/ 2151589 h 5011384"/>
              <a:gd name="connsiteX806" fmla="*/ 4830458 w 5020088"/>
              <a:gd name="connsiteY806" fmla="*/ 2198991 h 5011384"/>
              <a:gd name="connsiteX807" fmla="*/ 4783056 w 5020088"/>
              <a:gd name="connsiteY807" fmla="*/ 2246394 h 5011384"/>
              <a:gd name="connsiteX808" fmla="*/ 4735653 w 5020088"/>
              <a:gd name="connsiteY808" fmla="*/ 2198991 h 5011384"/>
              <a:gd name="connsiteX809" fmla="*/ 4783056 w 5020088"/>
              <a:gd name="connsiteY809" fmla="*/ 2151589 h 5011384"/>
              <a:gd name="connsiteX810" fmla="*/ 4379633 w 5020088"/>
              <a:gd name="connsiteY810" fmla="*/ 2133215 h 5011384"/>
              <a:gd name="connsiteX811" fmla="*/ 4408661 w 5020088"/>
              <a:gd name="connsiteY811" fmla="*/ 2162233 h 5011384"/>
              <a:gd name="connsiteX812" fmla="*/ 4379633 w 5020088"/>
              <a:gd name="connsiteY812" fmla="*/ 2191262 h 5011384"/>
              <a:gd name="connsiteX813" fmla="*/ 4350614 w 5020088"/>
              <a:gd name="connsiteY813" fmla="*/ 2162233 h 5011384"/>
              <a:gd name="connsiteX814" fmla="*/ 4379633 w 5020088"/>
              <a:gd name="connsiteY814" fmla="*/ 2133215 h 5011384"/>
              <a:gd name="connsiteX815" fmla="*/ 4974615 w 5020088"/>
              <a:gd name="connsiteY815" fmla="*/ 2131275 h 5011384"/>
              <a:gd name="connsiteX816" fmla="*/ 4993964 w 5020088"/>
              <a:gd name="connsiteY816" fmla="*/ 2150624 h 5011384"/>
              <a:gd name="connsiteX817" fmla="*/ 4974615 w 5020088"/>
              <a:gd name="connsiteY817" fmla="*/ 2169973 h 5011384"/>
              <a:gd name="connsiteX818" fmla="*/ 4955266 w 5020088"/>
              <a:gd name="connsiteY818" fmla="*/ 2150624 h 5011384"/>
              <a:gd name="connsiteX819" fmla="*/ 4974615 w 5020088"/>
              <a:gd name="connsiteY819" fmla="*/ 2131275 h 5011384"/>
              <a:gd name="connsiteX820" fmla="*/ 38698 w 5020088"/>
              <a:gd name="connsiteY820" fmla="*/ 2059689 h 5011384"/>
              <a:gd name="connsiteX821" fmla="*/ 39663 w 5020088"/>
              <a:gd name="connsiteY821" fmla="*/ 2060654 h 5011384"/>
              <a:gd name="connsiteX822" fmla="*/ 38698 w 5020088"/>
              <a:gd name="connsiteY822" fmla="*/ 2060654 h 5011384"/>
              <a:gd name="connsiteX823" fmla="*/ 637540 w 5020088"/>
              <a:gd name="connsiteY823" fmla="*/ 2050974 h 5011384"/>
              <a:gd name="connsiteX824" fmla="*/ 665594 w 5020088"/>
              <a:gd name="connsiteY824" fmla="*/ 2079027 h 5011384"/>
              <a:gd name="connsiteX825" fmla="*/ 637540 w 5020088"/>
              <a:gd name="connsiteY825" fmla="*/ 2107081 h 5011384"/>
              <a:gd name="connsiteX826" fmla="*/ 609487 w 5020088"/>
              <a:gd name="connsiteY826" fmla="*/ 2079027 h 5011384"/>
              <a:gd name="connsiteX827" fmla="*/ 637540 w 5020088"/>
              <a:gd name="connsiteY827" fmla="*/ 2050974 h 5011384"/>
              <a:gd name="connsiteX828" fmla="*/ 437286 w 5020088"/>
              <a:gd name="connsiteY828" fmla="*/ 2046140 h 5011384"/>
              <a:gd name="connsiteX829" fmla="*/ 463400 w 5020088"/>
              <a:gd name="connsiteY829" fmla="*/ 2072263 h 5011384"/>
              <a:gd name="connsiteX830" fmla="*/ 437286 w 5020088"/>
              <a:gd name="connsiteY830" fmla="*/ 2098387 h 5011384"/>
              <a:gd name="connsiteX831" fmla="*/ 411163 w 5020088"/>
              <a:gd name="connsiteY831" fmla="*/ 2072263 h 5011384"/>
              <a:gd name="connsiteX832" fmla="*/ 437286 w 5020088"/>
              <a:gd name="connsiteY832" fmla="*/ 2046140 h 5011384"/>
              <a:gd name="connsiteX833" fmla="*/ 4541198 w 5020088"/>
              <a:gd name="connsiteY833" fmla="*/ 1982283 h 5011384"/>
              <a:gd name="connsiteX834" fmla="*/ 4542173 w 5020088"/>
              <a:gd name="connsiteY834" fmla="*/ 1983248 h 5011384"/>
              <a:gd name="connsiteX835" fmla="*/ 4541198 w 5020088"/>
              <a:gd name="connsiteY835" fmla="*/ 1984223 h 5011384"/>
              <a:gd name="connsiteX836" fmla="*/ 4540233 w 5020088"/>
              <a:gd name="connsiteY836" fmla="*/ 1983248 h 5011384"/>
              <a:gd name="connsiteX837" fmla="*/ 4541198 w 5020088"/>
              <a:gd name="connsiteY837" fmla="*/ 1982283 h 5011384"/>
              <a:gd name="connsiteX838" fmla="*/ 247666 w 5020088"/>
              <a:gd name="connsiteY838" fmla="*/ 1980353 h 5011384"/>
              <a:gd name="connsiteX839" fmla="*/ 289259 w 5020088"/>
              <a:gd name="connsiteY839" fmla="*/ 2021956 h 5011384"/>
              <a:gd name="connsiteX840" fmla="*/ 247666 w 5020088"/>
              <a:gd name="connsiteY840" fmla="*/ 2063559 h 5011384"/>
              <a:gd name="connsiteX841" fmla="*/ 206064 w 5020088"/>
              <a:gd name="connsiteY841" fmla="*/ 2021956 h 5011384"/>
              <a:gd name="connsiteX842" fmla="*/ 247666 w 5020088"/>
              <a:gd name="connsiteY842" fmla="*/ 1980353 h 5011384"/>
              <a:gd name="connsiteX843" fmla="*/ 4752108 w 5020088"/>
              <a:gd name="connsiteY843" fmla="*/ 1973578 h 5011384"/>
              <a:gd name="connsiteX844" fmla="*/ 4800475 w 5020088"/>
              <a:gd name="connsiteY844" fmla="*/ 2021955 h 5011384"/>
              <a:gd name="connsiteX845" fmla="*/ 4752108 w 5020088"/>
              <a:gd name="connsiteY845" fmla="*/ 2070323 h 5011384"/>
              <a:gd name="connsiteX846" fmla="*/ 4703730 w 5020088"/>
              <a:gd name="connsiteY846" fmla="*/ 2021955 h 5011384"/>
              <a:gd name="connsiteX847" fmla="*/ 4752108 w 5020088"/>
              <a:gd name="connsiteY847" fmla="*/ 1973578 h 5011384"/>
              <a:gd name="connsiteX848" fmla="*/ 4339970 w 5020088"/>
              <a:gd name="connsiteY848" fmla="*/ 1961004 h 5011384"/>
              <a:gd name="connsiteX849" fmla="*/ 4370928 w 5020088"/>
              <a:gd name="connsiteY849" fmla="*/ 1991962 h 5011384"/>
              <a:gd name="connsiteX850" fmla="*/ 4339970 w 5020088"/>
              <a:gd name="connsiteY850" fmla="*/ 2022921 h 5011384"/>
              <a:gd name="connsiteX851" fmla="*/ 4309011 w 5020088"/>
              <a:gd name="connsiteY851" fmla="*/ 1991962 h 5011384"/>
              <a:gd name="connsiteX852" fmla="*/ 4339970 w 5020088"/>
              <a:gd name="connsiteY852" fmla="*/ 1961004 h 5011384"/>
              <a:gd name="connsiteX853" fmla="*/ 4942692 w 5020088"/>
              <a:gd name="connsiteY853" fmla="*/ 1953264 h 5011384"/>
              <a:gd name="connsiteX854" fmla="*/ 4962041 w 5020088"/>
              <a:gd name="connsiteY854" fmla="*/ 1972613 h 5011384"/>
              <a:gd name="connsiteX855" fmla="*/ 4942692 w 5020088"/>
              <a:gd name="connsiteY855" fmla="*/ 1991962 h 5011384"/>
              <a:gd name="connsiteX856" fmla="*/ 4923343 w 5020088"/>
              <a:gd name="connsiteY856" fmla="*/ 1972613 h 5011384"/>
              <a:gd name="connsiteX857" fmla="*/ 4942692 w 5020088"/>
              <a:gd name="connsiteY857" fmla="*/ 1953264 h 5011384"/>
              <a:gd name="connsiteX858" fmla="*/ 683978 w 5020088"/>
              <a:gd name="connsiteY858" fmla="*/ 1882643 h 5011384"/>
              <a:gd name="connsiteX859" fmla="*/ 712032 w 5020088"/>
              <a:gd name="connsiteY859" fmla="*/ 1910696 h 5011384"/>
              <a:gd name="connsiteX860" fmla="*/ 683978 w 5020088"/>
              <a:gd name="connsiteY860" fmla="*/ 1938750 h 5011384"/>
              <a:gd name="connsiteX861" fmla="*/ 655925 w 5020088"/>
              <a:gd name="connsiteY861" fmla="*/ 1910696 h 5011384"/>
              <a:gd name="connsiteX862" fmla="*/ 683978 w 5020088"/>
              <a:gd name="connsiteY862" fmla="*/ 1882643 h 5011384"/>
              <a:gd name="connsiteX863" fmla="*/ 480819 w 5020088"/>
              <a:gd name="connsiteY863" fmla="*/ 1871034 h 5011384"/>
              <a:gd name="connsiteX864" fmla="*/ 511777 w 5020088"/>
              <a:gd name="connsiteY864" fmla="*/ 1901992 h 5011384"/>
              <a:gd name="connsiteX865" fmla="*/ 480819 w 5020088"/>
              <a:gd name="connsiteY865" fmla="*/ 1932951 h 5011384"/>
              <a:gd name="connsiteX866" fmla="*/ 449861 w 5020088"/>
              <a:gd name="connsiteY866" fmla="*/ 1901992 h 5011384"/>
              <a:gd name="connsiteX867" fmla="*/ 480819 w 5020088"/>
              <a:gd name="connsiteY867" fmla="*/ 1871034 h 5011384"/>
              <a:gd name="connsiteX868" fmla="*/ 4489926 w 5020088"/>
              <a:gd name="connsiteY868" fmla="*/ 1812012 h 5011384"/>
              <a:gd name="connsiteX869" fmla="*/ 4491856 w 5020088"/>
              <a:gd name="connsiteY869" fmla="*/ 1813952 h 5011384"/>
              <a:gd name="connsiteX870" fmla="*/ 4489926 w 5020088"/>
              <a:gd name="connsiteY870" fmla="*/ 1815882 h 5011384"/>
              <a:gd name="connsiteX871" fmla="*/ 4487986 w 5020088"/>
              <a:gd name="connsiteY871" fmla="*/ 1813952 h 5011384"/>
              <a:gd name="connsiteX872" fmla="*/ 4489926 w 5020088"/>
              <a:gd name="connsiteY872" fmla="*/ 1812012 h 5011384"/>
              <a:gd name="connsiteX873" fmla="*/ 291200 w 5020088"/>
              <a:gd name="connsiteY873" fmla="*/ 1807177 h 5011384"/>
              <a:gd name="connsiteX874" fmla="*/ 332803 w 5020088"/>
              <a:gd name="connsiteY874" fmla="*/ 1848780 h 5011384"/>
              <a:gd name="connsiteX875" fmla="*/ 291200 w 5020088"/>
              <a:gd name="connsiteY875" fmla="*/ 1890383 h 5011384"/>
              <a:gd name="connsiteX876" fmla="*/ 249597 w 5020088"/>
              <a:gd name="connsiteY876" fmla="*/ 1848780 h 5011384"/>
              <a:gd name="connsiteX877" fmla="*/ 291200 w 5020088"/>
              <a:gd name="connsiteY877" fmla="*/ 1807177 h 5011384"/>
              <a:gd name="connsiteX878" fmla="*/ 4707600 w 5020088"/>
              <a:gd name="connsiteY878" fmla="*/ 1803307 h 5011384"/>
              <a:gd name="connsiteX879" fmla="*/ 4753072 w 5020088"/>
              <a:gd name="connsiteY879" fmla="*/ 1848779 h 5011384"/>
              <a:gd name="connsiteX880" fmla="*/ 4707600 w 5020088"/>
              <a:gd name="connsiteY880" fmla="*/ 1894252 h 5011384"/>
              <a:gd name="connsiteX881" fmla="*/ 4662127 w 5020088"/>
              <a:gd name="connsiteY881" fmla="*/ 1848779 h 5011384"/>
              <a:gd name="connsiteX882" fmla="*/ 4707600 w 5020088"/>
              <a:gd name="connsiteY882" fmla="*/ 1803307 h 5011384"/>
              <a:gd name="connsiteX883" fmla="*/ 4285793 w 5020088"/>
              <a:gd name="connsiteY883" fmla="*/ 1794602 h 5011384"/>
              <a:gd name="connsiteX884" fmla="*/ 4318681 w 5020088"/>
              <a:gd name="connsiteY884" fmla="*/ 1827490 h 5011384"/>
              <a:gd name="connsiteX885" fmla="*/ 4285793 w 5020088"/>
              <a:gd name="connsiteY885" fmla="*/ 1860388 h 5011384"/>
              <a:gd name="connsiteX886" fmla="*/ 4252894 w 5020088"/>
              <a:gd name="connsiteY886" fmla="*/ 1827490 h 5011384"/>
              <a:gd name="connsiteX887" fmla="*/ 4285793 w 5020088"/>
              <a:gd name="connsiteY887" fmla="*/ 1794602 h 5011384"/>
              <a:gd name="connsiteX888" fmla="*/ 4897220 w 5020088"/>
              <a:gd name="connsiteY888" fmla="*/ 1778158 h 5011384"/>
              <a:gd name="connsiteX889" fmla="*/ 4916569 w 5020088"/>
              <a:gd name="connsiteY889" fmla="*/ 1797507 h 5011384"/>
              <a:gd name="connsiteX890" fmla="*/ 4897220 w 5020088"/>
              <a:gd name="connsiteY890" fmla="*/ 1816856 h 5011384"/>
              <a:gd name="connsiteX891" fmla="*/ 4877871 w 5020088"/>
              <a:gd name="connsiteY891" fmla="*/ 1797507 h 5011384"/>
              <a:gd name="connsiteX892" fmla="*/ 4897220 w 5020088"/>
              <a:gd name="connsiteY892" fmla="*/ 1778158 h 5011384"/>
              <a:gd name="connsiteX893" fmla="*/ 745895 w 5020088"/>
              <a:gd name="connsiteY893" fmla="*/ 1721076 h 5011384"/>
              <a:gd name="connsiteX894" fmla="*/ 773949 w 5020088"/>
              <a:gd name="connsiteY894" fmla="*/ 1749129 h 5011384"/>
              <a:gd name="connsiteX895" fmla="*/ 745895 w 5020088"/>
              <a:gd name="connsiteY895" fmla="*/ 1777193 h 5011384"/>
              <a:gd name="connsiteX896" fmla="*/ 717842 w 5020088"/>
              <a:gd name="connsiteY896" fmla="*/ 1749129 h 5011384"/>
              <a:gd name="connsiteX897" fmla="*/ 745895 w 5020088"/>
              <a:gd name="connsiteY897" fmla="*/ 1721076 h 5011384"/>
              <a:gd name="connsiteX898" fmla="*/ 538866 w 5020088"/>
              <a:gd name="connsiteY898" fmla="*/ 1695928 h 5011384"/>
              <a:gd name="connsiteX899" fmla="*/ 576599 w 5020088"/>
              <a:gd name="connsiteY899" fmla="*/ 1733661 h 5011384"/>
              <a:gd name="connsiteX900" fmla="*/ 538866 w 5020088"/>
              <a:gd name="connsiteY900" fmla="*/ 1771384 h 5011384"/>
              <a:gd name="connsiteX901" fmla="*/ 501133 w 5020088"/>
              <a:gd name="connsiteY901" fmla="*/ 1733661 h 5011384"/>
              <a:gd name="connsiteX902" fmla="*/ 538866 w 5020088"/>
              <a:gd name="connsiteY902" fmla="*/ 1695928 h 5011384"/>
              <a:gd name="connsiteX903" fmla="*/ 4425115 w 5020088"/>
              <a:gd name="connsiteY903" fmla="*/ 1648515 h 5011384"/>
              <a:gd name="connsiteX904" fmla="*/ 4427045 w 5020088"/>
              <a:gd name="connsiteY904" fmla="*/ 1650445 h 5011384"/>
              <a:gd name="connsiteX905" fmla="*/ 4425115 w 5020088"/>
              <a:gd name="connsiteY905" fmla="*/ 1652385 h 5011384"/>
              <a:gd name="connsiteX906" fmla="*/ 4423175 w 5020088"/>
              <a:gd name="connsiteY906" fmla="*/ 1650445 h 5011384"/>
              <a:gd name="connsiteX907" fmla="*/ 4425115 w 5020088"/>
              <a:gd name="connsiteY907" fmla="*/ 1648515 h 5011384"/>
              <a:gd name="connsiteX908" fmla="*/ 4650527 w 5020088"/>
              <a:gd name="connsiteY908" fmla="*/ 1641740 h 5011384"/>
              <a:gd name="connsiteX909" fmla="*/ 4688250 w 5020088"/>
              <a:gd name="connsiteY909" fmla="*/ 1679473 h 5011384"/>
              <a:gd name="connsiteX910" fmla="*/ 4650527 w 5020088"/>
              <a:gd name="connsiteY910" fmla="*/ 1717206 h 5011384"/>
              <a:gd name="connsiteX911" fmla="*/ 4612794 w 5020088"/>
              <a:gd name="connsiteY911" fmla="*/ 1679473 h 5011384"/>
              <a:gd name="connsiteX912" fmla="*/ 4650527 w 5020088"/>
              <a:gd name="connsiteY912" fmla="*/ 1641740 h 5011384"/>
              <a:gd name="connsiteX913" fmla="*/ 349246 w 5020088"/>
              <a:gd name="connsiteY913" fmla="*/ 1637881 h 5011384"/>
              <a:gd name="connsiteX914" fmla="*/ 390839 w 5020088"/>
              <a:gd name="connsiteY914" fmla="*/ 1679484 h 5011384"/>
              <a:gd name="connsiteX915" fmla="*/ 349246 w 5020088"/>
              <a:gd name="connsiteY915" fmla="*/ 1721087 h 5011384"/>
              <a:gd name="connsiteX916" fmla="*/ 307644 w 5020088"/>
              <a:gd name="connsiteY916" fmla="*/ 1679484 h 5011384"/>
              <a:gd name="connsiteX917" fmla="*/ 349246 w 5020088"/>
              <a:gd name="connsiteY917" fmla="*/ 1637881 h 5011384"/>
              <a:gd name="connsiteX918" fmla="*/ 4216136 w 5020088"/>
              <a:gd name="connsiteY918" fmla="*/ 1633036 h 5011384"/>
              <a:gd name="connsiteX919" fmla="*/ 4250964 w 5020088"/>
              <a:gd name="connsiteY919" fmla="*/ 1667864 h 5011384"/>
              <a:gd name="connsiteX920" fmla="*/ 4216136 w 5020088"/>
              <a:gd name="connsiteY920" fmla="*/ 1702692 h 5011384"/>
              <a:gd name="connsiteX921" fmla="*/ 4181308 w 5020088"/>
              <a:gd name="connsiteY921" fmla="*/ 1667864 h 5011384"/>
              <a:gd name="connsiteX922" fmla="*/ 4216136 w 5020088"/>
              <a:gd name="connsiteY922" fmla="*/ 1633036 h 5011384"/>
              <a:gd name="connsiteX923" fmla="*/ 4840138 w 5020088"/>
              <a:gd name="connsiteY923" fmla="*/ 1606922 h 5011384"/>
              <a:gd name="connsiteX924" fmla="*/ 4859487 w 5020088"/>
              <a:gd name="connsiteY924" fmla="*/ 1626271 h 5011384"/>
              <a:gd name="connsiteX925" fmla="*/ 4840138 w 5020088"/>
              <a:gd name="connsiteY925" fmla="*/ 1645620 h 5011384"/>
              <a:gd name="connsiteX926" fmla="*/ 4820789 w 5020088"/>
              <a:gd name="connsiteY926" fmla="*/ 1626271 h 5011384"/>
              <a:gd name="connsiteX927" fmla="*/ 4840138 w 5020088"/>
              <a:gd name="connsiteY927" fmla="*/ 1606922 h 5011384"/>
              <a:gd name="connsiteX928" fmla="*/ 822326 w 5020088"/>
              <a:gd name="connsiteY928" fmla="*/ 1563379 h 5011384"/>
              <a:gd name="connsiteX929" fmla="*/ 851345 w 5020088"/>
              <a:gd name="connsiteY929" fmla="*/ 1592407 h 5011384"/>
              <a:gd name="connsiteX930" fmla="*/ 822326 w 5020088"/>
              <a:gd name="connsiteY930" fmla="*/ 1621426 h 5011384"/>
              <a:gd name="connsiteX931" fmla="*/ 793298 w 5020088"/>
              <a:gd name="connsiteY931" fmla="*/ 1592407 h 5011384"/>
              <a:gd name="connsiteX932" fmla="*/ 822326 w 5020088"/>
              <a:gd name="connsiteY932" fmla="*/ 1563379 h 5011384"/>
              <a:gd name="connsiteX933" fmla="*/ 193480 w 5020088"/>
              <a:gd name="connsiteY933" fmla="*/ 1541136 h 5011384"/>
              <a:gd name="connsiteX934" fmla="*/ 194445 w 5020088"/>
              <a:gd name="connsiteY934" fmla="*/ 1542101 h 5011384"/>
              <a:gd name="connsiteX935" fmla="*/ 193480 w 5020088"/>
              <a:gd name="connsiteY935" fmla="*/ 1543066 h 5011384"/>
              <a:gd name="connsiteX936" fmla="*/ 192515 w 5020088"/>
              <a:gd name="connsiteY936" fmla="*/ 1542101 h 5011384"/>
              <a:gd name="connsiteX937" fmla="*/ 193480 w 5020088"/>
              <a:gd name="connsiteY937" fmla="*/ 1541136 h 5011384"/>
              <a:gd name="connsiteX938" fmla="*/ 610453 w 5020088"/>
              <a:gd name="connsiteY938" fmla="*/ 1530491 h 5011384"/>
              <a:gd name="connsiteX939" fmla="*/ 653020 w 5020088"/>
              <a:gd name="connsiteY939" fmla="*/ 1573059 h 5011384"/>
              <a:gd name="connsiteX940" fmla="*/ 610453 w 5020088"/>
              <a:gd name="connsiteY940" fmla="*/ 1615627 h 5011384"/>
              <a:gd name="connsiteX941" fmla="*/ 567885 w 5020088"/>
              <a:gd name="connsiteY941" fmla="*/ 1573059 h 5011384"/>
              <a:gd name="connsiteX942" fmla="*/ 610453 w 5020088"/>
              <a:gd name="connsiteY942" fmla="*/ 1530491 h 5011384"/>
              <a:gd name="connsiteX943" fmla="*/ 4578931 w 5020088"/>
              <a:gd name="connsiteY943" fmla="*/ 1490828 h 5011384"/>
              <a:gd name="connsiteX944" fmla="*/ 4604079 w 5020088"/>
              <a:gd name="connsiteY944" fmla="*/ 1515976 h 5011384"/>
              <a:gd name="connsiteX945" fmla="*/ 4578931 w 5020088"/>
              <a:gd name="connsiteY945" fmla="*/ 1541135 h 5011384"/>
              <a:gd name="connsiteX946" fmla="*/ 4553772 w 5020088"/>
              <a:gd name="connsiteY946" fmla="*/ 1515976 h 5011384"/>
              <a:gd name="connsiteX947" fmla="*/ 4578931 w 5020088"/>
              <a:gd name="connsiteY947" fmla="*/ 1490828 h 5011384"/>
              <a:gd name="connsiteX948" fmla="*/ 4346744 w 5020088"/>
              <a:gd name="connsiteY948" fmla="*/ 1489853 h 5011384"/>
              <a:gd name="connsiteX949" fmla="*/ 4349639 w 5020088"/>
              <a:gd name="connsiteY949" fmla="*/ 1492758 h 5011384"/>
              <a:gd name="connsiteX950" fmla="*/ 4346744 w 5020088"/>
              <a:gd name="connsiteY950" fmla="*/ 1495653 h 5011384"/>
              <a:gd name="connsiteX951" fmla="*/ 4343839 w 5020088"/>
              <a:gd name="connsiteY951" fmla="*/ 1492758 h 5011384"/>
              <a:gd name="connsiteX952" fmla="*/ 4346744 w 5020088"/>
              <a:gd name="connsiteY952" fmla="*/ 1489853 h 5011384"/>
              <a:gd name="connsiteX953" fmla="*/ 4131965 w 5020088"/>
              <a:gd name="connsiteY953" fmla="*/ 1479208 h 5011384"/>
              <a:gd name="connsiteX954" fmla="*/ 4168734 w 5020088"/>
              <a:gd name="connsiteY954" fmla="*/ 1515976 h 5011384"/>
              <a:gd name="connsiteX955" fmla="*/ 4131965 w 5020088"/>
              <a:gd name="connsiteY955" fmla="*/ 1552734 h 5011384"/>
              <a:gd name="connsiteX956" fmla="*/ 4095207 w 5020088"/>
              <a:gd name="connsiteY956" fmla="*/ 1515976 h 5011384"/>
              <a:gd name="connsiteX957" fmla="*/ 4131965 w 5020088"/>
              <a:gd name="connsiteY957" fmla="*/ 1479208 h 5011384"/>
              <a:gd name="connsiteX958" fmla="*/ 420833 w 5020088"/>
              <a:gd name="connsiteY958" fmla="*/ 1474374 h 5011384"/>
              <a:gd name="connsiteX959" fmla="*/ 461471 w 5020088"/>
              <a:gd name="connsiteY959" fmla="*/ 1515012 h 5011384"/>
              <a:gd name="connsiteX960" fmla="*/ 420833 w 5020088"/>
              <a:gd name="connsiteY960" fmla="*/ 1555640 h 5011384"/>
              <a:gd name="connsiteX961" fmla="*/ 380205 w 5020088"/>
              <a:gd name="connsiteY961" fmla="*/ 1515012 h 5011384"/>
              <a:gd name="connsiteX962" fmla="*/ 420833 w 5020088"/>
              <a:gd name="connsiteY962" fmla="*/ 1474374 h 5011384"/>
              <a:gd name="connsiteX963" fmla="*/ 4770481 w 5020088"/>
              <a:gd name="connsiteY963" fmla="*/ 1441486 h 5011384"/>
              <a:gd name="connsiteX964" fmla="*/ 4788865 w 5020088"/>
              <a:gd name="connsiteY964" fmla="*/ 1459870 h 5011384"/>
              <a:gd name="connsiteX965" fmla="*/ 4770481 w 5020088"/>
              <a:gd name="connsiteY965" fmla="*/ 1478254 h 5011384"/>
              <a:gd name="connsiteX966" fmla="*/ 4752097 w 5020088"/>
              <a:gd name="connsiteY966" fmla="*/ 1459870 h 5011384"/>
              <a:gd name="connsiteX967" fmla="*/ 4770481 w 5020088"/>
              <a:gd name="connsiteY967" fmla="*/ 1441486 h 5011384"/>
              <a:gd name="connsiteX968" fmla="*/ 913261 w 5020088"/>
              <a:gd name="connsiteY968" fmla="*/ 1414397 h 5011384"/>
              <a:gd name="connsiteX969" fmla="*/ 942290 w 5020088"/>
              <a:gd name="connsiteY969" fmla="*/ 1443415 h 5011384"/>
              <a:gd name="connsiteX970" fmla="*/ 913261 w 5020088"/>
              <a:gd name="connsiteY970" fmla="*/ 1472444 h 5011384"/>
              <a:gd name="connsiteX971" fmla="*/ 884243 w 5020088"/>
              <a:gd name="connsiteY971" fmla="*/ 1443415 h 5011384"/>
              <a:gd name="connsiteX972" fmla="*/ 913261 w 5020088"/>
              <a:gd name="connsiteY972" fmla="*/ 1414397 h 5011384"/>
              <a:gd name="connsiteX973" fmla="*/ 268946 w 5020088"/>
              <a:gd name="connsiteY973" fmla="*/ 1377629 h 5011384"/>
              <a:gd name="connsiteX974" fmla="*/ 269911 w 5020088"/>
              <a:gd name="connsiteY974" fmla="*/ 1378594 h 5011384"/>
              <a:gd name="connsiteX975" fmla="*/ 268946 w 5020088"/>
              <a:gd name="connsiteY975" fmla="*/ 1379569 h 5011384"/>
              <a:gd name="connsiteX976" fmla="*/ 267981 w 5020088"/>
              <a:gd name="connsiteY976" fmla="*/ 1378594 h 5011384"/>
              <a:gd name="connsiteX977" fmla="*/ 268946 w 5020088"/>
              <a:gd name="connsiteY977" fmla="*/ 1377629 h 5011384"/>
              <a:gd name="connsiteX978" fmla="*/ 695588 w 5020088"/>
              <a:gd name="connsiteY978" fmla="*/ 1372794 h 5011384"/>
              <a:gd name="connsiteX979" fmla="*/ 742025 w 5020088"/>
              <a:gd name="connsiteY979" fmla="*/ 1419231 h 5011384"/>
              <a:gd name="connsiteX980" fmla="*/ 695588 w 5020088"/>
              <a:gd name="connsiteY980" fmla="*/ 1465669 h 5011384"/>
              <a:gd name="connsiteX981" fmla="*/ 649150 w 5020088"/>
              <a:gd name="connsiteY981" fmla="*/ 1419231 h 5011384"/>
              <a:gd name="connsiteX982" fmla="*/ 695588 w 5020088"/>
              <a:gd name="connsiteY982" fmla="*/ 1372794 h 5011384"/>
              <a:gd name="connsiteX983" fmla="*/ 4495726 w 5020088"/>
              <a:gd name="connsiteY983" fmla="*/ 1344740 h 5011384"/>
              <a:gd name="connsiteX984" fmla="*/ 4508300 w 5020088"/>
              <a:gd name="connsiteY984" fmla="*/ 1357314 h 5011384"/>
              <a:gd name="connsiteX985" fmla="*/ 4495726 w 5020088"/>
              <a:gd name="connsiteY985" fmla="*/ 1369889 h 5011384"/>
              <a:gd name="connsiteX986" fmla="*/ 4483151 w 5020088"/>
              <a:gd name="connsiteY986" fmla="*/ 1357314 h 5011384"/>
              <a:gd name="connsiteX987" fmla="*/ 4495726 w 5020088"/>
              <a:gd name="connsiteY987" fmla="*/ 1344740 h 5011384"/>
              <a:gd name="connsiteX988" fmla="*/ 4254834 w 5020088"/>
              <a:gd name="connsiteY988" fmla="*/ 1338931 h 5011384"/>
              <a:gd name="connsiteX989" fmla="*/ 4257729 w 5020088"/>
              <a:gd name="connsiteY989" fmla="*/ 1341836 h 5011384"/>
              <a:gd name="connsiteX990" fmla="*/ 4254834 w 5020088"/>
              <a:gd name="connsiteY990" fmla="*/ 1344741 h 5011384"/>
              <a:gd name="connsiteX991" fmla="*/ 4251929 w 5020088"/>
              <a:gd name="connsiteY991" fmla="*/ 1341836 h 5011384"/>
              <a:gd name="connsiteX992" fmla="*/ 4254834 w 5020088"/>
              <a:gd name="connsiteY992" fmla="*/ 1338931 h 5011384"/>
              <a:gd name="connsiteX993" fmla="*/ 4035220 w 5020088"/>
              <a:gd name="connsiteY993" fmla="*/ 1332166 h 5011384"/>
              <a:gd name="connsiteX994" fmla="*/ 4073918 w 5020088"/>
              <a:gd name="connsiteY994" fmla="*/ 1370864 h 5011384"/>
              <a:gd name="connsiteX995" fmla="*/ 4035220 w 5020088"/>
              <a:gd name="connsiteY995" fmla="*/ 1409562 h 5011384"/>
              <a:gd name="connsiteX996" fmla="*/ 3996522 w 5020088"/>
              <a:gd name="connsiteY996" fmla="*/ 1370864 h 5011384"/>
              <a:gd name="connsiteX997" fmla="*/ 4035220 w 5020088"/>
              <a:gd name="connsiteY997" fmla="*/ 1332166 h 5011384"/>
              <a:gd name="connsiteX998" fmla="*/ 504038 w 5020088"/>
              <a:gd name="connsiteY998" fmla="*/ 1317652 h 5011384"/>
              <a:gd name="connsiteX999" fmla="*/ 543701 w 5020088"/>
              <a:gd name="connsiteY999" fmla="*/ 1357315 h 5011384"/>
              <a:gd name="connsiteX1000" fmla="*/ 504038 w 5020088"/>
              <a:gd name="connsiteY1000" fmla="*/ 1396988 h 5011384"/>
              <a:gd name="connsiteX1001" fmla="*/ 464375 w 5020088"/>
              <a:gd name="connsiteY1001" fmla="*/ 1357315 h 5011384"/>
              <a:gd name="connsiteX1002" fmla="*/ 504038 w 5020088"/>
              <a:gd name="connsiteY1002" fmla="*/ 1317652 h 5011384"/>
              <a:gd name="connsiteX1003" fmla="*/ 4688250 w 5020088"/>
              <a:gd name="connsiteY1003" fmla="*/ 1281849 h 5011384"/>
              <a:gd name="connsiteX1004" fmla="*/ 4706624 w 5020088"/>
              <a:gd name="connsiteY1004" fmla="*/ 1299268 h 5011384"/>
              <a:gd name="connsiteX1005" fmla="*/ 4688250 w 5020088"/>
              <a:gd name="connsiteY1005" fmla="*/ 1316677 h 5011384"/>
              <a:gd name="connsiteX1006" fmla="*/ 4670831 w 5020088"/>
              <a:gd name="connsiteY1006" fmla="*/ 1299268 h 5011384"/>
              <a:gd name="connsiteX1007" fmla="*/ 4688250 w 5020088"/>
              <a:gd name="connsiteY1007" fmla="*/ 1281849 h 5011384"/>
              <a:gd name="connsiteX1008" fmla="*/ 1016790 w 5020088"/>
              <a:gd name="connsiteY1008" fmla="*/ 1275084 h 5011384"/>
              <a:gd name="connsiteX1009" fmla="*/ 1045809 w 5020088"/>
              <a:gd name="connsiteY1009" fmla="*/ 1304112 h 5011384"/>
              <a:gd name="connsiteX1010" fmla="*/ 1016790 w 5020088"/>
              <a:gd name="connsiteY1010" fmla="*/ 1333131 h 5011384"/>
              <a:gd name="connsiteX1011" fmla="*/ 987762 w 5020088"/>
              <a:gd name="connsiteY1011" fmla="*/ 1304112 h 5011384"/>
              <a:gd name="connsiteX1012" fmla="*/ 1016790 w 5020088"/>
              <a:gd name="connsiteY1012" fmla="*/ 1275084 h 5011384"/>
              <a:gd name="connsiteX1013" fmla="*/ 793297 w 5020088"/>
              <a:gd name="connsiteY1013" fmla="*/ 1247031 h 5011384"/>
              <a:gd name="connsiteX1014" fmla="*/ 817491 w 5020088"/>
              <a:gd name="connsiteY1014" fmla="*/ 1271214 h 5011384"/>
              <a:gd name="connsiteX1015" fmla="*/ 793297 w 5020088"/>
              <a:gd name="connsiteY1015" fmla="*/ 1295408 h 5011384"/>
              <a:gd name="connsiteX1016" fmla="*/ 769114 w 5020088"/>
              <a:gd name="connsiteY1016" fmla="*/ 1271214 h 5011384"/>
              <a:gd name="connsiteX1017" fmla="*/ 793297 w 5020088"/>
              <a:gd name="connsiteY1017" fmla="*/ 1247031 h 5011384"/>
              <a:gd name="connsiteX1018" fmla="*/ 356976 w 5020088"/>
              <a:gd name="connsiteY1018" fmla="*/ 1218002 h 5011384"/>
              <a:gd name="connsiteX1019" fmla="*/ 358916 w 5020088"/>
              <a:gd name="connsiteY1019" fmla="*/ 1219942 h 5011384"/>
              <a:gd name="connsiteX1020" fmla="*/ 356976 w 5020088"/>
              <a:gd name="connsiteY1020" fmla="*/ 1221872 h 5011384"/>
              <a:gd name="connsiteX1021" fmla="*/ 355046 w 5020088"/>
              <a:gd name="connsiteY1021" fmla="*/ 1219942 h 5011384"/>
              <a:gd name="connsiteX1022" fmla="*/ 356976 w 5020088"/>
              <a:gd name="connsiteY1022" fmla="*/ 1218002 h 5011384"/>
              <a:gd name="connsiteX1023" fmla="*/ 4400921 w 5020088"/>
              <a:gd name="connsiteY1023" fmla="*/ 1204453 h 5011384"/>
              <a:gd name="connsiteX1024" fmla="*/ 4403826 w 5020088"/>
              <a:gd name="connsiteY1024" fmla="*/ 1207358 h 5011384"/>
              <a:gd name="connsiteX1025" fmla="*/ 4400921 w 5020088"/>
              <a:gd name="connsiteY1025" fmla="*/ 1210263 h 5011384"/>
              <a:gd name="connsiteX1026" fmla="*/ 4398016 w 5020088"/>
              <a:gd name="connsiteY1026" fmla="*/ 1207358 h 5011384"/>
              <a:gd name="connsiteX1027" fmla="*/ 4400921 w 5020088"/>
              <a:gd name="connsiteY1027" fmla="*/ 1204453 h 5011384"/>
              <a:gd name="connsiteX1028" fmla="*/ 3924936 w 5020088"/>
              <a:gd name="connsiteY1028" fmla="*/ 1197688 h 5011384"/>
              <a:gd name="connsiteX1029" fmla="*/ 3963634 w 5020088"/>
              <a:gd name="connsiteY1029" fmla="*/ 1236386 h 5011384"/>
              <a:gd name="connsiteX1030" fmla="*/ 3924936 w 5020088"/>
              <a:gd name="connsiteY1030" fmla="*/ 1275084 h 5011384"/>
              <a:gd name="connsiteX1031" fmla="*/ 3886238 w 5020088"/>
              <a:gd name="connsiteY1031" fmla="*/ 1236386 h 5011384"/>
              <a:gd name="connsiteX1032" fmla="*/ 3924936 w 5020088"/>
              <a:gd name="connsiteY1032" fmla="*/ 1197688 h 5011384"/>
              <a:gd name="connsiteX1033" fmla="*/ 4150348 w 5020088"/>
              <a:gd name="connsiteY1033" fmla="*/ 1194783 h 5011384"/>
              <a:gd name="connsiteX1034" fmla="*/ 4154218 w 5020088"/>
              <a:gd name="connsiteY1034" fmla="*/ 1198652 h 5011384"/>
              <a:gd name="connsiteX1035" fmla="*/ 4150348 w 5020088"/>
              <a:gd name="connsiteY1035" fmla="*/ 1202522 h 5011384"/>
              <a:gd name="connsiteX1036" fmla="*/ 4146479 w 5020088"/>
              <a:gd name="connsiteY1036" fmla="*/ 1198652 h 5011384"/>
              <a:gd name="connsiteX1037" fmla="*/ 4150348 w 5020088"/>
              <a:gd name="connsiteY1037" fmla="*/ 1194783 h 5011384"/>
              <a:gd name="connsiteX1038" fmla="*/ 599818 w 5020088"/>
              <a:gd name="connsiteY1038" fmla="*/ 1167723 h 5011384"/>
              <a:gd name="connsiteX1039" fmla="*/ 638516 w 5020088"/>
              <a:gd name="connsiteY1039" fmla="*/ 1206392 h 5011384"/>
              <a:gd name="connsiteX1040" fmla="*/ 599818 w 5020088"/>
              <a:gd name="connsiteY1040" fmla="*/ 1245090 h 5011384"/>
              <a:gd name="connsiteX1041" fmla="*/ 561120 w 5020088"/>
              <a:gd name="connsiteY1041" fmla="*/ 1206392 h 5011384"/>
              <a:gd name="connsiteX1042" fmla="*/ 599818 w 5020088"/>
              <a:gd name="connsiteY1042" fmla="*/ 1167723 h 5011384"/>
              <a:gd name="connsiteX1043" fmla="*/ 1131910 w 5020088"/>
              <a:gd name="connsiteY1043" fmla="*/ 1131911 h 5011384"/>
              <a:gd name="connsiteX1044" fmla="*/ 1174477 w 5020088"/>
              <a:gd name="connsiteY1044" fmla="*/ 1174479 h 5011384"/>
              <a:gd name="connsiteX1045" fmla="*/ 1131910 w 5020088"/>
              <a:gd name="connsiteY1045" fmla="*/ 1217037 h 5011384"/>
              <a:gd name="connsiteX1046" fmla="*/ 1089342 w 5020088"/>
              <a:gd name="connsiteY1046" fmla="*/ 1174479 h 5011384"/>
              <a:gd name="connsiteX1047" fmla="*/ 1131910 w 5020088"/>
              <a:gd name="connsiteY1047" fmla="*/ 1131911 h 5011384"/>
              <a:gd name="connsiteX1048" fmla="*/ 4595375 w 5020088"/>
              <a:gd name="connsiteY1048" fmla="*/ 1126125 h 5011384"/>
              <a:gd name="connsiteX1049" fmla="*/ 4612784 w 5020088"/>
              <a:gd name="connsiteY1049" fmla="*/ 1143544 h 5011384"/>
              <a:gd name="connsiteX1050" fmla="*/ 4595375 w 5020088"/>
              <a:gd name="connsiteY1050" fmla="*/ 1160953 h 5011384"/>
              <a:gd name="connsiteX1051" fmla="*/ 4577956 w 5020088"/>
              <a:gd name="connsiteY1051" fmla="*/ 1143544 h 5011384"/>
              <a:gd name="connsiteX1052" fmla="*/ 4595375 w 5020088"/>
              <a:gd name="connsiteY1052" fmla="*/ 1126125 h 5011384"/>
              <a:gd name="connsiteX1053" fmla="*/ 903592 w 5020088"/>
              <a:gd name="connsiteY1053" fmla="*/ 1109666 h 5011384"/>
              <a:gd name="connsiteX1054" fmla="*/ 926811 w 5020088"/>
              <a:gd name="connsiteY1054" fmla="*/ 1132884 h 5011384"/>
              <a:gd name="connsiteX1055" fmla="*/ 903592 w 5020088"/>
              <a:gd name="connsiteY1055" fmla="*/ 1156103 h 5011384"/>
              <a:gd name="connsiteX1056" fmla="*/ 880373 w 5020088"/>
              <a:gd name="connsiteY1056" fmla="*/ 1132884 h 5011384"/>
              <a:gd name="connsiteX1057" fmla="*/ 903592 w 5020088"/>
              <a:gd name="connsiteY1057" fmla="*/ 1109666 h 5011384"/>
              <a:gd name="connsiteX1058" fmla="*/ 3803033 w 5020088"/>
              <a:gd name="connsiteY1058" fmla="*/ 1073862 h 5011384"/>
              <a:gd name="connsiteX1059" fmla="*/ 3841730 w 5020088"/>
              <a:gd name="connsiteY1059" fmla="*/ 1112560 h 5011384"/>
              <a:gd name="connsiteX1060" fmla="*/ 3803033 w 5020088"/>
              <a:gd name="connsiteY1060" fmla="*/ 1151258 h 5011384"/>
              <a:gd name="connsiteX1061" fmla="*/ 3764335 w 5020088"/>
              <a:gd name="connsiteY1061" fmla="*/ 1112560 h 5011384"/>
              <a:gd name="connsiteX1062" fmla="*/ 3803033 w 5020088"/>
              <a:gd name="connsiteY1062" fmla="*/ 1073862 h 5011384"/>
              <a:gd name="connsiteX1063" fmla="*/ 455661 w 5020088"/>
              <a:gd name="connsiteY1063" fmla="*/ 1067116 h 5011384"/>
              <a:gd name="connsiteX1064" fmla="*/ 457601 w 5020088"/>
              <a:gd name="connsiteY1064" fmla="*/ 1069046 h 5011384"/>
              <a:gd name="connsiteX1065" fmla="*/ 455661 w 5020088"/>
              <a:gd name="connsiteY1065" fmla="*/ 1070986 h 5011384"/>
              <a:gd name="connsiteX1066" fmla="*/ 453731 w 5020088"/>
              <a:gd name="connsiteY1066" fmla="*/ 1069046 h 5011384"/>
              <a:gd name="connsiteX1067" fmla="*/ 455661 w 5020088"/>
              <a:gd name="connsiteY1067" fmla="*/ 1067116 h 5011384"/>
              <a:gd name="connsiteX1068" fmla="*/ 4035219 w 5020088"/>
              <a:gd name="connsiteY1068" fmla="*/ 1060321 h 5011384"/>
              <a:gd name="connsiteX1069" fmla="*/ 4040054 w 5020088"/>
              <a:gd name="connsiteY1069" fmla="*/ 1065156 h 5011384"/>
              <a:gd name="connsiteX1070" fmla="*/ 4035219 w 5020088"/>
              <a:gd name="connsiteY1070" fmla="*/ 1070000 h 5011384"/>
              <a:gd name="connsiteX1071" fmla="*/ 4030385 w 5020088"/>
              <a:gd name="connsiteY1071" fmla="*/ 1065156 h 5011384"/>
              <a:gd name="connsiteX1072" fmla="*/ 4035219 w 5020088"/>
              <a:gd name="connsiteY1072" fmla="*/ 1060321 h 5011384"/>
              <a:gd name="connsiteX1073" fmla="*/ 706232 w 5020088"/>
              <a:gd name="connsiteY1073" fmla="*/ 1023577 h 5011384"/>
              <a:gd name="connsiteX1074" fmla="*/ 744930 w 5020088"/>
              <a:gd name="connsiteY1074" fmla="*/ 1062275 h 5011384"/>
              <a:gd name="connsiteX1075" fmla="*/ 706232 w 5020088"/>
              <a:gd name="connsiteY1075" fmla="*/ 1100973 h 5011384"/>
              <a:gd name="connsiteX1076" fmla="*/ 667534 w 5020088"/>
              <a:gd name="connsiteY1076" fmla="*/ 1062275 h 5011384"/>
              <a:gd name="connsiteX1077" fmla="*/ 706232 w 5020088"/>
              <a:gd name="connsiteY1077" fmla="*/ 1023577 h 5011384"/>
              <a:gd name="connsiteX1078" fmla="*/ 1259613 w 5020088"/>
              <a:gd name="connsiteY1078" fmla="*/ 1001303 h 5011384"/>
              <a:gd name="connsiteX1079" fmla="*/ 1313790 w 5020088"/>
              <a:gd name="connsiteY1079" fmla="*/ 1055480 h 5011384"/>
              <a:gd name="connsiteX1080" fmla="*/ 1259613 w 5020088"/>
              <a:gd name="connsiteY1080" fmla="*/ 1109657 h 5011384"/>
              <a:gd name="connsiteX1081" fmla="*/ 1205436 w 5020088"/>
              <a:gd name="connsiteY1081" fmla="*/ 1055480 h 5011384"/>
              <a:gd name="connsiteX1082" fmla="*/ 1259613 w 5020088"/>
              <a:gd name="connsiteY1082" fmla="*/ 1001303 h 5011384"/>
              <a:gd name="connsiteX1083" fmla="*/ 1024531 w 5020088"/>
              <a:gd name="connsiteY1083" fmla="*/ 982927 h 5011384"/>
              <a:gd name="connsiteX1084" fmla="*/ 1045810 w 5020088"/>
              <a:gd name="connsiteY1084" fmla="*/ 1004217 h 5011384"/>
              <a:gd name="connsiteX1085" fmla="*/ 1024531 w 5020088"/>
              <a:gd name="connsiteY1085" fmla="*/ 1025496 h 5011384"/>
              <a:gd name="connsiteX1086" fmla="*/ 1003242 w 5020088"/>
              <a:gd name="connsiteY1086" fmla="*/ 1004217 h 5011384"/>
              <a:gd name="connsiteX1087" fmla="*/ 1024531 w 5020088"/>
              <a:gd name="connsiteY1087" fmla="*/ 982927 h 5011384"/>
              <a:gd name="connsiteX1088" fmla="*/ 4490891 w 5020088"/>
              <a:gd name="connsiteY1088" fmla="*/ 980047 h 5011384"/>
              <a:gd name="connsiteX1089" fmla="*/ 4507345 w 5020088"/>
              <a:gd name="connsiteY1089" fmla="*/ 996492 h 5011384"/>
              <a:gd name="connsiteX1090" fmla="*/ 4490891 w 5020088"/>
              <a:gd name="connsiteY1090" fmla="*/ 1012946 h 5011384"/>
              <a:gd name="connsiteX1091" fmla="*/ 4474447 w 5020088"/>
              <a:gd name="connsiteY1091" fmla="*/ 996492 h 5011384"/>
              <a:gd name="connsiteX1092" fmla="*/ 4490891 w 5020088"/>
              <a:gd name="connsiteY1092" fmla="*/ 980047 h 5011384"/>
              <a:gd name="connsiteX1093" fmla="*/ 3671460 w 5020088"/>
              <a:gd name="connsiteY1093" fmla="*/ 960673 h 5011384"/>
              <a:gd name="connsiteX1094" fmla="*/ 3710158 w 5020088"/>
              <a:gd name="connsiteY1094" fmla="*/ 999371 h 5011384"/>
              <a:gd name="connsiteX1095" fmla="*/ 3671460 w 5020088"/>
              <a:gd name="connsiteY1095" fmla="*/ 1038070 h 5011384"/>
              <a:gd name="connsiteX1096" fmla="*/ 3632762 w 5020088"/>
              <a:gd name="connsiteY1096" fmla="*/ 999371 h 5011384"/>
              <a:gd name="connsiteX1097" fmla="*/ 3671460 w 5020088"/>
              <a:gd name="connsiteY1097" fmla="*/ 960673 h 5011384"/>
              <a:gd name="connsiteX1098" fmla="*/ 3909456 w 5020088"/>
              <a:gd name="connsiteY1098" fmla="*/ 937462 h 5011384"/>
              <a:gd name="connsiteX1099" fmla="*/ 3914291 w 5020088"/>
              <a:gd name="connsiteY1099" fmla="*/ 942296 h 5011384"/>
              <a:gd name="connsiteX1100" fmla="*/ 3909456 w 5020088"/>
              <a:gd name="connsiteY1100" fmla="*/ 947131 h 5011384"/>
              <a:gd name="connsiteX1101" fmla="*/ 3904622 w 5020088"/>
              <a:gd name="connsiteY1101" fmla="*/ 942296 h 5011384"/>
              <a:gd name="connsiteX1102" fmla="*/ 3909456 w 5020088"/>
              <a:gd name="connsiteY1102" fmla="*/ 937462 h 5011384"/>
              <a:gd name="connsiteX1103" fmla="*/ 564980 w 5020088"/>
              <a:gd name="connsiteY1103" fmla="*/ 922967 h 5011384"/>
              <a:gd name="connsiteX1104" fmla="*/ 566920 w 5020088"/>
              <a:gd name="connsiteY1104" fmla="*/ 924907 h 5011384"/>
              <a:gd name="connsiteX1105" fmla="*/ 564980 w 5020088"/>
              <a:gd name="connsiteY1105" fmla="*/ 926838 h 5011384"/>
              <a:gd name="connsiteX1106" fmla="*/ 563050 w 5020088"/>
              <a:gd name="connsiteY1106" fmla="*/ 924907 h 5011384"/>
              <a:gd name="connsiteX1107" fmla="*/ 564980 w 5020088"/>
              <a:gd name="connsiteY1107" fmla="*/ 922967 h 5011384"/>
              <a:gd name="connsiteX1108" fmla="*/ 4176472 w 5020088"/>
              <a:gd name="connsiteY1108" fmla="*/ 913278 h 5011384"/>
              <a:gd name="connsiteX1109" fmla="*/ 4191951 w 5020088"/>
              <a:gd name="connsiteY1109" fmla="*/ 928758 h 5011384"/>
              <a:gd name="connsiteX1110" fmla="*/ 4176472 w 5020088"/>
              <a:gd name="connsiteY1110" fmla="*/ 944236 h 5011384"/>
              <a:gd name="connsiteX1111" fmla="*/ 4160993 w 5020088"/>
              <a:gd name="connsiteY1111" fmla="*/ 928758 h 5011384"/>
              <a:gd name="connsiteX1112" fmla="*/ 4176472 w 5020088"/>
              <a:gd name="connsiteY1112" fmla="*/ 913278 h 5011384"/>
              <a:gd name="connsiteX1113" fmla="*/ 1396995 w 5020088"/>
              <a:gd name="connsiteY1113" fmla="*/ 899723 h 5011384"/>
              <a:gd name="connsiteX1114" fmla="*/ 1446328 w 5020088"/>
              <a:gd name="connsiteY1114" fmla="*/ 949065 h 5011384"/>
              <a:gd name="connsiteX1115" fmla="*/ 1396995 w 5020088"/>
              <a:gd name="connsiteY1115" fmla="*/ 998408 h 5011384"/>
              <a:gd name="connsiteX1116" fmla="*/ 1347653 w 5020088"/>
              <a:gd name="connsiteY1116" fmla="*/ 949065 h 5011384"/>
              <a:gd name="connsiteX1117" fmla="*/ 1396995 w 5020088"/>
              <a:gd name="connsiteY1117" fmla="*/ 899723 h 5011384"/>
              <a:gd name="connsiteX1118" fmla="*/ 824266 w 5020088"/>
              <a:gd name="connsiteY1118" fmla="*/ 891026 h 5011384"/>
              <a:gd name="connsiteX1119" fmla="*/ 861989 w 5020088"/>
              <a:gd name="connsiteY1119" fmla="*/ 928760 h 5011384"/>
              <a:gd name="connsiteX1120" fmla="*/ 824266 w 5020088"/>
              <a:gd name="connsiteY1120" fmla="*/ 965518 h 5011384"/>
              <a:gd name="connsiteX1121" fmla="*/ 786533 w 5020088"/>
              <a:gd name="connsiteY1121" fmla="*/ 927795 h 5011384"/>
              <a:gd name="connsiteX1122" fmla="*/ 824266 w 5020088"/>
              <a:gd name="connsiteY1122" fmla="*/ 891026 h 5011384"/>
              <a:gd name="connsiteX1123" fmla="*/ 1155129 w 5020088"/>
              <a:gd name="connsiteY1123" fmla="*/ 865867 h 5011384"/>
              <a:gd name="connsiteX1124" fmla="*/ 1175453 w 5020088"/>
              <a:gd name="connsiteY1124" fmla="*/ 886181 h 5011384"/>
              <a:gd name="connsiteX1125" fmla="*/ 1155129 w 5020088"/>
              <a:gd name="connsiteY1125" fmla="*/ 906506 h 5011384"/>
              <a:gd name="connsiteX1126" fmla="*/ 1134815 w 5020088"/>
              <a:gd name="connsiteY1126" fmla="*/ 886181 h 5011384"/>
              <a:gd name="connsiteX1127" fmla="*/ 1155129 w 5020088"/>
              <a:gd name="connsiteY1127" fmla="*/ 865867 h 5011384"/>
              <a:gd name="connsiteX1128" fmla="*/ 3529252 w 5020088"/>
              <a:gd name="connsiteY1128" fmla="*/ 861988 h 5011384"/>
              <a:gd name="connsiteX1129" fmla="*/ 3566010 w 5020088"/>
              <a:gd name="connsiteY1129" fmla="*/ 898756 h 5011384"/>
              <a:gd name="connsiteX1130" fmla="*/ 3529252 w 5020088"/>
              <a:gd name="connsiteY1130" fmla="*/ 935514 h 5011384"/>
              <a:gd name="connsiteX1131" fmla="*/ 3492484 w 5020088"/>
              <a:gd name="connsiteY1131" fmla="*/ 898756 h 5011384"/>
              <a:gd name="connsiteX1132" fmla="*/ 3529252 w 5020088"/>
              <a:gd name="connsiteY1132" fmla="*/ 861988 h 5011384"/>
              <a:gd name="connsiteX1133" fmla="*/ 4376727 w 5020088"/>
              <a:gd name="connsiteY1133" fmla="*/ 839757 h 5011384"/>
              <a:gd name="connsiteX1134" fmla="*/ 4393181 w 5020088"/>
              <a:gd name="connsiteY1134" fmla="*/ 856202 h 5011384"/>
              <a:gd name="connsiteX1135" fmla="*/ 4376727 w 5020088"/>
              <a:gd name="connsiteY1135" fmla="*/ 872656 h 5011384"/>
              <a:gd name="connsiteX1136" fmla="*/ 4360283 w 5020088"/>
              <a:gd name="connsiteY1136" fmla="*/ 856202 h 5011384"/>
              <a:gd name="connsiteX1137" fmla="*/ 4376727 w 5020088"/>
              <a:gd name="connsiteY1137" fmla="*/ 839757 h 5011384"/>
              <a:gd name="connsiteX1138" fmla="*/ 3773048 w 5020088"/>
              <a:gd name="connsiteY1138" fmla="*/ 824262 h 5011384"/>
              <a:gd name="connsiteX1139" fmla="*/ 3778848 w 5020088"/>
              <a:gd name="connsiteY1139" fmla="*/ 830061 h 5011384"/>
              <a:gd name="connsiteX1140" fmla="*/ 3773048 w 5020088"/>
              <a:gd name="connsiteY1140" fmla="*/ 835871 h 5011384"/>
              <a:gd name="connsiteX1141" fmla="*/ 3767239 w 5020088"/>
              <a:gd name="connsiteY1141" fmla="*/ 830061 h 5011384"/>
              <a:gd name="connsiteX1142" fmla="*/ 3773048 w 5020088"/>
              <a:gd name="connsiteY1142" fmla="*/ 824262 h 5011384"/>
              <a:gd name="connsiteX1143" fmla="*/ 1543083 w 5020088"/>
              <a:gd name="connsiteY1143" fmla="*/ 812646 h 5011384"/>
              <a:gd name="connsiteX1144" fmla="*/ 1584676 w 5020088"/>
              <a:gd name="connsiteY1144" fmla="*/ 854249 h 5011384"/>
              <a:gd name="connsiteX1145" fmla="*/ 1543083 w 5020088"/>
              <a:gd name="connsiteY1145" fmla="*/ 895842 h 5011384"/>
              <a:gd name="connsiteX1146" fmla="*/ 1501480 w 5020088"/>
              <a:gd name="connsiteY1146" fmla="*/ 854249 h 5011384"/>
              <a:gd name="connsiteX1147" fmla="*/ 1543083 w 5020088"/>
              <a:gd name="connsiteY1147" fmla="*/ 812646 h 5011384"/>
              <a:gd name="connsiteX1148" fmla="*/ 683979 w 5020088"/>
              <a:gd name="connsiteY1148" fmla="*/ 787523 h 5011384"/>
              <a:gd name="connsiteX1149" fmla="*/ 685919 w 5020088"/>
              <a:gd name="connsiteY1149" fmla="*/ 789453 h 5011384"/>
              <a:gd name="connsiteX1150" fmla="*/ 683979 w 5020088"/>
              <a:gd name="connsiteY1150" fmla="*/ 791393 h 5011384"/>
              <a:gd name="connsiteX1151" fmla="*/ 682049 w 5020088"/>
              <a:gd name="connsiteY1151" fmla="*/ 789453 h 5011384"/>
              <a:gd name="connsiteX1152" fmla="*/ 683979 w 5020088"/>
              <a:gd name="connsiteY1152" fmla="*/ 787523 h 5011384"/>
              <a:gd name="connsiteX1153" fmla="*/ 3378330 w 5020088"/>
              <a:gd name="connsiteY1153" fmla="*/ 777817 h 5011384"/>
              <a:gd name="connsiteX1154" fmla="*/ 3412193 w 5020088"/>
              <a:gd name="connsiteY1154" fmla="*/ 811680 h 5011384"/>
              <a:gd name="connsiteX1155" fmla="*/ 3378330 w 5020088"/>
              <a:gd name="connsiteY1155" fmla="*/ 845543 h 5011384"/>
              <a:gd name="connsiteX1156" fmla="*/ 3344467 w 5020088"/>
              <a:gd name="connsiteY1156" fmla="*/ 811680 h 5011384"/>
              <a:gd name="connsiteX1157" fmla="*/ 3378330 w 5020088"/>
              <a:gd name="connsiteY1157" fmla="*/ 777817 h 5011384"/>
              <a:gd name="connsiteX1158" fmla="*/ 4048769 w 5020088"/>
              <a:gd name="connsiteY1158" fmla="*/ 772035 h 5011384"/>
              <a:gd name="connsiteX1159" fmla="*/ 4079728 w 5020088"/>
              <a:gd name="connsiteY1159" fmla="*/ 802994 h 5011384"/>
              <a:gd name="connsiteX1160" fmla="*/ 4048769 w 5020088"/>
              <a:gd name="connsiteY1160" fmla="*/ 833952 h 5011384"/>
              <a:gd name="connsiteX1161" fmla="*/ 4017811 w 5020088"/>
              <a:gd name="connsiteY1161" fmla="*/ 802994 h 5011384"/>
              <a:gd name="connsiteX1162" fmla="*/ 4048769 w 5020088"/>
              <a:gd name="connsiteY1162" fmla="*/ 772035 h 5011384"/>
              <a:gd name="connsiteX1163" fmla="*/ 951004 w 5020088"/>
              <a:gd name="connsiteY1163" fmla="*/ 766227 h 5011384"/>
              <a:gd name="connsiteX1164" fmla="*/ 987762 w 5020088"/>
              <a:gd name="connsiteY1164" fmla="*/ 802995 h 5011384"/>
              <a:gd name="connsiteX1165" fmla="*/ 951004 w 5020088"/>
              <a:gd name="connsiteY1165" fmla="*/ 839753 h 5011384"/>
              <a:gd name="connsiteX1166" fmla="*/ 914236 w 5020088"/>
              <a:gd name="connsiteY1166" fmla="*/ 802995 h 5011384"/>
              <a:gd name="connsiteX1167" fmla="*/ 951004 w 5020088"/>
              <a:gd name="connsiteY1167" fmla="*/ 766227 h 5011384"/>
              <a:gd name="connsiteX1168" fmla="*/ 1295406 w 5020088"/>
              <a:gd name="connsiteY1168" fmla="*/ 761381 h 5011384"/>
              <a:gd name="connsiteX1169" fmla="*/ 1313790 w 5020088"/>
              <a:gd name="connsiteY1169" fmla="*/ 779766 h 5011384"/>
              <a:gd name="connsiteX1170" fmla="*/ 1295406 w 5020088"/>
              <a:gd name="connsiteY1170" fmla="*/ 798139 h 5011384"/>
              <a:gd name="connsiteX1171" fmla="*/ 1277022 w 5020088"/>
              <a:gd name="connsiteY1171" fmla="*/ 779766 h 5011384"/>
              <a:gd name="connsiteX1172" fmla="*/ 1295406 w 5020088"/>
              <a:gd name="connsiteY1172" fmla="*/ 761381 h 5011384"/>
              <a:gd name="connsiteX1173" fmla="*/ 1697864 w 5020088"/>
              <a:gd name="connsiteY1173" fmla="*/ 743954 h 5011384"/>
              <a:gd name="connsiteX1174" fmla="*/ 1728823 w 5020088"/>
              <a:gd name="connsiteY1174" fmla="*/ 774913 h 5011384"/>
              <a:gd name="connsiteX1175" fmla="*/ 1697864 w 5020088"/>
              <a:gd name="connsiteY1175" fmla="*/ 805872 h 5011384"/>
              <a:gd name="connsiteX1176" fmla="*/ 1666906 w 5020088"/>
              <a:gd name="connsiteY1176" fmla="*/ 774913 h 5011384"/>
              <a:gd name="connsiteX1177" fmla="*/ 1697864 w 5020088"/>
              <a:gd name="connsiteY1177" fmla="*/ 743954 h 5011384"/>
              <a:gd name="connsiteX1178" fmla="*/ 3627926 w 5020088"/>
              <a:gd name="connsiteY1178" fmla="*/ 723647 h 5011384"/>
              <a:gd name="connsiteX1179" fmla="*/ 3633726 w 5020088"/>
              <a:gd name="connsiteY1179" fmla="*/ 729456 h 5011384"/>
              <a:gd name="connsiteX1180" fmla="*/ 3627926 w 5020088"/>
              <a:gd name="connsiteY1180" fmla="*/ 735255 h 5011384"/>
              <a:gd name="connsiteX1181" fmla="*/ 3622117 w 5020088"/>
              <a:gd name="connsiteY1181" fmla="*/ 729456 h 5011384"/>
              <a:gd name="connsiteX1182" fmla="*/ 3627926 w 5020088"/>
              <a:gd name="connsiteY1182" fmla="*/ 723647 h 5011384"/>
              <a:gd name="connsiteX1183" fmla="*/ 4251929 w 5020088"/>
              <a:gd name="connsiteY1183" fmla="*/ 710123 h 5011384"/>
              <a:gd name="connsiteX1184" fmla="*/ 4267408 w 5020088"/>
              <a:gd name="connsiteY1184" fmla="*/ 725602 h 5011384"/>
              <a:gd name="connsiteX1185" fmla="*/ 4251929 w 5020088"/>
              <a:gd name="connsiteY1185" fmla="*/ 741082 h 5011384"/>
              <a:gd name="connsiteX1186" fmla="*/ 4236450 w 5020088"/>
              <a:gd name="connsiteY1186" fmla="*/ 725602 h 5011384"/>
              <a:gd name="connsiteX1187" fmla="*/ 4251929 w 5020088"/>
              <a:gd name="connsiteY1187" fmla="*/ 710123 h 5011384"/>
              <a:gd name="connsiteX1188" fmla="*/ 3220623 w 5020088"/>
              <a:gd name="connsiteY1188" fmla="*/ 710101 h 5011384"/>
              <a:gd name="connsiteX1189" fmla="*/ 3249652 w 5020088"/>
              <a:gd name="connsiteY1189" fmla="*/ 739129 h 5011384"/>
              <a:gd name="connsiteX1190" fmla="*/ 3220623 w 5020088"/>
              <a:gd name="connsiteY1190" fmla="*/ 768148 h 5011384"/>
              <a:gd name="connsiteX1191" fmla="*/ 3191605 w 5020088"/>
              <a:gd name="connsiteY1191" fmla="*/ 739129 h 5011384"/>
              <a:gd name="connsiteX1192" fmla="*/ 3220623 w 5020088"/>
              <a:gd name="connsiteY1192" fmla="*/ 710101 h 5011384"/>
              <a:gd name="connsiteX1193" fmla="*/ 1858456 w 5020088"/>
              <a:gd name="connsiteY1193" fmla="*/ 687847 h 5011384"/>
              <a:gd name="connsiteX1194" fmla="*/ 1879745 w 5020088"/>
              <a:gd name="connsiteY1194" fmla="*/ 709136 h 5011384"/>
              <a:gd name="connsiteX1195" fmla="*/ 1858456 w 5020088"/>
              <a:gd name="connsiteY1195" fmla="*/ 730416 h 5011384"/>
              <a:gd name="connsiteX1196" fmla="*/ 1837177 w 5020088"/>
              <a:gd name="connsiteY1196" fmla="*/ 709136 h 5011384"/>
              <a:gd name="connsiteX1197" fmla="*/ 1858456 w 5020088"/>
              <a:gd name="connsiteY1197" fmla="*/ 687847 h 5011384"/>
              <a:gd name="connsiteX1198" fmla="*/ 1444398 w 5020088"/>
              <a:gd name="connsiteY1198" fmla="*/ 666575 h 5011384"/>
              <a:gd name="connsiteX1199" fmla="*/ 1461807 w 5020088"/>
              <a:gd name="connsiteY1199" fmla="*/ 683985 h 5011384"/>
              <a:gd name="connsiteX1200" fmla="*/ 1444398 w 5020088"/>
              <a:gd name="connsiteY1200" fmla="*/ 701404 h 5011384"/>
              <a:gd name="connsiteX1201" fmla="*/ 1426979 w 5020088"/>
              <a:gd name="connsiteY1201" fmla="*/ 683985 h 5011384"/>
              <a:gd name="connsiteX1202" fmla="*/ 1444398 w 5020088"/>
              <a:gd name="connsiteY1202" fmla="*/ 666575 h 5011384"/>
              <a:gd name="connsiteX1203" fmla="*/ 812657 w 5020088"/>
              <a:gd name="connsiteY1203" fmla="*/ 659816 h 5011384"/>
              <a:gd name="connsiteX1204" fmla="*/ 815562 w 5020088"/>
              <a:gd name="connsiteY1204" fmla="*/ 662721 h 5011384"/>
              <a:gd name="connsiteX1205" fmla="*/ 812657 w 5020088"/>
              <a:gd name="connsiteY1205" fmla="*/ 665616 h 5011384"/>
              <a:gd name="connsiteX1206" fmla="*/ 809752 w 5020088"/>
              <a:gd name="connsiteY1206" fmla="*/ 662721 h 5011384"/>
              <a:gd name="connsiteX1207" fmla="*/ 812657 w 5020088"/>
              <a:gd name="connsiteY1207" fmla="*/ 659816 h 5011384"/>
              <a:gd name="connsiteX1208" fmla="*/ 3911386 w 5020088"/>
              <a:gd name="connsiteY1208" fmla="*/ 659808 h 5011384"/>
              <a:gd name="connsiteX1209" fmla="*/ 3940415 w 5020088"/>
              <a:gd name="connsiteY1209" fmla="*/ 688837 h 5011384"/>
              <a:gd name="connsiteX1210" fmla="*/ 3911386 w 5020088"/>
              <a:gd name="connsiteY1210" fmla="*/ 717856 h 5011384"/>
              <a:gd name="connsiteX1211" fmla="*/ 3882368 w 5020088"/>
              <a:gd name="connsiteY1211" fmla="*/ 688837 h 5011384"/>
              <a:gd name="connsiteX1212" fmla="*/ 3911386 w 5020088"/>
              <a:gd name="connsiteY1212" fmla="*/ 659808 h 5011384"/>
              <a:gd name="connsiteX1213" fmla="*/ 3056172 w 5020088"/>
              <a:gd name="connsiteY1213" fmla="*/ 654958 h 5011384"/>
              <a:gd name="connsiteX1214" fmla="*/ 3081321 w 5020088"/>
              <a:gd name="connsiteY1214" fmla="*/ 680107 h 5011384"/>
              <a:gd name="connsiteX1215" fmla="*/ 3056172 w 5020088"/>
              <a:gd name="connsiteY1215" fmla="*/ 705266 h 5011384"/>
              <a:gd name="connsiteX1216" fmla="*/ 3031014 w 5020088"/>
              <a:gd name="connsiteY1216" fmla="*/ 680107 h 5011384"/>
              <a:gd name="connsiteX1217" fmla="*/ 3056172 w 5020088"/>
              <a:gd name="connsiteY1217" fmla="*/ 654958 h 5011384"/>
              <a:gd name="connsiteX1218" fmla="*/ 1088377 w 5020088"/>
              <a:gd name="connsiteY1218" fmla="*/ 652071 h 5011384"/>
              <a:gd name="connsiteX1219" fmla="*/ 1125135 w 5020088"/>
              <a:gd name="connsiteY1219" fmla="*/ 688839 h 5011384"/>
              <a:gd name="connsiteX1220" fmla="*/ 1088377 w 5020088"/>
              <a:gd name="connsiteY1220" fmla="*/ 725598 h 5011384"/>
              <a:gd name="connsiteX1221" fmla="*/ 1051609 w 5020088"/>
              <a:gd name="connsiteY1221" fmla="*/ 688839 h 5011384"/>
              <a:gd name="connsiteX1222" fmla="*/ 1088377 w 5020088"/>
              <a:gd name="connsiteY1222" fmla="*/ 652071 h 5011384"/>
              <a:gd name="connsiteX1223" fmla="*/ 2024867 w 5020088"/>
              <a:gd name="connsiteY1223" fmla="*/ 643339 h 5011384"/>
              <a:gd name="connsiteX1224" fmla="*/ 2039371 w 5020088"/>
              <a:gd name="connsiteY1224" fmla="*/ 657853 h 5011384"/>
              <a:gd name="connsiteX1225" fmla="*/ 2024867 w 5020088"/>
              <a:gd name="connsiteY1225" fmla="*/ 672367 h 5011384"/>
              <a:gd name="connsiteX1226" fmla="*/ 2010353 w 5020088"/>
              <a:gd name="connsiteY1226" fmla="*/ 657853 h 5011384"/>
              <a:gd name="connsiteX1227" fmla="*/ 2024867 w 5020088"/>
              <a:gd name="connsiteY1227" fmla="*/ 643339 h 5011384"/>
              <a:gd name="connsiteX1228" fmla="*/ 3475074 w 5020088"/>
              <a:gd name="connsiteY1228" fmla="*/ 633676 h 5011384"/>
              <a:gd name="connsiteX1229" fmla="*/ 3481849 w 5020088"/>
              <a:gd name="connsiteY1229" fmla="*/ 640451 h 5011384"/>
              <a:gd name="connsiteX1230" fmla="*/ 3475074 w 5020088"/>
              <a:gd name="connsiteY1230" fmla="*/ 647225 h 5011384"/>
              <a:gd name="connsiteX1231" fmla="*/ 3468300 w 5020088"/>
              <a:gd name="connsiteY1231" fmla="*/ 640451 h 5011384"/>
              <a:gd name="connsiteX1232" fmla="*/ 3475074 w 5020088"/>
              <a:gd name="connsiteY1232" fmla="*/ 633676 h 5011384"/>
              <a:gd name="connsiteX1233" fmla="*/ 2887821 w 5020088"/>
              <a:gd name="connsiteY1233" fmla="*/ 617224 h 5011384"/>
              <a:gd name="connsiteX1234" fmla="*/ 2908145 w 5020088"/>
              <a:gd name="connsiteY1234" fmla="*/ 637538 h 5011384"/>
              <a:gd name="connsiteX1235" fmla="*/ 2887821 w 5020088"/>
              <a:gd name="connsiteY1235" fmla="*/ 657863 h 5011384"/>
              <a:gd name="connsiteX1236" fmla="*/ 2867507 w 5020088"/>
              <a:gd name="connsiteY1236" fmla="*/ 637538 h 5011384"/>
              <a:gd name="connsiteX1237" fmla="*/ 2887821 w 5020088"/>
              <a:gd name="connsiteY1237" fmla="*/ 617224 h 5011384"/>
              <a:gd name="connsiteX1238" fmla="*/ 2195138 w 5020088"/>
              <a:gd name="connsiteY1238" fmla="*/ 609485 h 5011384"/>
              <a:gd name="connsiteX1239" fmla="*/ 2207713 w 5020088"/>
              <a:gd name="connsiteY1239" fmla="*/ 622060 h 5011384"/>
              <a:gd name="connsiteX1240" fmla="*/ 2195138 w 5020088"/>
              <a:gd name="connsiteY1240" fmla="*/ 634645 h 5011384"/>
              <a:gd name="connsiteX1241" fmla="*/ 2182564 w 5020088"/>
              <a:gd name="connsiteY1241" fmla="*/ 622060 h 5011384"/>
              <a:gd name="connsiteX1242" fmla="*/ 2195138 w 5020088"/>
              <a:gd name="connsiteY1242" fmla="*/ 609485 h 5011384"/>
              <a:gd name="connsiteX1243" fmla="*/ 2715620 w 5020088"/>
              <a:gd name="connsiteY1243" fmla="*/ 594006 h 5011384"/>
              <a:gd name="connsiteX1244" fmla="*/ 2732074 w 5020088"/>
              <a:gd name="connsiteY1244" fmla="*/ 610450 h 5011384"/>
              <a:gd name="connsiteX1245" fmla="*/ 2715620 w 5020088"/>
              <a:gd name="connsiteY1245" fmla="*/ 626894 h 5011384"/>
              <a:gd name="connsiteX1246" fmla="*/ 2699176 w 5020088"/>
              <a:gd name="connsiteY1246" fmla="*/ 610450 h 5011384"/>
              <a:gd name="connsiteX1247" fmla="*/ 2715620 w 5020088"/>
              <a:gd name="connsiteY1247" fmla="*/ 594006 h 5011384"/>
              <a:gd name="connsiteX1248" fmla="*/ 2368304 w 5020088"/>
              <a:gd name="connsiteY1248" fmla="*/ 590137 h 5011384"/>
              <a:gd name="connsiteX1249" fmla="*/ 2380889 w 5020088"/>
              <a:gd name="connsiteY1249" fmla="*/ 602711 h 5011384"/>
              <a:gd name="connsiteX1250" fmla="*/ 2368304 w 5020088"/>
              <a:gd name="connsiteY1250" fmla="*/ 615286 h 5011384"/>
              <a:gd name="connsiteX1251" fmla="*/ 2355730 w 5020088"/>
              <a:gd name="connsiteY1251" fmla="*/ 602711 h 5011384"/>
              <a:gd name="connsiteX1252" fmla="*/ 2368304 w 5020088"/>
              <a:gd name="connsiteY1252" fmla="*/ 590137 h 5011384"/>
              <a:gd name="connsiteX1253" fmla="*/ 4119391 w 5020088"/>
              <a:gd name="connsiteY1253" fmla="*/ 589183 h 5011384"/>
              <a:gd name="connsiteX1254" fmla="*/ 4133895 w 5020088"/>
              <a:gd name="connsiteY1254" fmla="*/ 603697 h 5011384"/>
              <a:gd name="connsiteX1255" fmla="*/ 4119391 w 5020088"/>
              <a:gd name="connsiteY1255" fmla="*/ 618211 h 5011384"/>
              <a:gd name="connsiteX1256" fmla="*/ 4104877 w 5020088"/>
              <a:gd name="connsiteY1256" fmla="*/ 603697 h 5011384"/>
              <a:gd name="connsiteX1257" fmla="*/ 4119391 w 5020088"/>
              <a:gd name="connsiteY1257" fmla="*/ 589183 h 5011384"/>
              <a:gd name="connsiteX1258" fmla="*/ 1601119 w 5020088"/>
              <a:gd name="connsiteY1258" fmla="*/ 587239 h 5011384"/>
              <a:gd name="connsiteX1259" fmla="*/ 1616598 w 5020088"/>
              <a:gd name="connsiteY1259" fmla="*/ 602718 h 5011384"/>
              <a:gd name="connsiteX1260" fmla="*/ 1601119 w 5020088"/>
              <a:gd name="connsiteY1260" fmla="*/ 618197 h 5011384"/>
              <a:gd name="connsiteX1261" fmla="*/ 1585640 w 5020088"/>
              <a:gd name="connsiteY1261" fmla="*/ 602718 h 5011384"/>
              <a:gd name="connsiteX1262" fmla="*/ 1601119 w 5020088"/>
              <a:gd name="connsiteY1262" fmla="*/ 587239 h 5011384"/>
              <a:gd name="connsiteX1263" fmla="*/ 2542454 w 5020088"/>
              <a:gd name="connsiteY1263" fmla="*/ 585291 h 5011384"/>
              <a:gd name="connsiteX1264" fmla="*/ 2555994 w 5020088"/>
              <a:gd name="connsiteY1264" fmla="*/ 598831 h 5011384"/>
              <a:gd name="connsiteX1265" fmla="*/ 2542454 w 5020088"/>
              <a:gd name="connsiteY1265" fmla="*/ 612380 h 5011384"/>
              <a:gd name="connsiteX1266" fmla="*/ 2528905 w 5020088"/>
              <a:gd name="connsiteY1266" fmla="*/ 598831 h 5011384"/>
              <a:gd name="connsiteX1267" fmla="*/ 2542454 w 5020088"/>
              <a:gd name="connsiteY1267" fmla="*/ 585291 h 5011384"/>
              <a:gd name="connsiteX1268" fmla="*/ 3766275 w 5020088"/>
              <a:gd name="connsiteY1268" fmla="*/ 561122 h 5011384"/>
              <a:gd name="connsiteX1269" fmla="*/ 3789494 w 5020088"/>
              <a:gd name="connsiteY1269" fmla="*/ 584342 h 5011384"/>
              <a:gd name="connsiteX1270" fmla="*/ 3766275 w 5020088"/>
              <a:gd name="connsiteY1270" fmla="*/ 607561 h 5011384"/>
              <a:gd name="connsiteX1271" fmla="*/ 3743056 w 5020088"/>
              <a:gd name="connsiteY1271" fmla="*/ 584342 h 5011384"/>
              <a:gd name="connsiteX1272" fmla="*/ 3766275 w 5020088"/>
              <a:gd name="connsiteY1272" fmla="*/ 561122 h 5011384"/>
              <a:gd name="connsiteX1273" fmla="*/ 3315438 w 5020088"/>
              <a:gd name="connsiteY1273" fmla="*/ 558220 h 5011384"/>
              <a:gd name="connsiteX1274" fmla="*/ 3323178 w 5020088"/>
              <a:gd name="connsiteY1274" fmla="*/ 565959 h 5011384"/>
              <a:gd name="connsiteX1275" fmla="*/ 3315438 w 5020088"/>
              <a:gd name="connsiteY1275" fmla="*/ 573699 h 5011384"/>
              <a:gd name="connsiteX1276" fmla="*/ 3307699 w 5020088"/>
              <a:gd name="connsiteY1276" fmla="*/ 565959 h 5011384"/>
              <a:gd name="connsiteX1277" fmla="*/ 3315438 w 5020088"/>
              <a:gd name="connsiteY1277" fmla="*/ 558220 h 5011384"/>
              <a:gd name="connsiteX1278" fmla="*/ 1233489 w 5020088"/>
              <a:gd name="connsiteY1278" fmla="*/ 546610 h 5011384"/>
              <a:gd name="connsiteX1279" fmla="*/ 1271222 w 5020088"/>
              <a:gd name="connsiteY1279" fmla="*/ 584343 h 5011384"/>
              <a:gd name="connsiteX1280" fmla="*/ 1233489 w 5020088"/>
              <a:gd name="connsiteY1280" fmla="*/ 622077 h 5011384"/>
              <a:gd name="connsiteX1281" fmla="*/ 1195756 w 5020088"/>
              <a:gd name="connsiteY1281" fmla="*/ 584343 h 5011384"/>
              <a:gd name="connsiteX1282" fmla="*/ 1233489 w 5020088"/>
              <a:gd name="connsiteY1282" fmla="*/ 546610 h 5011384"/>
              <a:gd name="connsiteX1283" fmla="*/ 951005 w 5020088"/>
              <a:gd name="connsiteY1283" fmla="*/ 543721 h 5011384"/>
              <a:gd name="connsiteX1284" fmla="*/ 953900 w 5020088"/>
              <a:gd name="connsiteY1284" fmla="*/ 546625 h 5011384"/>
              <a:gd name="connsiteX1285" fmla="*/ 951005 w 5020088"/>
              <a:gd name="connsiteY1285" fmla="*/ 549531 h 5011384"/>
              <a:gd name="connsiteX1286" fmla="*/ 948100 w 5020088"/>
              <a:gd name="connsiteY1286" fmla="*/ 546625 h 5011384"/>
              <a:gd name="connsiteX1287" fmla="*/ 951005 w 5020088"/>
              <a:gd name="connsiteY1287" fmla="*/ 543721 h 5011384"/>
              <a:gd name="connsiteX1288" fmla="*/ 1763651 w 5020088"/>
              <a:gd name="connsiteY1288" fmla="*/ 519522 h 5011384"/>
              <a:gd name="connsiteX1289" fmla="*/ 1778155 w 5020088"/>
              <a:gd name="connsiteY1289" fmla="*/ 534036 h 5011384"/>
              <a:gd name="connsiteX1290" fmla="*/ 1763651 w 5020088"/>
              <a:gd name="connsiteY1290" fmla="*/ 548540 h 5011384"/>
              <a:gd name="connsiteX1291" fmla="*/ 1749137 w 5020088"/>
              <a:gd name="connsiteY1291" fmla="*/ 534036 h 5011384"/>
              <a:gd name="connsiteX1292" fmla="*/ 1763651 w 5020088"/>
              <a:gd name="connsiteY1292" fmla="*/ 519522 h 5011384"/>
              <a:gd name="connsiteX1293" fmla="*/ 3150002 w 5020088"/>
              <a:gd name="connsiteY1293" fmla="*/ 496292 h 5011384"/>
              <a:gd name="connsiteX1294" fmla="*/ 3157742 w 5020088"/>
              <a:gd name="connsiteY1294" fmla="*/ 504032 h 5011384"/>
              <a:gd name="connsiteX1295" fmla="*/ 3150002 w 5020088"/>
              <a:gd name="connsiteY1295" fmla="*/ 511771 h 5011384"/>
              <a:gd name="connsiteX1296" fmla="*/ 3142263 w 5020088"/>
              <a:gd name="connsiteY1296" fmla="*/ 504032 h 5011384"/>
              <a:gd name="connsiteX1297" fmla="*/ 3150002 w 5020088"/>
              <a:gd name="connsiteY1297" fmla="*/ 496292 h 5011384"/>
              <a:gd name="connsiteX1298" fmla="*/ 3977173 w 5020088"/>
              <a:gd name="connsiteY1298" fmla="*/ 476967 h 5011384"/>
              <a:gd name="connsiteX1299" fmla="*/ 3991677 w 5020088"/>
              <a:gd name="connsiteY1299" fmla="*/ 491481 h 5011384"/>
              <a:gd name="connsiteX1300" fmla="*/ 3977173 w 5020088"/>
              <a:gd name="connsiteY1300" fmla="*/ 505985 h 5011384"/>
              <a:gd name="connsiteX1301" fmla="*/ 3962659 w 5020088"/>
              <a:gd name="connsiteY1301" fmla="*/ 491481 h 5011384"/>
              <a:gd name="connsiteX1302" fmla="*/ 3977173 w 5020088"/>
              <a:gd name="connsiteY1302" fmla="*/ 476967 h 5011384"/>
              <a:gd name="connsiteX1303" fmla="*/ 3613412 w 5020088"/>
              <a:gd name="connsiteY1303" fmla="*/ 476962 h 5011384"/>
              <a:gd name="connsiteX1304" fmla="*/ 3628891 w 5020088"/>
              <a:gd name="connsiteY1304" fmla="*/ 492441 h 5011384"/>
              <a:gd name="connsiteX1305" fmla="*/ 3613412 w 5020088"/>
              <a:gd name="connsiteY1305" fmla="*/ 507921 h 5011384"/>
              <a:gd name="connsiteX1306" fmla="*/ 3597933 w 5020088"/>
              <a:gd name="connsiteY1306" fmla="*/ 492441 h 5011384"/>
              <a:gd name="connsiteX1307" fmla="*/ 3613412 w 5020088"/>
              <a:gd name="connsiteY1307" fmla="*/ 476962 h 5011384"/>
              <a:gd name="connsiteX1308" fmla="*/ 1931017 w 5020088"/>
              <a:gd name="connsiteY1308" fmla="*/ 465344 h 5011384"/>
              <a:gd name="connsiteX1309" fmla="*/ 1944567 w 5020088"/>
              <a:gd name="connsiteY1309" fmla="*/ 478883 h 5011384"/>
              <a:gd name="connsiteX1310" fmla="*/ 1931017 w 5020088"/>
              <a:gd name="connsiteY1310" fmla="*/ 492432 h 5011384"/>
              <a:gd name="connsiteX1311" fmla="*/ 1917478 w 5020088"/>
              <a:gd name="connsiteY1311" fmla="*/ 478883 h 5011384"/>
              <a:gd name="connsiteX1312" fmla="*/ 1931017 w 5020088"/>
              <a:gd name="connsiteY1312" fmla="*/ 465344 h 5011384"/>
              <a:gd name="connsiteX1313" fmla="*/ 1386351 w 5020088"/>
              <a:gd name="connsiteY1313" fmla="*/ 452769 h 5011384"/>
              <a:gd name="connsiteX1314" fmla="*/ 1425049 w 5020088"/>
              <a:gd name="connsiteY1314" fmla="*/ 491467 h 5011384"/>
              <a:gd name="connsiteX1315" fmla="*/ 1386351 w 5020088"/>
              <a:gd name="connsiteY1315" fmla="*/ 530165 h 5011384"/>
              <a:gd name="connsiteX1316" fmla="*/ 1347653 w 5020088"/>
              <a:gd name="connsiteY1316" fmla="*/ 491467 h 5011384"/>
              <a:gd name="connsiteX1317" fmla="*/ 1386351 w 5020088"/>
              <a:gd name="connsiteY1317" fmla="*/ 452769 h 5011384"/>
              <a:gd name="connsiteX1318" fmla="*/ 2979731 w 5020088"/>
              <a:gd name="connsiteY1318" fmla="*/ 447924 h 5011384"/>
              <a:gd name="connsiteX1319" fmla="*/ 2988446 w 5020088"/>
              <a:gd name="connsiteY1319" fmla="*/ 456629 h 5011384"/>
              <a:gd name="connsiteX1320" fmla="*/ 2979731 w 5020088"/>
              <a:gd name="connsiteY1320" fmla="*/ 465343 h 5011384"/>
              <a:gd name="connsiteX1321" fmla="*/ 2971027 w 5020088"/>
              <a:gd name="connsiteY1321" fmla="*/ 456629 h 5011384"/>
              <a:gd name="connsiteX1322" fmla="*/ 2979731 w 5020088"/>
              <a:gd name="connsiteY1322" fmla="*/ 447924 h 5011384"/>
              <a:gd name="connsiteX1323" fmla="*/ 1096116 w 5020088"/>
              <a:gd name="connsiteY1323" fmla="*/ 435365 h 5011384"/>
              <a:gd name="connsiteX1324" fmla="*/ 1099986 w 5020088"/>
              <a:gd name="connsiteY1324" fmla="*/ 439235 h 5011384"/>
              <a:gd name="connsiteX1325" fmla="*/ 1096116 w 5020088"/>
              <a:gd name="connsiteY1325" fmla="*/ 443105 h 5011384"/>
              <a:gd name="connsiteX1326" fmla="*/ 1092247 w 5020088"/>
              <a:gd name="connsiteY1326" fmla="*/ 439235 h 5011384"/>
              <a:gd name="connsiteX1327" fmla="*/ 1096116 w 5020088"/>
              <a:gd name="connsiteY1327" fmla="*/ 435365 h 5011384"/>
              <a:gd name="connsiteX1328" fmla="*/ 2103228 w 5020088"/>
              <a:gd name="connsiteY1328" fmla="*/ 426645 h 5011384"/>
              <a:gd name="connsiteX1329" fmla="*/ 2115813 w 5020088"/>
              <a:gd name="connsiteY1329" fmla="*/ 439220 h 5011384"/>
              <a:gd name="connsiteX1330" fmla="*/ 2103228 w 5020088"/>
              <a:gd name="connsiteY1330" fmla="*/ 451804 h 5011384"/>
              <a:gd name="connsiteX1331" fmla="*/ 2090654 w 5020088"/>
              <a:gd name="connsiteY1331" fmla="*/ 439220 h 5011384"/>
              <a:gd name="connsiteX1332" fmla="*/ 2103228 w 5020088"/>
              <a:gd name="connsiteY1332" fmla="*/ 426645 h 5011384"/>
              <a:gd name="connsiteX1333" fmla="*/ 2806565 w 5020088"/>
              <a:gd name="connsiteY1333" fmla="*/ 415036 h 5011384"/>
              <a:gd name="connsiteX1334" fmla="*/ 2816235 w 5020088"/>
              <a:gd name="connsiteY1334" fmla="*/ 424705 h 5011384"/>
              <a:gd name="connsiteX1335" fmla="*/ 2806565 w 5020088"/>
              <a:gd name="connsiteY1335" fmla="*/ 433420 h 5011384"/>
              <a:gd name="connsiteX1336" fmla="*/ 2796886 w 5020088"/>
              <a:gd name="connsiteY1336" fmla="*/ 424705 h 5011384"/>
              <a:gd name="connsiteX1337" fmla="*/ 2806565 w 5020088"/>
              <a:gd name="connsiteY1337" fmla="*/ 415036 h 5011384"/>
              <a:gd name="connsiteX1338" fmla="*/ 3453786 w 5020088"/>
              <a:gd name="connsiteY1338" fmla="*/ 402459 h 5011384"/>
              <a:gd name="connsiteX1339" fmla="*/ 3463456 w 5020088"/>
              <a:gd name="connsiteY1339" fmla="*/ 412128 h 5011384"/>
              <a:gd name="connsiteX1340" fmla="*/ 3453786 w 5020088"/>
              <a:gd name="connsiteY1340" fmla="*/ 421808 h 5011384"/>
              <a:gd name="connsiteX1341" fmla="*/ 3444107 w 5020088"/>
              <a:gd name="connsiteY1341" fmla="*/ 412128 h 5011384"/>
              <a:gd name="connsiteX1342" fmla="*/ 3453786 w 5020088"/>
              <a:gd name="connsiteY1342" fmla="*/ 402459 h 5011384"/>
              <a:gd name="connsiteX1343" fmla="*/ 2277368 w 5020088"/>
              <a:gd name="connsiteY1343" fmla="*/ 401487 h 5011384"/>
              <a:gd name="connsiteX1344" fmla="*/ 2288978 w 5020088"/>
              <a:gd name="connsiteY1344" fmla="*/ 413096 h 5011384"/>
              <a:gd name="connsiteX1345" fmla="*/ 2277368 w 5020088"/>
              <a:gd name="connsiteY1345" fmla="*/ 424706 h 5011384"/>
              <a:gd name="connsiteX1346" fmla="*/ 2265759 w 5020088"/>
              <a:gd name="connsiteY1346" fmla="*/ 413096 h 5011384"/>
              <a:gd name="connsiteX1347" fmla="*/ 2277368 w 5020088"/>
              <a:gd name="connsiteY1347" fmla="*/ 401487 h 5011384"/>
              <a:gd name="connsiteX1348" fmla="*/ 2630494 w 5020088"/>
              <a:gd name="connsiteY1348" fmla="*/ 396652 h 5011384"/>
              <a:gd name="connsiteX1349" fmla="*/ 2640164 w 5020088"/>
              <a:gd name="connsiteY1349" fmla="*/ 406331 h 5011384"/>
              <a:gd name="connsiteX1350" fmla="*/ 2630494 w 5020088"/>
              <a:gd name="connsiteY1350" fmla="*/ 416001 h 5011384"/>
              <a:gd name="connsiteX1351" fmla="*/ 2620815 w 5020088"/>
              <a:gd name="connsiteY1351" fmla="*/ 406331 h 5011384"/>
              <a:gd name="connsiteX1352" fmla="*/ 2630494 w 5020088"/>
              <a:gd name="connsiteY1352" fmla="*/ 396652 h 5011384"/>
              <a:gd name="connsiteX1353" fmla="*/ 2454414 w 5020088"/>
              <a:gd name="connsiteY1353" fmla="*/ 391807 h 5011384"/>
              <a:gd name="connsiteX1354" fmla="*/ 2465049 w 5020088"/>
              <a:gd name="connsiteY1354" fmla="*/ 402451 h 5011384"/>
              <a:gd name="connsiteX1355" fmla="*/ 2454414 w 5020088"/>
              <a:gd name="connsiteY1355" fmla="*/ 413096 h 5011384"/>
              <a:gd name="connsiteX1356" fmla="*/ 2443770 w 5020088"/>
              <a:gd name="connsiteY1356" fmla="*/ 402451 h 5011384"/>
              <a:gd name="connsiteX1357" fmla="*/ 2454414 w 5020088"/>
              <a:gd name="connsiteY1357" fmla="*/ 391807 h 5011384"/>
              <a:gd name="connsiteX1358" fmla="*/ 3828181 w 5020088"/>
              <a:gd name="connsiteY1358" fmla="*/ 377315 h 5011384"/>
              <a:gd name="connsiteX1359" fmla="*/ 3841730 w 5020088"/>
              <a:gd name="connsiteY1359" fmla="*/ 390865 h 5011384"/>
              <a:gd name="connsiteX1360" fmla="*/ 3828181 w 5020088"/>
              <a:gd name="connsiteY1360" fmla="*/ 404404 h 5011384"/>
              <a:gd name="connsiteX1361" fmla="*/ 3814642 w 5020088"/>
              <a:gd name="connsiteY1361" fmla="*/ 390865 h 5011384"/>
              <a:gd name="connsiteX1362" fmla="*/ 3828181 w 5020088"/>
              <a:gd name="connsiteY1362" fmla="*/ 377315 h 5011384"/>
              <a:gd name="connsiteX1363" fmla="*/ 1545977 w 5020088"/>
              <a:gd name="connsiteY1363" fmla="*/ 362796 h 5011384"/>
              <a:gd name="connsiteX1364" fmla="*/ 1594345 w 5020088"/>
              <a:gd name="connsiteY1364" fmla="*/ 411164 h 5011384"/>
              <a:gd name="connsiteX1365" fmla="*/ 1545977 w 5020088"/>
              <a:gd name="connsiteY1365" fmla="*/ 459542 h 5011384"/>
              <a:gd name="connsiteX1366" fmla="*/ 1497600 w 5020088"/>
              <a:gd name="connsiteY1366" fmla="*/ 411164 h 5011384"/>
              <a:gd name="connsiteX1367" fmla="*/ 1545977 w 5020088"/>
              <a:gd name="connsiteY1367" fmla="*/ 362796 h 5011384"/>
              <a:gd name="connsiteX1368" fmla="*/ 1248968 w 5020088"/>
              <a:gd name="connsiteY1368" fmla="*/ 339583 h 5011384"/>
              <a:gd name="connsiteX1369" fmla="*/ 1252838 w 5020088"/>
              <a:gd name="connsiteY1369" fmla="*/ 343453 h 5011384"/>
              <a:gd name="connsiteX1370" fmla="*/ 1248968 w 5020088"/>
              <a:gd name="connsiteY1370" fmla="*/ 347324 h 5011384"/>
              <a:gd name="connsiteX1371" fmla="*/ 1245099 w 5020088"/>
              <a:gd name="connsiteY1371" fmla="*/ 343453 h 5011384"/>
              <a:gd name="connsiteX1372" fmla="*/ 1248968 w 5020088"/>
              <a:gd name="connsiteY1372" fmla="*/ 339583 h 5011384"/>
              <a:gd name="connsiteX1373" fmla="*/ 3288349 w 5020088"/>
              <a:gd name="connsiteY1373" fmla="*/ 334742 h 5011384"/>
              <a:gd name="connsiteX1374" fmla="*/ 3297064 w 5020088"/>
              <a:gd name="connsiteY1374" fmla="*/ 343447 h 5011384"/>
              <a:gd name="connsiteX1375" fmla="*/ 3288349 w 5020088"/>
              <a:gd name="connsiteY1375" fmla="*/ 352162 h 5011384"/>
              <a:gd name="connsiteX1376" fmla="*/ 3279645 w 5020088"/>
              <a:gd name="connsiteY1376" fmla="*/ 343447 h 5011384"/>
              <a:gd name="connsiteX1377" fmla="*/ 3288349 w 5020088"/>
              <a:gd name="connsiteY1377" fmla="*/ 334742 h 5011384"/>
              <a:gd name="connsiteX1378" fmla="*/ 3671459 w 5020088"/>
              <a:gd name="connsiteY1378" fmla="*/ 287344 h 5011384"/>
              <a:gd name="connsiteX1379" fmla="*/ 3684044 w 5020088"/>
              <a:gd name="connsiteY1379" fmla="*/ 299919 h 5011384"/>
              <a:gd name="connsiteX1380" fmla="*/ 3671459 w 5020088"/>
              <a:gd name="connsiteY1380" fmla="*/ 312503 h 5011384"/>
              <a:gd name="connsiteX1381" fmla="*/ 3658885 w 5020088"/>
              <a:gd name="connsiteY1381" fmla="*/ 299919 h 5011384"/>
              <a:gd name="connsiteX1382" fmla="*/ 3671459 w 5020088"/>
              <a:gd name="connsiteY1382" fmla="*/ 287344 h 5011384"/>
              <a:gd name="connsiteX1383" fmla="*/ 1711414 w 5020088"/>
              <a:gd name="connsiteY1383" fmla="*/ 287339 h 5011384"/>
              <a:gd name="connsiteX1384" fmla="*/ 1768496 w 5020088"/>
              <a:gd name="connsiteY1384" fmla="*/ 344422 h 5011384"/>
              <a:gd name="connsiteX1385" fmla="*/ 1711414 w 5020088"/>
              <a:gd name="connsiteY1385" fmla="*/ 401495 h 5011384"/>
              <a:gd name="connsiteX1386" fmla="*/ 1654332 w 5020088"/>
              <a:gd name="connsiteY1386" fmla="*/ 344422 h 5011384"/>
              <a:gd name="connsiteX1387" fmla="*/ 1711414 w 5020088"/>
              <a:gd name="connsiteY1387" fmla="*/ 287339 h 5011384"/>
              <a:gd name="connsiteX1388" fmla="*/ 3118078 w 5020088"/>
              <a:gd name="connsiteY1388" fmla="*/ 279599 h 5011384"/>
              <a:gd name="connsiteX1389" fmla="*/ 3127758 w 5020088"/>
              <a:gd name="connsiteY1389" fmla="*/ 289269 h 5011384"/>
              <a:gd name="connsiteX1390" fmla="*/ 3118078 w 5020088"/>
              <a:gd name="connsiteY1390" fmla="*/ 298949 h 5011384"/>
              <a:gd name="connsiteX1391" fmla="*/ 3108409 w 5020088"/>
              <a:gd name="connsiteY1391" fmla="*/ 289269 h 5011384"/>
              <a:gd name="connsiteX1392" fmla="*/ 3118078 w 5020088"/>
              <a:gd name="connsiteY1392" fmla="*/ 279599 h 5011384"/>
              <a:gd name="connsiteX1393" fmla="*/ 1408594 w 5020088"/>
              <a:gd name="connsiteY1393" fmla="*/ 253481 h 5011384"/>
              <a:gd name="connsiteX1394" fmla="*/ 1413429 w 5020088"/>
              <a:gd name="connsiteY1394" fmla="*/ 258316 h 5011384"/>
              <a:gd name="connsiteX1395" fmla="*/ 1408594 w 5020088"/>
              <a:gd name="connsiteY1395" fmla="*/ 263161 h 5011384"/>
              <a:gd name="connsiteX1396" fmla="*/ 1403760 w 5020088"/>
              <a:gd name="connsiteY1396" fmla="*/ 258316 h 5011384"/>
              <a:gd name="connsiteX1397" fmla="*/ 1408594 w 5020088"/>
              <a:gd name="connsiteY1397" fmla="*/ 253481 h 5011384"/>
              <a:gd name="connsiteX1398" fmla="*/ 1881684 w 5020088"/>
              <a:gd name="connsiteY1398" fmla="*/ 237031 h 5011384"/>
              <a:gd name="connsiteX1399" fmla="*/ 1933921 w 5020088"/>
              <a:gd name="connsiteY1399" fmla="*/ 289270 h 5011384"/>
              <a:gd name="connsiteX1400" fmla="*/ 1881684 w 5020088"/>
              <a:gd name="connsiteY1400" fmla="*/ 341518 h 5011384"/>
              <a:gd name="connsiteX1401" fmla="*/ 1829437 w 5020088"/>
              <a:gd name="connsiteY1401" fmla="*/ 289270 h 5011384"/>
              <a:gd name="connsiteX1402" fmla="*/ 1881684 w 5020088"/>
              <a:gd name="connsiteY1402" fmla="*/ 237031 h 5011384"/>
              <a:gd name="connsiteX1403" fmla="*/ 2943948 w 5020088"/>
              <a:gd name="connsiteY1403" fmla="*/ 235091 h 5011384"/>
              <a:gd name="connsiteX1404" fmla="*/ 2957488 w 5020088"/>
              <a:gd name="connsiteY1404" fmla="*/ 248630 h 5011384"/>
              <a:gd name="connsiteX1405" fmla="*/ 2943948 w 5020088"/>
              <a:gd name="connsiteY1405" fmla="*/ 262180 h 5011384"/>
              <a:gd name="connsiteX1406" fmla="*/ 2930399 w 5020088"/>
              <a:gd name="connsiteY1406" fmla="*/ 248630 h 5011384"/>
              <a:gd name="connsiteX1407" fmla="*/ 2943948 w 5020088"/>
              <a:gd name="connsiteY1407" fmla="*/ 235091 h 5011384"/>
              <a:gd name="connsiteX1408" fmla="*/ 3508928 w 5020088"/>
              <a:gd name="connsiteY1408" fmla="*/ 208006 h 5011384"/>
              <a:gd name="connsiteX1409" fmla="*/ 3521513 w 5020088"/>
              <a:gd name="connsiteY1409" fmla="*/ 220581 h 5011384"/>
              <a:gd name="connsiteX1410" fmla="*/ 3508928 w 5020088"/>
              <a:gd name="connsiteY1410" fmla="*/ 233166 h 5011384"/>
              <a:gd name="connsiteX1411" fmla="*/ 3496354 w 5020088"/>
              <a:gd name="connsiteY1411" fmla="*/ 220581 h 5011384"/>
              <a:gd name="connsiteX1412" fmla="*/ 3508928 w 5020088"/>
              <a:gd name="connsiteY1412" fmla="*/ 208006 h 5011384"/>
              <a:gd name="connsiteX1413" fmla="*/ 2767868 w 5020088"/>
              <a:gd name="connsiteY1413" fmla="*/ 203168 h 5011384"/>
              <a:gd name="connsiteX1414" fmla="*/ 2786242 w 5020088"/>
              <a:gd name="connsiteY1414" fmla="*/ 221552 h 5011384"/>
              <a:gd name="connsiteX1415" fmla="*/ 2767868 w 5020088"/>
              <a:gd name="connsiteY1415" fmla="*/ 239936 h 5011384"/>
              <a:gd name="connsiteX1416" fmla="*/ 2749484 w 5020088"/>
              <a:gd name="connsiteY1416" fmla="*/ 221552 h 5011384"/>
              <a:gd name="connsiteX1417" fmla="*/ 2767868 w 5020088"/>
              <a:gd name="connsiteY1417" fmla="*/ 203168 h 5011384"/>
              <a:gd name="connsiteX1418" fmla="*/ 2055815 w 5020088"/>
              <a:gd name="connsiteY1418" fmla="*/ 203168 h 5011384"/>
              <a:gd name="connsiteX1419" fmla="*/ 2100323 w 5020088"/>
              <a:gd name="connsiteY1419" fmla="*/ 247676 h 5011384"/>
              <a:gd name="connsiteX1420" fmla="*/ 2055815 w 5020088"/>
              <a:gd name="connsiteY1420" fmla="*/ 292174 h 5011384"/>
              <a:gd name="connsiteX1421" fmla="*/ 2011318 w 5020088"/>
              <a:gd name="connsiteY1421" fmla="*/ 247676 h 5011384"/>
              <a:gd name="connsiteX1422" fmla="*/ 2055815 w 5020088"/>
              <a:gd name="connsiteY1422" fmla="*/ 203168 h 5011384"/>
              <a:gd name="connsiteX1423" fmla="*/ 2232871 w 5020088"/>
              <a:gd name="connsiteY1423" fmla="*/ 182844 h 5011384"/>
              <a:gd name="connsiteX1424" fmla="*/ 2270594 w 5020088"/>
              <a:gd name="connsiteY1424" fmla="*/ 220577 h 5011384"/>
              <a:gd name="connsiteX1425" fmla="*/ 2232871 w 5020088"/>
              <a:gd name="connsiteY1425" fmla="*/ 258311 h 5011384"/>
              <a:gd name="connsiteX1426" fmla="*/ 2195138 w 5020088"/>
              <a:gd name="connsiteY1426" fmla="*/ 220577 h 5011384"/>
              <a:gd name="connsiteX1427" fmla="*/ 2232871 w 5020088"/>
              <a:gd name="connsiteY1427" fmla="*/ 182844 h 5011384"/>
              <a:gd name="connsiteX1428" fmla="*/ 2589856 w 5020088"/>
              <a:gd name="connsiteY1428" fmla="*/ 181878 h 5011384"/>
              <a:gd name="connsiteX1429" fmla="*/ 2615005 w 5020088"/>
              <a:gd name="connsiteY1429" fmla="*/ 207037 h 5011384"/>
              <a:gd name="connsiteX1430" fmla="*/ 2589856 w 5020088"/>
              <a:gd name="connsiteY1430" fmla="*/ 232186 h 5011384"/>
              <a:gd name="connsiteX1431" fmla="*/ 2564698 w 5020088"/>
              <a:gd name="connsiteY1431" fmla="*/ 207037 h 5011384"/>
              <a:gd name="connsiteX1432" fmla="*/ 2589856 w 5020088"/>
              <a:gd name="connsiteY1432" fmla="*/ 181878 h 5011384"/>
              <a:gd name="connsiteX1433" fmla="*/ 1574041 w 5020088"/>
              <a:gd name="connsiteY1433" fmla="*/ 179955 h 5011384"/>
              <a:gd name="connsiteX1434" fmla="*/ 1579841 w 5020088"/>
              <a:gd name="connsiteY1434" fmla="*/ 185753 h 5011384"/>
              <a:gd name="connsiteX1435" fmla="*/ 1574041 w 5020088"/>
              <a:gd name="connsiteY1435" fmla="*/ 191563 h 5011384"/>
              <a:gd name="connsiteX1436" fmla="*/ 1568232 w 5020088"/>
              <a:gd name="connsiteY1436" fmla="*/ 185753 h 5011384"/>
              <a:gd name="connsiteX1437" fmla="*/ 1574041 w 5020088"/>
              <a:gd name="connsiteY1437" fmla="*/ 179955 h 5011384"/>
              <a:gd name="connsiteX1438" fmla="*/ 2410871 w 5020088"/>
              <a:gd name="connsiteY1438" fmla="*/ 175104 h 5011384"/>
              <a:gd name="connsiteX1439" fmla="*/ 2442795 w 5020088"/>
              <a:gd name="connsiteY1439" fmla="*/ 207027 h 5011384"/>
              <a:gd name="connsiteX1440" fmla="*/ 2410871 w 5020088"/>
              <a:gd name="connsiteY1440" fmla="*/ 238961 h 5011384"/>
              <a:gd name="connsiteX1441" fmla="*/ 2378948 w 5020088"/>
              <a:gd name="connsiteY1441" fmla="*/ 207027 h 5011384"/>
              <a:gd name="connsiteX1442" fmla="*/ 2410871 w 5020088"/>
              <a:gd name="connsiteY1442" fmla="*/ 175104 h 5011384"/>
              <a:gd name="connsiteX1443" fmla="*/ 3341562 w 5020088"/>
              <a:gd name="connsiteY1443" fmla="*/ 142220 h 5011384"/>
              <a:gd name="connsiteX1444" fmla="*/ 3353172 w 5020088"/>
              <a:gd name="connsiteY1444" fmla="*/ 153829 h 5011384"/>
              <a:gd name="connsiteX1445" fmla="*/ 3341562 w 5020088"/>
              <a:gd name="connsiteY1445" fmla="*/ 165439 h 5011384"/>
              <a:gd name="connsiteX1446" fmla="*/ 3329953 w 5020088"/>
              <a:gd name="connsiteY1446" fmla="*/ 153829 h 5011384"/>
              <a:gd name="connsiteX1447" fmla="*/ 3341562 w 5020088"/>
              <a:gd name="connsiteY1447" fmla="*/ 142220 h 5011384"/>
              <a:gd name="connsiteX1448" fmla="*/ 1744312 w 5020088"/>
              <a:gd name="connsiteY1448" fmla="*/ 119965 h 5011384"/>
              <a:gd name="connsiteX1449" fmla="*/ 1750112 w 5020088"/>
              <a:gd name="connsiteY1449" fmla="*/ 125764 h 5011384"/>
              <a:gd name="connsiteX1450" fmla="*/ 1744312 w 5020088"/>
              <a:gd name="connsiteY1450" fmla="*/ 131576 h 5011384"/>
              <a:gd name="connsiteX1451" fmla="*/ 1738503 w 5020088"/>
              <a:gd name="connsiteY1451" fmla="*/ 125764 h 5011384"/>
              <a:gd name="connsiteX1452" fmla="*/ 1744312 w 5020088"/>
              <a:gd name="connsiteY1452" fmla="*/ 119965 h 5011384"/>
              <a:gd name="connsiteX1453" fmla="*/ 3169361 w 5020088"/>
              <a:gd name="connsiteY1453" fmla="*/ 89005 h 5011384"/>
              <a:gd name="connsiteX1454" fmla="*/ 3179996 w 5020088"/>
              <a:gd name="connsiteY1454" fmla="*/ 99650 h 5011384"/>
              <a:gd name="connsiteX1455" fmla="*/ 3169361 w 5020088"/>
              <a:gd name="connsiteY1455" fmla="*/ 110284 h 5011384"/>
              <a:gd name="connsiteX1456" fmla="*/ 3158717 w 5020088"/>
              <a:gd name="connsiteY1456" fmla="*/ 99650 h 5011384"/>
              <a:gd name="connsiteX1457" fmla="*/ 3169361 w 5020088"/>
              <a:gd name="connsiteY1457" fmla="*/ 89005 h 5011384"/>
              <a:gd name="connsiteX1458" fmla="*/ 1918452 w 5020088"/>
              <a:gd name="connsiteY1458" fmla="*/ 69657 h 5011384"/>
              <a:gd name="connsiteX1459" fmla="*/ 1925217 w 5020088"/>
              <a:gd name="connsiteY1459" fmla="*/ 76432 h 5011384"/>
              <a:gd name="connsiteX1460" fmla="*/ 1918452 w 5020088"/>
              <a:gd name="connsiteY1460" fmla="*/ 83205 h 5011384"/>
              <a:gd name="connsiteX1461" fmla="*/ 1911678 w 5020088"/>
              <a:gd name="connsiteY1461" fmla="*/ 76432 h 5011384"/>
              <a:gd name="connsiteX1462" fmla="*/ 1918452 w 5020088"/>
              <a:gd name="connsiteY1462" fmla="*/ 69657 h 5011384"/>
              <a:gd name="connsiteX1463" fmla="*/ 2993280 w 5020088"/>
              <a:gd name="connsiteY1463" fmla="*/ 46438 h 5011384"/>
              <a:gd name="connsiteX1464" fmla="*/ 3003915 w 5020088"/>
              <a:gd name="connsiteY1464" fmla="*/ 57083 h 5011384"/>
              <a:gd name="connsiteX1465" fmla="*/ 2993280 w 5020088"/>
              <a:gd name="connsiteY1465" fmla="*/ 67727 h 5011384"/>
              <a:gd name="connsiteX1466" fmla="*/ 2982636 w 5020088"/>
              <a:gd name="connsiteY1466" fmla="*/ 57083 h 5011384"/>
              <a:gd name="connsiteX1467" fmla="*/ 2993280 w 5020088"/>
              <a:gd name="connsiteY1467" fmla="*/ 46438 h 5011384"/>
              <a:gd name="connsiteX1468" fmla="*/ 2095488 w 5020088"/>
              <a:gd name="connsiteY1468" fmla="*/ 34828 h 5011384"/>
              <a:gd name="connsiteX1469" fmla="*/ 2102253 w 5020088"/>
              <a:gd name="connsiteY1469" fmla="*/ 41603 h 5011384"/>
              <a:gd name="connsiteX1470" fmla="*/ 2095488 w 5020088"/>
              <a:gd name="connsiteY1470" fmla="*/ 48378 h 5011384"/>
              <a:gd name="connsiteX1471" fmla="*/ 2088714 w 5020088"/>
              <a:gd name="connsiteY1471" fmla="*/ 41603 h 5011384"/>
              <a:gd name="connsiteX1472" fmla="*/ 2095488 w 5020088"/>
              <a:gd name="connsiteY1472" fmla="*/ 34828 h 5011384"/>
              <a:gd name="connsiteX1473" fmla="*/ 2815280 w 5020088"/>
              <a:gd name="connsiteY1473" fmla="*/ 19349 h 5011384"/>
              <a:gd name="connsiteX1474" fmla="*/ 2824950 w 5020088"/>
              <a:gd name="connsiteY1474" fmla="*/ 29018 h 5011384"/>
              <a:gd name="connsiteX1475" fmla="*/ 2815280 w 5020088"/>
              <a:gd name="connsiteY1475" fmla="*/ 38698 h 5011384"/>
              <a:gd name="connsiteX1476" fmla="*/ 2805601 w 5020088"/>
              <a:gd name="connsiteY1476" fmla="*/ 29018 h 5011384"/>
              <a:gd name="connsiteX1477" fmla="*/ 2815280 w 5020088"/>
              <a:gd name="connsiteY1477" fmla="*/ 19349 h 5011384"/>
              <a:gd name="connsiteX1478" fmla="*/ 2274463 w 5020088"/>
              <a:gd name="connsiteY1478" fmla="*/ 11609 h 5011384"/>
              <a:gd name="connsiteX1479" fmla="*/ 2282203 w 5020088"/>
              <a:gd name="connsiteY1479" fmla="*/ 19348 h 5011384"/>
              <a:gd name="connsiteX1480" fmla="*/ 2274463 w 5020088"/>
              <a:gd name="connsiteY1480" fmla="*/ 27088 h 5011384"/>
              <a:gd name="connsiteX1481" fmla="*/ 2266724 w 5020088"/>
              <a:gd name="connsiteY1481" fmla="*/ 19348 h 5011384"/>
              <a:gd name="connsiteX1482" fmla="*/ 2274463 w 5020088"/>
              <a:gd name="connsiteY1482" fmla="*/ 11609 h 5011384"/>
              <a:gd name="connsiteX1483" fmla="*/ 2635319 w 5020088"/>
              <a:gd name="connsiteY1483" fmla="*/ 3870 h 5011384"/>
              <a:gd name="connsiteX1484" fmla="*/ 2644034 w 5020088"/>
              <a:gd name="connsiteY1484" fmla="*/ 12574 h 5011384"/>
              <a:gd name="connsiteX1485" fmla="*/ 2635319 w 5020088"/>
              <a:gd name="connsiteY1485" fmla="*/ 21289 h 5011384"/>
              <a:gd name="connsiteX1486" fmla="*/ 2626615 w 5020088"/>
              <a:gd name="connsiteY1486" fmla="*/ 12574 h 5011384"/>
              <a:gd name="connsiteX1487" fmla="*/ 2635319 w 5020088"/>
              <a:gd name="connsiteY1487" fmla="*/ 3870 h 5011384"/>
              <a:gd name="connsiteX1488" fmla="*/ 2454414 w 5020088"/>
              <a:gd name="connsiteY1488" fmla="*/ 0 h 5011384"/>
              <a:gd name="connsiteX1489" fmla="*/ 2463119 w 5020088"/>
              <a:gd name="connsiteY1489" fmla="*/ 8705 h 5011384"/>
              <a:gd name="connsiteX1490" fmla="*/ 2454414 w 5020088"/>
              <a:gd name="connsiteY1490" fmla="*/ 17419 h 5011384"/>
              <a:gd name="connsiteX1491" fmla="*/ 2445710 w 5020088"/>
              <a:gd name="connsiteY1491" fmla="*/ 8705 h 5011384"/>
              <a:gd name="connsiteX1492" fmla="*/ 2454414 w 5020088"/>
              <a:gd name="connsiteY1492" fmla="*/ 0 h 501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Lst>
            <a:rect l="l" t="t" r="r" b="b"/>
            <a:pathLst>
              <a:path w="5020088" h="5011384">
                <a:moveTo>
                  <a:pt x="2273499" y="4990095"/>
                </a:moveTo>
                <a:cubicBezTo>
                  <a:pt x="2279299" y="4990095"/>
                  <a:pt x="2284144" y="4994930"/>
                  <a:pt x="2284144" y="5000740"/>
                </a:cubicBezTo>
                <a:cubicBezTo>
                  <a:pt x="2284144" y="5006539"/>
                  <a:pt x="2279299" y="5011384"/>
                  <a:pt x="2273499" y="5011384"/>
                </a:cubicBezTo>
                <a:cubicBezTo>
                  <a:pt x="2267690" y="5011384"/>
                  <a:pt x="2262855" y="5006539"/>
                  <a:pt x="2262855" y="5000740"/>
                </a:cubicBezTo>
                <a:cubicBezTo>
                  <a:pt x="2262855" y="4994930"/>
                  <a:pt x="2267690" y="4990095"/>
                  <a:pt x="2273499" y="4990095"/>
                </a:cubicBezTo>
                <a:close/>
                <a:moveTo>
                  <a:pt x="2815270" y="4979450"/>
                </a:moveTo>
                <a:cubicBezTo>
                  <a:pt x="2821679" y="4979450"/>
                  <a:pt x="2826880" y="4984651"/>
                  <a:pt x="2826880" y="4991060"/>
                </a:cubicBezTo>
                <a:cubicBezTo>
                  <a:pt x="2826880" y="4997469"/>
                  <a:pt x="2821679" y="5002669"/>
                  <a:pt x="2815270" y="5002669"/>
                </a:cubicBezTo>
                <a:cubicBezTo>
                  <a:pt x="2808861" y="5002669"/>
                  <a:pt x="2803661" y="4997469"/>
                  <a:pt x="2803661" y="4991060"/>
                </a:cubicBezTo>
                <a:cubicBezTo>
                  <a:pt x="2803661" y="4984651"/>
                  <a:pt x="2808861" y="4979450"/>
                  <a:pt x="2815270" y="4979450"/>
                </a:cubicBezTo>
                <a:close/>
                <a:moveTo>
                  <a:pt x="2094523" y="4968806"/>
                </a:moveTo>
                <a:cubicBezTo>
                  <a:pt x="2100323" y="4968806"/>
                  <a:pt x="2104193" y="4973641"/>
                  <a:pt x="2104193" y="4978486"/>
                </a:cubicBezTo>
                <a:cubicBezTo>
                  <a:pt x="2105158" y="4983321"/>
                  <a:pt x="2100323" y="4988155"/>
                  <a:pt x="2094523" y="4988155"/>
                </a:cubicBezTo>
                <a:cubicBezTo>
                  <a:pt x="2088714" y="4988155"/>
                  <a:pt x="2084844" y="4983321"/>
                  <a:pt x="2084844" y="4978486"/>
                </a:cubicBezTo>
                <a:cubicBezTo>
                  <a:pt x="2084844" y="4972676"/>
                  <a:pt x="2089678" y="4968806"/>
                  <a:pt x="2094523" y="4968806"/>
                </a:cubicBezTo>
                <a:close/>
                <a:moveTo>
                  <a:pt x="2993280" y="4950422"/>
                </a:moveTo>
                <a:cubicBezTo>
                  <a:pt x="3000055" y="4950422"/>
                  <a:pt x="3004890" y="4956232"/>
                  <a:pt x="3004890" y="4962032"/>
                </a:cubicBezTo>
                <a:cubicBezTo>
                  <a:pt x="3004890" y="4968806"/>
                  <a:pt x="3000055" y="4973641"/>
                  <a:pt x="2993280" y="4973641"/>
                </a:cubicBezTo>
                <a:cubicBezTo>
                  <a:pt x="2986506" y="4973641"/>
                  <a:pt x="2981671" y="4967842"/>
                  <a:pt x="2981671" y="4962032"/>
                </a:cubicBezTo>
                <a:cubicBezTo>
                  <a:pt x="2981671" y="4955257"/>
                  <a:pt x="2987470" y="4950422"/>
                  <a:pt x="2993280" y="4950422"/>
                </a:cubicBezTo>
                <a:close/>
                <a:moveTo>
                  <a:pt x="1917478" y="4933013"/>
                </a:moveTo>
                <a:cubicBezTo>
                  <a:pt x="1922831" y="4933013"/>
                  <a:pt x="1927158" y="4937340"/>
                  <a:pt x="1927158" y="4942693"/>
                </a:cubicBezTo>
                <a:cubicBezTo>
                  <a:pt x="1927158" y="4948035"/>
                  <a:pt x="1922831" y="4952362"/>
                  <a:pt x="1917478" y="4952362"/>
                </a:cubicBezTo>
                <a:cubicBezTo>
                  <a:pt x="1912136" y="4952362"/>
                  <a:pt x="1907809" y="4948035"/>
                  <a:pt x="1907809" y="4942693"/>
                </a:cubicBezTo>
                <a:cubicBezTo>
                  <a:pt x="1907809" y="4937340"/>
                  <a:pt x="1912136" y="4933013"/>
                  <a:pt x="1917478" y="4933013"/>
                </a:cubicBezTo>
                <a:close/>
                <a:moveTo>
                  <a:pt x="3168386" y="4907864"/>
                </a:moveTo>
                <a:cubicBezTo>
                  <a:pt x="3175334" y="4907864"/>
                  <a:pt x="3180971" y="4913491"/>
                  <a:pt x="3180971" y="4920439"/>
                </a:cubicBezTo>
                <a:cubicBezTo>
                  <a:pt x="3180971" y="4927386"/>
                  <a:pt x="3175334" y="4933013"/>
                  <a:pt x="3168386" y="4933013"/>
                </a:cubicBezTo>
                <a:cubicBezTo>
                  <a:pt x="3161439" y="4933013"/>
                  <a:pt x="3155812" y="4927386"/>
                  <a:pt x="3155812" y="4920439"/>
                </a:cubicBezTo>
                <a:cubicBezTo>
                  <a:pt x="3155812" y="4913491"/>
                  <a:pt x="3161439" y="4907864"/>
                  <a:pt x="3168386" y="4907864"/>
                </a:cubicBezTo>
                <a:close/>
                <a:moveTo>
                  <a:pt x="1743347" y="4884645"/>
                </a:moveTo>
                <a:cubicBezTo>
                  <a:pt x="1748690" y="4884645"/>
                  <a:pt x="1753017" y="4888972"/>
                  <a:pt x="1753017" y="4894325"/>
                </a:cubicBezTo>
                <a:cubicBezTo>
                  <a:pt x="1753017" y="4899667"/>
                  <a:pt x="1748690" y="4903994"/>
                  <a:pt x="1743347" y="4903994"/>
                </a:cubicBezTo>
                <a:cubicBezTo>
                  <a:pt x="1737995" y="4903994"/>
                  <a:pt x="1733668" y="4899667"/>
                  <a:pt x="1733668" y="4894325"/>
                </a:cubicBezTo>
                <a:cubicBezTo>
                  <a:pt x="1733668" y="4888972"/>
                  <a:pt x="1737995" y="4884645"/>
                  <a:pt x="1743347" y="4884645"/>
                </a:cubicBezTo>
                <a:close/>
                <a:moveTo>
                  <a:pt x="3340597" y="4853677"/>
                </a:moveTo>
                <a:cubicBezTo>
                  <a:pt x="3347372" y="4853677"/>
                  <a:pt x="3353172" y="4859487"/>
                  <a:pt x="3353172" y="4866252"/>
                </a:cubicBezTo>
                <a:cubicBezTo>
                  <a:pt x="3353172" y="4873027"/>
                  <a:pt x="3348337" y="4878826"/>
                  <a:pt x="3340597" y="4878826"/>
                </a:cubicBezTo>
                <a:cubicBezTo>
                  <a:pt x="3333822" y="4878826"/>
                  <a:pt x="3328023" y="4873027"/>
                  <a:pt x="3328023" y="4866252"/>
                </a:cubicBezTo>
                <a:cubicBezTo>
                  <a:pt x="3328023" y="4859487"/>
                  <a:pt x="3333822" y="4853677"/>
                  <a:pt x="3340597" y="4853677"/>
                </a:cubicBezTo>
                <a:close/>
                <a:moveTo>
                  <a:pt x="1573066" y="4824658"/>
                </a:moveTo>
                <a:cubicBezTo>
                  <a:pt x="1577901" y="4824658"/>
                  <a:pt x="1581781" y="4828528"/>
                  <a:pt x="1581781" y="4833363"/>
                </a:cubicBezTo>
                <a:cubicBezTo>
                  <a:pt x="1582745" y="4838197"/>
                  <a:pt x="1578876" y="4842077"/>
                  <a:pt x="1573066" y="4842077"/>
                </a:cubicBezTo>
                <a:cubicBezTo>
                  <a:pt x="1568231" y="4842077"/>
                  <a:pt x="1564362" y="4838197"/>
                  <a:pt x="1564362" y="4833363"/>
                </a:cubicBezTo>
                <a:cubicBezTo>
                  <a:pt x="1564362" y="4828528"/>
                  <a:pt x="1568231" y="4824658"/>
                  <a:pt x="1573066" y="4824658"/>
                </a:cubicBezTo>
                <a:close/>
                <a:moveTo>
                  <a:pt x="3508928" y="4784995"/>
                </a:moveTo>
                <a:cubicBezTo>
                  <a:pt x="3516667" y="4784995"/>
                  <a:pt x="3522477" y="4790795"/>
                  <a:pt x="3522477" y="4798534"/>
                </a:cubicBezTo>
                <a:cubicBezTo>
                  <a:pt x="3521512" y="4806274"/>
                  <a:pt x="3515702" y="4812083"/>
                  <a:pt x="3508928" y="4812083"/>
                </a:cubicBezTo>
                <a:cubicBezTo>
                  <a:pt x="3501188" y="4812083"/>
                  <a:pt x="3495389" y="4806274"/>
                  <a:pt x="3495389" y="4798534"/>
                </a:cubicBezTo>
                <a:cubicBezTo>
                  <a:pt x="3495389" y="4790795"/>
                  <a:pt x="3501188" y="4784995"/>
                  <a:pt x="3508928" y="4784995"/>
                </a:cubicBezTo>
                <a:close/>
                <a:moveTo>
                  <a:pt x="2854943" y="4784030"/>
                </a:moveTo>
                <a:cubicBezTo>
                  <a:pt x="2856548" y="4784030"/>
                  <a:pt x="2857848" y="4785330"/>
                  <a:pt x="2857848" y="4786935"/>
                </a:cubicBezTo>
                <a:cubicBezTo>
                  <a:pt x="2857848" y="4788540"/>
                  <a:pt x="2856548" y="4789840"/>
                  <a:pt x="2854943" y="4789840"/>
                </a:cubicBezTo>
                <a:cubicBezTo>
                  <a:pt x="2853338" y="4789840"/>
                  <a:pt x="2852038" y="4788540"/>
                  <a:pt x="2852038" y="4786935"/>
                </a:cubicBezTo>
                <a:cubicBezTo>
                  <a:pt x="2852038" y="4785330"/>
                  <a:pt x="2853338" y="4784030"/>
                  <a:pt x="2854943" y="4784030"/>
                </a:cubicBezTo>
                <a:close/>
                <a:moveTo>
                  <a:pt x="2143866" y="4784020"/>
                </a:moveTo>
                <a:cubicBezTo>
                  <a:pt x="2144831" y="4784020"/>
                  <a:pt x="2146771" y="4785960"/>
                  <a:pt x="2146771" y="4786925"/>
                </a:cubicBezTo>
                <a:cubicBezTo>
                  <a:pt x="2146771" y="4788855"/>
                  <a:pt x="2144831" y="4789830"/>
                  <a:pt x="2143866" y="4789830"/>
                </a:cubicBezTo>
                <a:cubicBezTo>
                  <a:pt x="2141926" y="4789830"/>
                  <a:pt x="2140961" y="4787890"/>
                  <a:pt x="2140961" y="4786925"/>
                </a:cubicBezTo>
                <a:cubicBezTo>
                  <a:pt x="2140961" y="4784985"/>
                  <a:pt x="2142901" y="4784020"/>
                  <a:pt x="2143866" y="4784020"/>
                </a:cubicBezTo>
                <a:close/>
                <a:moveTo>
                  <a:pt x="1408594" y="4752097"/>
                </a:moveTo>
                <a:cubicBezTo>
                  <a:pt x="1413429" y="4752097"/>
                  <a:pt x="1417299" y="4755967"/>
                  <a:pt x="1417299" y="4760802"/>
                </a:cubicBezTo>
                <a:cubicBezTo>
                  <a:pt x="1417299" y="4765636"/>
                  <a:pt x="1413429" y="4769516"/>
                  <a:pt x="1408594" y="4769516"/>
                </a:cubicBezTo>
                <a:cubicBezTo>
                  <a:pt x="1403760" y="4769516"/>
                  <a:pt x="1399890" y="4765636"/>
                  <a:pt x="1399890" y="4760802"/>
                </a:cubicBezTo>
                <a:cubicBezTo>
                  <a:pt x="1399890" y="4755967"/>
                  <a:pt x="1403760" y="4752097"/>
                  <a:pt x="1408594" y="4752097"/>
                </a:cubicBezTo>
                <a:close/>
                <a:moveTo>
                  <a:pt x="3031013" y="4746297"/>
                </a:moveTo>
                <a:cubicBezTo>
                  <a:pt x="3034883" y="4746297"/>
                  <a:pt x="3037778" y="4749202"/>
                  <a:pt x="3037778" y="4753072"/>
                </a:cubicBezTo>
                <a:cubicBezTo>
                  <a:pt x="3037778" y="4756942"/>
                  <a:pt x="3034883" y="4759836"/>
                  <a:pt x="3031013" y="4759836"/>
                </a:cubicBezTo>
                <a:cubicBezTo>
                  <a:pt x="3027144" y="4759836"/>
                  <a:pt x="3024239" y="4756942"/>
                  <a:pt x="3024239" y="4753072"/>
                </a:cubicBezTo>
                <a:cubicBezTo>
                  <a:pt x="3024239" y="4749202"/>
                  <a:pt x="3027144" y="4746297"/>
                  <a:pt x="3031013" y="4746297"/>
                </a:cubicBezTo>
                <a:close/>
                <a:moveTo>
                  <a:pt x="1967785" y="4744357"/>
                </a:moveTo>
                <a:cubicBezTo>
                  <a:pt x="1971655" y="4744357"/>
                  <a:pt x="1975525" y="4748227"/>
                  <a:pt x="1975525" y="4752097"/>
                </a:cubicBezTo>
                <a:cubicBezTo>
                  <a:pt x="1975525" y="4756932"/>
                  <a:pt x="1972620" y="4759836"/>
                  <a:pt x="1967785" y="4759836"/>
                </a:cubicBezTo>
                <a:cubicBezTo>
                  <a:pt x="1963916" y="4759836"/>
                  <a:pt x="1960046" y="4755967"/>
                  <a:pt x="1960046" y="4752097"/>
                </a:cubicBezTo>
                <a:cubicBezTo>
                  <a:pt x="1960046" y="4748227"/>
                  <a:pt x="1963916" y="4744357"/>
                  <a:pt x="1967785" y="4744357"/>
                </a:cubicBezTo>
                <a:close/>
                <a:moveTo>
                  <a:pt x="3671459" y="4706624"/>
                </a:moveTo>
                <a:cubicBezTo>
                  <a:pt x="3679198" y="4706624"/>
                  <a:pt x="3685008" y="4712434"/>
                  <a:pt x="3685008" y="4720163"/>
                </a:cubicBezTo>
                <a:cubicBezTo>
                  <a:pt x="3685008" y="4726938"/>
                  <a:pt x="3678233" y="4733712"/>
                  <a:pt x="3671459" y="4733712"/>
                </a:cubicBezTo>
                <a:cubicBezTo>
                  <a:pt x="3663719" y="4733712"/>
                  <a:pt x="3657920" y="4727913"/>
                  <a:pt x="3657920" y="4720163"/>
                </a:cubicBezTo>
                <a:cubicBezTo>
                  <a:pt x="3657920" y="4712434"/>
                  <a:pt x="3663719" y="4706624"/>
                  <a:pt x="3671459" y="4706624"/>
                </a:cubicBezTo>
                <a:close/>
                <a:moveTo>
                  <a:pt x="3203214" y="4692120"/>
                </a:moveTo>
                <a:cubicBezTo>
                  <a:pt x="3209989" y="4692120"/>
                  <a:pt x="3215799" y="4697920"/>
                  <a:pt x="3215799" y="4704695"/>
                </a:cubicBezTo>
                <a:cubicBezTo>
                  <a:pt x="3214824" y="4711470"/>
                  <a:pt x="3209989" y="4717269"/>
                  <a:pt x="3203214" y="4717269"/>
                </a:cubicBezTo>
                <a:cubicBezTo>
                  <a:pt x="3196450" y="4717269"/>
                  <a:pt x="3190640" y="4711470"/>
                  <a:pt x="3190640" y="4704695"/>
                </a:cubicBezTo>
                <a:cubicBezTo>
                  <a:pt x="3190640" y="4697920"/>
                  <a:pt x="3196450" y="4692120"/>
                  <a:pt x="3203214" y="4692120"/>
                </a:cubicBezTo>
                <a:close/>
                <a:moveTo>
                  <a:pt x="1795574" y="4692120"/>
                </a:moveTo>
                <a:cubicBezTo>
                  <a:pt x="1802349" y="4692120"/>
                  <a:pt x="1808159" y="4697920"/>
                  <a:pt x="1808159" y="4704695"/>
                </a:cubicBezTo>
                <a:cubicBezTo>
                  <a:pt x="1808159" y="4711470"/>
                  <a:pt x="1802349" y="4717269"/>
                  <a:pt x="1795574" y="4717269"/>
                </a:cubicBezTo>
                <a:cubicBezTo>
                  <a:pt x="1788799" y="4717269"/>
                  <a:pt x="1783000" y="4711470"/>
                  <a:pt x="1783000" y="4704695"/>
                </a:cubicBezTo>
                <a:cubicBezTo>
                  <a:pt x="1783000" y="4697920"/>
                  <a:pt x="1788799" y="4692120"/>
                  <a:pt x="1795574" y="4692120"/>
                </a:cubicBezTo>
                <a:close/>
                <a:moveTo>
                  <a:pt x="1248968" y="4667936"/>
                </a:moveTo>
                <a:cubicBezTo>
                  <a:pt x="1253244" y="4667936"/>
                  <a:pt x="1256708" y="4671400"/>
                  <a:pt x="1256708" y="4675676"/>
                </a:cubicBezTo>
                <a:cubicBezTo>
                  <a:pt x="1256708" y="4679952"/>
                  <a:pt x="1253244" y="4683415"/>
                  <a:pt x="1248968" y="4683415"/>
                </a:cubicBezTo>
                <a:cubicBezTo>
                  <a:pt x="1244692" y="4683415"/>
                  <a:pt x="1241229" y="4679952"/>
                  <a:pt x="1241229" y="4675676"/>
                </a:cubicBezTo>
                <a:cubicBezTo>
                  <a:pt x="1241229" y="4671400"/>
                  <a:pt x="1244692" y="4667936"/>
                  <a:pt x="1248968" y="4667936"/>
                </a:cubicBezTo>
                <a:close/>
                <a:moveTo>
                  <a:pt x="1628218" y="4626333"/>
                </a:moveTo>
                <a:cubicBezTo>
                  <a:pt x="1637887" y="4626333"/>
                  <a:pt x="1645627" y="4634073"/>
                  <a:pt x="1645627" y="4643752"/>
                </a:cubicBezTo>
                <a:cubicBezTo>
                  <a:pt x="1645627" y="4653422"/>
                  <a:pt x="1637887" y="4661161"/>
                  <a:pt x="1628218" y="4661161"/>
                </a:cubicBezTo>
                <a:cubicBezTo>
                  <a:pt x="1618538" y="4661161"/>
                  <a:pt x="1610799" y="4653422"/>
                  <a:pt x="1610799" y="4643752"/>
                </a:cubicBezTo>
                <a:cubicBezTo>
                  <a:pt x="1610799" y="4634073"/>
                  <a:pt x="1618538" y="4626333"/>
                  <a:pt x="1628218" y="4626333"/>
                </a:cubicBezTo>
                <a:close/>
                <a:moveTo>
                  <a:pt x="3370591" y="4625358"/>
                </a:moveTo>
                <a:cubicBezTo>
                  <a:pt x="3381225" y="4625358"/>
                  <a:pt x="3388965" y="4634063"/>
                  <a:pt x="3388965" y="4643742"/>
                </a:cubicBezTo>
                <a:cubicBezTo>
                  <a:pt x="3388965" y="4654377"/>
                  <a:pt x="3381225" y="4662126"/>
                  <a:pt x="3370591" y="4662126"/>
                </a:cubicBezTo>
                <a:cubicBezTo>
                  <a:pt x="3359946" y="4662126"/>
                  <a:pt x="3352207" y="4653412"/>
                  <a:pt x="3352207" y="4643742"/>
                </a:cubicBezTo>
                <a:cubicBezTo>
                  <a:pt x="3352207" y="4633098"/>
                  <a:pt x="3360911" y="4625358"/>
                  <a:pt x="3370591" y="4625358"/>
                </a:cubicBezTo>
                <a:close/>
                <a:moveTo>
                  <a:pt x="3827226" y="4616654"/>
                </a:moveTo>
                <a:cubicBezTo>
                  <a:pt x="3834966" y="4616654"/>
                  <a:pt x="3840765" y="4622464"/>
                  <a:pt x="3840765" y="4630194"/>
                </a:cubicBezTo>
                <a:cubicBezTo>
                  <a:pt x="3841730" y="4636968"/>
                  <a:pt x="3834966" y="4643743"/>
                  <a:pt x="3827226" y="4643743"/>
                </a:cubicBezTo>
                <a:cubicBezTo>
                  <a:pt x="3819487" y="4643743"/>
                  <a:pt x="3813677" y="4637944"/>
                  <a:pt x="3813677" y="4630194"/>
                </a:cubicBezTo>
                <a:cubicBezTo>
                  <a:pt x="3813677" y="4622464"/>
                  <a:pt x="3819487" y="4616654"/>
                  <a:pt x="3827226" y="4616654"/>
                </a:cubicBezTo>
                <a:close/>
                <a:moveTo>
                  <a:pt x="2456344" y="4601175"/>
                </a:moveTo>
                <a:cubicBezTo>
                  <a:pt x="2465048" y="4601175"/>
                  <a:pt x="2471823" y="4607950"/>
                  <a:pt x="2471823" y="4616654"/>
                </a:cubicBezTo>
                <a:cubicBezTo>
                  <a:pt x="2470858" y="4625359"/>
                  <a:pt x="2464083" y="4632133"/>
                  <a:pt x="2456344" y="4632133"/>
                </a:cubicBezTo>
                <a:cubicBezTo>
                  <a:pt x="2447639" y="4632133"/>
                  <a:pt x="2440865" y="4625359"/>
                  <a:pt x="2440865" y="4616654"/>
                </a:cubicBezTo>
                <a:cubicBezTo>
                  <a:pt x="2440865" y="4607950"/>
                  <a:pt x="2447639" y="4601175"/>
                  <a:pt x="2456344" y="4601175"/>
                </a:cubicBezTo>
                <a:close/>
                <a:moveTo>
                  <a:pt x="2632425" y="4598280"/>
                </a:moveTo>
                <a:cubicBezTo>
                  <a:pt x="2640164" y="4598280"/>
                  <a:pt x="2646939" y="4605055"/>
                  <a:pt x="2646939" y="4612794"/>
                </a:cubicBezTo>
                <a:cubicBezTo>
                  <a:pt x="2646939" y="4620534"/>
                  <a:pt x="2640164" y="4627298"/>
                  <a:pt x="2632425" y="4627298"/>
                </a:cubicBezTo>
                <a:cubicBezTo>
                  <a:pt x="2624685" y="4627298"/>
                  <a:pt x="2617911" y="4620534"/>
                  <a:pt x="2617911" y="4612794"/>
                </a:cubicBezTo>
                <a:cubicBezTo>
                  <a:pt x="2617911" y="4605055"/>
                  <a:pt x="2624685" y="4598280"/>
                  <a:pt x="2632425" y="4598280"/>
                </a:cubicBezTo>
                <a:close/>
                <a:moveTo>
                  <a:pt x="2279298" y="4589565"/>
                </a:moveTo>
                <a:cubicBezTo>
                  <a:pt x="2288012" y="4589565"/>
                  <a:pt x="2295752" y="4597305"/>
                  <a:pt x="2295752" y="4606009"/>
                </a:cubicBezTo>
                <a:cubicBezTo>
                  <a:pt x="2295752" y="4614714"/>
                  <a:pt x="2288977" y="4622463"/>
                  <a:pt x="2279298" y="4622463"/>
                </a:cubicBezTo>
                <a:cubicBezTo>
                  <a:pt x="2270593" y="4622463"/>
                  <a:pt x="2262854" y="4614714"/>
                  <a:pt x="2262854" y="4606009"/>
                </a:cubicBezTo>
                <a:cubicBezTo>
                  <a:pt x="2262854" y="4597305"/>
                  <a:pt x="2270593" y="4589565"/>
                  <a:pt x="2279298" y="4589565"/>
                </a:cubicBezTo>
                <a:close/>
                <a:moveTo>
                  <a:pt x="2808505" y="4580861"/>
                </a:moveTo>
                <a:cubicBezTo>
                  <a:pt x="2816245" y="4580861"/>
                  <a:pt x="2822045" y="4586671"/>
                  <a:pt x="2822045" y="4594400"/>
                </a:cubicBezTo>
                <a:cubicBezTo>
                  <a:pt x="2821080" y="4602150"/>
                  <a:pt x="2815270" y="4607949"/>
                  <a:pt x="2808505" y="4607949"/>
                </a:cubicBezTo>
                <a:cubicBezTo>
                  <a:pt x="2800766" y="4607949"/>
                  <a:pt x="2794956" y="4602150"/>
                  <a:pt x="2794956" y="4594400"/>
                </a:cubicBezTo>
                <a:cubicBezTo>
                  <a:pt x="2794956" y="4586671"/>
                  <a:pt x="2800766" y="4580861"/>
                  <a:pt x="2808505" y="4580861"/>
                </a:cubicBezTo>
                <a:close/>
                <a:moveTo>
                  <a:pt x="1096116" y="4572156"/>
                </a:moveTo>
                <a:cubicBezTo>
                  <a:pt x="1099986" y="4572156"/>
                  <a:pt x="1103856" y="4576026"/>
                  <a:pt x="1103856" y="4579896"/>
                </a:cubicBezTo>
                <a:cubicBezTo>
                  <a:pt x="1103856" y="4583766"/>
                  <a:pt x="1099986" y="4587635"/>
                  <a:pt x="1096116" y="4587635"/>
                </a:cubicBezTo>
                <a:cubicBezTo>
                  <a:pt x="1092247" y="4587635"/>
                  <a:pt x="1088377" y="4583766"/>
                  <a:pt x="1088377" y="4579896"/>
                </a:cubicBezTo>
                <a:cubicBezTo>
                  <a:pt x="1088377" y="4576026"/>
                  <a:pt x="1092247" y="4572156"/>
                  <a:pt x="1096116" y="4572156"/>
                </a:cubicBezTo>
                <a:close/>
                <a:moveTo>
                  <a:pt x="2105168" y="4563441"/>
                </a:moveTo>
                <a:cubicBezTo>
                  <a:pt x="2114837" y="4563441"/>
                  <a:pt x="2122577" y="4571181"/>
                  <a:pt x="2122577" y="4580860"/>
                </a:cubicBezTo>
                <a:cubicBezTo>
                  <a:pt x="2122577" y="4590530"/>
                  <a:pt x="2114837" y="4598269"/>
                  <a:pt x="2105168" y="4598269"/>
                </a:cubicBezTo>
                <a:cubicBezTo>
                  <a:pt x="2095488" y="4598269"/>
                  <a:pt x="2087749" y="4590530"/>
                  <a:pt x="2087749" y="4580860"/>
                </a:cubicBezTo>
                <a:cubicBezTo>
                  <a:pt x="2087749" y="4571181"/>
                  <a:pt x="2095488" y="4563441"/>
                  <a:pt x="2105168" y="4563441"/>
                </a:cubicBezTo>
                <a:close/>
                <a:moveTo>
                  <a:pt x="2981671" y="4548937"/>
                </a:moveTo>
                <a:cubicBezTo>
                  <a:pt x="2988446" y="4548937"/>
                  <a:pt x="2994256" y="4554747"/>
                  <a:pt x="2994256" y="4561512"/>
                </a:cubicBezTo>
                <a:cubicBezTo>
                  <a:pt x="2994256" y="4568287"/>
                  <a:pt x="2988446" y="4574096"/>
                  <a:pt x="2981671" y="4574096"/>
                </a:cubicBezTo>
                <a:cubicBezTo>
                  <a:pt x="2974896" y="4574096"/>
                  <a:pt x="2969097" y="4568287"/>
                  <a:pt x="2969097" y="4561512"/>
                </a:cubicBezTo>
                <a:cubicBezTo>
                  <a:pt x="2969097" y="4554747"/>
                  <a:pt x="2974896" y="4548937"/>
                  <a:pt x="2981671" y="4548937"/>
                </a:cubicBezTo>
                <a:close/>
                <a:moveTo>
                  <a:pt x="1464712" y="4546032"/>
                </a:moveTo>
                <a:cubicBezTo>
                  <a:pt x="1477540" y="4546032"/>
                  <a:pt x="1487931" y="4556423"/>
                  <a:pt x="1487931" y="4569251"/>
                </a:cubicBezTo>
                <a:cubicBezTo>
                  <a:pt x="1487931" y="4582080"/>
                  <a:pt x="1477540" y="4592470"/>
                  <a:pt x="1464712" y="4592470"/>
                </a:cubicBezTo>
                <a:cubicBezTo>
                  <a:pt x="1451883" y="4592470"/>
                  <a:pt x="1441493" y="4582080"/>
                  <a:pt x="1441493" y="4569251"/>
                </a:cubicBezTo>
                <a:cubicBezTo>
                  <a:pt x="1441493" y="4556423"/>
                  <a:pt x="1451883" y="4546032"/>
                  <a:pt x="1464712" y="4546032"/>
                </a:cubicBezTo>
                <a:close/>
                <a:moveTo>
                  <a:pt x="3533121" y="4545067"/>
                </a:moveTo>
                <a:cubicBezTo>
                  <a:pt x="3547006" y="4545067"/>
                  <a:pt x="3558270" y="4556331"/>
                  <a:pt x="3558270" y="4570216"/>
                </a:cubicBezTo>
                <a:cubicBezTo>
                  <a:pt x="3558270" y="4584110"/>
                  <a:pt x="3547006" y="4595374"/>
                  <a:pt x="3533121" y="4595374"/>
                </a:cubicBezTo>
                <a:cubicBezTo>
                  <a:pt x="3519227" y="4595374"/>
                  <a:pt x="3507963" y="4584110"/>
                  <a:pt x="3507963" y="4570216"/>
                </a:cubicBezTo>
                <a:cubicBezTo>
                  <a:pt x="3507963" y="4556331"/>
                  <a:pt x="3519227" y="4545067"/>
                  <a:pt x="3533121" y="4545067"/>
                </a:cubicBezTo>
                <a:close/>
                <a:moveTo>
                  <a:pt x="1932957" y="4521849"/>
                </a:moveTo>
                <a:cubicBezTo>
                  <a:pt x="1942626" y="4521849"/>
                  <a:pt x="1951331" y="4529589"/>
                  <a:pt x="1951331" y="4540233"/>
                </a:cubicBezTo>
                <a:cubicBezTo>
                  <a:pt x="1951331" y="4550868"/>
                  <a:pt x="1943591" y="4558617"/>
                  <a:pt x="1932957" y="4558617"/>
                </a:cubicBezTo>
                <a:cubicBezTo>
                  <a:pt x="1923277" y="4558617"/>
                  <a:pt x="1914573" y="4550868"/>
                  <a:pt x="1914573" y="4540233"/>
                </a:cubicBezTo>
                <a:cubicBezTo>
                  <a:pt x="1914573" y="4529589"/>
                  <a:pt x="1922312" y="4521849"/>
                  <a:pt x="1932957" y="4521849"/>
                </a:cubicBezTo>
                <a:close/>
                <a:moveTo>
                  <a:pt x="3977173" y="4513134"/>
                </a:moveTo>
                <a:cubicBezTo>
                  <a:pt x="3984912" y="4513134"/>
                  <a:pt x="3991677" y="4519909"/>
                  <a:pt x="3991677" y="4527648"/>
                </a:cubicBezTo>
                <a:cubicBezTo>
                  <a:pt x="3991677" y="4535388"/>
                  <a:pt x="3984912" y="4542152"/>
                  <a:pt x="3977173" y="4542152"/>
                </a:cubicBezTo>
                <a:cubicBezTo>
                  <a:pt x="3969433" y="4542152"/>
                  <a:pt x="3962659" y="4535388"/>
                  <a:pt x="3962659" y="4527648"/>
                </a:cubicBezTo>
                <a:cubicBezTo>
                  <a:pt x="3962659" y="4519909"/>
                  <a:pt x="3969433" y="4513134"/>
                  <a:pt x="3977173" y="4513134"/>
                </a:cubicBezTo>
                <a:close/>
                <a:moveTo>
                  <a:pt x="3151942" y="4504430"/>
                </a:moveTo>
                <a:cubicBezTo>
                  <a:pt x="3157742" y="4504430"/>
                  <a:pt x="3162577" y="4509265"/>
                  <a:pt x="3162577" y="4515075"/>
                </a:cubicBezTo>
                <a:cubicBezTo>
                  <a:pt x="3162577" y="4520874"/>
                  <a:pt x="3157742" y="4525719"/>
                  <a:pt x="3151942" y="4525719"/>
                </a:cubicBezTo>
                <a:cubicBezTo>
                  <a:pt x="3146133" y="4525719"/>
                  <a:pt x="3141298" y="4520874"/>
                  <a:pt x="3141298" y="4515075"/>
                </a:cubicBezTo>
                <a:cubicBezTo>
                  <a:pt x="3141298" y="4509265"/>
                  <a:pt x="3146133" y="4504430"/>
                  <a:pt x="3151942" y="4504430"/>
                </a:cubicBezTo>
                <a:close/>
                <a:moveTo>
                  <a:pt x="1764626" y="4466696"/>
                </a:moveTo>
                <a:cubicBezTo>
                  <a:pt x="1775270" y="4466696"/>
                  <a:pt x="1783975" y="4475401"/>
                  <a:pt x="1783975" y="4486045"/>
                </a:cubicBezTo>
                <a:cubicBezTo>
                  <a:pt x="1783975" y="4496690"/>
                  <a:pt x="1776235" y="4505394"/>
                  <a:pt x="1764626" y="4505394"/>
                </a:cubicBezTo>
                <a:cubicBezTo>
                  <a:pt x="1753981" y="4505394"/>
                  <a:pt x="1745277" y="4496690"/>
                  <a:pt x="1745277" y="4486045"/>
                </a:cubicBezTo>
                <a:cubicBezTo>
                  <a:pt x="1745277" y="4475401"/>
                  <a:pt x="1753981" y="4466696"/>
                  <a:pt x="1764626" y="4466696"/>
                </a:cubicBezTo>
                <a:close/>
                <a:moveTo>
                  <a:pt x="950029" y="4464766"/>
                </a:moveTo>
                <a:cubicBezTo>
                  <a:pt x="954305" y="4464766"/>
                  <a:pt x="957769" y="4468230"/>
                  <a:pt x="957769" y="4472506"/>
                </a:cubicBezTo>
                <a:cubicBezTo>
                  <a:pt x="957769" y="4476782"/>
                  <a:pt x="954305" y="4480245"/>
                  <a:pt x="950029" y="4480245"/>
                </a:cubicBezTo>
                <a:cubicBezTo>
                  <a:pt x="945753" y="4480245"/>
                  <a:pt x="942290" y="4476782"/>
                  <a:pt x="942290" y="4472506"/>
                </a:cubicBezTo>
                <a:cubicBezTo>
                  <a:pt x="942290" y="4468230"/>
                  <a:pt x="945753" y="4464766"/>
                  <a:pt x="950029" y="4464766"/>
                </a:cubicBezTo>
                <a:close/>
                <a:moveTo>
                  <a:pt x="1308955" y="4453157"/>
                </a:moveTo>
                <a:cubicBezTo>
                  <a:pt x="1325399" y="4453157"/>
                  <a:pt x="1338939" y="4466697"/>
                  <a:pt x="1338939" y="4483151"/>
                </a:cubicBezTo>
                <a:cubicBezTo>
                  <a:pt x="1338939" y="4499595"/>
                  <a:pt x="1325399" y="4513134"/>
                  <a:pt x="1308955" y="4513134"/>
                </a:cubicBezTo>
                <a:cubicBezTo>
                  <a:pt x="1292501" y="4513134"/>
                  <a:pt x="1278962" y="4499595"/>
                  <a:pt x="1278962" y="4483151"/>
                </a:cubicBezTo>
                <a:cubicBezTo>
                  <a:pt x="1278962" y="4466697"/>
                  <a:pt x="1292501" y="4453157"/>
                  <a:pt x="1308955" y="4453157"/>
                </a:cubicBezTo>
                <a:close/>
                <a:moveTo>
                  <a:pt x="3689843" y="4452192"/>
                </a:moveTo>
                <a:cubicBezTo>
                  <a:pt x="3706937" y="4452192"/>
                  <a:pt x="3720802" y="4466057"/>
                  <a:pt x="3720802" y="4483151"/>
                </a:cubicBezTo>
                <a:cubicBezTo>
                  <a:pt x="3720802" y="4500245"/>
                  <a:pt x="3706937" y="4514109"/>
                  <a:pt x="3689843" y="4514109"/>
                </a:cubicBezTo>
                <a:cubicBezTo>
                  <a:pt x="3672749" y="4514109"/>
                  <a:pt x="3658885" y="4500245"/>
                  <a:pt x="3658885" y="4483151"/>
                </a:cubicBezTo>
                <a:cubicBezTo>
                  <a:pt x="3658885" y="4466057"/>
                  <a:pt x="3672749" y="4452192"/>
                  <a:pt x="3689843" y="4452192"/>
                </a:cubicBezTo>
                <a:close/>
                <a:moveTo>
                  <a:pt x="3317378" y="4444453"/>
                </a:moveTo>
                <a:cubicBezTo>
                  <a:pt x="3323178" y="4444453"/>
                  <a:pt x="3327048" y="4449288"/>
                  <a:pt x="3327048" y="4454123"/>
                </a:cubicBezTo>
                <a:cubicBezTo>
                  <a:pt x="3327048" y="4458968"/>
                  <a:pt x="3322213" y="4463802"/>
                  <a:pt x="3317378" y="4463802"/>
                </a:cubicBezTo>
                <a:cubicBezTo>
                  <a:pt x="3311569" y="4463802"/>
                  <a:pt x="3307699" y="4458968"/>
                  <a:pt x="3307699" y="4454123"/>
                </a:cubicBezTo>
                <a:cubicBezTo>
                  <a:pt x="3307699" y="4448323"/>
                  <a:pt x="3312533" y="4444453"/>
                  <a:pt x="3317378" y="4444453"/>
                </a:cubicBezTo>
                <a:close/>
                <a:moveTo>
                  <a:pt x="4118426" y="4401885"/>
                </a:moveTo>
                <a:cubicBezTo>
                  <a:pt x="4126165" y="4401885"/>
                  <a:pt x="4132940" y="4408660"/>
                  <a:pt x="4132940" y="4416399"/>
                </a:cubicBezTo>
                <a:cubicBezTo>
                  <a:pt x="4132940" y="4424139"/>
                  <a:pt x="4127130" y="4430903"/>
                  <a:pt x="4118426" y="4430903"/>
                </a:cubicBezTo>
                <a:cubicBezTo>
                  <a:pt x="4110686" y="4430903"/>
                  <a:pt x="4103912" y="4424139"/>
                  <a:pt x="4103912" y="4416399"/>
                </a:cubicBezTo>
                <a:cubicBezTo>
                  <a:pt x="4103912" y="4408660"/>
                  <a:pt x="4110686" y="4401885"/>
                  <a:pt x="4118426" y="4401885"/>
                </a:cubicBezTo>
                <a:close/>
                <a:moveTo>
                  <a:pt x="1602085" y="4397040"/>
                </a:moveTo>
                <a:cubicBezTo>
                  <a:pt x="1613694" y="4397040"/>
                  <a:pt x="1622409" y="4405745"/>
                  <a:pt x="1622409" y="4417354"/>
                </a:cubicBezTo>
                <a:cubicBezTo>
                  <a:pt x="1622409" y="4428964"/>
                  <a:pt x="1613694" y="4437678"/>
                  <a:pt x="1602085" y="4437678"/>
                </a:cubicBezTo>
                <a:cubicBezTo>
                  <a:pt x="1590475" y="4437678"/>
                  <a:pt x="1581771" y="4428964"/>
                  <a:pt x="1581771" y="4417354"/>
                </a:cubicBezTo>
                <a:cubicBezTo>
                  <a:pt x="1581771" y="4405745"/>
                  <a:pt x="1590475" y="4397040"/>
                  <a:pt x="1602085" y="4397040"/>
                </a:cubicBezTo>
                <a:close/>
                <a:moveTo>
                  <a:pt x="2543419" y="4391240"/>
                </a:moveTo>
                <a:cubicBezTo>
                  <a:pt x="2559863" y="4391240"/>
                  <a:pt x="2572438" y="4403815"/>
                  <a:pt x="2572438" y="4420259"/>
                </a:cubicBezTo>
                <a:cubicBezTo>
                  <a:pt x="2572438" y="4436713"/>
                  <a:pt x="2559863" y="4449287"/>
                  <a:pt x="2543419" y="4449287"/>
                </a:cubicBezTo>
                <a:cubicBezTo>
                  <a:pt x="2526965" y="4449287"/>
                  <a:pt x="2514391" y="4436713"/>
                  <a:pt x="2514391" y="4420259"/>
                </a:cubicBezTo>
                <a:cubicBezTo>
                  <a:pt x="2514391" y="4403815"/>
                  <a:pt x="2526965" y="4391240"/>
                  <a:pt x="2543419" y="4391240"/>
                </a:cubicBezTo>
                <a:close/>
                <a:moveTo>
                  <a:pt x="2369279" y="4387370"/>
                </a:moveTo>
                <a:cubicBezTo>
                  <a:pt x="2385723" y="4387370"/>
                  <a:pt x="2399263" y="4400910"/>
                  <a:pt x="2399263" y="4417364"/>
                </a:cubicBezTo>
                <a:cubicBezTo>
                  <a:pt x="2399263" y="4433808"/>
                  <a:pt x="2385723" y="4447347"/>
                  <a:pt x="2369279" y="4447347"/>
                </a:cubicBezTo>
                <a:cubicBezTo>
                  <a:pt x="2352825" y="4447347"/>
                  <a:pt x="2339286" y="4433808"/>
                  <a:pt x="2339286" y="4417364"/>
                </a:cubicBezTo>
                <a:cubicBezTo>
                  <a:pt x="2339286" y="4400910"/>
                  <a:pt x="2352825" y="4387370"/>
                  <a:pt x="2369279" y="4387370"/>
                </a:cubicBezTo>
                <a:close/>
                <a:moveTo>
                  <a:pt x="2717560" y="4380596"/>
                </a:moveTo>
                <a:cubicBezTo>
                  <a:pt x="2733060" y="4380596"/>
                  <a:pt x="2745614" y="4393160"/>
                  <a:pt x="2745614" y="4408650"/>
                </a:cubicBezTo>
                <a:cubicBezTo>
                  <a:pt x="2745614" y="4424149"/>
                  <a:pt x="2733060" y="4436713"/>
                  <a:pt x="2717560" y="4436713"/>
                </a:cubicBezTo>
                <a:cubicBezTo>
                  <a:pt x="2702071" y="4436713"/>
                  <a:pt x="2689507" y="4424149"/>
                  <a:pt x="2689507" y="4408650"/>
                </a:cubicBezTo>
                <a:cubicBezTo>
                  <a:pt x="2689507" y="4393160"/>
                  <a:pt x="2702071" y="4380596"/>
                  <a:pt x="2717560" y="4380596"/>
                </a:cubicBezTo>
                <a:close/>
                <a:moveTo>
                  <a:pt x="3477004" y="4369951"/>
                </a:moveTo>
                <a:cubicBezTo>
                  <a:pt x="3481849" y="4369951"/>
                  <a:pt x="3485719" y="4373821"/>
                  <a:pt x="3485719" y="4378656"/>
                </a:cubicBezTo>
                <a:cubicBezTo>
                  <a:pt x="3485719" y="4383490"/>
                  <a:pt x="3481849" y="4387370"/>
                  <a:pt x="3477004" y="4387370"/>
                </a:cubicBezTo>
                <a:cubicBezTo>
                  <a:pt x="3472170" y="4387370"/>
                  <a:pt x="3468300" y="4383490"/>
                  <a:pt x="3468300" y="4378656"/>
                </a:cubicBezTo>
                <a:cubicBezTo>
                  <a:pt x="3468300" y="4373821"/>
                  <a:pt x="3472170" y="4369951"/>
                  <a:pt x="3477004" y="4369951"/>
                </a:cubicBezTo>
                <a:close/>
                <a:moveTo>
                  <a:pt x="2196103" y="4365116"/>
                </a:moveTo>
                <a:cubicBezTo>
                  <a:pt x="2213523" y="4365116"/>
                  <a:pt x="2228027" y="4379631"/>
                  <a:pt x="2228027" y="4397040"/>
                </a:cubicBezTo>
                <a:cubicBezTo>
                  <a:pt x="2228027" y="4414459"/>
                  <a:pt x="2213523" y="4428963"/>
                  <a:pt x="2196103" y="4428963"/>
                </a:cubicBezTo>
                <a:cubicBezTo>
                  <a:pt x="2178694" y="4428963"/>
                  <a:pt x="2164180" y="4414459"/>
                  <a:pt x="2164180" y="4397040"/>
                </a:cubicBezTo>
                <a:cubicBezTo>
                  <a:pt x="2164180" y="4379631"/>
                  <a:pt x="2178694" y="4365116"/>
                  <a:pt x="2196103" y="4365116"/>
                </a:cubicBezTo>
                <a:close/>
                <a:moveTo>
                  <a:pt x="2888796" y="4353507"/>
                </a:moveTo>
                <a:cubicBezTo>
                  <a:pt x="2903311" y="4353507"/>
                  <a:pt x="2915885" y="4365117"/>
                  <a:pt x="2915885" y="4380596"/>
                </a:cubicBezTo>
                <a:cubicBezTo>
                  <a:pt x="2915885" y="4396075"/>
                  <a:pt x="2903311" y="4407684"/>
                  <a:pt x="2888796" y="4407684"/>
                </a:cubicBezTo>
                <a:cubicBezTo>
                  <a:pt x="2874282" y="4407684"/>
                  <a:pt x="2861708" y="4396075"/>
                  <a:pt x="2861708" y="4380596"/>
                </a:cubicBezTo>
                <a:cubicBezTo>
                  <a:pt x="2861708" y="4366082"/>
                  <a:pt x="2873317" y="4353507"/>
                  <a:pt x="2888796" y="4353507"/>
                </a:cubicBezTo>
                <a:close/>
                <a:moveTo>
                  <a:pt x="812656" y="4349637"/>
                </a:moveTo>
                <a:cubicBezTo>
                  <a:pt x="816394" y="4349637"/>
                  <a:pt x="819431" y="4352674"/>
                  <a:pt x="819431" y="4356412"/>
                </a:cubicBezTo>
                <a:cubicBezTo>
                  <a:pt x="819431" y="4360150"/>
                  <a:pt x="816394" y="4363186"/>
                  <a:pt x="812656" y="4363186"/>
                </a:cubicBezTo>
                <a:cubicBezTo>
                  <a:pt x="808919" y="4363186"/>
                  <a:pt x="805882" y="4360150"/>
                  <a:pt x="805882" y="4356412"/>
                </a:cubicBezTo>
                <a:cubicBezTo>
                  <a:pt x="805882" y="4352674"/>
                  <a:pt x="808919" y="4349637"/>
                  <a:pt x="812656" y="4349637"/>
                </a:cubicBezTo>
                <a:close/>
                <a:moveTo>
                  <a:pt x="3838836" y="4347707"/>
                </a:moveTo>
                <a:cubicBezTo>
                  <a:pt x="3860115" y="4347707"/>
                  <a:pt x="3876559" y="4364151"/>
                  <a:pt x="3876559" y="4385440"/>
                </a:cubicBezTo>
                <a:cubicBezTo>
                  <a:pt x="3876559" y="4405754"/>
                  <a:pt x="3860115" y="4423163"/>
                  <a:pt x="3838836" y="4423163"/>
                </a:cubicBezTo>
                <a:cubicBezTo>
                  <a:pt x="3817547" y="4423163"/>
                  <a:pt x="3801103" y="4406719"/>
                  <a:pt x="3801103" y="4385440"/>
                </a:cubicBezTo>
                <a:cubicBezTo>
                  <a:pt x="3801103" y="4364151"/>
                  <a:pt x="3817547" y="4347707"/>
                  <a:pt x="3838836" y="4347707"/>
                </a:cubicBezTo>
                <a:close/>
                <a:moveTo>
                  <a:pt x="1158998" y="4347707"/>
                </a:moveTo>
                <a:cubicBezTo>
                  <a:pt x="1179322" y="4347707"/>
                  <a:pt x="1195766" y="4364151"/>
                  <a:pt x="1195766" y="4384475"/>
                </a:cubicBezTo>
                <a:cubicBezTo>
                  <a:pt x="1195766" y="4404789"/>
                  <a:pt x="1179322" y="4421233"/>
                  <a:pt x="1158998" y="4421233"/>
                </a:cubicBezTo>
                <a:cubicBezTo>
                  <a:pt x="1138684" y="4421233"/>
                  <a:pt x="1122240" y="4404789"/>
                  <a:pt x="1122240" y="4384475"/>
                </a:cubicBezTo>
                <a:cubicBezTo>
                  <a:pt x="1122240" y="4364151"/>
                  <a:pt x="1138684" y="4347707"/>
                  <a:pt x="1158998" y="4347707"/>
                </a:cubicBezTo>
                <a:close/>
                <a:moveTo>
                  <a:pt x="2025842" y="4329323"/>
                </a:moveTo>
                <a:cubicBezTo>
                  <a:pt x="2044216" y="4329323"/>
                  <a:pt x="2058731" y="4343837"/>
                  <a:pt x="2058731" y="4362221"/>
                </a:cubicBezTo>
                <a:cubicBezTo>
                  <a:pt x="2058731" y="4379630"/>
                  <a:pt x="2044216" y="4395109"/>
                  <a:pt x="2025842" y="4395109"/>
                </a:cubicBezTo>
                <a:cubicBezTo>
                  <a:pt x="2007458" y="4395109"/>
                  <a:pt x="1992944" y="4380595"/>
                  <a:pt x="1992944" y="4362221"/>
                </a:cubicBezTo>
                <a:cubicBezTo>
                  <a:pt x="1992944" y="4343837"/>
                  <a:pt x="2007458" y="4329323"/>
                  <a:pt x="2025842" y="4329323"/>
                </a:cubicBezTo>
                <a:close/>
                <a:moveTo>
                  <a:pt x="1446338" y="4314809"/>
                </a:moveTo>
                <a:cubicBezTo>
                  <a:pt x="1457947" y="4314809"/>
                  <a:pt x="1467617" y="4324479"/>
                  <a:pt x="1467617" y="4336098"/>
                </a:cubicBezTo>
                <a:cubicBezTo>
                  <a:pt x="1467617" y="4347708"/>
                  <a:pt x="1457947" y="4357377"/>
                  <a:pt x="1446338" y="4357377"/>
                </a:cubicBezTo>
                <a:cubicBezTo>
                  <a:pt x="1434728" y="4357377"/>
                  <a:pt x="1425049" y="4347708"/>
                  <a:pt x="1425049" y="4336098"/>
                </a:cubicBezTo>
                <a:cubicBezTo>
                  <a:pt x="1425049" y="4324479"/>
                  <a:pt x="1434728" y="4314809"/>
                  <a:pt x="1446338" y="4314809"/>
                </a:cubicBezTo>
                <a:close/>
                <a:moveTo>
                  <a:pt x="3057137" y="4313844"/>
                </a:moveTo>
                <a:cubicBezTo>
                  <a:pt x="3071642" y="4313844"/>
                  <a:pt x="3082286" y="4325454"/>
                  <a:pt x="3082286" y="4338993"/>
                </a:cubicBezTo>
                <a:cubicBezTo>
                  <a:pt x="3083251" y="4352542"/>
                  <a:pt x="3071642" y="4364151"/>
                  <a:pt x="3057137" y="4364151"/>
                </a:cubicBezTo>
                <a:cubicBezTo>
                  <a:pt x="3042623" y="4364151"/>
                  <a:pt x="3031979" y="4352542"/>
                  <a:pt x="3031979" y="4338993"/>
                </a:cubicBezTo>
                <a:cubicBezTo>
                  <a:pt x="3031979" y="4324489"/>
                  <a:pt x="3043588" y="4313844"/>
                  <a:pt x="3057137" y="4313844"/>
                </a:cubicBezTo>
                <a:close/>
                <a:moveTo>
                  <a:pt x="3629856" y="4281921"/>
                </a:moveTo>
                <a:cubicBezTo>
                  <a:pt x="3634691" y="4281921"/>
                  <a:pt x="3637596" y="4285791"/>
                  <a:pt x="3637596" y="4289661"/>
                </a:cubicBezTo>
                <a:cubicBezTo>
                  <a:pt x="3637596" y="4293531"/>
                  <a:pt x="3633726" y="4297400"/>
                  <a:pt x="3629856" y="4297400"/>
                </a:cubicBezTo>
                <a:cubicBezTo>
                  <a:pt x="3625022" y="4297400"/>
                  <a:pt x="3622117" y="4293531"/>
                  <a:pt x="3622117" y="4289661"/>
                </a:cubicBezTo>
                <a:cubicBezTo>
                  <a:pt x="3622117" y="4285791"/>
                  <a:pt x="3625987" y="4281921"/>
                  <a:pt x="3629856" y="4281921"/>
                </a:cubicBezTo>
                <a:close/>
                <a:moveTo>
                  <a:pt x="4251929" y="4278051"/>
                </a:moveTo>
                <a:cubicBezTo>
                  <a:pt x="4260634" y="4278051"/>
                  <a:pt x="4267408" y="4284826"/>
                  <a:pt x="4267408" y="4293530"/>
                </a:cubicBezTo>
                <a:cubicBezTo>
                  <a:pt x="4267408" y="4302235"/>
                  <a:pt x="4260634" y="4309009"/>
                  <a:pt x="4251929" y="4309009"/>
                </a:cubicBezTo>
                <a:cubicBezTo>
                  <a:pt x="4243225" y="4309009"/>
                  <a:pt x="4236450" y="4302235"/>
                  <a:pt x="4236450" y="4293530"/>
                </a:cubicBezTo>
                <a:cubicBezTo>
                  <a:pt x="4236450" y="4284826"/>
                  <a:pt x="4243225" y="4278051"/>
                  <a:pt x="4251929" y="4278051"/>
                </a:cubicBezTo>
                <a:close/>
                <a:moveTo>
                  <a:pt x="1859431" y="4277086"/>
                </a:moveTo>
                <a:cubicBezTo>
                  <a:pt x="1878130" y="4277086"/>
                  <a:pt x="1893284" y="4292250"/>
                  <a:pt x="1893284" y="4310949"/>
                </a:cubicBezTo>
                <a:cubicBezTo>
                  <a:pt x="1893284" y="4329648"/>
                  <a:pt x="1878130" y="4344802"/>
                  <a:pt x="1859431" y="4344802"/>
                </a:cubicBezTo>
                <a:cubicBezTo>
                  <a:pt x="1840732" y="4344802"/>
                  <a:pt x="1825568" y="4329648"/>
                  <a:pt x="1825568" y="4310949"/>
                </a:cubicBezTo>
                <a:cubicBezTo>
                  <a:pt x="1825568" y="4292250"/>
                  <a:pt x="1840732" y="4277086"/>
                  <a:pt x="1859431" y="4277086"/>
                </a:cubicBezTo>
                <a:close/>
                <a:moveTo>
                  <a:pt x="3221598" y="4255797"/>
                </a:moveTo>
                <a:cubicBezTo>
                  <a:pt x="3235148" y="4255797"/>
                  <a:pt x="3245792" y="4266442"/>
                  <a:pt x="3245792" y="4279981"/>
                </a:cubicBezTo>
                <a:cubicBezTo>
                  <a:pt x="3245792" y="4293530"/>
                  <a:pt x="3235148" y="4304174"/>
                  <a:pt x="3221598" y="4304174"/>
                </a:cubicBezTo>
                <a:cubicBezTo>
                  <a:pt x="3208059" y="4304174"/>
                  <a:pt x="3197415" y="4293530"/>
                  <a:pt x="3197415" y="4279981"/>
                </a:cubicBezTo>
                <a:cubicBezTo>
                  <a:pt x="3197415" y="4266442"/>
                  <a:pt x="3208059" y="4255797"/>
                  <a:pt x="3221598" y="4255797"/>
                </a:cubicBezTo>
                <a:close/>
                <a:moveTo>
                  <a:pt x="3980077" y="4232578"/>
                </a:moveTo>
                <a:cubicBezTo>
                  <a:pt x="4004271" y="4232578"/>
                  <a:pt x="4023620" y="4251927"/>
                  <a:pt x="4023620" y="4276111"/>
                </a:cubicBezTo>
                <a:cubicBezTo>
                  <a:pt x="4023620" y="4300294"/>
                  <a:pt x="4004271" y="4319643"/>
                  <a:pt x="3980077" y="4319643"/>
                </a:cubicBezTo>
                <a:cubicBezTo>
                  <a:pt x="3955894" y="4319643"/>
                  <a:pt x="3936545" y="4300294"/>
                  <a:pt x="3936545" y="4276111"/>
                </a:cubicBezTo>
                <a:cubicBezTo>
                  <a:pt x="3936545" y="4251927"/>
                  <a:pt x="3955894" y="4232578"/>
                  <a:pt x="3980077" y="4232578"/>
                </a:cubicBezTo>
                <a:close/>
                <a:moveTo>
                  <a:pt x="1018710" y="4231613"/>
                </a:moveTo>
                <a:cubicBezTo>
                  <a:pt x="1042894" y="4231613"/>
                  <a:pt x="1062243" y="4250962"/>
                  <a:pt x="1062243" y="4275146"/>
                </a:cubicBezTo>
                <a:cubicBezTo>
                  <a:pt x="1062243" y="4299339"/>
                  <a:pt x="1041929" y="4318688"/>
                  <a:pt x="1018710" y="4318688"/>
                </a:cubicBezTo>
                <a:cubicBezTo>
                  <a:pt x="994527" y="4318688"/>
                  <a:pt x="975178" y="4299339"/>
                  <a:pt x="975178" y="4275146"/>
                </a:cubicBezTo>
                <a:cubicBezTo>
                  <a:pt x="975178" y="4250962"/>
                  <a:pt x="994527" y="4231613"/>
                  <a:pt x="1018710" y="4231613"/>
                </a:cubicBezTo>
                <a:close/>
                <a:moveTo>
                  <a:pt x="683988" y="4222899"/>
                </a:moveTo>
                <a:cubicBezTo>
                  <a:pt x="687858" y="4222899"/>
                  <a:pt x="690753" y="4225804"/>
                  <a:pt x="690753" y="4229674"/>
                </a:cubicBezTo>
                <a:cubicBezTo>
                  <a:pt x="690753" y="4233544"/>
                  <a:pt x="687858" y="4236438"/>
                  <a:pt x="683988" y="4236438"/>
                </a:cubicBezTo>
                <a:cubicBezTo>
                  <a:pt x="680119" y="4236438"/>
                  <a:pt x="677214" y="4233544"/>
                  <a:pt x="677214" y="4229674"/>
                </a:cubicBezTo>
                <a:cubicBezTo>
                  <a:pt x="677214" y="4225804"/>
                  <a:pt x="680119" y="4222899"/>
                  <a:pt x="683988" y="4222899"/>
                </a:cubicBezTo>
                <a:close/>
                <a:moveTo>
                  <a:pt x="1297346" y="4219029"/>
                </a:moveTo>
                <a:cubicBezTo>
                  <a:pt x="1309920" y="4219029"/>
                  <a:pt x="1319600" y="4228709"/>
                  <a:pt x="1319600" y="4241283"/>
                </a:cubicBezTo>
                <a:cubicBezTo>
                  <a:pt x="1319600" y="4253858"/>
                  <a:pt x="1308955" y="4263537"/>
                  <a:pt x="1297346" y="4263537"/>
                </a:cubicBezTo>
                <a:cubicBezTo>
                  <a:pt x="1284761" y="4263537"/>
                  <a:pt x="1275092" y="4253858"/>
                  <a:pt x="1275092" y="4241283"/>
                </a:cubicBezTo>
                <a:cubicBezTo>
                  <a:pt x="1275092" y="4228709"/>
                  <a:pt x="1284761" y="4219029"/>
                  <a:pt x="1297346" y="4219029"/>
                </a:cubicBezTo>
                <a:close/>
                <a:moveTo>
                  <a:pt x="1698839" y="4212264"/>
                </a:moveTo>
                <a:cubicBezTo>
                  <a:pt x="1717223" y="4212264"/>
                  <a:pt x="1732702" y="4227743"/>
                  <a:pt x="1732702" y="4246127"/>
                </a:cubicBezTo>
                <a:cubicBezTo>
                  <a:pt x="1732702" y="4264511"/>
                  <a:pt x="1717223" y="4279990"/>
                  <a:pt x="1698839" y="4279990"/>
                </a:cubicBezTo>
                <a:cubicBezTo>
                  <a:pt x="1680455" y="4279990"/>
                  <a:pt x="1664976" y="4264511"/>
                  <a:pt x="1664976" y="4246127"/>
                </a:cubicBezTo>
                <a:cubicBezTo>
                  <a:pt x="1664976" y="4227743"/>
                  <a:pt x="1680455" y="4212264"/>
                  <a:pt x="1698839" y="4212264"/>
                </a:cubicBezTo>
                <a:close/>
                <a:moveTo>
                  <a:pt x="3379296" y="4184211"/>
                </a:moveTo>
                <a:cubicBezTo>
                  <a:pt x="3392114" y="4184211"/>
                  <a:pt x="3402515" y="4194602"/>
                  <a:pt x="3402515" y="4207430"/>
                </a:cubicBezTo>
                <a:cubicBezTo>
                  <a:pt x="3402515" y="4220259"/>
                  <a:pt x="3392114" y="4230649"/>
                  <a:pt x="3379296" y="4230649"/>
                </a:cubicBezTo>
                <a:cubicBezTo>
                  <a:pt x="3366467" y="4230649"/>
                  <a:pt x="3356077" y="4220259"/>
                  <a:pt x="3356077" y="4207430"/>
                </a:cubicBezTo>
                <a:cubicBezTo>
                  <a:pt x="3356077" y="4194602"/>
                  <a:pt x="3366467" y="4184211"/>
                  <a:pt x="3379296" y="4184211"/>
                </a:cubicBezTo>
                <a:close/>
                <a:moveTo>
                  <a:pt x="3774013" y="4182271"/>
                </a:moveTo>
                <a:cubicBezTo>
                  <a:pt x="3777883" y="4182271"/>
                  <a:pt x="3780788" y="4185176"/>
                  <a:pt x="3780788" y="4189046"/>
                </a:cubicBezTo>
                <a:cubicBezTo>
                  <a:pt x="3780788" y="4192916"/>
                  <a:pt x="3777883" y="4195810"/>
                  <a:pt x="3774013" y="4195810"/>
                </a:cubicBezTo>
                <a:cubicBezTo>
                  <a:pt x="3770144" y="4195810"/>
                  <a:pt x="3767239" y="4192916"/>
                  <a:pt x="3767239" y="4189046"/>
                </a:cubicBezTo>
                <a:cubicBezTo>
                  <a:pt x="3767239" y="4185176"/>
                  <a:pt x="3770144" y="4182271"/>
                  <a:pt x="3774013" y="4182271"/>
                </a:cubicBezTo>
                <a:close/>
                <a:moveTo>
                  <a:pt x="4375762" y="4147443"/>
                </a:moveTo>
                <a:cubicBezTo>
                  <a:pt x="4384467" y="4147443"/>
                  <a:pt x="4391241" y="4154218"/>
                  <a:pt x="4391241" y="4162922"/>
                </a:cubicBezTo>
                <a:cubicBezTo>
                  <a:pt x="4391241" y="4171627"/>
                  <a:pt x="4384467" y="4178401"/>
                  <a:pt x="4375762" y="4178401"/>
                </a:cubicBezTo>
                <a:cubicBezTo>
                  <a:pt x="4367058" y="4178401"/>
                  <a:pt x="4360283" y="4171627"/>
                  <a:pt x="4360283" y="4162922"/>
                </a:cubicBezTo>
                <a:cubicBezTo>
                  <a:pt x="4360283" y="4154218"/>
                  <a:pt x="4367058" y="4147443"/>
                  <a:pt x="4375762" y="4147443"/>
                </a:cubicBezTo>
                <a:close/>
                <a:moveTo>
                  <a:pt x="1544048" y="4130998"/>
                </a:moveTo>
                <a:cubicBezTo>
                  <a:pt x="1563285" y="4130998"/>
                  <a:pt x="1578876" y="4146589"/>
                  <a:pt x="1578876" y="4165826"/>
                </a:cubicBezTo>
                <a:cubicBezTo>
                  <a:pt x="1578876" y="4185064"/>
                  <a:pt x="1563285" y="4200654"/>
                  <a:pt x="1544048" y="4200654"/>
                </a:cubicBezTo>
                <a:cubicBezTo>
                  <a:pt x="1524811" y="4200654"/>
                  <a:pt x="1509220" y="4185064"/>
                  <a:pt x="1509220" y="4165826"/>
                </a:cubicBezTo>
                <a:cubicBezTo>
                  <a:pt x="1509220" y="4146589"/>
                  <a:pt x="1524811" y="4130998"/>
                  <a:pt x="1544048" y="4130998"/>
                </a:cubicBezTo>
                <a:close/>
                <a:moveTo>
                  <a:pt x="1156093" y="4111650"/>
                </a:moveTo>
                <a:cubicBezTo>
                  <a:pt x="1168667" y="4111650"/>
                  <a:pt x="1179312" y="4122295"/>
                  <a:pt x="1179312" y="4134869"/>
                </a:cubicBezTo>
                <a:cubicBezTo>
                  <a:pt x="1180277" y="4147443"/>
                  <a:pt x="1169643" y="4158087"/>
                  <a:pt x="1156093" y="4158087"/>
                </a:cubicBezTo>
                <a:cubicBezTo>
                  <a:pt x="1143519" y="4158087"/>
                  <a:pt x="1132875" y="4147443"/>
                  <a:pt x="1132875" y="4134869"/>
                </a:cubicBezTo>
                <a:cubicBezTo>
                  <a:pt x="1132875" y="4122295"/>
                  <a:pt x="1143519" y="4111650"/>
                  <a:pt x="1156093" y="4111650"/>
                </a:cubicBezTo>
                <a:close/>
                <a:moveTo>
                  <a:pt x="4112626" y="4107780"/>
                </a:moveTo>
                <a:cubicBezTo>
                  <a:pt x="4138740" y="4107780"/>
                  <a:pt x="4160993" y="4130034"/>
                  <a:pt x="4160993" y="4156158"/>
                </a:cubicBezTo>
                <a:cubicBezTo>
                  <a:pt x="4161958" y="4182271"/>
                  <a:pt x="4139715" y="4204525"/>
                  <a:pt x="4112626" y="4204525"/>
                </a:cubicBezTo>
                <a:cubicBezTo>
                  <a:pt x="4085538" y="4204525"/>
                  <a:pt x="4064249" y="4182271"/>
                  <a:pt x="4064249" y="4156158"/>
                </a:cubicBezTo>
                <a:cubicBezTo>
                  <a:pt x="4064249" y="4129059"/>
                  <a:pt x="4086503" y="4107780"/>
                  <a:pt x="4112626" y="4107780"/>
                </a:cubicBezTo>
                <a:close/>
                <a:moveTo>
                  <a:pt x="886182" y="4105840"/>
                </a:moveTo>
                <a:cubicBezTo>
                  <a:pt x="913271" y="4105840"/>
                  <a:pt x="935525" y="4128094"/>
                  <a:pt x="935525" y="4155183"/>
                </a:cubicBezTo>
                <a:cubicBezTo>
                  <a:pt x="935525" y="4182271"/>
                  <a:pt x="913271" y="4204525"/>
                  <a:pt x="886182" y="4204525"/>
                </a:cubicBezTo>
                <a:cubicBezTo>
                  <a:pt x="859094" y="4204525"/>
                  <a:pt x="836840" y="4182271"/>
                  <a:pt x="836840" y="4155183"/>
                </a:cubicBezTo>
                <a:cubicBezTo>
                  <a:pt x="836840" y="4128094"/>
                  <a:pt x="859094" y="4105840"/>
                  <a:pt x="886182" y="4105840"/>
                </a:cubicBezTo>
                <a:close/>
                <a:moveTo>
                  <a:pt x="3530207" y="4099075"/>
                </a:moveTo>
                <a:cubicBezTo>
                  <a:pt x="3541969" y="4099075"/>
                  <a:pt x="3551496" y="4108603"/>
                  <a:pt x="3551496" y="4120364"/>
                </a:cubicBezTo>
                <a:cubicBezTo>
                  <a:pt x="3551496" y="4132116"/>
                  <a:pt x="3541969" y="4141643"/>
                  <a:pt x="3530207" y="4141643"/>
                </a:cubicBezTo>
                <a:cubicBezTo>
                  <a:pt x="3518455" y="4141643"/>
                  <a:pt x="3508928" y="4132116"/>
                  <a:pt x="3508928" y="4120364"/>
                </a:cubicBezTo>
                <a:cubicBezTo>
                  <a:pt x="3508928" y="4108603"/>
                  <a:pt x="3518455" y="4099075"/>
                  <a:pt x="3530207" y="4099075"/>
                </a:cubicBezTo>
                <a:close/>
                <a:moveTo>
                  <a:pt x="564014" y="4087466"/>
                </a:moveTo>
                <a:cubicBezTo>
                  <a:pt x="566919" y="4087466"/>
                  <a:pt x="569824" y="4090371"/>
                  <a:pt x="569824" y="4093266"/>
                </a:cubicBezTo>
                <a:cubicBezTo>
                  <a:pt x="570789" y="4097135"/>
                  <a:pt x="567884" y="4100040"/>
                  <a:pt x="564014" y="4100040"/>
                </a:cubicBezTo>
                <a:cubicBezTo>
                  <a:pt x="560145" y="4100040"/>
                  <a:pt x="558215" y="4097135"/>
                  <a:pt x="558215" y="4093266"/>
                </a:cubicBezTo>
                <a:cubicBezTo>
                  <a:pt x="558215" y="4089396"/>
                  <a:pt x="561120" y="4087466"/>
                  <a:pt x="564014" y="4087466"/>
                </a:cubicBezTo>
                <a:close/>
                <a:moveTo>
                  <a:pt x="3910421" y="4071012"/>
                </a:moveTo>
                <a:cubicBezTo>
                  <a:pt x="3913326" y="4071012"/>
                  <a:pt x="3916231" y="4073917"/>
                  <a:pt x="3916231" y="4076822"/>
                </a:cubicBezTo>
                <a:cubicBezTo>
                  <a:pt x="3916231" y="4079717"/>
                  <a:pt x="3913326" y="4082621"/>
                  <a:pt x="3910421" y="4082621"/>
                </a:cubicBezTo>
                <a:cubicBezTo>
                  <a:pt x="3907527" y="4082621"/>
                  <a:pt x="3904622" y="4079717"/>
                  <a:pt x="3904622" y="4076822"/>
                </a:cubicBezTo>
                <a:cubicBezTo>
                  <a:pt x="3904622" y="4073917"/>
                  <a:pt x="3907527" y="4071012"/>
                  <a:pt x="3910421" y="4071012"/>
                </a:cubicBezTo>
                <a:close/>
                <a:moveTo>
                  <a:pt x="1397960" y="4036183"/>
                </a:moveTo>
                <a:cubicBezTo>
                  <a:pt x="1417309" y="4036183"/>
                  <a:pt x="1432788" y="4051662"/>
                  <a:pt x="1432788" y="4071976"/>
                </a:cubicBezTo>
                <a:cubicBezTo>
                  <a:pt x="1432788" y="4091325"/>
                  <a:pt x="1417309" y="4106804"/>
                  <a:pt x="1397960" y="4106804"/>
                </a:cubicBezTo>
                <a:cubicBezTo>
                  <a:pt x="1378611" y="4106804"/>
                  <a:pt x="1363132" y="4091325"/>
                  <a:pt x="1363132" y="4071976"/>
                </a:cubicBezTo>
                <a:cubicBezTo>
                  <a:pt x="1363132" y="4052627"/>
                  <a:pt x="1378611" y="4036183"/>
                  <a:pt x="1397960" y="4036183"/>
                </a:cubicBezTo>
                <a:close/>
                <a:moveTo>
                  <a:pt x="4490891" y="4008130"/>
                </a:moveTo>
                <a:cubicBezTo>
                  <a:pt x="4499443" y="4008130"/>
                  <a:pt x="4506370" y="4015057"/>
                  <a:pt x="4506370" y="4023609"/>
                </a:cubicBezTo>
                <a:cubicBezTo>
                  <a:pt x="4506370" y="4032161"/>
                  <a:pt x="4499443" y="4039088"/>
                  <a:pt x="4490891" y="4039088"/>
                </a:cubicBezTo>
                <a:cubicBezTo>
                  <a:pt x="4482339" y="4039088"/>
                  <a:pt x="4475412" y="4032161"/>
                  <a:pt x="4475412" y="4023609"/>
                </a:cubicBezTo>
                <a:cubicBezTo>
                  <a:pt x="4475412" y="4015057"/>
                  <a:pt x="4482339" y="4008130"/>
                  <a:pt x="4490891" y="4008130"/>
                </a:cubicBezTo>
                <a:close/>
                <a:moveTo>
                  <a:pt x="3672425" y="3999425"/>
                </a:moveTo>
                <a:cubicBezTo>
                  <a:pt x="3684034" y="3999425"/>
                  <a:pt x="3692739" y="4008130"/>
                  <a:pt x="3692739" y="4019739"/>
                </a:cubicBezTo>
                <a:cubicBezTo>
                  <a:pt x="3692739" y="4030384"/>
                  <a:pt x="3683069" y="4040053"/>
                  <a:pt x="3672425" y="4040053"/>
                </a:cubicBezTo>
                <a:cubicBezTo>
                  <a:pt x="3660815" y="4040053"/>
                  <a:pt x="3652111" y="4031349"/>
                  <a:pt x="3652111" y="4019739"/>
                </a:cubicBezTo>
                <a:cubicBezTo>
                  <a:pt x="3652111" y="4008130"/>
                  <a:pt x="3660815" y="3999425"/>
                  <a:pt x="3672425" y="3999425"/>
                </a:cubicBezTo>
                <a:close/>
                <a:moveTo>
                  <a:pt x="1025485" y="3992651"/>
                </a:moveTo>
                <a:cubicBezTo>
                  <a:pt x="1039035" y="3992651"/>
                  <a:pt x="1049679" y="4003296"/>
                  <a:pt x="1049679" y="4016835"/>
                </a:cubicBezTo>
                <a:cubicBezTo>
                  <a:pt x="1049679" y="4029419"/>
                  <a:pt x="1039035" y="4041028"/>
                  <a:pt x="1025485" y="4041028"/>
                </a:cubicBezTo>
                <a:cubicBezTo>
                  <a:pt x="1011946" y="4041028"/>
                  <a:pt x="1001302" y="4030384"/>
                  <a:pt x="1001302" y="4016835"/>
                </a:cubicBezTo>
                <a:cubicBezTo>
                  <a:pt x="1001302" y="4003296"/>
                  <a:pt x="1011946" y="3992651"/>
                  <a:pt x="1025485" y="3992651"/>
                </a:cubicBezTo>
                <a:close/>
                <a:moveTo>
                  <a:pt x="763314" y="3975241"/>
                </a:moveTo>
                <a:cubicBezTo>
                  <a:pt x="790565" y="3975241"/>
                  <a:pt x="812647" y="3997333"/>
                  <a:pt x="812647" y="4024584"/>
                </a:cubicBezTo>
                <a:cubicBezTo>
                  <a:pt x="812647" y="4051835"/>
                  <a:pt x="790565" y="4073916"/>
                  <a:pt x="763314" y="4073916"/>
                </a:cubicBezTo>
                <a:cubicBezTo>
                  <a:pt x="736063" y="4073916"/>
                  <a:pt x="713972" y="4051835"/>
                  <a:pt x="713972" y="4024584"/>
                </a:cubicBezTo>
                <a:cubicBezTo>
                  <a:pt x="713972" y="3997333"/>
                  <a:pt x="736063" y="3975241"/>
                  <a:pt x="763314" y="3975241"/>
                </a:cubicBezTo>
                <a:close/>
                <a:moveTo>
                  <a:pt x="4235484" y="3974266"/>
                </a:moveTo>
                <a:cubicBezTo>
                  <a:pt x="4263538" y="3974266"/>
                  <a:pt x="4286766" y="3997485"/>
                  <a:pt x="4286766" y="4025539"/>
                </a:cubicBezTo>
                <a:cubicBezTo>
                  <a:pt x="4286766" y="4053592"/>
                  <a:pt x="4263538" y="4076821"/>
                  <a:pt x="4235484" y="4076821"/>
                </a:cubicBezTo>
                <a:cubicBezTo>
                  <a:pt x="4207431" y="4076821"/>
                  <a:pt x="4184212" y="4053592"/>
                  <a:pt x="4184212" y="4025539"/>
                </a:cubicBezTo>
                <a:cubicBezTo>
                  <a:pt x="4184212" y="3997485"/>
                  <a:pt x="4207431" y="3974266"/>
                  <a:pt x="4235484" y="3974266"/>
                </a:cubicBezTo>
                <a:close/>
                <a:moveTo>
                  <a:pt x="4036184" y="3948143"/>
                </a:moveTo>
                <a:cubicBezTo>
                  <a:pt x="4039089" y="3948143"/>
                  <a:pt x="4041029" y="3950083"/>
                  <a:pt x="4041029" y="3952978"/>
                </a:cubicBezTo>
                <a:cubicBezTo>
                  <a:pt x="4041029" y="3955883"/>
                  <a:pt x="4039089" y="3957822"/>
                  <a:pt x="4036184" y="3957822"/>
                </a:cubicBezTo>
                <a:cubicBezTo>
                  <a:pt x="4033290" y="3957822"/>
                  <a:pt x="4031350" y="3955883"/>
                  <a:pt x="4031350" y="3952978"/>
                </a:cubicBezTo>
                <a:cubicBezTo>
                  <a:pt x="4031350" y="3950083"/>
                  <a:pt x="4033290" y="3948143"/>
                  <a:pt x="4036184" y="3948143"/>
                </a:cubicBezTo>
                <a:close/>
                <a:moveTo>
                  <a:pt x="454685" y="3944273"/>
                </a:moveTo>
                <a:cubicBezTo>
                  <a:pt x="457590" y="3944273"/>
                  <a:pt x="460495" y="3947178"/>
                  <a:pt x="460495" y="3950083"/>
                </a:cubicBezTo>
                <a:cubicBezTo>
                  <a:pt x="461460" y="3953952"/>
                  <a:pt x="458555" y="3955882"/>
                  <a:pt x="454685" y="3955882"/>
                </a:cubicBezTo>
                <a:cubicBezTo>
                  <a:pt x="451791" y="3955882"/>
                  <a:pt x="448886" y="3952977"/>
                  <a:pt x="448886" y="3950083"/>
                </a:cubicBezTo>
                <a:cubicBezTo>
                  <a:pt x="448886" y="3947178"/>
                  <a:pt x="451791" y="3944273"/>
                  <a:pt x="454685" y="3944273"/>
                </a:cubicBezTo>
                <a:close/>
                <a:moveTo>
                  <a:pt x="1260578" y="3928794"/>
                </a:moveTo>
                <a:cubicBezTo>
                  <a:pt x="1279927" y="3928794"/>
                  <a:pt x="1296371" y="3945238"/>
                  <a:pt x="1296371" y="3964587"/>
                </a:cubicBezTo>
                <a:cubicBezTo>
                  <a:pt x="1296371" y="3984911"/>
                  <a:pt x="1279927" y="4000390"/>
                  <a:pt x="1260578" y="4000390"/>
                </a:cubicBezTo>
                <a:cubicBezTo>
                  <a:pt x="1241229" y="4000390"/>
                  <a:pt x="1224785" y="3983936"/>
                  <a:pt x="1224785" y="3964587"/>
                </a:cubicBezTo>
                <a:cubicBezTo>
                  <a:pt x="1224785" y="3945238"/>
                  <a:pt x="1241229" y="3928794"/>
                  <a:pt x="1260578" y="3928794"/>
                </a:cubicBezTo>
                <a:close/>
                <a:moveTo>
                  <a:pt x="3803998" y="3887201"/>
                </a:moveTo>
                <a:cubicBezTo>
                  <a:pt x="3814642" y="3887201"/>
                  <a:pt x="3823347" y="3895906"/>
                  <a:pt x="3823347" y="3906550"/>
                </a:cubicBezTo>
                <a:cubicBezTo>
                  <a:pt x="3823347" y="3917195"/>
                  <a:pt x="3815607" y="3925899"/>
                  <a:pt x="3803998" y="3925899"/>
                </a:cubicBezTo>
                <a:cubicBezTo>
                  <a:pt x="3793353" y="3925899"/>
                  <a:pt x="3784649" y="3917195"/>
                  <a:pt x="3784649" y="3906550"/>
                </a:cubicBezTo>
                <a:cubicBezTo>
                  <a:pt x="3784649" y="3895906"/>
                  <a:pt x="3793353" y="3887201"/>
                  <a:pt x="3803998" y="3887201"/>
                </a:cubicBezTo>
                <a:close/>
                <a:moveTo>
                  <a:pt x="904566" y="3863007"/>
                </a:moveTo>
                <a:cubicBezTo>
                  <a:pt x="918106" y="3863007"/>
                  <a:pt x="929715" y="3874617"/>
                  <a:pt x="929715" y="3888166"/>
                </a:cubicBezTo>
                <a:cubicBezTo>
                  <a:pt x="929715" y="3901705"/>
                  <a:pt x="918106" y="3913314"/>
                  <a:pt x="904566" y="3913314"/>
                </a:cubicBezTo>
                <a:cubicBezTo>
                  <a:pt x="890052" y="3913314"/>
                  <a:pt x="879408" y="3901705"/>
                  <a:pt x="879408" y="3888166"/>
                </a:cubicBezTo>
                <a:cubicBezTo>
                  <a:pt x="879408" y="3874617"/>
                  <a:pt x="891017" y="3863007"/>
                  <a:pt x="904566" y="3863007"/>
                </a:cubicBezTo>
                <a:close/>
                <a:moveTo>
                  <a:pt x="4594400" y="3859147"/>
                </a:moveTo>
                <a:cubicBezTo>
                  <a:pt x="4603115" y="3859147"/>
                  <a:pt x="4610854" y="3866887"/>
                  <a:pt x="4610854" y="3875591"/>
                </a:cubicBezTo>
                <a:cubicBezTo>
                  <a:pt x="4610854" y="3885271"/>
                  <a:pt x="4604080" y="3892045"/>
                  <a:pt x="4594400" y="3892045"/>
                </a:cubicBezTo>
                <a:cubicBezTo>
                  <a:pt x="4585696" y="3892045"/>
                  <a:pt x="4577956" y="3884296"/>
                  <a:pt x="4577956" y="3875591"/>
                </a:cubicBezTo>
                <a:cubicBezTo>
                  <a:pt x="4577956" y="3866887"/>
                  <a:pt x="4585696" y="3859147"/>
                  <a:pt x="4594400" y="3859147"/>
                </a:cubicBezTo>
                <a:close/>
                <a:moveTo>
                  <a:pt x="4347709" y="3837858"/>
                </a:moveTo>
                <a:cubicBezTo>
                  <a:pt x="4374797" y="3837858"/>
                  <a:pt x="4396076" y="3859147"/>
                  <a:pt x="4396076" y="3886236"/>
                </a:cubicBezTo>
                <a:cubicBezTo>
                  <a:pt x="4396076" y="3913314"/>
                  <a:pt x="4374797" y="3934603"/>
                  <a:pt x="4347709" y="3934603"/>
                </a:cubicBezTo>
                <a:cubicBezTo>
                  <a:pt x="4321585" y="3934603"/>
                  <a:pt x="4299331" y="3913314"/>
                  <a:pt x="4299331" y="3886236"/>
                </a:cubicBezTo>
                <a:cubicBezTo>
                  <a:pt x="4299331" y="3860112"/>
                  <a:pt x="4320620" y="3837858"/>
                  <a:pt x="4347709" y="3837858"/>
                </a:cubicBezTo>
                <a:close/>
                <a:moveTo>
                  <a:pt x="651090" y="3835918"/>
                </a:moveTo>
                <a:cubicBezTo>
                  <a:pt x="678179" y="3835918"/>
                  <a:pt x="700433" y="3858172"/>
                  <a:pt x="700433" y="3885261"/>
                </a:cubicBezTo>
                <a:cubicBezTo>
                  <a:pt x="700433" y="3913314"/>
                  <a:pt x="678179" y="3934603"/>
                  <a:pt x="651090" y="3934603"/>
                </a:cubicBezTo>
                <a:cubicBezTo>
                  <a:pt x="624002" y="3934603"/>
                  <a:pt x="601748" y="3912349"/>
                  <a:pt x="601748" y="3885261"/>
                </a:cubicBezTo>
                <a:cubicBezTo>
                  <a:pt x="601748" y="3858172"/>
                  <a:pt x="624002" y="3835918"/>
                  <a:pt x="651090" y="3835918"/>
                </a:cubicBezTo>
                <a:close/>
                <a:moveTo>
                  <a:pt x="4151314" y="3815605"/>
                </a:moveTo>
                <a:cubicBezTo>
                  <a:pt x="4153254" y="3815605"/>
                  <a:pt x="4155184" y="3817545"/>
                  <a:pt x="4155184" y="3819475"/>
                </a:cubicBezTo>
                <a:cubicBezTo>
                  <a:pt x="4155184" y="3821415"/>
                  <a:pt x="4154219" y="3823344"/>
                  <a:pt x="4151314" y="3823344"/>
                </a:cubicBezTo>
                <a:cubicBezTo>
                  <a:pt x="4149384" y="3823344"/>
                  <a:pt x="4147444" y="3821415"/>
                  <a:pt x="4147444" y="3819475"/>
                </a:cubicBezTo>
                <a:cubicBezTo>
                  <a:pt x="4147444" y="3817545"/>
                  <a:pt x="4149384" y="3815605"/>
                  <a:pt x="4151314" y="3815605"/>
                </a:cubicBezTo>
                <a:close/>
                <a:moveTo>
                  <a:pt x="1132875" y="3809805"/>
                </a:moveTo>
                <a:cubicBezTo>
                  <a:pt x="1152224" y="3809805"/>
                  <a:pt x="1168668" y="3825284"/>
                  <a:pt x="1168668" y="3845598"/>
                </a:cubicBezTo>
                <a:cubicBezTo>
                  <a:pt x="1168668" y="3865922"/>
                  <a:pt x="1153189" y="3881401"/>
                  <a:pt x="1132875" y="3881401"/>
                </a:cubicBezTo>
                <a:cubicBezTo>
                  <a:pt x="1113526" y="3881401"/>
                  <a:pt x="1097082" y="3865922"/>
                  <a:pt x="1097082" y="3845598"/>
                </a:cubicBezTo>
                <a:cubicBezTo>
                  <a:pt x="1097082" y="3826249"/>
                  <a:pt x="1112561" y="3809805"/>
                  <a:pt x="1132875" y="3809805"/>
                </a:cubicBezTo>
                <a:close/>
                <a:moveTo>
                  <a:pt x="356020" y="3793361"/>
                </a:moveTo>
                <a:cubicBezTo>
                  <a:pt x="359220" y="3793361"/>
                  <a:pt x="361820" y="3795961"/>
                  <a:pt x="361820" y="3799161"/>
                </a:cubicBezTo>
                <a:cubicBezTo>
                  <a:pt x="361820" y="3802370"/>
                  <a:pt x="359220" y="3804970"/>
                  <a:pt x="356020" y="3804970"/>
                </a:cubicBezTo>
                <a:cubicBezTo>
                  <a:pt x="352811" y="3804970"/>
                  <a:pt x="350211" y="3802370"/>
                  <a:pt x="350211" y="3799161"/>
                </a:cubicBezTo>
                <a:cubicBezTo>
                  <a:pt x="350211" y="3795961"/>
                  <a:pt x="352811" y="3793361"/>
                  <a:pt x="356020" y="3793361"/>
                </a:cubicBezTo>
                <a:close/>
                <a:moveTo>
                  <a:pt x="3925901" y="3763367"/>
                </a:moveTo>
                <a:cubicBezTo>
                  <a:pt x="3936545" y="3763367"/>
                  <a:pt x="3945250" y="3772072"/>
                  <a:pt x="3945250" y="3782716"/>
                </a:cubicBezTo>
                <a:cubicBezTo>
                  <a:pt x="3945250" y="3793361"/>
                  <a:pt x="3936545" y="3802065"/>
                  <a:pt x="3925901" y="3802065"/>
                </a:cubicBezTo>
                <a:cubicBezTo>
                  <a:pt x="3915256" y="3802065"/>
                  <a:pt x="3906552" y="3793361"/>
                  <a:pt x="3906552" y="3782716"/>
                </a:cubicBezTo>
                <a:cubicBezTo>
                  <a:pt x="3906552" y="3772072"/>
                  <a:pt x="3915256" y="3763367"/>
                  <a:pt x="3925901" y="3763367"/>
                </a:cubicBezTo>
                <a:close/>
                <a:moveTo>
                  <a:pt x="794272" y="3723694"/>
                </a:moveTo>
                <a:cubicBezTo>
                  <a:pt x="808777" y="3723694"/>
                  <a:pt x="820386" y="3735304"/>
                  <a:pt x="820386" y="3749818"/>
                </a:cubicBezTo>
                <a:cubicBezTo>
                  <a:pt x="821361" y="3764332"/>
                  <a:pt x="808777" y="3775941"/>
                  <a:pt x="794272" y="3775941"/>
                </a:cubicBezTo>
                <a:cubicBezTo>
                  <a:pt x="779758" y="3775941"/>
                  <a:pt x="768149" y="3764332"/>
                  <a:pt x="768149" y="3749818"/>
                </a:cubicBezTo>
                <a:cubicBezTo>
                  <a:pt x="768149" y="3735304"/>
                  <a:pt x="779758" y="3723694"/>
                  <a:pt x="794272" y="3723694"/>
                </a:cubicBezTo>
                <a:close/>
                <a:moveTo>
                  <a:pt x="4688251" y="3705320"/>
                </a:moveTo>
                <a:cubicBezTo>
                  <a:pt x="4696956" y="3705320"/>
                  <a:pt x="4704705" y="3713060"/>
                  <a:pt x="4704705" y="3721764"/>
                </a:cubicBezTo>
                <a:cubicBezTo>
                  <a:pt x="4704705" y="3730469"/>
                  <a:pt x="4696956" y="3738218"/>
                  <a:pt x="4688251" y="3738218"/>
                </a:cubicBezTo>
                <a:cubicBezTo>
                  <a:pt x="4678582" y="3738218"/>
                  <a:pt x="4671807" y="3730469"/>
                  <a:pt x="4671807" y="3721764"/>
                </a:cubicBezTo>
                <a:cubicBezTo>
                  <a:pt x="4671807" y="3712095"/>
                  <a:pt x="4679547" y="3705320"/>
                  <a:pt x="4688251" y="3705320"/>
                </a:cubicBezTo>
                <a:close/>
                <a:moveTo>
                  <a:pt x="4449288" y="3696616"/>
                </a:moveTo>
                <a:cubicBezTo>
                  <a:pt x="4472801" y="3696616"/>
                  <a:pt x="4491855" y="3715671"/>
                  <a:pt x="4491855" y="3739184"/>
                </a:cubicBezTo>
                <a:cubicBezTo>
                  <a:pt x="4491855" y="3762698"/>
                  <a:pt x="4472801" y="3781752"/>
                  <a:pt x="4449288" y="3781752"/>
                </a:cubicBezTo>
                <a:cubicBezTo>
                  <a:pt x="4425775" y="3781752"/>
                  <a:pt x="4406720" y="3762698"/>
                  <a:pt x="4406720" y="3739184"/>
                </a:cubicBezTo>
                <a:cubicBezTo>
                  <a:pt x="4406720" y="3715671"/>
                  <a:pt x="4425775" y="3696616"/>
                  <a:pt x="4449288" y="3696616"/>
                </a:cubicBezTo>
                <a:close/>
                <a:moveTo>
                  <a:pt x="549500" y="3690806"/>
                </a:moveTo>
                <a:cubicBezTo>
                  <a:pt x="575685" y="3690806"/>
                  <a:pt x="596913" y="3712034"/>
                  <a:pt x="596913" y="3738209"/>
                </a:cubicBezTo>
                <a:cubicBezTo>
                  <a:pt x="596913" y="3764393"/>
                  <a:pt x="575685" y="3785621"/>
                  <a:pt x="549500" y="3785621"/>
                </a:cubicBezTo>
                <a:cubicBezTo>
                  <a:pt x="523326" y="3785621"/>
                  <a:pt x="502098" y="3764393"/>
                  <a:pt x="502098" y="3738209"/>
                </a:cubicBezTo>
                <a:cubicBezTo>
                  <a:pt x="502098" y="3712034"/>
                  <a:pt x="523326" y="3690806"/>
                  <a:pt x="549500" y="3690806"/>
                </a:cubicBezTo>
                <a:close/>
                <a:moveTo>
                  <a:pt x="1017746" y="3682101"/>
                </a:moveTo>
                <a:cubicBezTo>
                  <a:pt x="1037095" y="3682101"/>
                  <a:pt x="1052574" y="3697580"/>
                  <a:pt x="1052574" y="3716929"/>
                </a:cubicBezTo>
                <a:cubicBezTo>
                  <a:pt x="1052574" y="3736278"/>
                  <a:pt x="1037095" y="3751757"/>
                  <a:pt x="1017746" y="3751757"/>
                </a:cubicBezTo>
                <a:cubicBezTo>
                  <a:pt x="998397" y="3751757"/>
                  <a:pt x="982918" y="3736278"/>
                  <a:pt x="982918" y="3716929"/>
                </a:cubicBezTo>
                <a:cubicBezTo>
                  <a:pt x="982918" y="3697580"/>
                  <a:pt x="998397" y="3682101"/>
                  <a:pt x="1017746" y="3682101"/>
                </a:cubicBezTo>
                <a:close/>
                <a:moveTo>
                  <a:pt x="4255809" y="3673397"/>
                </a:moveTo>
                <a:cubicBezTo>
                  <a:pt x="4257414" y="3673397"/>
                  <a:pt x="4258714" y="3674697"/>
                  <a:pt x="4258714" y="3676302"/>
                </a:cubicBezTo>
                <a:cubicBezTo>
                  <a:pt x="4258714" y="3677907"/>
                  <a:pt x="4257414" y="3679207"/>
                  <a:pt x="4255809" y="3679207"/>
                </a:cubicBezTo>
                <a:cubicBezTo>
                  <a:pt x="4254204" y="3679207"/>
                  <a:pt x="4252904" y="3677907"/>
                  <a:pt x="4252904" y="3676302"/>
                </a:cubicBezTo>
                <a:cubicBezTo>
                  <a:pt x="4252904" y="3674697"/>
                  <a:pt x="4254204" y="3673397"/>
                  <a:pt x="4255809" y="3673397"/>
                </a:cubicBezTo>
                <a:close/>
                <a:moveTo>
                  <a:pt x="268945" y="3636629"/>
                </a:moveTo>
                <a:cubicBezTo>
                  <a:pt x="271850" y="3636629"/>
                  <a:pt x="273780" y="3638559"/>
                  <a:pt x="273780" y="3641464"/>
                </a:cubicBezTo>
                <a:cubicBezTo>
                  <a:pt x="273780" y="3643404"/>
                  <a:pt x="271850" y="3646298"/>
                  <a:pt x="268945" y="3646298"/>
                </a:cubicBezTo>
                <a:cubicBezTo>
                  <a:pt x="266041" y="3646298"/>
                  <a:pt x="264111" y="3644369"/>
                  <a:pt x="264111" y="3641464"/>
                </a:cubicBezTo>
                <a:cubicBezTo>
                  <a:pt x="264111" y="3638559"/>
                  <a:pt x="266041" y="3636629"/>
                  <a:pt x="268945" y="3636629"/>
                </a:cubicBezTo>
                <a:close/>
                <a:moveTo>
                  <a:pt x="4036196" y="3627924"/>
                </a:moveTo>
                <a:cubicBezTo>
                  <a:pt x="4046840" y="3627924"/>
                  <a:pt x="4055545" y="3636629"/>
                  <a:pt x="4055545" y="3647273"/>
                </a:cubicBezTo>
                <a:cubicBezTo>
                  <a:pt x="4055545" y="3657918"/>
                  <a:pt x="4046840" y="3666622"/>
                  <a:pt x="4036196" y="3666622"/>
                </a:cubicBezTo>
                <a:cubicBezTo>
                  <a:pt x="4025551" y="3666622"/>
                  <a:pt x="4016847" y="3657918"/>
                  <a:pt x="4016847" y="3647273"/>
                </a:cubicBezTo>
                <a:cubicBezTo>
                  <a:pt x="4016847" y="3636629"/>
                  <a:pt x="4025551" y="3627924"/>
                  <a:pt x="4036196" y="3627924"/>
                </a:cubicBezTo>
                <a:close/>
                <a:moveTo>
                  <a:pt x="696562" y="3575677"/>
                </a:moveTo>
                <a:cubicBezTo>
                  <a:pt x="712042" y="3575677"/>
                  <a:pt x="723651" y="3588252"/>
                  <a:pt x="723651" y="3602766"/>
                </a:cubicBezTo>
                <a:cubicBezTo>
                  <a:pt x="723651" y="3617280"/>
                  <a:pt x="712042" y="3629854"/>
                  <a:pt x="696562" y="3629854"/>
                </a:cubicBezTo>
                <a:cubicBezTo>
                  <a:pt x="681083" y="3629854"/>
                  <a:pt x="669474" y="3617280"/>
                  <a:pt x="669474" y="3602766"/>
                </a:cubicBezTo>
                <a:cubicBezTo>
                  <a:pt x="669474" y="3588252"/>
                  <a:pt x="682048" y="3575677"/>
                  <a:pt x="696562" y="3575677"/>
                </a:cubicBezTo>
                <a:close/>
                <a:moveTo>
                  <a:pt x="4538293" y="3549563"/>
                </a:moveTo>
                <a:cubicBezTo>
                  <a:pt x="4557531" y="3549563"/>
                  <a:pt x="4573121" y="3565154"/>
                  <a:pt x="4573121" y="3584391"/>
                </a:cubicBezTo>
                <a:cubicBezTo>
                  <a:pt x="4573121" y="3603629"/>
                  <a:pt x="4557531" y="3619219"/>
                  <a:pt x="4538293" y="3619219"/>
                </a:cubicBezTo>
                <a:cubicBezTo>
                  <a:pt x="4519056" y="3619219"/>
                  <a:pt x="4503465" y="3603629"/>
                  <a:pt x="4503465" y="3584391"/>
                </a:cubicBezTo>
                <a:cubicBezTo>
                  <a:pt x="4503465" y="3565154"/>
                  <a:pt x="4519056" y="3549563"/>
                  <a:pt x="4538293" y="3549563"/>
                </a:cubicBezTo>
                <a:close/>
                <a:moveTo>
                  <a:pt x="4769516" y="3542789"/>
                </a:moveTo>
                <a:cubicBezTo>
                  <a:pt x="4779186" y="3542789"/>
                  <a:pt x="4786925" y="3550529"/>
                  <a:pt x="4786925" y="3560208"/>
                </a:cubicBezTo>
                <a:cubicBezTo>
                  <a:pt x="4786925" y="3569878"/>
                  <a:pt x="4779186" y="3577617"/>
                  <a:pt x="4769516" y="3577617"/>
                </a:cubicBezTo>
                <a:cubicBezTo>
                  <a:pt x="4759837" y="3577617"/>
                  <a:pt x="4752097" y="3569878"/>
                  <a:pt x="4752097" y="3560208"/>
                </a:cubicBezTo>
                <a:cubicBezTo>
                  <a:pt x="4752097" y="3550529"/>
                  <a:pt x="4759837" y="3542789"/>
                  <a:pt x="4769516" y="3542789"/>
                </a:cubicBezTo>
                <a:close/>
                <a:moveTo>
                  <a:pt x="913261" y="3541813"/>
                </a:moveTo>
                <a:cubicBezTo>
                  <a:pt x="932610" y="3541813"/>
                  <a:pt x="948089" y="3557292"/>
                  <a:pt x="948089" y="3576641"/>
                </a:cubicBezTo>
                <a:cubicBezTo>
                  <a:pt x="948089" y="3595990"/>
                  <a:pt x="932610" y="3611469"/>
                  <a:pt x="913261" y="3611469"/>
                </a:cubicBezTo>
                <a:cubicBezTo>
                  <a:pt x="893912" y="3611469"/>
                  <a:pt x="878433" y="3595990"/>
                  <a:pt x="878433" y="3576641"/>
                </a:cubicBezTo>
                <a:cubicBezTo>
                  <a:pt x="878433" y="3557292"/>
                  <a:pt x="893912" y="3541813"/>
                  <a:pt x="913261" y="3541813"/>
                </a:cubicBezTo>
                <a:close/>
                <a:moveTo>
                  <a:pt x="460505" y="3538919"/>
                </a:moveTo>
                <a:cubicBezTo>
                  <a:pt x="485654" y="3538919"/>
                  <a:pt x="505978" y="3559233"/>
                  <a:pt x="505978" y="3584392"/>
                </a:cubicBezTo>
                <a:cubicBezTo>
                  <a:pt x="505978" y="3608575"/>
                  <a:pt x="485654" y="3629854"/>
                  <a:pt x="460505" y="3629854"/>
                </a:cubicBezTo>
                <a:cubicBezTo>
                  <a:pt x="435347" y="3629854"/>
                  <a:pt x="415033" y="3609540"/>
                  <a:pt x="415033" y="3584392"/>
                </a:cubicBezTo>
                <a:cubicBezTo>
                  <a:pt x="415033" y="3559233"/>
                  <a:pt x="435347" y="3538919"/>
                  <a:pt x="460505" y="3538919"/>
                </a:cubicBezTo>
                <a:close/>
                <a:moveTo>
                  <a:pt x="4346744" y="3522475"/>
                </a:moveTo>
                <a:cubicBezTo>
                  <a:pt x="4348674" y="3522475"/>
                  <a:pt x="4349639" y="3523440"/>
                  <a:pt x="4349639" y="3525380"/>
                </a:cubicBezTo>
                <a:cubicBezTo>
                  <a:pt x="4349639" y="3527310"/>
                  <a:pt x="4348674" y="3528275"/>
                  <a:pt x="4346744" y="3528275"/>
                </a:cubicBezTo>
                <a:cubicBezTo>
                  <a:pt x="4344804" y="3528275"/>
                  <a:pt x="4343839" y="3527310"/>
                  <a:pt x="4343839" y="3525380"/>
                </a:cubicBezTo>
                <a:cubicBezTo>
                  <a:pt x="4343839" y="3523440"/>
                  <a:pt x="4344804" y="3522475"/>
                  <a:pt x="4346744" y="3522475"/>
                </a:cubicBezTo>
                <a:close/>
                <a:moveTo>
                  <a:pt x="4132930" y="3482801"/>
                </a:moveTo>
                <a:cubicBezTo>
                  <a:pt x="4144539" y="3482801"/>
                  <a:pt x="4153254" y="3491506"/>
                  <a:pt x="4153254" y="3503115"/>
                </a:cubicBezTo>
                <a:cubicBezTo>
                  <a:pt x="4153254" y="3514725"/>
                  <a:pt x="4144539" y="3523429"/>
                  <a:pt x="4132930" y="3523429"/>
                </a:cubicBezTo>
                <a:cubicBezTo>
                  <a:pt x="4121320" y="3523429"/>
                  <a:pt x="4112616" y="3514725"/>
                  <a:pt x="4112616" y="3503115"/>
                </a:cubicBezTo>
                <a:cubicBezTo>
                  <a:pt x="4112616" y="3491506"/>
                  <a:pt x="4121320" y="3482801"/>
                  <a:pt x="4132930" y="3482801"/>
                </a:cubicBezTo>
                <a:close/>
                <a:moveTo>
                  <a:pt x="192514" y="3472167"/>
                </a:moveTo>
                <a:cubicBezTo>
                  <a:pt x="195419" y="3472167"/>
                  <a:pt x="197349" y="3474107"/>
                  <a:pt x="197349" y="3477002"/>
                </a:cubicBezTo>
                <a:cubicBezTo>
                  <a:pt x="197349" y="3479907"/>
                  <a:pt x="195419" y="3481836"/>
                  <a:pt x="192514" y="3481836"/>
                </a:cubicBezTo>
                <a:cubicBezTo>
                  <a:pt x="189610" y="3481836"/>
                  <a:pt x="187680" y="3479907"/>
                  <a:pt x="187680" y="3477002"/>
                </a:cubicBezTo>
                <a:cubicBezTo>
                  <a:pt x="187680" y="3474107"/>
                  <a:pt x="189610" y="3472167"/>
                  <a:pt x="192514" y="3472167"/>
                </a:cubicBezTo>
                <a:close/>
                <a:moveTo>
                  <a:pt x="611427" y="3418955"/>
                </a:moveTo>
                <a:cubicBezTo>
                  <a:pt x="626907" y="3418955"/>
                  <a:pt x="640446" y="3431530"/>
                  <a:pt x="640446" y="3447974"/>
                </a:cubicBezTo>
                <a:cubicBezTo>
                  <a:pt x="640446" y="3463453"/>
                  <a:pt x="626907" y="3476037"/>
                  <a:pt x="611427" y="3476037"/>
                </a:cubicBezTo>
                <a:cubicBezTo>
                  <a:pt x="595938" y="3476037"/>
                  <a:pt x="582399" y="3463453"/>
                  <a:pt x="582399" y="3447974"/>
                </a:cubicBezTo>
                <a:cubicBezTo>
                  <a:pt x="582399" y="3432494"/>
                  <a:pt x="594973" y="3418955"/>
                  <a:pt x="611427" y="3418955"/>
                </a:cubicBezTo>
                <a:close/>
                <a:moveTo>
                  <a:pt x="4615690" y="3394771"/>
                </a:moveTo>
                <a:cubicBezTo>
                  <a:pt x="4631169" y="3394771"/>
                  <a:pt x="4644718" y="3408311"/>
                  <a:pt x="4644718" y="3423790"/>
                </a:cubicBezTo>
                <a:cubicBezTo>
                  <a:pt x="4644718" y="3439269"/>
                  <a:pt x="4632144" y="3452818"/>
                  <a:pt x="4615690" y="3452818"/>
                </a:cubicBezTo>
                <a:cubicBezTo>
                  <a:pt x="4599246" y="3452818"/>
                  <a:pt x="4586671" y="3439269"/>
                  <a:pt x="4586671" y="3423790"/>
                </a:cubicBezTo>
                <a:cubicBezTo>
                  <a:pt x="4586671" y="3408311"/>
                  <a:pt x="4600211" y="3394771"/>
                  <a:pt x="4615690" y="3394771"/>
                </a:cubicBezTo>
                <a:close/>
                <a:moveTo>
                  <a:pt x="823291" y="3392831"/>
                </a:moveTo>
                <a:cubicBezTo>
                  <a:pt x="842640" y="3392831"/>
                  <a:pt x="858119" y="3408310"/>
                  <a:pt x="858119" y="3427659"/>
                </a:cubicBezTo>
                <a:cubicBezTo>
                  <a:pt x="857154" y="3447008"/>
                  <a:pt x="841675" y="3462487"/>
                  <a:pt x="823291" y="3462487"/>
                </a:cubicBezTo>
                <a:cubicBezTo>
                  <a:pt x="803942" y="3462487"/>
                  <a:pt x="788463" y="3447008"/>
                  <a:pt x="788463" y="3427659"/>
                </a:cubicBezTo>
                <a:cubicBezTo>
                  <a:pt x="788463" y="3408310"/>
                  <a:pt x="803942" y="3392831"/>
                  <a:pt x="823291" y="3392831"/>
                </a:cubicBezTo>
                <a:close/>
                <a:moveTo>
                  <a:pt x="383109" y="3377352"/>
                </a:moveTo>
                <a:cubicBezTo>
                  <a:pt x="407293" y="3377352"/>
                  <a:pt x="427607" y="3397666"/>
                  <a:pt x="427607" y="3421850"/>
                </a:cubicBezTo>
                <a:cubicBezTo>
                  <a:pt x="427607" y="3447008"/>
                  <a:pt x="407293" y="3466357"/>
                  <a:pt x="383109" y="3466357"/>
                </a:cubicBezTo>
                <a:cubicBezTo>
                  <a:pt x="358916" y="3466357"/>
                  <a:pt x="338602" y="3446044"/>
                  <a:pt x="338602" y="3421850"/>
                </a:cubicBezTo>
                <a:cubicBezTo>
                  <a:pt x="338602" y="3397666"/>
                  <a:pt x="358916" y="3377352"/>
                  <a:pt x="383109" y="3377352"/>
                </a:cubicBezTo>
                <a:close/>
                <a:moveTo>
                  <a:pt x="4840147" y="3376387"/>
                </a:moveTo>
                <a:cubicBezTo>
                  <a:pt x="4849816" y="3376387"/>
                  <a:pt x="4857556" y="3384127"/>
                  <a:pt x="4857556" y="3393806"/>
                </a:cubicBezTo>
                <a:cubicBezTo>
                  <a:pt x="4857556" y="3403476"/>
                  <a:pt x="4849816" y="3411215"/>
                  <a:pt x="4840147" y="3411215"/>
                </a:cubicBezTo>
                <a:cubicBezTo>
                  <a:pt x="4830468" y="3411215"/>
                  <a:pt x="4822728" y="3403476"/>
                  <a:pt x="4822728" y="3393806"/>
                </a:cubicBezTo>
                <a:cubicBezTo>
                  <a:pt x="4822728" y="3384127"/>
                  <a:pt x="4830468" y="3376387"/>
                  <a:pt x="4840147" y="3376387"/>
                </a:cubicBezTo>
                <a:close/>
                <a:moveTo>
                  <a:pt x="4426079" y="3365743"/>
                </a:moveTo>
                <a:cubicBezTo>
                  <a:pt x="4427044" y="3365743"/>
                  <a:pt x="4428009" y="3366708"/>
                  <a:pt x="4428009" y="3367683"/>
                </a:cubicBezTo>
                <a:cubicBezTo>
                  <a:pt x="4428009" y="3368648"/>
                  <a:pt x="4427044" y="3369613"/>
                  <a:pt x="4426079" y="3369613"/>
                </a:cubicBezTo>
                <a:cubicBezTo>
                  <a:pt x="4425104" y="3369613"/>
                  <a:pt x="4424139" y="3368648"/>
                  <a:pt x="4424139" y="3367683"/>
                </a:cubicBezTo>
                <a:cubicBezTo>
                  <a:pt x="4424139" y="3366708"/>
                  <a:pt x="4425104" y="3365743"/>
                  <a:pt x="4426079" y="3365743"/>
                </a:cubicBezTo>
                <a:close/>
                <a:moveTo>
                  <a:pt x="4217111" y="3328984"/>
                </a:moveTo>
                <a:cubicBezTo>
                  <a:pt x="4228721" y="3328984"/>
                  <a:pt x="4238390" y="3338654"/>
                  <a:pt x="4238390" y="3350263"/>
                </a:cubicBezTo>
                <a:cubicBezTo>
                  <a:pt x="4238390" y="3361883"/>
                  <a:pt x="4228721" y="3371552"/>
                  <a:pt x="4217111" y="3371552"/>
                </a:cubicBezTo>
                <a:cubicBezTo>
                  <a:pt x="4205502" y="3371552"/>
                  <a:pt x="4195822" y="3361883"/>
                  <a:pt x="4195822" y="3350263"/>
                </a:cubicBezTo>
                <a:cubicBezTo>
                  <a:pt x="4195822" y="3338654"/>
                  <a:pt x="4205502" y="3328984"/>
                  <a:pt x="4217111" y="3328984"/>
                </a:cubicBezTo>
                <a:close/>
                <a:moveTo>
                  <a:pt x="128657" y="3303826"/>
                </a:moveTo>
                <a:cubicBezTo>
                  <a:pt x="130597" y="3303826"/>
                  <a:pt x="133502" y="3305766"/>
                  <a:pt x="133502" y="3308661"/>
                </a:cubicBezTo>
                <a:cubicBezTo>
                  <a:pt x="133502" y="3311566"/>
                  <a:pt x="131562" y="3312531"/>
                  <a:pt x="128657" y="3312531"/>
                </a:cubicBezTo>
                <a:cubicBezTo>
                  <a:pt x="126728" y="3312531"/>
                  <a:pt x="123823" y="3310601"/>
                  <a:pt x="123823" y="3308661"/>
                </a:cubicBezTo>
                <a:cubicBezTo>
                  <a:pt x="123823" y="3306731"/>
                  <a:pt x="125753" y="3303826"/>
                  <a:pt x="128657" y="3303826"/>
                </a:cubicBezTo>
                <a:close/>
                <a:moveTo>
                  <a:pt x="539831" y="3256423"/>
                </a:moveTo>
                <a:cubicBezTo>
                  <a:pt x="556276" y="3256423"/>
                  <a:pt x="569815" y="3269962"/>
                  <a:pt x="569815" y="3286417"/>
                </a:cubicBezTo>
                <a:cubicBezTo>
                  <a:pt x="569815" y="3302861"/>
                  <a:pt x="556276" y="3316400"/>
                  <a:pt x="539831" y="3316400"/>
                </a:cubicBezTo>
                <a:cubicBezTo>
                  <a:pt x="523377" y="3316400"/>
                  <a:pt x="509838" y="3302861"/>
                  <a:pt x="509838" y="3286417"/>
                </a:cubicBezTo>
                <a:cubicBezTo>
                  <a:pt x="509838" y="3269962"/>
                  <a:pt x="523377" y="3256423"/>
                  <a:pt x="539831" y="3256423"/>
                </a:cubicBezTo>
                <a:close/>
                <a:moveTo>
                  <a:pt x="745905" y="3238039"/>
                </a:moveTo>
                <a:cubicBezTo>
                  <a:pt x="764279" y="3238039"/>
                  <a:pt x="779768" y="3253518"/>
                  <a:pt x="779768" y="3271902"/>
                </a:cubicBezTo>
                <a:cubicBezTo>
                  <a:pt x="779768" y="3290286"/>
                  <a:pt x="765254" y="3305765"/>
                  <a:pt x="745905" y="3305765"/>
                </a:cubicBezTo>
                <a:cubicBezTo>
                  <a:pt x="727521" y="3305765"/>
                  <a:pt x="712042" y="3290286"/>
                  <a:pt x="712042" y="3271902"/>
                </a:cubicBezTo>
                <a:cubicBezTo>
                  <a:pt x="712042" y="3253518"/>
                  <a:pt x="727521" y="3238039"/>
                  <a:pt x="745905" y="3238039"/>
                </a:cubicBezTo>
                <a:close/>
                <a:moveTo>
                  <a:pt x="4680511" y="3229334"/>
                </a:moveTo>
                <a:cubicBezTo>
                  <a:pt x="4695990" y="3229334"/>
                  <a:pt x="4707599" y="3241908"/>
                  <a:pt x="4707599" y="3256423"/>
                </a:cubicBezTo>
                <a:cubicBezTo>
                  <a:pt x="4707599" y="3271902"/>
                  <a:pt x="4695025" y="3283511"/>
                  <a:pt x="4680511" y="3283511"/>
                </a:cubicBezTo>
                <a:cubicBezTo>
                  <a:pt x="4665032" y="3283511"/>
                  <a:pt x="4653422" y="3270937"/>
                  <a:pt x="4653422" y="3256423"/>
                </a:cubicBezTo>
                <a:cubicBezTo>
                  <a:pt x="4653422" y="3240943"/>
                  <a:pt x="4665997" y="3229334"/>
                  <a:pt x="4680511" y="3229334"/>
                </a:cubicBezTo>
                <a:close/>
                <a:moveTo>
                  <a:pt x="319252" y="3211915"/>
                </a:moveTo>
                <a:cubicBezTo>
                  <a:pt x="343446" y="3211915"/>
                  <a:pt x="362795" y="3231264"/>
                  <a:pt x="362795" y="3255448"/>
                </a:cubicBezTo>
                <a:cubicBezTo>
                  <a:pt x="361820" y="3279641"/>
                  <a:pt x="342471" y="3298990"/>
                  <a:pt x="319252" y="3298990"/>
                </a:cubicBezTo>
                <a:cubicBezTo>
                  <a:pt x="295069" y="3298990"/>
                  <a:pt x="275720" y="3279641"/>
                  <a:pt x="275720" y="3255448"/>
                </a:cubicBezTo>
                <a:cubicBezTo>
                  <a:pt x="275720" y="3231264"/>
                  <a:pt x="295069" y="3211915"/>
                  <a:pt x="319252" y="3211915"/>
                </a:cubicBezTo>
                <a:close/>
                <a:moveTo>
                  <a:pt x="4897219" y="3205141"/>
                </a:moveTo>
                <a:cubicBezTo>
                  <a:pt x="4906888" y="3205141"/>
                  <a:pt x="4914628" y="3212881"/>
                  <a:pt x="4914628" y="3222560"/>
                </a:cubicBezTo>
                <a:cubicBezTo>
                  <a:pt x="4914628" y="3232230"/>
                  <a:pt x="4906888" y="3239969"/>
                  <a:pt x="4897219" y="3239969"/>
                </a:cubicBezTo>
                <a:cubicBezTo>
                  <a:pt x="4887540" y="3239969"/>
                  <a:pt x="4879800" y="3232230"/>
                  <a:pt x="4879800" y="3222560"/>
                </a:cubicBezTo>
                <a:cubicBezTo>
                  <a:pt x="4879800" y="3212881"/>
                  <a:pt x="4887540" y="3205141"/>
                  <a:pt x="4897219" y="3205141"/>
                </a:cubicBezTo>
                <a:close/>
                <a:moveTo>
                  <a:pt x="4490891" y="3201281"/>
                </a:moveTo>
                <a:cubicBezTo>
                  <a:pt x="4491866" y="3201281"/>
                  <a:pt x="4492831" y="3202246"/>
                  <a:pt x="4492831" y="3203211"/>
                </a:cubicBezTo>
                <a:cubicBezTo>
                  <a:pt x="4492831" y="3204186"/>
                  <a:pt x="4491866" y="3205151"/>
                  <a:pt x="4490891" y="3205151"/>
                </a:cubicBezTo>
                <a:cubicBezTo>
                  <a:pt x="4489926" y="3205151"/>
                  <a:pt x="4488961" y="3204186"/>
                  <a:pt x="4488961" y="3203211"/>
                </a:cubicBezTo>
                <a:cubicBezTo>
                  <a:pt x="4488961" y="3202246"/>
                  <a:pt x="4489926" y="3201281"/>
                  <a:pt x="4490891" y="3201281"/>
                </a:cubicBezTo>
                <a:close/>
                <a:moveTo>
                  <a:pt x="4285792" y="3168382"/>
                </a:moveTo>
                <a:cubicBezTo>
                  <a:pt x="4298367" y="3168382"/>
                  <a:pt x="4308036" y="3178052"/>
                  <a:pt x="4308036" y="3190636"/>
                </a:cubicBezTo>
                <a:cubicBezTo>
                  <a:pt x="4308036" y="3203211"/>
                  <a:pt x="4298367" y="3212880"/>
                  <a:pt x="4285792" y="3212880"/>
                </a:cubicBezTo>
                <a:cubicBezTo>
                  <a:pt x="4273208" y="3212880"/>
                  <a:pt x="4263538" y="3203211"/>
                  <a:pt x="4263538" y="3190636"/>
                </a:cubicBezTo>
                <a:cubicBezTo>
                  <a:pt x="4263538" y="3178052"/>
                  <a:pt x="4273208" y="3168382"/>
                  <a:pt x="4285792" y="3168382"/>
                </a:cubicBezTo>
                <a:close/>
                <a:moveTo>
                  <a:pt x="77385" y="3130649"/>
                </a:moveTo>
                <a:cubicBezTo>
                  <a:pt x="79325" y="3130649"/>
                  <a:pt x="81255" y="3132589"/>
                  <a:pt x="81255" y="3134519"/>
                </a:cubicBezTo>
                <a:cubicBezTo>
                  <a:pt x="81255" y="3136459"/>
                  <a:pt x="79325" y="3138389"/>
                  <a:pt x="77385" y="3138389"/>
                </a:cubicBezTo>
                <a:cubicBezTo>
                  <a:pt x="75446" y="3138389"/>
                  <a:pt x="73516" y="3136459"/>
                  <a:pt x="73516" y="3134519"/>
                </a:cubicBezTo>
                <a:cubicBezTo>
                  <a:pt x="73516" y="3132589"/>
                  <a:pt x="75446" y="3130649"/>
                  <a:pt x="77385" y="3130649"/>
                </a:cubicBezTo>
                <a:close/>
                <a:moveTo>
                  <a:pt x="481784" y="3089057"/>
                </a:moveTo>
                <a:cubicBezTo>
                  <a:pt x="498229" y="3089057"/>
                  <a:pt x="512743" y="3102607"/>
                  <a:pt x="512743" y="3120016"/>
                </a:cubicBezTo>
                <a:cubicBezTo>
                  <a:pt x="511778" y="3137425"/>
                  <a:pt x="498229" y="3150974"/>
                  <a:pt x="481784" y="3150974"/>
                </a:cubicBezTo>
                <a:cubicBezTo>
                  <a:pt x="465340" y="3150974"/>
                  <a:pt x="450826" y="3137425"/>
                  <a:pt x="450826" y="3120016"/>
                </a:cubicBezTo>
                <a:cubicBezTo>
                  <a:pt x="450826" y="3103571"/>
                  <a:pt x="464375" y="3089057"/>
                  <a:pt x="481784" y="3089057"/>
                </a:cubicBezTo>
                <a:close/>
                <a:moveTo>
                  <a:pt x="683988" y="3076472"/>
                </a:moveTo>
                <a:cubicBezTo>
                  <a:pt x="702362" y="3076472"/>
                  <a:pt x="716876" y="3090987"/>
                  <a:pt x="716876" y="3109371"/>
                </a:cubicBezTo>
                <a:cubicBezTo>
                  <a:pt x="716876" y="3127745"/>
                  <a:pt x="702362" y="3142259"/>
                  <a:pt x="683988" y="3142259"/>
                </a:cubicBezTo>
                <a:cubicBezTo>
                  <a:pt x="665604" y="3142259"/>
                  <a:pt x="651090" y="3127745"/>
                  <a:pt x="651090" y="3109371"/>
                </a:cubicBezTo>
                <a:cubicBezTo>
                  <a:pt x="651090" y="3090987"/>
                  <a:pt x="665604" y="3076472"/>
                  <a:pt x="683988" y="3076472"/>
                </a:cubicBezTo>
                <a:close/>
                <a:moveTo>
                  <a:pt x="4731784" y="3057123"/>
                </a:moveTo>
                <a:cubicBezTo>
                  <a:pt x="4747263" y="3057123"/>
                  <a:pt x="4759847" y="3069697"/>
                  <a:pt x="4759847" y="3085177"/>
                </a:cubicBezTo>
                <a:cubicBezTo>
                  <a:pt x="4759847" y="3100656"/>
                  <a:pt x="4747263" y="3113230"/>
                  <a:pt x="4731784" y="3113230"/>
                </a:cubicBezTo>
                <a:cubicBezTo>
                  <a:pt x="4716305" y="3113230"/>
                  <a:pt x="4703730" y="3100656"/>
                  <a:pt x="4703730" y="3085177"/>
                </a:cubicBezTo>
                <a:cubicBezTo>
                  <a:pt x="4703730" y="3069697"/>
                  <a:pt x="4716305" y="3057123"/>
                  <a:pt x="4731784" y="3057123"/>
                </a:cubicBezTo>
                <a:close/>
                <a:moveTo>
                  <a:pt x="267980" y="3042619"/>
                </a:moveTo>
                <a:cubicBezTo>
                  <a:pt x="290955" y="3042619"/>
                  <a:pt x="309583" y="3061247"/>
                  <a:pt x="309583" y="3084222"/>
                </a:cubicBezTo>
                <a:cubicBezTo>
                  <a:pt x="309583" y="3107197"/>
                  <a:pt x="290955" y="3125815"/>
                  <a:pt x="267980" y="3125815"/>
                </a:cubicBezTo>
                <a:cubicBezTo>
                  <a:pt x="245006" y="3125815"/>
                  <a:pt x="226378" y="3107197"/>
                  <a:pt x="226378" y="3084222"/>
                </a:cubicBezTo>
                <a:cubicBezTo>
                  <a:pt x="226378" y="3061247"/>
                  <a:pt x="245006" y="3042619"/>
                  <a:pt x="267980" y="3042619"/>
                </a:cubicBezTo>
                <a:close/>
                <a:moveTo>
                  <a:pt x="4542163" y="3033904"/>
                </a:moveTo>
                <a:cubicBezTo>
                  <a:pt x="4543138" y="3033904"/>
                  <a:pt x="4543138" y="3034869"/>
                  <a:pt x="4543138" y="3034869"/>
                </a:cubicBezTo>
                <a:cubicBezTo>
                  <a:pt x="4543138" y="3034869"/>
                  <a:pt x="4542163" y="3035844"/>
                  <a:pt x="4542163" y="3035844"/>
                </a:cubicBezTo>
                <a:cubicBezTo>
                  <a:pt x="4541198" y="3035844"/>
                  <a:pt x="4541198" y="3034869"/>
                  <a:pt x="4541198" y="3034869"/>
                </a:cubicBezTo>
                <a:cubicBezTo>
                  <a:pt x="4541198" y="3033904"/>
                  <a:pt x="4542163" y="3033904"/>
                  <a:pt x="4542163" y="3033904"/>
                </a:cubicBezTo>
                <a:close/>
                <a:moveTo>
                  <a:pt x="4942692" y="3029070"/>
                </a:moveTo>
                <a:cubicBezTo>
                  <a:pt x="4953326" y="3029070"/>
                  <a:pt x="4961066" y="3036810"/>
                  <a:pt x="4961066" y="3047454"/>
                </a:cubicBezTo>
                <a:cubicBezTo>
                  <a:pt x="4961066" y="3058099"/>
                  <a:pt x="4952361" y="3065838"/>
                  <a:pt x="4942692" y="3065838"/>
                </a:cubicBezTo>
                <a:cubicBezTo>
                  <a:pt x="4933013" y="3065838"/>
                  <a:pt x="4924308" y="3058099"/>
                  <a:pt x="4924308" y="3047454"/>
                </a:cubicBezTo>
                <a:cubicBezTo>
                  <a:pt x="4924308" y="3037775"/>
                  <a:pt x="4932048" y="3029070"/>
                  <a:pt x="4942692" y="3029070"/>
                </a:cubicBezTo>
                <a:close/>
                <a:moveTo>
                  <a:pt x="4340934" y="3001981"/>
                </a:moveTo>
                <a:cubicBezTo>
                  <a:pt x="4353508" y="3001981"/>
                  <a:pt x="4364152" y="3012626"/>
                  <a:pt x="4364152" y="3025200"/>
                </a:cubicBezTo>
                <a:cubicBezTo>
                  <a:pt x="4364152" y="3037774"/>
                  <a:pt x="4353508" y="3048418"/>
                  <a:pt x="4340934" y="3048418"/>
                </a:cubicBezTo>
                <a:cubicBezTo>
                  <a:pt x="4328360" y="3048418"/>
                  <a:pt x="4317715" y="3037774"/>
                  <a:pt x="4317715" y="3025200"/>
                </a:cubicBezTo>
                <a:cubicBezTo>
                  <a:pt x="4317715" y="3012626"/>
                  <a:pt x="4328360" y="3001981"/>
                  <a:pt x="4340934" y="3001981"/>
                </a:cubicBezTo>
                <a:close/>
                <a:moveTo>
                  <a:pt x="38698" y="2957473"/>
                </a:moveTo>
                <a:cubicBezTo>
                  <a:pt x="39663" y="2957473"/>
                  <a:pt x="40628" y="2958438"/>
                  <a:pt x="40628" y="2959413"/>
                </a:cubicBezTo>
                <a:cubicBezTo>
                  <a:pt x="41593" y="2960378"/>
                  <a:pt x="40628" y="2961343"/>
                  <a:pt x="38698" y="2961343"/>
                </a:cubicBezTo>
                <a:cubicBezTo>
                  <a:pt x="37723" y="2961343"/>
                  <a:pt x="36758" y="2960378"/>
                  <a:pt x="36758" y="2959413"/>
                </a:cubicBezTo>
                <a:cubicBezTo>
                  <a:pt x="36758" y="2958438"/>
                  <a:pt x="37723" y="2957473"/>
                  <a:pt x="38698" y="2957473"/>
                </a:cubicBezTo>
                <a:close/>
                <a:moveTo>
                  <a:pt x="437276" y="2918775"/>
                </a:moveTo>
                <a:cubicBezTo>
                  <a:pt x="454695" y="2918775"/>
                  <a:pt x="468234" y="2932314"/>
                  <a:pt x="468234" y="2949734"/>
                </a:cubicBezTo>
                <a:cubicBezTo>
                  <a:pt x="469199" y="2966178"/>
                  <a:pt x="454695" y="2980692"/>
                  <a:pt x="437276" y="2980692"/>
                </a:cubicBezTo>
                <a:cubicBezTo>
                  <a:pt x="419867" y="2980692"/>
                  <a:pt x="406318" y="2967153"/>
                  <a:pt x="406318" y="2949734"/>
                </a:cubicBezTo>
                <a:cubicBezTo>
                  <a:pt x="406318" y="2932314"/>
                  <a:pt x="419867" y="2918775"/>
                  <a:pt x="437276" y="2918775"/>
                </a:cubicBezTo>
                <a:close/>
                <a:moveTo>
                  <a:pt x="637541" y="2910071"/>
                </a:moveTo>
                <a:cubicBezTo>
                  <a:pt x="654961" y="2910071"/>
                  <a:pt x="669465" y="2924586"/>
                  <a:pt x="669465" y="2941995"/>
                </a:cubicBezTo>
                <a:cubicBezTo>
                  <a:pt x="669465" y="2959414"/>
                  <a:pt x="654961" y="2973918"/>
                  <a:pt x="637541" y="2973918"/>
                </a:cubicBezTo>
                <a:cubicBezTo>
                  <a:pt x="620132" y="2973918"/>
                  <a:pt x="605618" y="2959414"/>
                  <a:pt x="605618" y="2941995"/>
                </a:cubicBezTo>
                <a:cubicBezTo>
                  <a:pt x="605618" y="2924586"/>
                  <a:pt x="620132" y="2910071"/>
                  <a:pt x="637541" y="2910071"/>
                </a:cubicBezTo>
                <a:close/>
                <a:moveTo>
                  <a:pt x="4769517" y="2880087"/>
                </a:moveTo>
                <a:cubicBezTo>
                  <a:pt x="4786611" y="2880087"/>
                  <a:pt x="4800475" y="2893951"/>
                  <a:pt x="4800475" y="2911046"/>
                </a:cubicBezTo>
                <a:cubicBezTo>
                  <a:pt x="4800475" y="2928140"/>
                  <a:pt x="4786611" y="2942004"/>
                  <a:pt x="4769517" y="2942004"/>
                </a:cubicBezTo>
                <a:cubicBezTo>
                  <a:pt x="4752423" y="2942004"/>
                  <a:pt x="4738558" y="2928140"/>
                  <a:pt x="4738558" y="2911046"/>
                </a:cubicBezTo>
                <a:cubicBezTo>
                  <a:pt x="4738558" y="2893951"/>
                  <a:pt x="4752423" y="2880087"/>
                  <a:pt x="4769517" y="2880087"/>
                </a:cubicBezTo>
                <a:close/>
                <a:moveTo>
                  <a:pt x="230247" y="2868468"/>
                </a:moveTo>
                <a:cubicBezTo>
                  <a:pt x="253466" y="2868468"/>
                  <a:pt x="271840" y="2886852"/>
                  <a:pt x="271840" y="2910071"/>
                </a:cubicBezTo>
                <a:cubicBezTo>
                  <a:pt x="271840" y="2933290"/>
                  <a:pt x="253466" y="2951674"/>
                  <a:pt x="230247" y="2951674"/>
                </a:cubicBezTo>
                <a:cubicBezTo>
                  <a:pt x="207029" y="2951674"/>
                  <a:pt x="188645" y="2933290"/>
                  <a:pt x="188645" y="2910071"/>
                </a:cubicBezTo>
                <a:cubicBezTo>
                  <a:pt x="188645" y="2886852"/>
                  <a:pt x="207029" y="2868468"/>
                  <a:pt x="230247" y="2868468"/>
                </a:cubicBezTo>
                <a:close/>
                <a:moveTo>
                  <a:pt x="4577956" y="2860738"/>
                </a:moveTo>
                <a:cubicBezTo>
                  <a:pt x="4578495" y="2860738"/>
                  <a:pt x="4578931" y="2861175"/>
                  <a:pt x="4578931" y="2861703"/>
                </a:cubicBezTo>
                <a:cubicBezTo>
                  <a:pt x="4578931" y="2862241"/>
                  <a:pt x="4578495" y="2862668"/>
                  <a:pt x="4577956" y="2862668"/>
                </a:cubicBezTo>
                <a:cubicBezTo>
                  <a:pt x="4577428" y="2862668"/>
                  <a:pt x="4576991" y="2862241"/>
                  <a:pt x="4576991" y="2861703"/>
                </a:cubicBezTo>
                <a:cubicBezTo>
                  <a:pt x="4576991" y="2861175"/>
                  <a:pt x="4577428" y="2860738"/>
                  <a:pt x="4577956" y="2860738"/>
                </a:cubicBezTo>
                <a:close/>
                <a:moveTo>
                  <a:pt x="4974615" y="2852024"/>
                </a:moveTo>
                <a:cubicBezTo>
                  <a:pt x="4985249" y="2852024"/>
                  <a:pt x="4992999" y="2860729"/>
                  <a:pt x="4992999" y="2870408"/>
                </a:cubicBezTo>
                <a:cubicBezTo>
                  <a:pt x="4992999" y="2880078"/>
                  <a:pt x="4985249" y="2888792"/>
                  <a:pt x="4974615" y="2888792"/>
                </a:cubicBezTo>
                <a:cubicBezTo>
                  <a:pt x="4963971" y="2888792"/>
                  <a:pt x="4956231" y="2880078"/>
                  <a:pt x="4956231" y="2870408"/>
                </a:cubicBezTo>
                <a:cubicBezTo>
                  <a:pt x="4956231" y="2859764"/>
                  <a:pt x="4964936" y="2852024"/>
                  <a:pt x="4974615" y="2852024"/>
                </a:cubicBezTo>
                <a:close/>
                <a:moveTo>
                  <a:pt x="4379632" y="2831710"/>
                </a:moveTo>
                <a:cubicBezTo>
                  <a:pt x="4393181" y="2831710"/>
                  <a:pt x="4403825" y="2842355"/>
                  <a:pt x="4403825" y="2855894"/>
                </a:cubicBezTo>
                <a:cubicBezTo>
                  <a:pt x="4403825" y="2869443"/>
                  <a:pt x="4393181" y="2880087"/>
                  <a:pt x="4379632" y="2880087"/>
                </a:cubicBezTo>
                <a:cubicBezTo>
                  <a:pt x="4366093" y="2880087"/>
                  <a:pt x="4355448" y="2869443"/>
                  <a:pt x="4355448" y="2855894"/>
                </a:cubicBezTo>
                <a:cubicBezTo>
                  <a:pt x="4355448" y="2842355"/>
                  <a:pt x="4366093" y="2831710"/>
                  <a:pt x="4379632" y="2831710"/>
                </a:cubicBezTo>
                <a:close/>
                <a:moveTo>
                  <a:pt x="13539" y="2779462"/>
                </a:moveTo>
                <a:cubicBezTo>
                  <a:pt x="14514" y="2779462"/>
                  <a:pt x="14514" y="2780427"/>
                  <a:pt x="14514" y="2780427"/>
                </a:cubicBezTo>
                <a:cubicBezTo>
                  <a:pt x="14514" y="2780427"/>
                  <a:pt x="14514" y="2781402"/>
                  <a:pt x="13539" y="2781402"/>
                </a:cubicBezTo>
                <a:cubicBezTo>
                  <a:pt x="12574" y="2781402"/>
                  <a:pt x="12574" y="2780427"/>
                  <a:pt x="12574" y="2780427"/>
                </a:cubicBezTo>
                <a:cubicBezTo>
                  <a:pt x="12574" y="2780427"/>
                  <a:pt x="13539" y="2779462"/>
                  <a:pt x="13539" y="2779462"/>
                </a:cubicBezTo>
                <a:close/>
                <a:moveTo>
                  <a:pt x="408258" y="2744644"/>
                </a:moveTo>
                <a:cubicBezTo>
                  <a:pt x="425677" y="2744644"/>
                  <a:pt x="439216" y="2759158"/>
                  <a:pt x="439216" y="2775603"/>
                </a:cubicBezTo>
                <a:cubicBezTo>
                  <a:pt x="440181" y="2792047"/>
                  <a:pt x="425677" y="2806561"/>
                  <a:pt x="408258" y="2806561"/>
                </a:cubicBezTo>
                <a:cubicBezTo>
                  <a:pt x="390839" y="2806561"/>
                  <a:pt x="377300" y="2792047"/>
                  <a:pt x="377300" y="2775603"/>
                </a:cubicBezTo>
                <a:cubicBezTo>
                  <a:pt x="377300" y="2758183"/>
                  <a:pt x="391814" y="2744644"/>
                  <a:pt x="408258" y="2744644"/>
                </a:cubicBezTo>
                <a:close/>
                <a:moveTo>
                  <a:pt x="605617" y="2739799"/>
                </a:moveTo>
                <a:cubicBezTo>
                  <a:pt x="622711" y="2739799"/>
                  <a:pt x="636576" y="2753663"/>
                  <a:pt x="636576" y="2770758"/>
                </a:cubicBezTo>
                <a:cubicBezTo>
                  <a:pt x="636576" y="2787852"/>
                  <a:pt x="622711" y="2801716"/>
                  <a:pt x="605617" y="2801716"/>
                </a:cubicBezTo>
                <a:cubicBezTo>
                  <a:pt x="588523" y="2801716"/>
                  <a:pt x="574659" y="2787852"/>
                  <a:pt x="574659" y="2770758"/>
                </a:cubicBezTo>
                <a:cubicBezTo>
                  <a:pt x="574659" y="2753663"/>
                  <a:pt x="588523" y="2739799"/>
                  <a:pt x="605617" y="2739799"/>
                </a:cubicBezTo>
                <a:close/>
                <a:moveTo>
                  <a:pt x="4793700" y="2698196"/>
                </a:moveTo>
                <a:cubicBezTo>
                  <a:pt x="4814014" y="2698196"/>
                  <a:pt x="4829493" y="2714640"/>
                  <a:pt x="4829493" y="2733989"/>
                </a:cubicBezTo>
                <a:cubicBezTo>
                  <a:pt x="4829493" y="2753338"/>
                  <a:pt x="4813049" y="2769792"/>
                  <a:pt x="4793700" y="2769792"/>
                </a:cubicBezTo>
                <a:cubicBezTo>
                  <a:pt x="4773386" y="2769792"/>
                  <a:pt x="4757907" y="2753338"/>
                  <a:pt x="4757907" y="2733989"/>
                </a:cubicBezTo>
                <a:cubicBezTo>
                  <a:pt x="4757907" y="2713675"/>
                  <a:pt x="4774351" y="2698196"/>
                  <a:pt x="4793700" y="2698196"/>
                </a:cubicBezTo>
                <a:close/>
                <a:moveTo>
                  <a:pt x="206063" y="2691432"/>
                </a:moveTo>
                <a:cubicBezTo>
                  <a:pt x="229038" y="2691432"/>
                  <a:pt x="247656" y="2710060"/>
                  <a:pt x="247656" y="2733035"/>
                </a:cubicBezTo>
                <a:cubicBezTo>
                  <a:pt x="247656" y="2756010"/>
                  <a:pt x="229038" y="2774638"/>
                  <a:pt x="206063" y="2774638"/>
                </a:cubicBezTo>
                <a:cubicBezTo>
                  <a:pt x="183089" y="2774638"/>
                  <a:pt x="164461" y="2756010"/>
                  <a:pt x="164461" y="2733035"/>
                </a:cubicBezTo>
                <a:cubicBezTo>
                  <a:pt x="164461" y="2710060"/>
                  <a:pt x="183089" y="2691432"/>
                  <a:pt x="206063" y="2691432"/>
                </a:cubicBezTo>
                <a:close/>
                <a:moveTo>
                  <a:pt x="4993964" y="2670143"/>
                </a:moveTo>
                <a:cubicBezTo>
                  <a:pt x="5004608" y="2670143"/>
                  <a:pt x="5013313" y="2678848"/>
                  <a:pt x="5013313" y="2689492"/>
                </a:cubicBezTo>
                <a:cubicBezTo>
                  <a:pt x="5013313" y="2701102"/>
                  <a:pt x="5004608" y="2708841"/>
                  <a:pt x="4993964" y="2708841"/>
                </a:cubicBezTo>
                <a:cubicBezTo>
                  <a:pt x="4983320" y="2708841"/>
                  <a:pt x="4974615" y="2700137"/>
                  <a:pt x="4974615" y="2689492"/>
                </a:cubicBezTo>
                <a:cubicBezTo>
                  <a:pt x="4974615" y="2678848"/>
                  <a:pt x="4983320" y="2670143"/>
                  <a:pt x="4993964" y="2670143"/>
                </a:cubicBezTo>
                <a:close/>
                <a:moveTo>
                  <a:pt x="4402851" y="2659498"/>
                </a:moveTo>
                <a:cubicBezTo>
                  <a:pt x="4416400" y="2659498"/>
                  <a:pt x="4427044" y="2670143"/>
                  <a:pt x="4427044" y="2683682"/>
                </a:cubicBezTo>
                <a:cubicBezTo>
                  <a:pt x="4428009" y="2697231"/>
                  <a:pt x="4416400" y="2707875"/>
                  <a:pt x="4402851" y="2707875"/>
                </a:cubicBezTo>
                <a:cubicBezTo>
                  <a:pt x="4389312" y="2707875"/>
                  <a:pt x="4378667" y="2697231"/>
                  <a:pt x="4378667" y="2683682"/>
                </a:cubicBezTo>
                <a:cubicBezTo>
                  <a:pt x="4378667" y="2670143"/>
                  <a:pt x="4389312" y="2659498"/>
                  <a:pt x="4402851" y="2659498"/>
                </a:cubicBezTo>
                <a:close/>
                <a:moveTo>
                  <a:pt x="0" y="2599522"/>
                </a:moveTo>
                <a:lnTo>
                  <a:pt x="965" y="2599522"/>
                </a:lnTo>
                <a:lnTo>
                  <a:pt x="0" y="2600487"/>
                </a:lnTo>
                <a:close/>
                <a:moveTo>
                  <a:pt x="393743" y="2569528"/>
                </a:moveTo>
                <a:cubicBezTo>
                  <a:pt x="410188" y="2569528"/>
                  <a:pt x="423737" y="2583078"/>
                  <a:pt x="423737" y="2599522"/>
                </a:cubicBezTo>
                <a:cubicBezTo>
                  <a:pt x="423737" y="2615966"/>
                  <a:pt x="410188" y="2629515"/>
                  <a:pt x="393743" y="2629515"/>
                </a:cubicBezTo>
                <a:cubicBezTo>
                  <a:pt x="377299" y="2629515"/>
                  <a:pt x="363750" y="2615966"/>
                  <a:pt x="363750" y="2599522"/>
                </a:cubicBezTo>
                <a:cubicBezTo>
                  <a:pt x="363750" y="2583078"/>
                  <a:pt x="377299" y="2569528"/>
                  <a:pt x="393743" y="2569528"/>
                </a:cubicBezTo>
                <a:close/>
                <a:moveTo>
                  <a:pt x="590138" y="2567598"/>
                </a:moveTo>
                <a:cubicBezTo>
                  <a:pt x="606583" y="2567598"/>
                  <a:pt x="620122" y="2581137"/>
                  <a:pt x="620122" y="2597592"/>
                </a:cubicBezTo>
                <a:cubicBezTo>
                  <a:pt x="620122" y="2614036"/>
                  <a:pt x="606583" y="2627575"/>
                  <a:pt x="590138" y="2627575"/>
                </a:cubicBezTo>
                <a:cubicBezTo>
                  <a:pt x="573684" y="2627575"/>
                  <a:pt x="560145" y="2614036"/>
                  <a:pt x="560145" y="2597592"/>
                </a:cubicBezTo>
                <a:cubicBezTo>
                  <a:pt x="560145" y="2581137"/>
                  <a:pt x="573684" y="2567598"/>
                  <a:pt x="590138" y="2567598"/>
                </a:cubicBezTo>
                <a:close/>
                <a:moveTo>
                  <a:pt x="4803379" y="2514386"/>
                </a:moveTo>
                <a:cubicBezTo>
                  <a:pt x="4825622" y="2514386"/>
                  <a:pt x="4844007" y="2532770"/>
                  <a:pt x="4844007" y="2555024"/>
                </a:cubicBezTo>
                <a:cubicBezTo>
                  <a:pt x="4844971" y="2577268"/>
                  <a:pt x="4826587" y="2595652"/>
                  <a:pt x="4803379" y="2595652"/>
                </a:cubicBezTo>
                <a:cubicBezTo>
                  <a:pt x="4781125" y="2595652"/>
                  <a:pt x="4762741" y="2577268"/>
                  <a:pt x="4762741" y="2555024"/>
                </a:cubicBezTo>
                <a:cubicBezTo>
                  <a:pt x="4762741" y="2532770"/>
                  <a:pt x="4781125" y="2514386"/>
                  <a:pt x="4803379" y="2514386"/>
                </a:cubicBezTo>
                <a:close/>
                <a:moveTo>
                  <a:pt x="195419" y="2512446"/>
                </a:moveTo>
                <a:cubicBezTo>
                  <a:pt x="218638" y="2512446"/>
                  <a:pt x="237022" y="2530830"/>
                  <a:pt x="237022" y="2554049"/>
                </a:cubicBezTo>
                <a:cubicBezTo>
                  <a:pt x="237022" y="2577268"/>
                  <a:pt x="218638" y="2595652"/>
                  <a:pt x="195419" y="2595652"/>
                </a:cubicBezTo>
                <a:cubicBezTo>
                  <a:pt x="172201" y="2595652"/>
                  <a:pt x="153817" y="2577268"/>
                  <a:pt x="153817" y="2554049"/>
                </a:cubicBezTo>
                <a:cubicBezTo>
                  <a:pt x="153817" y="2530830"/>
                  <a:pt x="172201" y="2512446"/>
                  <a:pt x="195419" y="2512446"/>
                </a:cubicBezTo>
                <a:close/>
                <a:moveTo>
                  <a:pt x="5000739" y="2490202"/>
                </a:moveTo>
                <a:cubicBezTo>
                  <a:pt x="5011384" y="2490202"/>
                  <a:pt x="5020088" y="2498907"/>
                  <a:pt x="5020088" y="2509551"/>
                </a:cubicBezTo>
                <a:cubicBezTo>
                  <a:pt x="5020088" y="2520196"/>
                  <a:pt x="5011384" y="2528900"/>
                  <a:pt x="5000739" y="2528900"/>
                </a:cubicBezTo>
                <a:cubicBezTo>
                  <a:pt x="4990095" y="2528900"/>
                  <a:pt x="4981390" y="2520196"/>
                  <a:pt x="4981390" y="2509551"/>
                </a:cubicBezTo>
                <a:cubicBezTo>
                  <a:pt x="4981390" y="2498907"/>
                  <a:pt x="4990095" y="2490202"/>
                  <a:pt x="5000739" y="2490202"/>
                </a:cubicBezTo>
                <a:close/>
                <a:moveTo>
                  <a:pt x="4410591" y="2484392"/>
                </a:moveTo>
                <a:cubicBezTo>
                  <a:pt x="4424140" y="2484392"/>
                  <a:pt x="4435749" y="2496001"/>
                  <a:pt x="4435749" y="2509551"/>
                </a:cubicBezTo>
                <a:cubicBezTo>
                  <a:pt x="4436714" y="2524055"/>
                  <a:pt x="4425105" y="2534699"/>
                  <a:pt x="4410591" y="2534699"/>
                </a:cubicBezTo>
                <a:cubicBezTo>
                  <a:pt x="4397052" y="2534699"/>
                  <a:pt x="4385442" y="2523090"/>
                  <a:pt x="4385442" y="2509551"/>
                </a:cubicBezTo>
                <a:cubicBezTo>
                  <a:pt x="4385442" y="2496001"/>
                  <a:pt x="4397052" y="2484392"/>
                  <a:pt x="4410591" y="2484392"/>
                </a:cubicBezTo>
                <a:close/>
                <a:moveTo>
                  <a:pt x="393743" y="2395387"/>
                </a:moveTo>
                <a:cubicBezTo>
                  <a:pt x="408705" y="2395387"/>
                  <a:pt x="420832" y="2407514"/>
                  <a:pt x="420832" y="2422476"/>
                </a:cubicBezTo>
                <a:cubicBezTo>
                  <a:pt x="420832" y="2437437"/>
                  <a:pt x="408705" y="2449564"/>
                  <a:pt x="393743" y="2449564"/>
                </a:cubicBezTo>
                <a:cubicBezTo>
                  <a:pt x="378782" y="2449564"/>
                  <a:pt x="366655" y="2437437"/>
                  <a:pt x="366655" y="2422476"/>
                </a:cubicBezTo>
                <a:cubicBezTo>
                  <a:pt x="366655" y="2407514"/>
                  <a:pt x="378782" y="2395387"/>
                  <a:pt x="393743" y="2395387"/>
                </a:cubicBezTo>
                <a:close/>
                <a:moveTo>
                  <a:pt x="590138" y="2394422"/>
                </a:moveTo>
                <a:cubicBezTo>
                  <a:pt x="605628" y="2394422"/>
                  <a:pt x="619167" y="2407961"/>
                  <a:pt x="619167" y="2423451"/>
                </a:cubicBezTo>
                <a:cubicBezTo>
                  <a:pt x="619167" y="2438930"/>
                  <a:pt x="606593" y="2452469"/>
                  <a:pt x="590138" y="2452469"/>
                </a:cubicBezTo>
                <a:cubicBezTo>
                  <a:pt x="573694" y="2452469"/>
                  <a:pt x="561120" y="2438930"/>
                  <a:pt x="561120" y="2423451"/>
                </a:cubicBezTo>
                <a:cubicBezTo>
                  <a:pt x="561120" y="2407961"/>
                  <a:pt x="574659" y="2394422"/>
                  <a:pt x="590138" y="2394422"/>
                </a:cubicBezTo>
                <a:close/>
                <a:moveTo>
                  <a:pt x="199288" y="2334445"/>
                </a:moveTo>
                <a:cubicBezTo>
                  <a:pt x="222507" y="2334445"/>
                  <a:pt x="240891" y="2352829"/>
                  <a:pt x="240891" y="2376048"/>
                </a:cubicBezTo>
                <a:cubicBezTo>
                  <a:pt x="240891" y="2398292"/>
                  <a:pt x="222507" y="2417641"/>
                  <a:pt x="199288" y="2417641"/>
                </a:cubicBezTo>
                <a:cubicBezTo>
                  <a:pt x="176070" y="2417641"/>
                  <a:pt x="157686" y="2399267"/>
                  <a:pt x="157686" y="2376048"/>
                </a:cubicBezTo>
                <a:cubicBezTo>
                  <a:pt x="157686" y="2352829"/>
                  <a:pt x="176070" y="2334445"/>
                  <a:pt x="199288" y="2334445"/>
                </a:cubicBezTo>
                <a:close/>
                <a:moveTo>
                  <a:pt x="4800475" y="2330565"/>
                </a:moveTo>
                <a:cubicBezTo>
                  <a:pt x="4825623" y="2330565"/>
                  <a:pt x="4845937" y="2350879"/>
                  <a:pt x="4845937" y="2376038"/>
                </a:cubicBezTo>
                <a:cubicBezTo>
                  <a:pt x="4845937" y="2401186"/>
                  <a:pt x="4825623" y="2421510"/>
                  <a:pt x="4800475" y="2421510"/>
                </a:cubicBezTo>
                <a:cubicBezTo>
                  <a:pt x="4775316" y="2421510"/>
                  <a:pt x="4755002" y="2401186"/>
                  <a:pt x="4755002" y="2376038"/>
                </a:cubicBezTo>
                <a:cubicBezTo>
                  <a:pt x="4755002" y="2350879"/>
                  <a:pt x="4775316" y="2330565"/>
                  <a:pt x="4800475" y="2330565"/>
                </a:cubicBezTo>
                <a:close/>
                <a:moveTo>
                  <a:pt x="4993964" y="2310251"/>
                </a:moveTo>
                <a:cubicBezTo>
                  <a:pt x="5004608" y="2310251"/>
                  <a:pt x="5013313" y="2318956"/>
                  <a:pt x="5013313" y="2329600"/>
                </a:cubicBezTo>
                <a:cubicBezTo>
                  <a:pt x="5013313" y="2340245"/>
                  <a:pt x="5004608" y="2348949"/>
                  <a:pt x="4993964" y="2348949"/>
                </a:cubicBezTo>
                <a:cubicBezTo>
                  <a:pt x="4983320" y="2348949"/>
                  <a:pt x="4974615" y="2340245"/>
                  <a:pt x="4974615" y="2329600"/>
                </a:cubicBezTo>
                <a:cubicBezTo>
                  <a:pt x="4974615" y="2318956"/>
                  <a:pt x="4983320" y="2310251"/>
                  <a:pt x="4993964" y="2310251"/>
                </a:cubicBezTo>
                <a:close/>
                <a:moveTo>
                  <a:pt x="4402851" y="2307356"/>
                </a:moveTo>
                <a:cubicBezTo>
                  <a:pt x="4417365" y="2307356"/>
                  <a:pt x="4429939" y="2319930"/>
                  <a:pt x="4429939" y="2334445"/>
                </a:cubicBezTo>
                <a:cubicBezTo>
                  <a:pt x="4429939" y="2348959"/>
                  <a:pt x="4418330" y="2361533"/>
                  <a:pt x="4402851" y="2361533"/>
                </a:cubicBezTo>
                <a:cubicBezTo>
                  <a:pt x="4388337" y="2361533"/>
                  <a:pt x="4375762" y="2348959"/>
                  <a:pt x="4375762" y="2334445"/>
                </a:cubicBezTo>
                <a:cubicBezTo>
                  <a:pt x="4375762" y="2319930"/>
                  <a:pt x="4388337" y="2307356"/>
                  <a:pt x="4402851" y="2307356"/>
                </a:cubicBezTo>
                <a:close/>
                <a:moveTo>
                  <a:pt x="12574" y="2238665"/>
                </a:moveTo>
                <a:lnTo>
                  <a:pt x="13539" y="2238665"/>
                </a:lnTo>
                <a:lnTo>
                  <a:pt x="13539" y="2239630"/>
                </a:lnTo>
                <a:close/>
                <a:moveTo>
                  <a:pt x="408258" y="2224151"/>
                </a:moveTo>
                <a:cubicBezTo>
                  <a:pt x="420832" y="2224151"/>
                  <a:pt x="430502" y="2233831"/>
                  <a:pt x="430502" y="2246405"/>
                </a:cubicBezTo>
                <a:cubicBezTo>
                  <a:pt x="430502" y="2258979"/>
                  <a:pt x="420832" y="2268659"/>
                  <a:pt x="408258" y="2268659"/>
                </a:cubicBezTo>
                <a:cubicBezTo>
                  <a:pt x="395684" y="2268659"/>
                  <a:pt x="386004" y="2258979"/>
                  <a:pt x="386004" y="2246405"/>
                </a:cubicBezTo>
                <a:cubicBezTo>
                  <a:pt x="386004" y="2233831"/>
                  <a:pt x="395684" y="2224151"/>
                  <a:pt x="408258" y="2224151"/>
                </a:cubicBezTo>
                <a:close/>
                <a:moveTo>
                  <a:pt x="605628" y="2220281"/>
                </a:moveTo>
                <a:cubicBezTo>
                  <a:pt x="621107" y="2220281"/>
                  <a:pt x="634646" y="2232855"/>
                  <a:pt x="634646" y="2249299"/>
                </a:cubicBezTo>
                <a:cubicBezTo>
                  <a:pt x="634646" y="2265754"/>
                  <a:pt x="622072" y="2278328"/>
                  <a:pt x="605628" y="2278328"/>
                </a:cubicBezTo>
                <a:cubicBezTo>
                  <a:pt x="590138" y="2278328"/>
                  <a:pt x="576599" y="2265754"/>
                  <a:pt x="576599" y="2249299"/>
                </a:cubicBezTo>
                <a:cubicBezTo>
                  <a:pt x="576599" y="2232855"/>
                  <a:pt x="589173" y="2220281"/>
                  <a:pt x="605628" y="2220281"/>
                </a:cubicBezTo>
                <a:close/>
                <a:moveTo>
                  <a:pt x="4577956" y="2155459"/>
                </a:moveTo>
                <a:lnTo>
                  <a:pt x="4578931" y="2156424"/>
                </a:lnTo>
                <a:lnTo>
                  <a:pt x="4577956" y="2156424"/>
                </a:lnTo>
                <a:lnTo>
                  <a:pt x="4576991" y="2156424"/>
                </a:lnTo>
                <a:close/>
                <a:moveTo>
                  <a:pt x="216708" y="2155459"/>
                </a:moveTo>
                <a:cubicBezTo>
                  <a:pt x="239927" y="2155459"/>
                  <a:pt x="258311" y="2173843"/>
                  <a:pt x="258311" y="2197062"/>
                </a:cubicBezTo>
                <a:cubicBezTo>
                  <a:pt x="258311" y="2220281"/>
                  <a:pt x="238962" y="2239630"/>
                  <a:pt x="216708" y="2239630"/>
                </a:cubicBezTo>
                <a:cubicBezTo>
                  <a:pt x="193490" y="2239630"/>
                  <a:pt x="175106" y="2221246"/>
                  <a:pt x="175106" y="2198027"/>
                </a:cubicBezTo>
                <a:cubicBezTo>
                  <a:pt x="175106" y="2174808"/>
                  <a:pt x="193490" y="2155459"/>
                  <a:pt x="216708" y="2155459"/>
                </a:cubicBezTo>
                <a:close/>
                <a:moveTo>
                  <a:pt x="4783056" y="2151589"/>
                </a:moveTo>
                <a:cubicBezTo>
                  <a:pt x="4809179" y="2151589"/>
                  <a:pt x="4830458" y="2172878"/>
                  <a:pt x="4830458" y="2198991"/>
                </a:cubicBezTo>
                <a:cubicBezTo>
                  <a:pt x="4831433" y="2225115"/>
                  <a:pt x="4809179" y="2246394"/>
                  <a:pt x="4783056" y="2246394"/>
                </a:cubicBezTo>
                <a:cubicBezTo>
                  <a:pt x="4756932" y="2246394"/>
                  <a:pt x="4735653" y="2225115"/>
                  <a:pt x="4735653" y="2198991"/>
                </a:cubicBezTo>
                <a:cubicBezTo>
                  <a:pt x="4735653" y="2172878"/>
                  <a:pt x="4756932" y="2151589"/>
                  <a:pt x="4783056" y="2151589"/>
                </a:cubicBezTo>
                <a:close/>
                <a:moveTo>
                  <a:pt x="4379633" y="2133215"/>
                </a:moveTo>
                <a:cubicBezTo>
                  <a:pt x="4395112" y="2133215"/>
                  <a:pt x="4408661" y="2145789"/>
                  <a:pt x="4408661" y="2162233"/>
                </a:cubicBezTo>
                <a:cubicBezTo>
                  <a:pt x="4408661" y="2177713"/>
                  <a:pt x="4395112" y="2191262"/>
                  <a:pt x="4379633" y="2191262"/>
                </a:cubicBezTo>
                <a:cubicBezTo>
                  <a:pt x="4364154" y="2191262"/>
                  <a:pt x="4350614" y="2178688"/>
                  <a:pt x="4350614" y="2162233"/>
                </a:cubicBezTo>
                <a:cubicBezTo>
                  <a:pt x="4350614" y="2146754"/>
                  <a:pt x="4363189" y="2133215"/>
                  <a:pt x="4379633" y="2133215"/>
                </a:cubicBezTo>
                <a:close/>
                <a:moveTo>
                  <a:pt x="4974615" y="2131275"/>
                </a:moveTo>
                <a:cubicBezTo>
                  <a:pt x="4985260" y="2131275"/>
                  <a:pt x="4993964" y="2139979"/>
                  <a:pt x="4993964" y="2150624"/>
                </a:cubicBezTo>
                <a:cubicBezTo>
                  <a:pt x="4993964" y="2161268"/>
                  <a:pt x="4985260" y="2169973"/>
                  <a:pt x="4974615" y="2169973"/>
                </a:cubicBezTo>
                <a:cubicBezTo>
                  <a:pt x="4963971" y="2169973"/>
                  <a:pt x="4955266" y="2161268"/>
                  <a:pt x="4955266" y="2150624"/>
                </a:cubicBezTo>
                <a:cubicBezTo>
                  <a:pt x="4955266" y="2139979"/>
                  <a:pt x="4963971" y="2131275"/>
                  <a:pt x="4974615" y="2131275"/>
                </a:cubicBezTo>
                <a:close/>
                <a:moveTo>
                  <a:pt x="38698" y="2059689"/>
                </a:moveTo>
                <a:lnTo>
                  <a:pt x="39663" y="2060654"/>
                </a:lnTo>
                <a:lnTo>
                  <a:pt x="38698" y="2060654"/>
                </a:lnTo>
                <a:close/>
                <a:moveTo>
                  <a:pt x="637540" y="2050974"/>
                </a:moveTo>
                <a:cubicBezTo>
                  <a:pt x="653019" y="2050974"/>
                  <a:pt x="665594" y="2063548"/>
                  <a:pt x="665594" y="2079027"/>
                </a:cubicBezTo>
                <a:cubicBezTo>
                  <a:pt x="664629" y="2094507"/>
                  <a:pt x="652055" y="2107081"/>
                  <a:pt x="637540" y="2107081"/>
                </a:cubicBezTo>
                <a:cubicBezTo>
                  <a:pt x="622061" y="2107081"/>
                  <a:pt x="609487" y="2094507"/>
                  <a:pt x="609487" y="2079027"/>
                </a:cubicBezTo>
                <a:cubicBezTo>
                  <a:pt x="609487" y="2063548"/>
                  <a:pt x="622061" y="2050974"/>
                  <a:pt x="637540" y="2050974"/>
                </a:cubicBezTo>
                <a:close/>
                <a:moveTo>
                  <a:pt x="437286" y="2046140"/>
                </a:moveTo>
                <a:cubicBezTo>
                  <a:pt x="451801" y="2046140"/>
                  <a:pt x="463400" y="2057749"/>
                  <a:pt x="463400" y="2072263"/>
                </a:cubicBezTo>
                <a:cubicBezTo>
                  <a:pt x="463400" y="2086778"/>
                  <a:pt x="451801" y="2098387"/>
                  <a:pt x="437286" y="2098387"/>
                </a:cubicBezTo>
                <a:cubicBezTo>
                  <a:pt x="422772" y="2098387"/>
                  <a:pt x="411163" y="2086778"/>
                  <a:pt x="411163" y="2072263"/>
                </a:cubicBezTo>
                <a:cubicBezTo>
                  <a:pt x="411163" y="2057749"/>
                  <a:pt x="422772" y="2046140"/>
                  <a:pt x="437286" y="2046140"/>
                </a:cubicBezTo>
                <a:close/>
                <a:moveTo>
                  <a:pt x="4541198" y="1982283"/>
                </a:moveTo>
                <a:cubicBezTo>
                  <a:pt x="4542173" y="1982283"/>
                  <a:pt x="4542173" y="1982283"/>
                  <a:pt x="4542173" y="1983248"/>
                </a:cubicBezTo>
                <a:cubicBezTo>
                  <a:pt x="4542173" y="1984223"/>
                  <a:pt x="4542173" y="1984223"/>
                  <a:pt x="4541198" y="1984223"/>
                </a:cubicBezTo>
                <a:cubicBezTo>
                  <a:pt x="4540233" y="1984223"/>
                  <a:pt x="4540233" y="1984223"/>
                  <a:pt x="4540233" y="1983248"/>
                </a:cubicBezTo>
                <a:cubicBezTo>
                  <a:pt x="4540233" y="1982283"/>
                  <a:pt x="4540233" y="1982283"/>
                  <a:pt x="4541198" y="1982283"/>
                </a:cubicBezTo>
                <a:close/>
                <a:moveTo>
                  <a:pt x="247666" y="1980353"/>
                </a:moveTo>
                <a:cubicBezTo>
                  <a:pt x="270885" y="1980353"/>
                  <a:pt x="289259" y="1998737"/>
                  <a:pt x="289259" y="2021956"/>
                </a:cubicBezTo>
                <a:cubicBezTo>
                  <a:pt x="289259" y="2044210"/>
                  <a:pt x="269910" y="2063559"/>
                  <a:pt x="247666" y="2063559"/>
                </a:cubicBezTo>
                <a:cubicBezTo>
                  <a:pt x="224448" y="2063559"/>
                  <a:pt x="206064" y="2045175"/>
                  <a:pt x="206064" y="2021956"/>
                </a:cubicBezTo>
                <a:cubicBezTo>
                  <a:pt x="206064" y="1998737"/>
                  <a:pt x="224448" y="1980353"/>
                  <a:pt x="247666" y="1980353"/>
                </a:cubicBezTo>
                <a:close/>
                <a:moveTo>
                  <a:pt x="4752108" y="1973578"/>
                </a:moveTo>
                <a:cubicBezTo>
                  <a:pt x="4778221" y="1973578"/>
                  <a:pt x="4800475" y="1994867"/>
                  <a:pt x="4800475" y="2021955"/>
                </a:cubicBezTo>
                <a:cubicBezTo>
                  <a:pt x="4800475" y="2049044"/>
                  <a:pt x="4779196" y="2070323"/>
                  <a:pt x="4752108" y="2070323"/>
                </a:cubicBezTo>
                <a:cubicBezTo>
                  <a:pt x="4725984" y="2070323"/>
                  <a:pt x="4703730" y="2049044"/>
                  <a:pt x="4703730" y="2021955"/>
                </a:cubicBezTo>
                <a:cubicBezTo>
                  <a:pt x="4703730" y="1995832"/>
                  <a:pt x="4725019" y="1973578"/>
                  <a:pt x="4752108" y="1973578"/>
                </a:cubicBezTo>
                <a:close/>
                <a:moveTo>
                  <a:pt x="4339970" y="1961004"/>
                </a:moveTo>
                <a:cubicBezTo>
                  <a:pt x="4357389" y="1961004"/>
                  <a:pt x="4370928" y="1974543"/>
                  <a:pt x="4370928" y="1991962"/>
                </a:cubicBezTo>
                <a:cubicBezTo>
                  <a:pt x="4370928" y="2009382"/>
                  <a:pt x="4357389" y="2022921"/>
                  <a:pt x="4339970" y="2022921"/>
                </a:cubicBezTo>
                <a:cubicBezTo>
                  <a:pt x="4322551" y="2022921"/>
                  <a:pt x="4309011" y="2009382"/>
                  <a:pt x="4309011" y="1991962"/>
                </a:cubicBezTo>
                <a:cubicBezTo>
                  <a:pt x="4309011" y="1974543"/>
                  <a:pt x="4322551" y="1961004"/>
                  <a:pt x="4339970" y="1961004"/>
                </a:cubicBezTo>
                <a:close/>
                <a:moveTo>
                  <a:pt x="4942692" y="1953264"/>
                </a:moveTo>
                <a:cubicBezTo>
                  <a:pt x="4953336" y="1953264"/>
                  <a:pt x="4962041" y="1961968"/>
                  <a:pt x="4962041" y="1972613"/>
                </a:cubicBezTo>
                <a:cubicBezTo>
                  <a:pt x="4962041" y="1983257"/>
                  <a:pt x="4953336" y="1991962"/>
                  <a:pt x="4942692" y="1991962"/>
                </a:cubicBezTo>
                <a:cubicBezTo>
                  <a:pt x="4932048" y="1991962"/>
                  <a:pt x="4923343" y="1983257"/>
                  <a:pt x="4923343" y="1972613"/>
                </a:cubicBezTo>
                <a:cubicBezTo>
                  <a:pt x="4923343" y="1961968"/>
                  <a:pt x="4932048" y="1953264"/>
                  <a:pt x="4942692" y="1953264"/>
                </a:cubicBezTo>
                <a:close/>
                <a:moveTo>
                  <a:pt x="683978" y="1882643"/>
                </a:moveTo>
                <a:cubicBezTo>
                  <a:pt x="699457" y="1882643"/>
                  <a:pt x="712032" y="1895217"/>
                  <a:pt x="712032" y="1910696"/>
                </a:cubicBezTo>
                <a:cubicBezTo>
                  <a:pt x="712032" y="1927140"/>
                  <a:pt x="699457" y="1938750"/>
                  <a:pt x="683978" y="1938750"/>
                </a:cubicBezTo>
                <a:cubicBezTo>
                  <a:pt x="668499" y="1938750"/>
                  <a:pt x="655925" y="1926176"/>
                  <a:pt x="655925" y="1910696"/>
                </a:cubicBezTo>
                <a:cubicBezTo>
                  <a:pt x="655925" y="1895217"/>
                  <a:pt x="668499" y="1882643"/>
                  <a:pt x="683978" y="1882643"/>
                </a:cubicBezTo>
                <a:close/>
                <a:moveTo>
                  <a:pt x="480819" y="1871034"/>
                </a:moveTo>
                <a:cubicBezTo>
                  <a:pt x="498238" y="1871034"/>
                  <a:pt x="511777" y="1884573"/>
                  <a:pt x="511777" y="1901992"/>
                </a:cubicBezTo>
                <a:cubicBezTo>
                  <a:pt x="512742" y="1918437"/>
                  <a:pt x="498238" y="1932951"/>
                  <a:pt x="480819" y="1932951"/>
                </a:cubicBezTo>
                <a:cubicBezTo>
                  <a:pt x="463400" y="1932951"/>
                  <a:pt x="449861" y="1919412"/>
                  <a:pt x="449861" y="1901992"/>
                </a:cubicBezTo>
                <a:cubicBezTo>
                  <a:pt x="449861" y="1884573"/>
                  <a:pt x="463400" y="1871034"/>
                  <a:pt x="480819" y="1871034"/>
                </a:cubicBezTo>
                <a:close/>
                <a:moveTo>
                  <a:pt x="4489926" y="1812012"/>
                </a:moveTo>
                <a:cubicBezTo>
                  <a:pt x="4490891" y="1812012"/>
                  <a:pt x="4491856" y="1812977"/>
                  <a:pt x="4491856" y="1813952"/>
                </a:cubicBezTo>
                <a:cubicBezTo>
                  <a:pt x="4491856" y="1814917"/>
                  <a:pt x="4490891" y="1815882"/>
                  <a:pt x="4489926" y="1815882"/>
                </a:cubicBezTo>
                <a:cubicBezTo>
                  <a:pt x="4488951" y="1815882"/>
                  <a:pt x="4487986" y="1814917"/>
                  <a:pt x="4487986" y="1813952"/>
                </a:cubicBezTo>
                <a:cubicBezTo>
                  <a:pt x="4487986" y="1812977"/>
                  <a:pt x="4488951" y="1812012"/>
                  <a:pt x="4489926" y="1812012"/>
                </a:cubicBezTo>
                <a:close/>
                <a:moveTo>
                  <a:pt x="291200" y="1807177"/>
                </a:moveTo>
                <a:cubicBezTo>
                  <a:pt x="314418" y="1807177"/>
                  <a:pt x="332803" y="1825561"/>
                  <a:pt x="332803" y="1848780"/>
                </a:cubicBezTo>
                <a:cubicBezTo>
                  <a:pt x="333767" y="1871999"/>
                  <a:pt x="314418" y="1890383"/>
                  <a:pt x="291200" y="1890383"/>
                </a:cubicBezTo>
                <a:cubicBezTo>
                  <a:pt x="267981" y="1890383"/>
                  <a:pt x="249597" y="1871999"/>
                  <a:pt x="249597" y="1848780"/>
                </a:cubicBezTo>
                <a:cubicBezTo>
                  <a:pt x="249597" y="1825561"/>
                  <a:pt x="267981" y="1807177"/>
                  <a:pt x="291200" y="1807177"/>
                </a:cubicBezTo>
                <a:close/>
                <a:moveTo>
                  <a:pt x="4707600" y="1803307"/>
                </a:moveTo>
                <a:cubicBezTo>
                  <a:pt x="4732748" y="1803307"/>
                  <a:pt x="4753072" y="1823621"/>
                  <a:pt x="4753072" y="1848779"/>
                </a:cubicBezTo>
                <a:cubicBezTo>
                  <a:pt x="4753072" y="1873928"/>
                  <a:pt x="4732748" y="1894252"/>
                  <a:pt x="4707600" y="1894252"/>
                </a:cubicBezTo>
                <a:cubicBezTo>
                  <a:pt x="4682441" y="1894252"/>
                  <a:pt x="4662127" y="1873928"/>
                  <a:pt x="4662127" y="1848779"/>
                </a:cubicBezTo>
                <a:cubicBezTo>
                  <a:pt x="4662127" y="1823621"/>
                  <a:pt x="4682441" y="1803307"/>
                  <a:pt x="4707600" y="1803307"/>
                </a:cubicBezTo>
                <a:close/>
                <a:moveTo>
                  <a:pt x="4285793" y="1794602"/>
                </a:moveTo>
                <a:cubicBezTo>
                  <a:pt x="4304167" y="1794602"/>
                  <a:pt x="4318681" y="1809116"/>
                  <a:pt x="4318681" y="1827490"/>
                </a:cubicBezTo>
                <a:cubicBezTo>
                  <a:pt x="4318681" y="1845874"/>
                  <a:pt x="4304167" y="1860388"/>
                  <a:pt x="4285793" y="1860388"/>
                </a:cubicBezTo>
                <a:cubicBezTo>
                  <a:pt x="4267409" y="1860388"/>
                  <a:pt x="4252894" y="1845874"/>
                  <a:pt x="4252894" y="1827490"/>
                </a:cubicBezTo>
                <a:cubicBezTo>
                  <a:pt x="4252894" y="1809116"/>
                  <a:pt x="4267409" y="1794602"/>
                  <a:pt x="4285793" y="1794602"/>
                </a:cubicBezTo>
                <a:close/>
                <a:moveTo>
                  <a:pt x="4897220" y="1778158"/>
                </a:moveTo>
                <a:cubicBezTo>
                  <a:pt x="4907905" y="1778158"/>
                  <a:pt x="4916569" y="1786822"/>
                  <a:pt x="4916569" y="1797507"/>
                </a:cubicBezTo>
                <a:cubicBezTo>
                  <a:pt x="4916569" y="1808192"/>
                  <a:pt x="4907905" y="1816856"/>
                  <a:pt x="4897220" y="1816856"/>
                </a:cubicBezTo>
                <a:cubicBezTo>
                  <a:pt x="4886535" y="1816856"/>
                  <a:pt x="4877871" y="1808192"/>
                  <a:pt x="4877871" y="1797507"/>
                </a:cubicBezTo>
                <a:cubicBezTo>
                  <a:pt x="4877871" y="1786822"/>
                  <a:pt x="4886535" y="1778158"/>
                  <a:pt x="4897220" y="1778158"/>
                </a:cubicBezTo>
                <a:close/>
                <a:moveTo>
                  <a:pt x="745895" y="1721076"/>
                </a:moveTo>
                <a:cubicBezTo>
                  <a:pt x="761374" y="1720111"/>
                  <a:pt x="773949" y="1732685"/>
                  <a:pt x="773949" y="1749129"/>
                </a:cubicBezTo>
                <a:cubicBezTo>
                  <a:pt x="773949" y="1764609"/>
                  <a:pt x="761374" y="1777193"/>
                  <a:pt x="745895" y="1777193"/>
                </a:cubicBezTo>
                <a:cubicBezTo>
                  <a:pt x="730416" y="1777193"/>
                  <a:pt x="717842" y="1764609"/>
                  <a:pt x="717842" y="1749129"/>
                </a:cubicBezTo>
                <a:cubicBezTo>
                  <a:pt x="717842" y="1733650"/>
                  <a:pt x="730416" y="1721076"/>
                  <a:pt x="745895" y="1721076"/>
                </a:cubicBezTo>
                <a:close/>
                <a:moveTo>
                  <a:pt x="538866" y="1695928"/>
                </a:moveTo>
                <a:cubicBezTo>
                  <a:pt x="560145" y="1695928"/>
                  <a:pt x="576599" y="1712372"/>
                  <a:pt x="576599" y="1733661"/>
                </a:cubicBezTo>
                <a:cubicBezTo>
                  <a:pt x="576599" y="1754940"/>
                  <a:pt x="559180" y="1771384"/>
                  <a:pt x="538866" y="1771384"/>
                </a:cubicBezTo>
                <a:cubicBezTo>
                  <a:pt x="518552" y="1771384"/>
                  <a:pt x="501133" y="1754940"/>
                  <a:pt x="501133" y="1733661"/>
                </a:cubicBezTo>
                <a:cubicBezTo>
                  <a:pt x="501133" y="1713347"/>
                  <a:pt x="517577" y="1695928"/>
                  <a:pt x="538866" y="1695928"/>
                </a:cubicBezTo>
                <a:close/>
                <a:moveTo>
                  <a:pt x="4425115" y="1648515"/>
                </a:moveTo>
                <a:cubicBezTo>
                  <a:pt x="4426080" y="1648515"/>
                  <a:pt x="4427045" y="1649480"/>
                  <a:pt x="4427045" y="1650445"/>
                </a:cubicBezTo>
                <a:cubicBezTo>
                  <a:pt x="4427045" y="1651420"/>
                  <a:pt x="4426080" y="1652385"/>
                  <a:pt x="4425115" y="1652385"/>
                </a:cubicBezTo>
                <a:cubicBezTo>
                  <a:pt x="4424140" y="1652385"/>
                  <a:pt x="4423175" y="1651420"/>
                  <a:pt x="4423175" y="1650445"/>
                </a:cubicBezTo>
                <a:cubicBezTo>
                  <a:pt x="4423175" y="1649480"/>
                  <a:pt x="4424140" y="1648515"/>
                  <a:pt x="4425115" y="1648515"/>
                </a:cubicBezTo>
                <a:close/>
                <a:moveTo>
                  <a:pt x="4650527" y="1641740"/>
                </a:moveTo>
                <a:cubicBezTo>
                  <a:pt x="4670841" y="1641740"/>
                  <a:pt x="4688250" y="1658184"/>
                  <a:pt x="4688250" y="1679473"/>
                </a:cubicBezTo>
                <a:cubicBezTo>
                  <a:pt x="4687285" y="1700752"/>
                  <a:pt x="4670841" y="1717206"/>
                  <a:pt x="4650527" y="1717206"/>
                </a:cubicBezTo>
                <a:cubicBezTo>
                  <a:pt x="4630213" y="1717206"/>
                  <a:pt x="4612794" y="1700752"/>
                  <a:pt x="4612794" y="1679473"/>
                </a:cubicBezTo>
                <a:cubicBezTo>
                  <a:pt x="4612794" y="1659159"/>
                  <a:pt x="4629238" y="1641740"/>
                  <a:pt x="4650527" y="1641740"/>
                </a:cubicBezTo>
                <a:close/>
                <a:moveTo>
                  <a:pt x="349246" y="1637881"/>
                </a:moveTo>
                <a:cubicBezTo>
                  <a:pt x="372465" y="1637881"/>
                  <a:pt x="390839" y="1656265"/>
                  <a:pt x="390839" y="1679484"/>
                </a:cubicBezTo>
                <a:cubicBezTo>
                  <a:pt x="390839" y="1702703"/>
                  <a:pt x="372465" y="1721087"/>
                  <a:pt x="349246" y="1721087"/>
                </a:cubicBezTo>
                <a:cubicBezTo>
                  <a:pt x="326028" y="1721087"/>
                  <a:pt x="307644" y="1702703"/>
                  <a:pt x="307644" y="1679484"/>
                </a:cubicBezTo>
                <a:cubicBezTo>
                  <a:pt x="307644" y="1656265"/>
                  <a:pt x="326028" y="1637881"/>
                  <a:pt x="349246" y="1637881"/>
                </a:cubicBezTo>
                <a:close/>
                <a:moveTo>
                  <a:pt x="4216136" y="1633036"/>
                </a:moveTo>
                <a:cubicBezTo>
                  <a:pt x="4235485" y="1633036"/>
                  <a:pt x="4250964" y="1648515"/>
                  <a:pt x="4250964" y="1667864"/>
                </a:cubicBezTo>
                <a:cubicBezTo>
                  <a:pt x="4250964" y="1687213"/>
                  <a:pt x="4235485" y="1702692"/>
                  <a:pt x="4216136" y="1702692"/>
                </a:cubicBezTo>
                <a:cubicBezTo>
                  <a:pt x="4196787" y="1702692"/>
                  <a:pt x="4181308" y="1687213"/>
                  <a:pt x="4181308" y="1667864"/>
                </a:cubicBezTo>
                <a:cubicBezTo>
                  <a:pt x="4181308" y="1648515"/>
                  <a:pt x="4196787" y="1633036"/>
                  <a:pt x="4216136" y="1633036"/>
                </a:cubicBezTo>
                <a:close/>
                <a:moveTo>
                  <a:pt x="4840138" y="1606922"/>
                </a:moveTo>
                <a:cubicBezTo>
                  <a:pt x="4850783" y="1606922"/>
                  <a:pt x="4859487" y="1615626"/>
                  <a:pt x="4859487" y="1626271"/>
                </a:cubicBezTo>
                <a:cubicBezTo>
                  <a:pt x="4859487" y="1636915"/>
                  <a:pt x="4850783" y="1645620"/>
                  <a:pt x="4840138" y="1645620"/>
                </a:cubicBezTo>
                <a:cubicBezTo>
                  <a:pt x="4829494" y="1645620"/>
                  <a:pt x="4820789" y="1636915"/>
                  <a:pt x="4820789" y="1626271"/>
                </a:cubicBezTo>
                <a:cubicBezTo>
                  <a:pt x="4820789" y="1615626"/>
                  <a:pt x="4829494" y="1606922"/>
                  <a:pt x="4840138" y="1606922"/>
                </a:cubicBezTo>
                <a:close/>
                <a:moveTo>
                  <a:pt x="822326" y="1563379"/>
                </a:moveTo>
                <a:cubicBezTo>
                  <a:pt x="837806" y="1563379"/>
                  <a:pt x="851345" y="1575953"/>
                  <a:pt x="851345" y="1592407"/>
                </a:cubicBezTo>
                <a:cubicBezTo>
                  <a:pt x="851345" y="1607887"/>
                  <a:pt x="837806" y="1621426"/>
                  <a:pt x="822326" y="1621426"/>
                </a:cubicBezTo>
                <a:cubicBezTo>
                  <a:pt x="806847" y="1621426"/>
                  <a:pt x="793298" y="1608852"/>
                  <a:pt x="793298" y="1592407"/>
                </a:cubicBezTo>
                <a:cubicBezTo>
                  <a:pt x="793298" y="1576928"/>
                  <a:pt x="805872" y="1563379"/>
                  <a:pt x="822326" y="1563379"/>
                </a:cubicBezTo>
                <a:close/>
                <a:moveTo>
                  <a:pt x="193480" y="1541136"/>
                </a:moveTo>
                <a:cubicBezTo>
                  <a:pt x="194445" y="1541136"/>
                  <a:pt x="194445" y="1542101"/>
                  <a:pt x="194445" y="1542101"/>
                </a:cubicBezTo>
                <a:cubicBezTo>
                  <a:pt x="194445" y="1542101"/>
                  <a:pt x="193480" y="1543066"/>
                  <a:pt x="193480" y="1543066"/>
                </a:cubicBezTo>
                <a:cubicBezTo>
                  <a:pt x="192515" y="1543066"/>
                  <a:pt x="192515" y="1542101"/>
                  <a:pt x="192515" y="1542101"/>
                </a:cubicBezTo>
                <a:cubicBezTo>
                  <a:pt x="192515" y="1541136"/>
                  <a:pt x="193480" y="1541136"/>
                  <a:pt x="193480" y="1541136"/>
                </a:cubicBezTo>
                <a:close/>
                <a:moveTo>
                  <a:pt x="610453" y="1530491"/>
                </a:moveTo>
                <a:cubicBezTo>
                  <a:pt x="633671" y="1530491"/>
                  <a:pt x="653020" y="1549840"/>
                  <a:pt x="653020" y="1573059"/>
                </a:cubicBezTo>
                <a:cubicBezTo>
                  <a:pt x="653985" y="1597243"/>
                  <a:pt x="634636" y="1615627"/>
                  <a:pt x="610453" y="1615627"/>
                </a:cubicBezTo>
                <a:cubicBezTo>
                  <a:pt x="587234" y="1615627"/>
                  <a:pt x="567885" y="1596278"/>
                  <a:pt x="567885" y="1573059"/>
                </a:cubicBezTo>
                <a:cubicBezTo>
                  <a:pt x="567885" y="1549840"/>
                  <a:pt x="587234" y="1530491"/>
                  <a:pt x="610453" y="1530491"/>
                </a:cubicBezTo>
                <a:close/>
                <a:moveTo>
                  <a:pt x="4578931" y="1490828"/>
                </a:moveTo>
                <a:cubicBezTo>
                  <a:pt x="4592815" y="1490828"/>
                  <a:pt x="4604079" y="1502092"/>
                  <a:pt x="4604079" y="1515976"/>
                </a:cubicBezTo>
                <a:cubicBezTo>
                  <a:pt x="4604079" y="1529871"/>
                  <a:pt x="4592815" y="1541135"/>
                  <a:pt x="4578931" y="1541135"/>
                </a:cubicBezTo>
                <a:cubicBezTo>
                  <a:pt x="4565036" y="1541135"/>
                  <a:pt x="4553772" y="1529871"/>
                  <a:pt x="4553772" y="1515976"/>
                </a:cubicBezTo>
                <a:cubicBezTo>
                  <a:pt x="4553772" y="1502092"/>
                  <a:pt x="4565036" y="1490828"/>
                  <a:pt x="4578931" y="1490828"/>
                </a:cubicBezTo>
                <a:close/>
                <a:moveTo>
                  <a:pt x="4346744" y="1489853"/>
                </a:moveTo>
                <a:cubicBezTo>
                  <a:pt x="4348349" y="1489853"/>
                  <a:pt x="4349639" y="1491153"/>
                  <a:pt x="4349639" y="1492758"/>
                </a:cubicBezTo>
                <a:cubicBezTo>
                  <a:pt x="4349639" y="1494363"/>
                  <a:pt x="4348349" y="1495653"/>
                  <a:pt x="4346744" y="1495653"/>
                </a:cubicBezTo>
                <a:cubicBezTo>
                  <a:pt x="4345139" y="1495653"/>
                  <a:pt x="4343839" y="1494363"/>
                  <a:pt x="4343839" y="1492758"/>
                </a:cubicBezTo>
                <a:cubicBezTo>
                  <a:pt x="4343839" y="1491153"/>
                  <a:pt x="4345139" y="1489853"/>
                  <a:pt x="4346744" y="1489853"/>
                </a:cubicBezTo>
                <a:close/>
                <a:moveTo>
                  <a:pt x="4131965" y="1479208"/>
                </a:moveTo>
                <a:cubicBezTo>
                  <a:pt x="4152289" y="1479208"/>
                  <a:pt x="4168734" y="1495652"/>
                  <a:pt x="4168734" y="1515976"/>
                </a:cubicBezTo>
                <a:cubicBezTo>
                  <a:pt x="4169699" y="1536290"/>
                  <a:pt x="4153254" y="1552734"/>
                  <a:pt x="4131965" y="1552734"/>
                </a:cubicBezTo>
                <a:cubicBezTo>
                  <a:pt x="4111651" y="1552734"/>
                  <a:pt x="4095207" y="1536290"/>
                  <a:pt x="4095207" y="1515976"/>
                </a:cubicBezTo>
                <a:cubicBezTo>
                  <a:pt x="4095207" y="1495652"/>
                  <a:pt x="4111651" y="1479208"/>
                  <a:pt x="4131965" y="1479208"/>
                </a:cubicBezTo>
                <a:close/>
                <a:moveTo>
                  <a:pt x="420833" y="1474374"/>
                </a:moveTo>
                <a:cubicBezTo>
                  <a:pt x="443087" y="1474374"/>
                  <a:pt x="461471" y="1492758"/>
                  <a:pt x="461471" y="1515012"/>
                </a:cubicBezTo>
                <a:cubicBezTo>
                  <a:pt x="461471" y="1537256"/>
                  <a:pt x="443087" y="1555640"/>
                  <a:pt x="420833" y="1555640"/>
                </a:cubicBezTo>
                <a:cubicBezTo>
                  <a:pt x="398589" y="1555640"/>
                  <a:pt x="380205" y="1537256"/>
                  <a:pt x="380205" y="1515012"/>
                </a:cubicBezTo>
                <a:cubicBezTo>
                  <a:pt x="380205" y="1492758"/>
                  <a:pt x="398589" y="1474374"/>
                  <a:pt x="420833" y="1474374"/>
                </a:cubicBezTo>
                <a:close/>
                <a:moveTo>
                  <a:pt x="4770481" y="1441486"/>
                </a:moveTo>
                <a:cubicBezTo>
                  <a:pt x="4781116" y="1441486"/>
                  <a:pt x="4788865" y="1450190"/>
                  <a:pt x="4788865" y="1459870"/>
                </a:cubicBezTo>
                <a:cubicBezTo>
                  <a:pt x="4788865" y="1470504"/>
                  <a:pt x="4780151" y="1478254"/>
                  <a:pt x="4770481" y="1478254"/>
                </a:cubicBezTo>
                <a:cubicBezTo>
                  <a:pt x="4759837" y="1478254"/>
                  <a:pt x="4752097" y="1469539"/>
                  <a:pt x="4752097" y="1459870"/>
                </a:cubicBezTo>
                <a:cubicBezTo>
                  <a:pt x="4752097" y="1449225"/>
                  <a:pt x="4760802" y="1441486"/>
                  <a:pt x="4770481" y="1441486"/>
                </a:cubicBezTo>
                <a:close/>
                <a:moveTo>
                  <a:pt x="913261" y="1414397"/>
                </a:moveTo>
                <a:cubicBezTo>
                  <a:pt x="929299" y="1414397"/>
                  <a:pt x="942290" y="1427388"/>
                  <a:pt x="942290" y="1443415"/>
                </a:cubicBezTo>
                <a:cubicBezTo>
                  <a:pt x="942290" y="1459453"/>
                  <a:pt x="929299" y="1472444"/>
                  <a:pt x="913261" y="1472444"/>
                </a:cubicBezTo>
                <a:cubicBezTo>
                  <a:pt x="897233" y="1472444"/>
                  <a:pt x="884243" y="1459453"/>
                  <a:pt x="884243" y="1443415"/>
                </a:cubicBezTo>
                <a:cubicBezTo>
                  <a:pt x="884243" y="1427388"/>
                  <a:pt x="897233" y="1414397"/>
                  <a:pt x="913261" y="1414397"/>
                </a:cubicBezTo>
                <a:close/>
                <a:moveTo>
                  <a:pt x="268946" y="1377629"/>
                </a:moveTo>
                <a:cubicBezTo>
                  <a:pt x="269911" y="1377629"/>
                  <a:pt x="269911" y="1378594"/>
                  <a:pt x="269911" y="1378594"/>
                </a:cubicBezTo>
                <a:cubicBezTo>
                  <a:pt x="269911" y="1378594"/>
                  <a:pt x="269911" y="1379569"/>
                  <a:pt x="268946" y="1379569"/>
                </a:cubicBezTo>
                <a:cubicBezTo>
                  <a:pt x="267981" y="1379569"/>
                  <a:pt x="267981" y="1378594"/>
                  <a:pt x="267981" y="1378594"/>
                </a:cubicBezTo>
                <a:cubicBezTo>
                  <a:pt x="267981" y="1377629"/>
                  <a:pt x="268946" y="1377629"/>
                  <a:pt x="268946" y="1377629"/>
                </a:cubicBezTo>
                <a:close/>
                <a:moveTo>
                  <a:pt x="695588" y="1372794"/>
                </a:moveTo>
                <a:cubicBezTo>
                  <a:pt x="721711" y="1372794"/>
                  <a:pt x="742025" y="1394073"/>
                  <a:pt x="742025" y="1419231"/>
                </a:cubicBezTo>
                <a:cubicBezTo>
                  <a:pt x="742990" y="1444380"/>
                  <a:pt x="721711" y="1465669"/>
                  <a:pt x="695588" y="1465669"/>
                </a:cubicBezTo>
                <a:cubicBezTo>
                  <a:pt x="669464" y="1465669"/>
                  <a:pt x="649150" y="1444380"/>
                  <a:pt x="649150" y="1419231"/>
                </a:cubicBezTo>
                <a:cubicBezTo>
                  <a:pt x="649150" y="1393108"/>
                  <a:pt x="670429" y="1372794"/>
                  <a:pt x="695588" y="1372794"/>
                </a:cubicBezTo>
                <a:close/>
                <a:moveTo>
                  <a:pt x="4495726" y="1344740"/>
                </a:moveTo>
                <a:cubicBezTo>
                  <a:pt x="4502501" y="1344740"/>
                  <a:pt x="4508300" y="1350540"/>
                  <a:pt x="4508300" y="1357314"/>
                </a:cubicBezTo>
                <a:cubicBezTo>
                  <a:pt x="4508300" y="1365054"/>
                  <a:pt x="4502501" y="1369889"/>
                  <a:pt x="4495726" y="1369889"/>
                </a:cubicBezTo>
                <a:cubicBezTo>
                  <a:pt x="4488961" y="1369889"/>
                  <a:pt x="4483151" y="1364089"/>
                  <a:pt x="4483151" y="1357314"/>
                </a:cubicBezTo>
                <a:cubicBezTo>
                  <a:pt x="4483151" y="1350540"/>
                  <a:pt x="4488961" y="1344740"/>
                  <a:pt x="4495726" y="1344740"/>
                </a:cubicBezTo>
                <a:close/>
                <a:moveTo>
                  <a:pt x="4254834" y="1338931"/>
                </a:moveTo>
                <a:cubicBezTo>
                  <a:pt x="4256764" y="1338931"/>
                  <a:pt x="4257729" y="1340871"/>
                  <a:pt x="4257729" y="1341836"/>
                </a:cubicBezTo>
                <a:cubicBezTo>
                  <a:pt x="4257729" y="1343766"/>
                  <a:pt x="4256764" y="1344741"/>
                  <a:pt x="4254834" y="1344741"/>
                </a:cubicBezTo>
                <a:cubicBezTo>
                  <a:pt x="4252894" y="1344741"/>
                  <a:pt x="4251929" y="1342801"/>
                  <a:pt x="4251929" y="1341836"/>
                </a:cubicBezTo>
                <a:cubicBezTo>
                  <a:pt x="4251929" y="1339896"/>
                  <a:pt x="4252894" y="1338931"/>
                  <a:pt x="4254834" y="1338931"/>
                </a:cubicBezTo>
                <a:close/>
                <a:moveTo>
                  <a:pt x="4035220" y="1332166"/>
                </a:moveTo>
                <a:cubicBezTo>
                  <a:pt x="4056499" y="1332166"/>
                  <a:pt x="4073918" y="1349575"/>
                  <a:pt x="4073918" y="1370864"/>
                </a:cubicBezTo>
                <a:cubicBezTo>
                  <a:pt x="4073918" y="1392143"/>
                  <a:pt x="4056499" y="1409562"/>
                  <a:pt x="4035220" y="1409562"/>
                </a:cubicBezTo>
                <a:cubicBezTo>
                  <a:pt x="4013941" y="1409562"/>
                  <a:pt x="3996522" y="1392143"/>
                  <a:pt x="3996522" y="1370864"/>
                </a:cubicBezTo>
                <a:cubicBezTo>
                  <a:pt x="3996522" y="1349575"/>
                  <a:pt x="4013941" y="1332166"/>
                  <a:pt x="4035220" y="1332166"/>
                </a:cubicBezTo>
                <a:close/>
                <a:moveTo>
                  <a:pt x="504038" y="1317652"/>
                </a:moveTo>
                <a:cubicBezTo>
                  <a:pt x="526292" y="1317652"/>
                  <a:pt x="543701" y="1335071"/>
                  <a:pt x="543701" y="1357315"/>
                </a:cubicBezTo>
                <a:cubicBezTo>
                  <a:pt x="543701" y="1379569"/>
                  <a:pt x="526292" y="1396988"/>
                  <a:pt x="504038" y="1396988"/>
                </a:cubicBezTo>
                <a:cubicBezTo>
                  <a:pt x="481784" y="1396988"/>
                  <a:pt x="464375" y="1378604"/>
                  <a:pt x="464375" y="1357315"/>
                </a:cubicBezTo>
                <a:cubicBezTo>
                  <a:pt x="464375" y="1335071"/>
                  <a:pt x="482759" y="1317652"/>
                  <a:pt x="504038" y="1317652"/>
                </a:cubicBezTo>
                <a:close/>
                <a:moveTo>
                  <a:pt x="4688250" y="1281849"/>
                </a:moveTo>
                <a:cubicBezTo>
                  <a:pt x="4697920" y="1281849"/>
                  <a:pt x="4706624" y="1289588"/>
                  <a:pt x="4706624" y="1299268"/>
                </a:cubicBezTo>
                <a:cubicBezTo>
                  <a:pt x="4706624" y="1308937"/>
                  <a:pt x="4697920" y="1316677"/>
                  <a:pt x="4688250" y="1316677"/>
                </a:cubicBezTo>
                <a:cubicBezTo>
                  <a:pt x="4678571" y="1316677"/>
                  <a:pt x="4670831" y="1308937"/>
                  <a:pt x="4670831" y="1299268"/>
                </a:cubicBezTo>
                <a:cubicBezTo>
                  <a:pt x="4670831" y="1289588"/>
                  <a:pt x="4678571" y="1281849"/>
                  <a:pt x="4688250" y="1281849"/>
                </a:cubicBezTo>
                <a:close/>
                <a:moveTo>
                  <a:pt x="1016790" y="1275084"/>
                </a:moveTo>
                <a:cubicBezTo>
                  <a:pt x="1033234" y="1275084"/>
                  <a:pt x="1045809" y="1288633"/>
                  <a:pt x="1045809" y="1304112"/>
                </a:cubicBezTo>
                <a:cubicBezTo>
                  <a:pt x="1045809" y="1319592"/>
                  <a:pt x="1032270" y="1333131"/>
                  <a:pt x="1016790" y="1333131"/>
                </a:cubicBezTo>
                <a:cubicBezTo>
                  <a:pt x="1000336" y="1333131"/>
                  <a:pt x="987762" y="1319592"/>
                  <a:pt x="987762" y="1304112"/>
                </a:cubicBezTo>
                <a:cubicBezTo>
                  <a:pt x="987762" y="1288633"/>
                  <a:pt x="1001311" y="1275084"/>
                  <a:pt x="1016790" y="1275084"/>
                </a:cubicBezTo>
                <a:close/>
                <a:moveTo>
                  <a:pt x="793297" y="1247031"/>
                </a:moveTo>
                <a:cubicBezTo>
                  <a:pt x="806847" y="1247031"/>
                  <a:pt x="817491" y="1257675"/>
                  <a:pt x="817491" y="1271214"/>
                </a:cubicBezTo>
                <a:cubicBezTo>
                  <a:pt x="818456" y="1284764"/>
                  <a:pt x="806847" y="1295408"/>
                  <a:pt x="793297" y="1295408"/>
                </a:cubicBezTo>
                <a:cubicBezTo>
                  <a:pt x="779758" y="1295408"/>
                  <a:pt x="769114" y="1284764"/>
                  <a:pt x="769114" y="1271214"/>
                </a:cubicBezTo>
                <a:cubicBezTo>
                  <a:pt x="769114" y="1257675"/>
                  <a:pt x="779758" y="1247031"/>
                  <a:pt x="793297" y="1247031"/>
                </a:cubicBezTo>
                <a:close/>
                <a:moveTo>
                  <a:pt x="356976" y="1218002"/>
                </a:moveTo>
                <a:cubicBezTo>
                  <a:pt x="357951" y="1218002"/>
                  <a:pt x="358916" y="1218967"/>
                  <a:pt x="358916" y="1219942"/>
                </a:cubicBezTo>
                <a:cubicBezTo>
                  <a:pt x="357951" y="1220907"/>
                  <a:pt x="357951" y="1221872"/>
                  <a:pt x="356976" y="1221872"/>
                </a:cubicBezTo>
                <a:cubicBezTo>
                  <a:pt x="356011" y="1221872"/>
                  <a:pt x="355046" y="1220907"/>
                  <a:pt x="355046" y="1219942"/>
                </a:cubicBezTo>
                <a:cubicBezTo>
                  <a:pt x="355046" y="1218967"/>
                  <a:pt x="356011" y="1218002"/>
                  <a:pt x="356976" y="1218002"/>
                </a:cubicBezTo>
                <a:close/>
                <a:moveTo>
                  <a:pt x="4400921" y="1204453"/>
                </a:moveTo>
                <a:cubicBezTo>
                  <a:pt x="4402851" y="1204453"/>
                  <a:pt x="4403826" y="1205418"/>
                  <a:pt x="4403826" y="1207358"/>
                </a:cubicBezTo>
                <a:cubicBezTo>
                  <a:pt x="4403826" y="1208323"/>
                  <a:pt x="4401886" y="1210263"/>
                  <a:pt x="4400921" y="1210263"/>
                </a:cubicBezTo>
                <a:cubicBezTo>
                  <a:pt x="4398981" y="1210263"/>
                  <a:pt x="4398016" y="1209288"/>
                  <a:pt x="4398016" y="1207358"/>
                </a:cubicBezTo>
                <a:cubicBezTo>
                  <a:pt x="4398016" y="1205418"/>
                  <a:pt x="4398981" y="1204453"/>
                  <a:pt x="4400921" y="1204453"/>
                </a:cubicBezTo>
                <a:close/>
                <a:moveTo>
                  <a:pt x="3924936" y="1197688"/>
                </a:moveTo>
                <a:cubicBezTo>
                  <a:pt x="3946225" y="1197688"/>
                  <a:pt x="3963634" y="1215107"/>
                  <a:pt x="3963634" y="1236386"/>
                </a:cubicBezTo>
                <a:cubicBezTo>
                  <a:pt x="3963634" y="1257665"/>
                  <a:pt x="3946225" y="1275084"/>
                  <a:pt x="3924936" y="1275084"/>
                </a:cubicBezTo>
                <a:cubicBezTo>
                  <a:pt x="3903657" y="1275084"/>
                  <a:pt x="3886238" y="1257665"/>
                  <a:pt x="3886238" y="1236386"/>
                </a:cubicBezTo>
                <a:cubicBezTo>
                  <a:pt x="3886238" y="1215107"/>
                  <a:pt x="3903657" y="1197688"/>
                  <a:pt x="3924936" y="1197688"/>
                </a:cubicBezTo>
                <a:close/>
                <a:moveTo>
                  <a:pt x="4150348" y="1194783"/>
                </a:moveTo>
                <a:cubicBezTo>
                  <a:pt x="4152278" y="1194783"/>
                  <a:pt x="4154218" y="1196713"/>
                  <a:pt x="4154218" y="1198652"/>
                </a:cubicBezTo>
                <a:cubicBezTo>
                  <a:pt x="4154218" y="1201557"/>
                  <a:pt x="4153253" y="1202522"/>
                  <a:pt x="4150348" y="1202522"/>
                </a:cubicBezTo>
                <a:cubicBezTo>
                  <a:pt x="4148419" y="1202522"/>
                  <a:pt x="4146479" y="1200582"/>
                  <a:pt x="4146479" y="1198652"/>
                </a:cubicBezTo>
                <a:cubicBezTo>
                  <a:pt x="4146479" y="1196713"/>
                  <a:pt x="4148419" y="1194783"/>
                  <a:pt x="4150348" y="1194783"/>
                </a:cubicBezTo>
                <a:close/>
                <a:moveTo>
                  <a:pt x="599818" y="1167723"/>
                </a:moveTo>
                <a:cubicBezTo>
                  <a:pt x="621097" y="1167723"/>
                  <a:pt x="638516" y="1185103"/>
                  <a:pt x="638516" y="1206392"/>
                </a:cubicBezTo>
                <a:cubicBezTo>
                  <a:pt x="638516" y="1227671"/>
                  <a:pt x="621097" y="1245090"/>
                  <a:pt x="599818" y="1245090"/>
                </a:cubicBezTo>
                <a:cubicBezTo>
                  <a:pt x="578529" y="1245090"/>
                  <a:pt x="561120" y="1227671"/>
                  <a:pt x="561120" y="1206392"/>
                </a:cubicBezTo>
                <a:cubicBezTo>
                  <a:pt x="561120" y="1185103"/>
                  <a:pt x="578529" y="1167723"/>
                  <a:pt x="599818" y="1167723"/>
                </a:cubicBezTo>
                <a:close/>
                <a:moveTo>
                  <a:pt x="1131910" y="1131911"/>
                </a:moveTo>
                <a:cubicBezTo>
                  <a:pt x="1156093" y="1131911"/>
                  <a:pt x="1174477" y="1151260"/>
                  <a:pt x="1174477" y="1174479"/>
                </a:cubicBezTo>
                <a:cubicBezTo>
                  <a:pt x="1175442" y="1197688"/>
                  <a:pt x="1156093" y="1217037"/>
                  <a:pt x="1131910" y="1217037"/>
                </a:cubicBezTo>
                <a:cubicBezTo>
                  <a:pt x="1107726" y="1217037"/>
                  <a:pt x="1089342" y="1197688"/>
                  <a:pt x="1089342" y="1174479"/>
                </a:cubicBezTo>
                <a:cubicBezTo>
                  <a:pt x="1089342" y="1150295"/>
                  <a:pt x="1108691" y="1131911"/>
                  <a:pt x="1131910" y="1131911"/>
                </a:cubicBezTo>
                <a:close/>
                <a:moveTo>
                  <a:pt x="4595375" y="1126125"/>
                </a:moveTo>
                <a:cubicBezTo>
                  <a:pt x="4605045" y="1126125"/>
                  <a:pt x="4612784" y="1133865"/>
                  <a:pt x="4612784" y="1143544"/>
                </a:cubicBezTo>
                <a:cubicBezTo>
                  <a:pt x="4612784" y="1153214"/>
                  <a:pt x="4605045" y="1160953"/>
                  <a:pt x="4595375" y="1160953"/>
                </a:cubicBezTo>
                <a:cubicBezTo>
                  <a:pt x="4585696" y="1160953"/>
                  <a:pt x="4577956" y="1153214"/>
                  <a:pt x="4577956" y="1143544"/>
                </a:cubicBezTo>
                <a:cubicBezTo>
                  <a:pt x="4577956" y="1133865"/>
                  <a:pt x="4585696" y="1126125"/>
                  <a:pt x="4595375" y="1126125"/>
                </a:cubicBezTo>
                <a:close/>
                <a:moveTo>
                  <a:pt x="903592" y="1109666"/>
                </a:moveTo>
                <a:cubicBezTo>
                  <a:pt x="916420" y="1109666"/>
                  <a:pt x="926811" y="1120056"/>
                  <a:pt x="926811" y="1132884"/>
                </a:cubicBezTo>
                <a:cubicBezTo>
                  <a:pt x="926811" y="1145713"/>
                  <a:pt x="916420" y="1156103"/>
                  <a:pt x="903592" y="1156103"/>
                </a:cubicBezTo>
                <a:cubicBezTo>
                  <a:pt x="890763" y="1156103"/>
                  <a:pt x="880373" y="1145713"/>
                  <a:pt x="880373" y="1132884"/>
                </a:cubicBezTo>
                <a:cubicBezTo>
                  <a:pt x="880373" y="1120056"/>
                  <a:pt x="890763" y="1109666"/>
                  <a:pt x="903592" y="1109666"/>
                </a:cubicBezTo>
                <a:close/>
                <a:moveTo>
                  <a:pt x="3803033" y="1073862"/>
                </a:moveTo>
                <a:cubicBezTo>
                  <a:pt x="3824311" y="1073862"/>
                  <a:pt x="3841730" y="1091281"/>
                  <a:pt x="3841730" y="1112560"/>
                </a:cubicBezTo>
                <a:cubicBezTo>
                  <a:pt x="3842695" y="1133839"/>
                  <a:pt x="3825286" y="1151258"/>
                  <a:pt x="3803033" y="1151258"/>
                </a:cubicBezTo>
                <a:cubicBezTo>
                  <a:pt x="3781754" y="1151258"/>
                  <a:pt x="3764335" y="1133839"/>
                  <a:pt x="3764335" y="1112560"/>
                </a:cubicBezTo>
                <a:cubicBezTo>
                  <a:pt x="3764335" y="1091281"/>
                  <a:pt x="3781754" y="1073862"/>
                  <a:pt x="3803033" y="1073862"/>
                </a:cubicBezTo>
                <a:close/>
                <a:moveTo>
                  <a:pt x="455661" y="1067116"/>
                </a:moveTo>
                <a:cubicBezTo>
                  <a:pt x="456636" y="1067116"/>
                  <a:pt x="457601" y="1068081"/>
                  <a:pt x="457601" y="1069046"/>
                </a:cubicBezTo>
                <a:cubicBezTo>
                  <a:pt x="457601" y="1070021"/>
                  <a:pt x="456636" y="1070986"/>
                  <a:pt x="455661" y="1070986"/>
                </a:cubicBezTo>
                <a:cubicBezTo>
                  <a:pt x="454696" y="1070986"/>
                  <a:pt x="453731" y="1070021"/>
                  <a:pt x="453731" y="1069046"/>
                </a:cubicBezTo>
                <a:cubicBezTo>
                  <a:pt x="453731" y="1068081"/>
                  <a:pt x="454696" y="1067116"/>
                  <a:pt x="455661" y="1067116"/>
                </a:cubicBezTo>
                <a:close/>
                <a:moveTo>
                  <a:pt x="4035219" y="1060321"/>
                </a:moveTo>
                <a:cubicBezTo>
                  <a:pt x="4038124" y="1060321"/>
                  <a:pt x="4040054" y="1062261"/>
                  <a:pt x="4040054" y="1065156"/>
                </a:cubicBezTo>
                <a:cubicBezTo>
                  <a:pt x="4040054" y="1068060"/>
                  <a:pt x="4037159" y="1070000"/>
                  <a:pt x="4035219" y="1070000"/>
                </a:cubicBezTo>
                <a:cubicBezTo>
                  <a:pt x="4032325" y="1070000"/>
                  <a:pt x="4030385" y="1068060"/>
                  <a:pt x="4030385" y="1065156"/>
                </a:cubicBezTo>
                <a:cubicBezTo>
                  <a:pt x="4030385" y="1062261"/>
                  <a:pt x="4032325" y="1060321"/>
                  <a:pt x="4035219" y="1060321"/>
                </a:cubicBezTo>
                <a:close/>
                <a:moveTo>
                  <a:pt x="706232" y="1023577"/>
                </a:moveTo>
                <a:cubicBezTo>
                  <a:pt x="727511" y="1023577"/>
                  <a:pt x="744930" y="1040996"/>
                  <a:pt x="744930" y="1062275"/>
                </a:cubicBezTo>
                <a:cubicBezTo>
                  <a:pt x="744930" y="1083553"/>
                  <a:pt x="727511" y="1100973"/>
                  <a:pt x="706232" y="1100973"/>
                </a:cubicBezTo>
                <a:cubicBezTo>
                  <a:pt x="684943" y="1100973"/>
                  <a:pt x="667534" y="1083553"/>
                  <a:pt x="667534" y="1062275"/>
                </a:cubicBezTo>
                <a:cubicBezTo>
                  <a:pt x="667534" y="1040996"/>
                  <a:pt x="684943" y="1023577"/>
                  <a:pt x="706232" y="1023577"/>
                </a:cubicBezTo>
                <a:close/>
                <a:moveTo>
                  <a:pt x="1259613" y="1001303"/>
                </a:moveTo>
                <a:cubicBezTo>
                  <a:pt x="1289606" y="1001303"/>
                  <a:pt x="1313790" y="1025487"/>
                  <a:pt x="1313790" y="1055480"/>
                </a:cubicBezTo>
                <a:cubicBezTo>
                  <a:pt x="1313790" y="1085473"/>
                  <a:pt x="1288631" y="1109657"/>
                  <a:pt x="1259613" y="1109657"/>
                </a:cubicBezTo>
                <a:cubicBezTo>
                  <a:pt x="1229619" y="1109657"/>
                  <a:pt x="1205436" y="1085473"/>
                  <a:pt x="1205436" y="1055480"/>
                </a:cubicBezTo>
                <a:cubicBezTo>
                  <a:pt x="1205436" y="1025487"/>
                  <a:pt x="1229619" y="1001303"/>
                  <a:pt x="1259613" y="1001303"/>
                </a:cubicBezTo>
                <a:close/>
                <a:moveTo>
                  <a:pt x="1024531" y="982927"/>
                </a:moveTo>
                <a:cubicBezTo>
                  <a:pt x="1036140" y="982927"/>
                  <a:pt x="1045810" y="992607"/>
                  <a:pt x="1045810" y="1004217"/>
                </a:cubicBezTo>
                <a:cubicBezTo>
                  <a:pt x="1045810" y="1015826"/>
                  <a:pt x="1036140" y="1025496"/>
                  <a:pt x="1024531" y="1025496"/>
                </a:cubicBezTo>
                <a:cubicBezTo>
                  <a:pt x="1012921" y="1025496"/>
                  <a:pt x="1003242" y="1015826"/>
                  <a:pt x="1003242" y="1004217"/>
                </a:cubicBezTo>
                <a:cubicBezTo>
                  <a:pt x="1003242" y="992607"/>
                  <a:pt x="1012921" y="982927"/>
                  <a:pt x="1024531" y="982927"/>
                </a:cubicBezTo>
                <a:close/>
                <a:moveTo>
                  <a:pt x="4490891" y="980047"/>
                </a:moveTo>
                <a:cubicBezTo>
                  <a:pt x="4499982" y="980047"/>
                  <a:pt x="4507345" y="987411"/>
                  <a:pt x="4507345" y="996492"/>
                </a:cubicBezTo>
                <a:cubicBezTo>
                  <a:pt x="4507345" y="1005582"/>
                  <a:pt x="4499982" y="1012946"/>
                  <a:pt x="4490891" y="1012946"/>
                </a:cubicBezTo>
                <a:cubicBezTo>
                  <a:pt x="4481811" y="1012946"/>
                  <a:pt x="4474447" y="1005582"/>
                  <a:pt x="4474447" y="996492"/>
                </a:cubicBezTo>
                <a:cubicBezTo>
                  <a:pt x="4474447" y="987411"/>
                  <a:pt x="4481811" y="980047"/>
                  <a:pt x="4490891" y="980047"/>
                </a:cubicBezTo>
                <a:close/>
                <a:moveTo>
                  <a:pt x="3671460" y="960673"/>
                </a:moveTo>
                <a:cubicBezTo>
                  <a:pt x="3692739" y="960673"/>
                  <a:pt x="3710158" y="978093"/>
                  <a:pt x="3710158" y="999371"/>
                </a:cubicBezTo>
                <a:cubicBezTo>
                  <a:pt x="3710158" y="1020650"/>
                  <a:pt x="3691774" y="1038070"/>
                  <a:pt x="3671460" y="1038070"/>
                </a:cubicBezTo>
                <a:cubicBezTo>
                  <a:pt x="3650181" y="1038070"/>
                  <a:pt x="3632762" y="1020650"/>
                  <a:pt x="3632762" y="999371"/>
                </a:cubicBezTo>
                <a:cubicBezTo>
                  <a:pt x="3632762" y="978093"/>
                  <a:pt x="3650181" y="960673"/>
                  <a:pt x="3671460" y="960673"/>
                </a:cubicBezTo>
                <a:close/>
                <a:moveTo>
                  <a:pt x="3909456" y="937462"/>
                </a:moveTo>
                <a:cubicBezTo>
                  <a:pt x="3912361" y="937462"/>
                  <a:pt x="3914291" y="939392"/>
                  <a:pt x="3914291" y="942296"/>
                </a:cubicBezTo>
                <a:cubicBezTo>
                  <a:pt x="3914291" y="945201"/>
                  <a:pt x="3911396" y="947131"/>
                  <a:pt x="3909456" y="947131"/>
                </a:cubicBezTo>
                <a:cubicBezTo>
                  <a:pt x="3906562" y="947131"/>
                  <a:pt x="3904622" y="945201"/>
                  <a:pt x="3904622" y="942296"/>
                </a:cubicBezTo>
                <a:cubicBezTo>
                  <a:pt x="3904622" y="939392"/>
                  <a:pt x="3906562" y="937462"/>
                  <a:pt x="3909456" y="937462"/>
                </a:cubicBezTo>
                <a:close/>
                <a:moveTo>
                  <a:pt x="564980" y="922967"/>
                </a:moveTo>
                <a:cubicBezTo>
                  <a:pt x="565955" y="922967"/>
                  <a:pt x="566920" y="923932"/>
                  <a:pt x="566920" y="924907"/>
                </a:cubicBezTo>
                <a:cubicBezTo>
                  <a:pt x="566920" y="925872"/>
                  <a:pt x="565955" y="926838"/>
                  <a:pt x="564980" y="926838"/>
                </a:cubicBezTo>
                <a:cubicBezTo>
                  <a:pt x="564015" y="926838"/>
                  <a:pt x="563050" y="925872"/>
                  <a:pt x="563050" y="924907"/>
                </a:cubicBezTo>
                <a:cubicBezTo>
                  <a:pt x="563050" y="923932"/>
                  <a:pt x="564015" y="922967"/>
                  <a:pt x="564980" y="922967"/>
                </a:cubicBezTo>
                <a:close/>
                <a:moveTo>
                  <a:pt x="4176472" y="913278"/>
                </a:moveTo>
                <a:cubicBezTo>
                  <a:pt x="4185177" y="913278"/>
                  <a:pt x="4191951" y="920053"/>
                  <a:pt x="4191951" y="928758"/>
                </a:cubicBezTo>
                <a:cubicBezTo>
                  <a:pt x="4190986" y="937462"/>
                  <a:pt x="4184212" y="944236"/>
                  <a:pt x="4176472" y="944236"/>
                </a:cubicBezTo>
                <a:cubicBezTo>
                  <a:pt x="4167768" y="944236"/>
                  <a:pt x="4160993" y="937462"/>
                  <a:pt x="4160993" y="928758"/>
                </a:cubicBezTo>
                <a:cubicBezTo>
                  <a:pt x="4160993" y="920053"/>
                  <a:pt x="4167768" y="913278"/>
                  <a:pt x="4176472" y="913278"/>
                </a:cubicBezTo>
                <a:close/>
                <a:moveTo>
                  <a:pt x="1396995" y="899723"/>
                </a:moveTo>
                <a:cubicBezTo>
                  <a:pt x="1424084" y="899723"/>
                  <a:pt x="1446328" y="921976"/>
                  <a:pt x="1446328" y="949065"/>
                </a:cubicBezTo>
                <a:cubicBezTo>
                  <a:pt x="1446328" y="976154"/>
                  <a:pt x="1424084" y="998408"/>
                  <a:pt x="1396995" y="998408"/>
                </a:cubicBezTo>
                <a:cubicBezTo>
                  <a:pt x="1369907" y="998408"/>
                  <a:pt x="1347653" y="976154"/>
                  <a:pt x="1347653" y="949065"/>
                </a:cubicBezTo>
                <a:cubicBezTo>
                  <a:pt x="1347653" y="921976"/>
                  <a:pt x="1369907" y="899723"/>
                  <a:pt x="1396995" y="899723"/>
                </a:cubicBezTo>
                <a:close/>
                <a:moveTo>
                  <a:pt x="824266" y="891026"/>
                </a:moveTo>
                <a:cubicBezTo>
                  <a:pt x="844580" y="891026"/>
                  <a:pt x="861989" y="907471"/>
                  <a:pt x="861989" y="928760"/>
                </a:cubicBezTo>
                <a:cubicBezTo>
                  <a:pt x="861989" y="950039"/>
                  <a:pt x="844580" y="965518"/>
                  <a:pt x="824266" y="965518"/>
                </a:cubicBezTo>
                <a:cubicBezTo>
                  <a:pt x="803952" y="965518"/>
                  <a:pt x="786533" y="949074"/>
                  <a:pt x="786533" y="927795"/>
                </a:cubicBezTo>
                <a:cubicBezTo>
                  <a:pt x="786533" y="906506"/>
                  <a:pt x="802977" y="891026"/>
                  <a:pt x="824266" y="891026"/>
                </a:cubicBezTo>
                <a:close/>
                <a:moveTo>
                  <a:pt x="1155129" y="865867"/>
                </a:moveTo>
                <a:cubicBezTo>
                  <a:pt x="1165773" y="865867"/>
                  <a:pt x="1175453" y="874572"/>
                  <a:pt x="1175453" y="886181"/>
                </a:cubicBezTo>
                <a:cubicBezTo>
                  <a:pt x="1175453" y="897791"/>
                  <a:pt x="1166738" y="906506"/>
                  <a:pt x="1155129" y="906506"/>
                </a:cubicBezTo>
                <a:cubicBezTo>
                  <a:pt x="1144494" y="906506"/>
                  <a:pt x="1134815" y="897791"/>
                  <a:pt x="1134815" y="886181"/>
                </a:cubicBezTo>
                <a:cubicBezTo>
                  <a:pt x="1134815" y="875547"/>
                  <a:pt x="1143519" y="865867"/>
                  <a:pt x="1155129" y="865867"/>
                </a:cubicBezTo>
                <a:close/>
                <a:moveTo>
                  <a:pt x="3529252" y="861988"/>
                </a:moveTo>
                <a:cubicBezTo>
                  <a:pt x="3549566" y="861988"/>
                  <a:pt x="3566010" y="878432"/>
                  <a:pt x="3566010" y="898756"/>
                </a:cubicBezTo>
                <a:cubicBezTo>
                  <a:pt x="3566010" y="919070"/>
                  <a:pt x="3549566" y="935514"/>
                  <a:pt x="3529252" y="935514"/>
                </a:cubicBezTo>
                <a:cubicBezTo>
                  <a:pt x="3508928" y="935514"/>
                  <a:pt x="3492484" y="919070"/>
                  <a:pt x="3492484" y="898756"/>
                </a:cubicBezTo>
                <a:cubicBezTo>
                  <a:pt x="3492484" y="878432"/>
                  <a:pt x="3508928" y="861988"/>
                  <a:pt x="3529252" y="861988"/>
                </a:cubicBezTo>
                <a:close/>
                <a:moveTo>
                  <a:pt x="4376727" y="839757"/>
                </a:moveTo>
                <a:cubicBezTo>
                  <a:pt x="4385442" y="839757"/>
                  <a:pt x="4393181" y="846532"/>
                  <a:pt x="4393181" y="856202"/>
                </a:cubicBezTo>
                <a:cubicBezTo>
                  <a:pt x="4392206" y="865881"/>
                  <a:pt x="4385442" y="872656"/>
                  <a:pt x="4376727" y="872656"/>
                </a:cubicBezTo>
                <a:cubicBezTo>
                  <a:pt x="4368023" y="872656"/>
                  <a:pt x="4360283" y="865881"/>
                  <a:pt x="4360283" y="856202"/>
                </a:cubicBezTo>
                <a:cubicBezTo>
                  <a:pt x="4360283" y="847497"/>
                  <a:pt x="4367058" y="839757"/>
                  <a:pt x="4376727" y="839757"/>
                </a:cubicBezTo>
                <a:close/>
                <a:moveTo>
                  <a:pt x="3773048" y="824262"/>
                </a:moveTo>
                <a:cubicBezTo>
                  <a:pt x="3775943" y="824262"/>
                  <a:pt x="3778848" y="827167"/>
                  <a:pt x="3778848" y="830061"/>
                </a:cubicBezTo>
                <a:cubicBezTo>
                  <a:pt x="3778848" y="832966"/>
                  <a:pt x="3775943" y="835871"/>
                  <a:pt x="3773048" y="835871"/>
                </a:cubicBezTo>
                <a:cubicBezTo>
                  <a:pt x="3770144" y="835871"/>
                  <a:pt x="3767239" y="832966"/>
                  <a:pt x="3767239" y="830061"/>
                </a:cubicBezTo>
                <a:cubicBezTo>
                  <a:pt x="3767239" y="827167"/>
                  <a:pt x="3770144" y="824262"/>
                  <a:pt x="3773048" y="824262"/>
                </a:cubicBezTo>
                <a:close/>
                <a:moveTo>
                  <a:pt x="1543083" y="812646"/>
                </a:moveTo>
                <a:cubicBezTo>
                  <a:pt x="1566302" y="812646"/>
                  <a:pt x="1584676" y="831030"/>
                  <a:pt x="1584676" y="854249"/>
                </a:cubicBezTo>
                <a:cubicBezTo>
                  <a:pt x="1584676" y="877468"/>
                  <a:pt x="1566302" y="895842"/>
                  <a:pt x="1543083" y="895842"/>
                </a:cubicBezTo>
                <a:cubicBezTo>
                  <a:pt x="1519864" y="895842"/>
                  <a:pt x="1501480" y="877468"/>
                  <a:pt x="1501480" y="854249"/>
                </a:cubicBezTo>
                <a:cubicBezTo>
                  <a:pt x="1501480" y="831030"/>
                  <a:pt x="1519864" y="812646"/>
                  <a:pt x="1543083" y="812646"/>
                </a:cubicBezTo>
                <a:close/>
                <a:moveTo>
                  <a:pt x="683979" y="787523"/>
                </a:moveTo>
                <a:cubicBezTo>
                  <a:pt x="684954" y="787523"/>
                  <a:pt x="685919" y="788487"/>
                  <a:pt x="685919" y="789453"/>
                </a:cubicBezTo>
                <a:cubicBezTo>
                  <a:pt x="685919" y="790427"/>
                  <a:pt x="685919" y="791393"/>
                  <a:pt x="683979" y="791393"/>
                </a:cubicBezTo>
                <a:cubicBezTo>
                  <a:pt x="683014" y="791393"/>
                  <a:pt x="682049" y="790427"/>
                  <a:pt x="682049" y="789453"/>
                </a:cubicBezTo>
                <a:cubicBezTo>
                  <a:pt x="682049" y="788487"/>
                  <a:pt x="683014" y="787523"/>
                  <a:pt x="683979" y="787523"/>
                </a:cubicBezTo>
                <a:close/>
                <a:moveTo>
                  <a:pt x="3378330" y="777817"/>
                </a:moveTo>
                <a:cubicBezTo>
                  <a:pt x="3397029" y="777817"/>
                  <a:pt x="3412193" y="792981"/>
                  <a:pt x="3412193" y="811680"/>
                </a:cubicBezTo>
                <a:cubicBezTo>
                  <a:pt x="3412193" y="830379"/>
                  <a:pt x="3397029" y="845543"/>
                  <a:pt x="3378330" y="845543"/>
                </a:cubicBezTo>
                <a:cubicBezTo>
                  <a:pt x="3359631" y="845543"/>
                  <a:pt x="3344467" y="830379"/>
                  <a:pt x="3344467" y="811680"/>
                </a:cubicBezTo>
                <a:cubicBezTo>
                  <a:pt x="3344467" y="792981"/>
                  <a:pt x="3359631" y="777817"/>
                  <a:pt x="3378330" y="777817"/>
                </a:cubicBezTo>
                <a:close/>
                <a:moveTo>
                  <a:pt x="4048769" y="772035"/>
                </a:moveTo>
                <a:cubicBezTo>
                  <a:pt x="4066189" y="772035"/>
                  <a:pt x="4079728" y="785574"/>
                  <a:pt x="4079728" y="802994"/>
                </a:cubicBezTo>
                <a:cubicBezTo>
                  <a:pt x="4079728" y="820413"/>
                  <a:pt x="4065214" y="833952"/>
                  <a:pt x="4048769" y="833952"/>
                </a:cubicBezTo>
                <a:cubicBezTo>
                  <a:pt x="4031350" y="833952"/>
                  <a:pt x="4017811" y="820413"/>
                  <a:pt x="4017811" y="802994"/>
                </a:cubicBezTo>
                <a:cubicBezTo>
                  <a:pt x="4017811" y="785574"/>
                  <a:pt x="4031350" y="772035"/>
                  <a:pt x="4048769" y="772035"/>
                </a:cubicBezTo>
                <a:close/>
                <a:moveTo>
                  <a:pt x="951004" y="766227"/>
                </a:moveTo>
                <a:cubicBezTo>
                  <a:pt x="971318" y="766227"/>
                  <a:pt x="987762" y="782671"/>
                  <a:pt x="987762" y="802995"/>
                </a:cubicBezTo>
                <a:cubicBezTo>
                  <a:pt x="987762" y="823309"/>
                  <a:pt x="971318" y="839753"/>
                  <a:pt x="951004" y="839753"/>
                </a:cubicBezTo>
                <a:cubicBezTo>
                  <a:pt x="930680" y="839753"/>
                  <a:pt x="914236" y="823309"/>
                  <a:pt x="914236" y="802995"/>
                </a:cubicBezTo>
                <a:cubicBezTo>
                  <a:pt x="914236" y="782671"/>
                  <a:pt x="930680" y="766227"/>
                  <a:pt x="951004" y="766227"/>
                </a:cubicBezTo>
                <a:close/>
                <a:moveTo>
                  <a:pt x="1295406" y="761381"/>
                </a:moveTo>
                <a:cubicBezTo>
                  <a:pt x="1306050" y="761381"/>
                  <a:pt x="1313790" y="770086"/>
                  <a:pt x="1313790" y="779766"/>
                </a:cubicBezTo>
                <a:cubicBezTo>
                  <a:pt x="1313790" y="789435"/>
                  <a:pt x="1306050" y="798139"/>
                  <a:pt x="1295406" y="798139"/>
                </a:cubicBezTo>
                <a:cubicBezTo>
                  <a:pt x="1284761" y="798139"/>
                  <a:pt x="1277022" y="789435"/>
                  <a:pt x="1277022" y="779766"/>
                </a:cubicBezTo>
                <a:cubicBezTo>
                  <a:pt x="1277022" y="770086"/>
                  <a:pt x="1285726" y="761381"/>
                  <a:pt x="1295406" y="761381"/>
                </a:cubicBezTo>
                <a:close/>
                <a:moveTo>
                  <a:pt x="1697864" y="743954"/>
                </a:moveTo>
                <a:cubicBezTo>
                  <a:pt x="1715283" y="743954"/>
                  <a:pt x="1728823" y="757504"/>
                  <a:pt x="1728823" y="774913"/>
                </a:cubicBezTo>
                <a:cubicBezTo>
                  <a:pt x="1728823" y="791357"/>
                  <a:pt x="1714308" y="805872"/>
                  <a:pt x="1697864" y="805872"/>
                </a:cubicBezTo>
                <a:cubicBezTo>
                  <a:pt x="1680455" y="805872"/>
                  <a:pt x="1666906" y="792333"/>
                  <a:pt x="1666906" y="774913"/>
                </a:cubicBezTo>
                <a:cubicBezTo>
                  <a:pt x="1666906" y="757504"/>
                  <a:pt x="1680455" y="743954"/>
                  <a:pt x="1697864" y="743954"/>
                </a:cubicBezTo>
                <a:close/>
                <a:moveTo>
                  <a:pt x="3627926" y="723647"/>
                </a:moveTo>
                <a:cubicBezTo>
                  <a:pt x="3631796" y="723647"/>
                  <a:pt x="3633726" y="726551"/>
                  <a:pt x="3633726" y="729456"/>
                </a:cubicBezTo>
                <a:cubicBezTo>
                  <a:pt x="3633726" y="732351"/>
                  <a:pt x="3631796" y="735255"/>
                  <a:pt x="3627926" y="735255"/>
                </a:cubicBezTo>
                <a:cubicBezTo>
                  <a:pt x="3624057" y="735255"/>
                  <a:pt x="3622117" y="732351"/>
                  <a:pt x="3622117" y="729456"/>
                </a:cubicBezTo>
                <a:cubicBezTo>
                  <a:pt x="3622117" y="725576"/>
                  <a:pt x="3625022" y="723647"/>
                  <a:pt x="3627926" y="723647"/>
                </a:cubicBezTo>
                <a:close/>
                <a:moveTo>
                  <a:pt x="4251929" y="710123"/>
                </a:moveTo>
                <a:cubicBezTo>
                  <a:pt x="4260634" y="710123"/>
                  <a:pt x="4267408" y="716898"/>
                  <a:pt x="4267408" y="725602"/>
                </a:cubicBezTo>
                <a:cubicBezTo>
                  <a:pt x="4267408" y="734307"/>
                  <a:pt x="4260634" y="741082"/>
                  <a:pt x="4251929" y="741082"/>
                </a:cubicBezTo>
                <a:cubicBezTo>
                  <a:pt x="4243225" y="741082"/>
                  <a:pt x="4236450" y="734307"/>
                  <a:pt x="4236450" y="725602"/>
                </a:cubicBezTo>
                <a:cubicBezTo>
                  <a:pt x="4236450" y="716898"/>
                  <a:pt x="4243225" y="710123"/>
                  <a:pt x="4251929" y="710123"/>
                </a:cubicBezTo>
                <a:close/>
                <a:moveTo>
                  <a:pt x="3220623" y="710101"/>
                </a:moveTo>
                <a:cubicBezTo>
                  <a:pt x="3237078" y="710101"/>
                  <a:pt x="3249652" y="723640"/>
                  <a:pt x="3249652" y="739129"/>
                </a:cubicBezTo>
                <a:cubicBezTo>
                  <a:pt x="3249652" y="754609"/>
                  <a:pt x="3237078" y="768148"/>
                  <a:pt x="3220623" y="768148"/>
                </a:cubicBezTo>
                <a:cubicBezTo>
                  <a:pt x="3204179" y="768148"/>
                  <a:pt x="3191605" y="754609"/>
                  <a:pt x="3191605" y="739129"/>
                </a:cubicBezTo>
                <a:cubicBezTo>
                  <a:pt x="3191605" y="723640"/>
                  <a:pt x="3205144" y="710101"/>
                  <a:pt x="3220623" y="710101"/>
                </a:cubicBezTo>
                <a:close/>
                <a:moveTo>
                  <a:pt x="1858456" y="687847"/>
                </a:moveTo>
                <a:cubicBezTo>
                  <a:pt x="1870075" y="687847"/>
                  <a:pt x="1879745" y="697517"/>
                  <a:pt x="1879745" y="709136"/>
                </a:cubicBezTo>
                <a:cubicBezTo>
                  <a:pt x="1879745" y="720746"/>
                  <a:pt x="1870075" y="730416"/>
                  <a:pt x="1858456" y="730416"/>
                </a:cubicBezTo>
                <a:cubicBezTo>
                  <a:pt x="1846856" y="730416"/>
                  <a:pt x="1837177" y="720746"/>
                  <a:pt x="1837177" y="709136"/>
                </a:cubicBezTo>
                <a:cubicBezTo>
                  <a:pt x="1837177" y="697517"/>
                  <a:pt x="1846856" y="687847"/>
                  <a:pt x="1858456" y="687847"/>
                </a:cubicBezTo>
                <a:close/>
                <a:moveTo>
                  <a:pt x="1444398" y="666575"/>
                </a:moveTo>
                <a:cubicBezTo>
                  <a:pt x="1454067" y="666575"/>
                  <a:pt x="1461807" y="674315"/>
                  <a:pt x="1461807" y="683985"/>
                </a:cubicBezTo>
                <a:cubicBezTo>
                  <a:pt x="1461807" y="693664"/>
                  <a:pt x="1454067" y="701404"/>
                  <a:pt x="1444398" y="701404"/>
                </a:cubicBezTo>
                <a:cubicBezTo>
                  <a:pt x="1434718" y="701404"/>
                  <a:pt x="1426979" y="693664"/>
                  <a:pt x="1426979" y="683985"/>
                </a:cubicBezTo>
                <a:cubicBezTo>
                  <a:pt x="1426979" y="674315"/>
                  <a:pt x="1434718" y="666575"/>
                  <a:pt x="1444398" y="666575"/>
                </a:cubicBezTo>
                <a:close/>
                <a:moveTo>
                  <a:pt x="812657" y="659816"/>
                </a:moveTo>
                <a:cubicBezTo>
                  <a:pt x="813622" y="659816"/>
                  <a:pt x="815562" y="660781"/>
                  <a:pt x="815562" y="662721"/>
                </a:cubicBezTo>
                <a:cubicBezTo>
                  <a:pt x="815562" y="664651"/>
                  <a:pt x="814587" y="665616"/>
                  <a:pt x="812657" y="665616"/>
                </a:cubicBezTo>
                <a:cubicBezTo>
                  <a:pt x="811692" y="665616"/>
                  <a:pt x="809752" y="664651"/>
                  <a:pt x="809752" y="662721"/>
                </a:cubicBezTo>
                <a:cubicBezTo>
                  <a:pt x="809752" y="661746"/>
                  <a:pt x="810717" y="659816"/>
                  <a:pt x="812657" y="659816"/>
                </a:cubicBezTo>
                <a:close/>
                <a:moveTo>
                  <a:pt x="3911386" y="659808"/>
                </a:moveTo>
                <a:cubicBezTo>
                  <a:pt x="3927841" y="659808"/>
                  <a:pt x="3940415" y="673348"/>
                  <a:pt x="3940415" y="688837"/>
                </a:cubicBezTo>
                <a:cubicBezTo>
                  <a:pt x="3940415" y="704317"/>
                  <a:pt x="3927841" y="717856"/>
                  <a:pt x="3911386" y="717856"/>
                </a:cubicBezTo>
                <a:cubicBezTo>
                  <a:pt x="3894942" y="717856"/>
                  <a:pt x="3882368" y="704317"/>
                  <a:pt x="3882368" y="688837"/>
                </a:cubicBezTo>
                <a:cubicBezTo>
                  <a:pt x="3882368" y="673348"/>
                  <a:pt x="3895907" y="659808"/>
                  <a:pt x="3911386" y="659808"/>
                </a:cubicBezTo>
                <a:close/>
                <a:moveTo>
                  <a:pt x="3056172" y="654958"/>
                </a:moveTo>
                <a:cubicBezTo>
                  <a:pt x="3069711" y="654958"/>
                  <a:pt x="3081321" y="666568"/>
                  <a:pt x="3081321" y="680107"/>
                </a:cubicBezTo>
                <a:cubicBezTo>
                  <a:pt x="3081321" y="693656"/>
                  <a:pt x="3069711" y="705266"/>
                  <a:pt x="3056172" y="705266"/>
                </a:cubicBezTo>
                <a:cubicBezTo>
                  <a:pt x="3042623" y="705266"/>
                  <a:pt x="3031014" y="693656"/>
                  <a:pt x="3031014" y="680107"/>
                </a:cubicBezTo>
                <a:cubicBezTo>
                  <a:pt x="3031014" y="666568"/>
                  <a:pt x="3042623" y="654958"/>
                  <a:pt x="3056172" y="654958"/>
                </a:cubicBezTo>
                <a:close/>
                <a:moveTo>
                  <a:pt x="1088377" y="652071"/>
                </a:moveTo>
                <a:cubicBezTo>
                  <a:pt x="1108691" y="652071"/>
                  <a:pt x="1125135" y="668515"/>
                  <a:pt x="1125135" y="688839"/>
                </a:cubicBezTo>
                <a:cubicBezTo>
                  <a:pt x="1125135" y="708179"/>
                  <a:pt x="1108691" y="725598"/>
                  <a:pt x="1088377" y="725598"/>
                </a:cubicBezTo>
                <a:cubicBezTo>
                  <a:pt x="1068053" y="725598"/>
                  <a:pt x="1051609" y="709154"/>
                  <a:pt x="1051609" y="688839"/>
                </a:cubicBezTo>
                <a:cubicBezTo>
                  <a:pt x="1051609" y="668515"/>
                  <a:pt x="1068053" y="652071"/>
                  <a:pt x="1088377" y="652071"/>
                </a:cubicBezTo>
                <a:close/>
                <a:moveTo>
                  <a:pt x="2024867" y="643339"/>
                </a:moveTo>
                <a:cubicBezTo>
                  <a:pt x="2032606" y="643339"/>
                  <a:pt x="2039371" y="650114"/>
                  <a:pt x="2039371" y="657853"/>
                </a:cubicBezTo>
                <a:cubicBezTo>
                  <a:pt x="2039371" y="665593"/>
                  <a:pt x="2032606" y="672367"/>
                  <a:pt x="2024867" y="672367"/>
                </a:cubicBezTo>
                <a:cubicBezTo>
                  <a:pt x="2017127" y="672367"/>
                  <a:pt x="2010353" y="665593"/>
                  <a:pt x="2010353" y="657853"/>
                </a:cubicBezTo>
                <a:cubicBezTo>
                  <a:pt x="2010353" y="650114"/>
                  <a:pt x="2017127" y="643339"/>
                  <a:pt x="2024867" y="643339"/>
                </a:cubicBezTo>
                <a:close/>
                <a:moveTo>
                  <a:pt x="3475074" y="633676"/>
                </a:moveTo>
                <a:cubicBezTo>
                  <a:pt x="3478812" y="633676"/>
                  <a:pt x="3481849" y="636713"/>
                  <a:pt x="3481849" y="640451"/>
                </a:cubicBezTo>
                <a:cubicBezTo>
                  <a:pt x="3481849" y="644188"/>
                  <a:pt x="3478812" y="647225"/>
                  <a:pt x="3475074" y="647225"/>
                </a:cubicBezTo>
                <a:cubicBezTo>
                  <a:pt x="3471337" y="647225"/>
                  <a:pt x="3468300" y="644188"/>
                  <a:pt x="3468300" y="640451"/>
                </a:cubicBezTo>
                <a:cubicBezTo>
                  <a:pt x="3468300" y="636713"/>
                  <a:pt x="3471337" y="633676"/>
                  <a:pt x="3475074" y="633676"/>
                </a:cubicBezTo>
                <a:close/>
                <a:moveTo>
                  <a:pt x="2887821" y="617224"/>
                </a:moveTo>
                <a:cubicBezTo>
                  <a:pt x="2899430" y="617224"/>
                  <a:pt x="2908145" y="625929"/>
                  <a:pt x="2908145" y="637538"/>
                </a:cubicBezTo>
                <a:cubicBezTo>
                  <a:pt x="2908145" y="649148"/>
                  <a:pt x="2899430" y="657863"/>
                  <a:pt x="2887821" y="657863"/>
                </a:cubicBezTo>
                <a:cubicBezTo>
                  <a:pt x="2876211" y="657863"/>
                  <a:pt x="2867507" y="649148"/>
                  <a:pt x="2867507" y="637538"/>
                </a:cubicBezTo>
                <a:cubicBezTo>
                  <a:pt x="2867507" y="625929"/>
                  <a:pt x="2876211" y="617224"/>
                  <a:pt x="2887821" y="617224"/>
                </a:cubicBezTo>
                <a:close/>
                <a:moveTo>
                  <a:pt x="2195138" y="609485"/>
                </a:moveTo>
                <a:cubicBezTo>
                  <a:pt x="2202086" y="609485"/>
                  <a:pt x="2207713" y="615113"/>
                  <a:pt x="2207713" y="622060"/>
                </a:cubicBezTo>
                <a:cubicBezTo>
                  <a:pt x="2207713" y="629008"/>
                  <a:pt x="2202086" y="634645"/>
                  <a:pt x="2195138" y="634645"/>
                </a:cubicBezTo>
                <a:cubicBezTo>
                  <a:pt x="2188191" y="634645"/>
                  <a:pt x="2182564" y="629008"/>
                  <a:pt x="2182564" y="622060"/>
                </a:cubicBezTo>
                <a:cubicBezTo>
                  <a:pt x="2182564" y="615113"/>
                  <a:pt x="2188191" y="609485"/>
                  <a:pt x="2195138" y="609485"/>
                </a:cubicBezTo>
                <a:close/>
                <a:moveTo>
                  <a:pt x="2715620" y="594006"/>
                </a:moveTo>
                <a:cubicBezTo>
                  <a:pt x="2724334" y="594006"/>
                  <a:pt x="2732074" y="601746"/>
                  <a:pt x="2732074" y="610450"/>
                </a:cubicBezTo>
                <a:cubicBezTo>
                  <a:pt x="2732074" y="620130"/>
                  <a:pt x="2725299" y="626894"/>
                  <a:pt x="2715620" y="626894"/>
                </a:cubicBezTo>
                <a:cubicBezTo>
                  <a:pt x="2706915" y="626894"/>
                  <a:pt x="2699176" y="619155"/>
                  <a:pt x="2699176" y="610450"/>
                </a:cubicBezTo>
                <a:cubicBezTo>
                  <a:pt x="2699176" y="601746"/>
                  <a:pt x="2706915" y="594006"/>
                  <a:pt x="2715620" y="594006"/>
                </a:cubicBezTo>
                <a:close/>
                <a:moveTo>
                  <a:pt x="2368304" y="590137"/>
                </a:moveTo>
                <a:cubicBezTo>
                  <a:pt x="2375079" y="590137"/>
                  <a:pt x="2380889" y="595936"/>
                  <a:pt x="2380889" y="602711"/>
                </a:cubicBezTo>
                <a:cubicBezTo>
                  <a:pt x="2380889" y="609486"/>
                  <a:pt x="2375079" y="615286"/>
                  <a:pt x="2368304" y="615286"/>
                </a:cubicBezTo>
                <a:cubicBezTo>
                  <a:pt x="2361529" y="615286"/>
                  <a:pt x="2355730" y="609486"/>
                  <a:pt x="2355730" y="602711"/>
                </a:cubicBezTo>
                <a:cubicBezTo>
                  <a:pt x="2355730" y="595936"/>
                  <a:pt x="2361529" y="590137"/>
                  <a:pt x="2368304" y="590137"/>
                </a:cubicBezTo>
                <a:close/>
                <a:moveTo>
                  <a:pt x="4119391" y="589183"/>
                </a:moveTo>
                <a:cubicBezTo>
                  <a:pt x="4127130" y="589183"/>
                  <a:pt x="4133895" y="595957"/>
                  <a:pt x="4133895" y="603697"/>
                </a:cubicBezTo>
                <a:cubicBezTo>
                  <a:pt x="4133895" y="612401"/>
                  <a:pt x="4127130" y="618211"/>
                  <a:pt x="4119391" y="618211"/>
                </a:cubicBezTo>
                <a:cubicBezTo>
                  <a:pt x="4111651" y="618211"/>
                  <a:pt x="4104877" y="611436"/>
                  <a:pt x="4104877" y="603697"/>
                </a:cubicBezTo>
                <a:cubicBezTo>
                  <a:pt x="4104877" y="595957"/>
                  <a:pt x="4111651" y="589183"/>
                  <a:pt x="4119391" y="589183"/>
                </a:cubicBezTo>
                <a:close/>
                <a:moveTo>
                  <a:pt x="1601119" y="587239"/>
                </a:moveTo>
                <a:cubicBezTo>
                  <a:pt x="1609823" y="587239"/>
                  <a:pt x="1616598" y="594014"/>
                  <a:pt x="1616598" y="602718"/>
                </a:cubicBezTo>
                <a:cubicBezTo>
                  <a:pt x="1616598" y="611422"/>
                  <a:pt x="1609823" y="618197"/>
                  <a:pt x="1601119" y="618197"/>
                </a:cubicBezTo>
                <a:cubicBezTo>
                  <a:pt x="1592414" y="618197"/>
                  <a:pt x="1585640" y="611422"/>
                  <a:pt x="1585640" y="602718"/>
                </a:cubicBezTo>
                <a:cubicBezTo>
                  <a:pt x="1585640" y="594014"/>
                  <a:pt x="1592414" y="587239"/>
                  <a:pt x="1601119" y="587239"/>
                </a:cubicBezTo>
                <a:close/>
                <a:moveTo>
                  <a:pt x="2542454" y="585291"/>
                </a:moveTo>
                <a:cubicBezTo>
                  <a:pt x="2550194" y="585291"/>
                  <a:pt x="2555994" y="591091"/>
                  <a:pt x="2555994" y="598831"/>
                </a:cubicBezTo>
                <a:cubicBezTo>
                  <a:pt x="2555994" y="606581"/>
                  <a:pt x="2550194" y="612380"/>
                  <a:pt x="2542454" y="612380"/>
                </a:cubicBezTo>
                <a:cubicBezTo>
                  <a:pt x="2534715" y="612380"/>
                  <a:pt x="2528905" y="606581"/>
                  <a:pt x="2528905" y="598831"/>
                </a:cubicBezTo>
                <a:cubicBezTo>
                  <a:pt x="2528905" y="591091"/>
                  <a:pt x="2534715" y="585291"/>
                  <a:pt x="2542454" y="585291"/>
                </a:cubicBezTo>
                <a:close/>
                <a:moveTo>
                  <a:pt x="3766275" y="561122"/>
                </a:moveTo>
                <a:cubicBezTo>
                  <a:pt x="3779093" y="561122"/>
                  <a:pt x="3789494" y="571513"/>
                  <a:pt x="3789494" y="584342"/>
                </a:cubicBezTo>
                <a:cubicBezTo>
                  <a:pt x="3789494" y="597170"/>
                  <a:pt x="3779093" y="607561"/>
                  <a:pt x="3766275" y="607561"/>
                </a:cubicBezTo>
                <a:cubicBezTo>
                  <a:pt x="3753446" y="607561"/>
                  <a:pt x="3743056" y="597170"/>
                  <a:pt x="3743056" y="584342"/>
                </a:cubicBezTo>
                <a:cubicBezTo>
                  <a:pt x="3743056" y="571513"/>
                  <a:pt x="3753446" y="561122"/>
                  <a:pt x="3766275" y="561122"/>
                </a:cubicBezTo>
                <a:close/>
                <a:moveTo>
                  <a:pt x="3315438" y="558220"/>
                </a:moveTo>
                <a:cubicBezTo>
                  <a:pt x="3319714" y="558220"/>
                  <a:pt x="3323178" y="561683"/>
                  <a:pt x="3323178" y="565959"/>
                </a:cubicBezTo>
                <a:cubicBezTo>
                  <a:pt x="3323178" y="570235"/>
                  <a:pt x="3319714" y="573699"/>
                  <a:pt x="3315438" y="573699"/>
                </a:cubicBezTo>
                <a:cubicBezTo>
                  <a:pt x="3311162" y="573699"/>
                  <a:pt x="3307699" y="570235"/>
                  <a:pt x="3307699" y="565959"/>
                </a:cubicBezTo>
                <a:cubicBezTo>
                  <a:pt x="3307699" y="561683"/>
                  <a:pt x="3311162" y="558220"/>
                  <a:pt x="3315438" y="558220"/>
                </a:cubicBezTo>
                <a:close/>
                <a:moveTo>
                  <a:pt x="1233489" y="546610"/>
                </a:moveTo>
                <a:cubicBezTo>
                  <a:pt x="1254768" y="546610"/>
                  <a:pt x="1271222" y="563054"/>
                  <a:pt x="1271222" y="584343"/>
                </a:cubicBezTo>
                <a:cubicBezTo>
                  <a:pt x="1271222" y="604657"/>
                  <a:pt x="1254768" y="622077"/>
                  <a:pt x="1233489" y="622077"/>
                </a:cubicBezTo>
                <a:cubicBezTo>
                  <a:pt x="1212200" y="622077"/>
                  <a:pt x="1195756" y="605622"/>
                  <a:pt x="1195756" y="584343"/>
                </a:cubicBezTo>
                <a:cubicBezTo>
                  <a:pt x="1195756" y="563054"/>
                  <a:pt x="1212200" y="546610"/>
                  <a:pt x="1233489" y="546610"/>
                </a:cubicBezTo>
                <a:close/>
                <a:moveTo>
                  <a:pt x="951005" y="543721"/>
                </a:moveTo>
                <a:cubicBezTo>
                  <a:pt x="952610" y="543721"/>
                  <a:pt x="953900" y="545020"/>
                  <a:pt x="953900" y="546625"/>
                </a:cubicBezTo>
                <a:cubicBezTo>
                  <a:pt x="953900" y="548230"/>
                  <a:pt x="952610" y="549531"/>
                  <a:pt x="951005" y="549531"/>
                </a:cubicBezTo>
                <a:cubicBezTo>
                  <a:pt x="949400" y="549531"/>
                  <a:pt x="948100" y="548230"/>
                  <a:pt x="948100" y="546625"/>
                </a:cubicBezTo>
                <a:cubicBezTo>
                  <a:pt x="948100" y="545020"/>
                  <a:pt x="949400" y="543721"/>
                  <a:pt x="951005" y="543721"/>
                </a:cubicBezTo>
                <a:close/>
                <a:moveTo>
                  <a:pt x="1763651" y="519522"/>
                </a:moveTo>
                <a:cubicBezTo>
                  <a:pt x="1771390" y="519522"/>
                  <a:pt x="1778155" y="526297"/>
                  <a:pt x="1778155" y="534036"/>
                </a:cubicBezTo>
                <a:cubicBezTo>
                  <a:pt x="1778155" y="541776"/>
                  <a:pt x="1771390" y="548540"/>
                  <a:pt x="1763651" y="548540"/>
                </a:cubicBezTo>
                <a:cubicBezTo>
                  <a:pt x="1755911" y="548540"/>
                  <a:pt x="1749137" y="541776"/>
                  <a:pt x="1749137" y="534036"/>
                </a:cubicBezTo>
                <a:cubicBezTo>
                  <a:pt x="1749137" y="526297"/>
                  <a:pt x="1755911" y="519522"/>
                  <a:pt x="1763651" y="519522"/>
                </a:cubicBezTo>
                <a:close/>
                <a:moveTo>
                  <a:pt x="3150002" y="496292"/>
                </a:moveTo>
                <a:cubicBezTo>
                  <a:pt x="3154837" y="496292"/>
                  <a:pt x="3157742" y="500162"/>
                  <a:pt x="3157742" y="504032"/>
                </a:cubicBezTo>
                <a:cubicBezTo>
                  <a:pt x="3157742" y="507901"/>
                  <a:pt x="3153872" y="511771"/>
                  <a:pt x="3150002" y="511771"/>
                </a:cubicBezTo>
                <a:cubicBezTo>
                  <a:pt x="3145168" y="511771"/>
                  <a:pt x="3142263" y="507901"/>
                  <a:pt x="3142263" y="504032"/>
                </a:cubicBezTo>
                <a:cubicBezTo>
                  <a:pt x="3142263" y="500162"/>
                  <a:pt x="3146133" y="496292"/>
                  <a:pt x="3150002" y="496292"/>
                </a:cubicBezTo>
                <a:close/>
                <a:moveTo>
                  <a:pt x="3977173" y="476967"/>
                </a:moveTo>
                <a:cubicBezTo>
                  <a:pt x="3984912" y="476967"/>
                  <a:pt x="3991677" y="483742"/>
                  <a:pt x="3991677" y="491481"/>
                </a:cubicBezTo>
                <a:cubicBezTo>
                  <a:pt x="3991677" y="499221"/>
                  <a:pt x="3984912" y="505985"/>
                  <a:pt x="3977173" y="505985"/>
                </a:cubicBezTo>
                <a:cubicBezTo>
                  <a:pt x="3969433" y="505985"/>
                  <a:pt x="3962659" y="499221"/>
                  <a:pt x="3962659" y="491481"/>
                </a:cubicBezTo>
                <a:cubicBezTo>
                  <a:pt x="3962659" y="483742"/>
                  <a:pt x="3969433" y="476967"/>
                  <a:pt x="3977173" y="476967"/>
                </a:cubicBezTo>
                <a:close/>
                <a:moveTo>
                  <a:pt x="3613412" y="476962"/>
                </a:moveTo>
                <a:cubicBezTo>
                  <a:pt x="3622116" y="476962"/>
                  <a:pt x="3628891" y="483736"/>
                  <a:pt x="3628891" y="492441"/>
                </a:cubicBezTo>
                <a:cubicBezTo>
                  <a:pt x="3628891" y="501145"/>
                  <a:pt x="3622116" y="507921"/>
                  <a:pt x="3613412" y="507921"/>
                </a:cubicBezTo>
                <a:cubicBezTo>
                  <a:pt x="3604707" y="507921"/>
                  <a:pt x="3597933" y="501145"/>
                  <a:pt x="3597933" y="492441"/>
                </a:cubicBezTo>
                <a:cubicBezTo>
                  <a:pt x="3597933" y="483736"/>
                  <a:pt x="3604707" y="476962"/>
                  <a:pt x="3613412" y="476962"/>
                </a:cubicBezTo>
                <a:close/>
                <a:moveTo>
                  <a:pt x="1931017" y="465344"/>
                </a:moveTo>
                <a:cubicBezTo>
                  <a:pt x="1938767" y="465344"/>
                  <a:pt x="1944567" y="471143"/>
                  <a:pt x="1944567" y="478883"/>
                </a:cubicBezTo>
                <a:cubicBezTo>
                  <a:pt x="1944567" y="486622"/>
                  <a:pt x="1938767" y="492432"/>
                  <a:pt x="1931017" y="492432"/>
                </a:cubicBezTo>
                <a:cubicBezTo>
                  <a:pt x="1923277" y="492432"/>
                  <a:pt x="1917478" y="486622"/>
                  <a:pt x="1917478" y="478883"/>
                </a:cubicBezTo>
                <a:cubicBezTo>
                  <a:pt x="1917478" y="471143"/>
                  <a:pt x="1923277" y="465344"/>
                  <a:pt x="1931017" y="465344"/>
                </a:cubicBezTo>
                <a:close/>
                <a:moveTo>
                  <a:pt x="1386351" y="452769"/>
                </a:moveTo>
                <a:cubicBezTo>
                  <a:pt x="1407630" y="452769"/>
                  <a:pt x="1425049" y="470178"/>
                  <a:pt x="1425049" y="491467"/>
                </a:cubicBezTo>
                <a:cubicBezTo>
                  <a:pt x="1425049" y="512746"/>
                  <a:pt x="1407630" y="530165"/>
                  <a:pt x="1386351" y="530165"/>
                </a:cubicBezTo>
                <a:cubicBezTo>
                  <a:pt x="1365062" y="530165"/>
                  <a:pt x="1347653" y="512746"/>
                  <a:pt x="1347653" y="491467"/>
                </a:cubicBezTo>
                <a:cubicBezTo>
                  <a:pt x="1347653" y="470178"/>
                  <a:pt x="1365062" y="452769"/>
                  <a:pt x="1386351" y="452769"/>
                </a:cubicBezTo>
                <a:close/>
                <a:moveTo>
                  <a:pt x="2979731" y="447924"/>
                </a:moveTo>
                <a:cubicBezTo>
                  <a:pt x="2984576" y="447924"/>
                  <a:pt x="2988446" y="451794"/>
                  <a:pt x="2988446" y="456629"/>
                </a:cubicBezTo>
                <a:cubicBezTo>
                  <a:pt x="2988446" y="461474"/>
                  <a:pt x="2984576" y="465343"/>
                  <a:pt x="2979731" y="465343"/>
                </a:cubicBezTo>
                <a:cubicBezTo>
                  <a:pt x="2974897" y="465343"/>
                  <a:pt x="2971027" y="461474"/>
                  <a:pt x="2971027" y="456629"/>
                </a:cubicBezTo>
                <a:cubicBezTo>
                  <a:pt x="2971027" y="451794"/>
                  <a:pt x="2974897" y="447924"/>
                  <a:pt x="2979731" y="447924"/>
                </a:cubicBezTo>
                <a:close/>
                <a:moveTo>
                  <a:pt x="1096116" y="435365"/>
                </a:moveTo>
                <a:cubicBezTo>
                  <a:pt x="1098056" y="435365"/>
                  <a:pt x="1099986" y="437305"/>
                  <a:pt x="1099986" y="439235"/>
                </a:cubicBezTo>
                <a:cubicBezTo>
                  <a:pt x="1099986" y="441175"/>
                  <a:pt x="1098056" y="443105"/>
                  <a:pt x="1096116" y="443105"/>
                </a:cubicBezTo>
                <a:cubicBezTo>
                  <a:pt x="1094187" y="443105"/>
                  <a:pt x="1092247" y="441175"/>
                  <a:pt x="1092247" y="439235"/>
                </a:cubicBezTo>
                <a:cubicBezTo>
                  <a:pt x="1092247" y="437305"/>
                  <a:pt x="1094187" y="435365"/>
                  <a:pt x="1096116" y="435365"/>
                </a:cubicBezTo>
                <a:close/>
                <a:moveTo>
                  <a:pt x="2103228" y="426645"/>
                </a:moveTo>
                <a:cubicBezTo>
                  <a:pt x="2110176" y="426645"/>
                  <a:pt x="2115813" y="432272"/>
                  <a:pt x="2115813" y="439220"/>
                </a:cubicBezTo>
                <a:cubicBezTo>
                  <a:pt x="2115813" y="446167"/>
                  <a:pt x="2110176" y="451804"/>
                  <a:pt x="2103228" y="451804"/>
                </a:cubicBezTo>
                <a:cubicBezTo>
                  <a:pt x="2096281" y="451804"/>
                  <a:pt x="2090654" y="446167"/>
                  <a:pt x="2090654" y="439220"/>
                </a:cubicBezTo>
                <a:cubicBezTo>
                  <a:pt x="2090654" y="432272"/>
                  <a:pt x="2096281" y="426645"/>
                  <a:pt x="2103228" y="426645"/>
                </a:cubicBezTo>
                <a:close/>
                <a:moveTo>
                  <a:pt x="2806565" y="415036"/>
                </a:moveTo>
                <a:cubicBezTo>
                  <a:pt x="2811400" y="415036"/>
                  <a:pt x="2816235" y="418905"/>
                  <a:pt x="2816235" y="424705"/>
                </a:cubicBezTo>
                <a:cubicBezTo>
                  <a:pt x="2815270" y="429550"/>
                  <a:pt x="2811400" y="433420"/>
                  <a:pt x="2806565" y="433420"/>
                </a:cubicBezTo>
                <a:cubicBezTo>
                  <a:pt x="2801720" y="433420"/>
                  <a:pt x="2796886" y="429550"/>
                  <a:pt x="2796886" y="424705"/>
                </a:cubicBezTo>
                <a:cubicBezTo>
                  <a:pt x="2796886" y="419870"/>
                  <a:pt x="2800756" y="415036"/>
                  <a:pt x="2806565" y="415036"/>
                </a:cubicBezTo>
                <a:close/>
                <a:moveTo>
                  <a:pt x="3453786" y="402459"/>
                </a:moveTo>
                <a:cubicBezTo>
                  <a:pt x="3458621" y="402459"/>
                  <a:pt x="3463456" y="407294"/>
                  <a:pt x="3463456" y="412128"/>
                </a:cubicBezTo>
                <a:cubicBezTo>
                  <a:pt x="3463456" y="416973"/>
                  <a:pt x="3459586" y="421808"/>
                  <a:pt x="3453786" y="421808"/>
                </a:cubicBezTo>
                <a:cubicBezTo>
                  <a:pt x="3447977" y="421808"/>
                  <a:pt x="3444107" y="416973"/>
                  <a:pt x="3444107" y="412128"/>
                </a:cubicBezTo>
                <a:cubicBezTo>
                  <a:pt x="3444107" y="406329"/>
                  <a:pt x="3448941" y="402459"/>
                  <a:pt x="3453786" y="402459"/>
                </a:cubicBezTo>
                <a:close/>
                <a:moveTo>
                  <a:pt x="2277368" y="401487"/>
                </a:moveTo>
                <a:cubicBezTo>
                  <a:pt x="2284143" y="401487"/>
                  <a:pt x="2288978" y="406322"/>
                  <a:pt x="2288978" y="413096"/>
                </a:cubicBezTo>
                <a:cubicBezTo>
                  <a:pt x="2288978" y="419871"/>
                  <a:pt x="2284143" y="424706"/>
                  <a:pt x="2277368" y="424706"/>
                </a:cubicBezTo>
                <a:cubicBezTo>
                  <a:pt x="2270594" y="424706"/>
                  <a:pt x="2265759" y="419871"/>
                  <a:pt x="2265759" y="413096"/>
                </a:cubicBezTo>
                <a:cubicBezTo>
                  <a:pt x="2265759" y="406322"/>
                  <a:pt x="2270594" y="401487"/>
                  <a:pt x="2277368" y="401487"/>
                </a:cubicBezTo>
                <a:close/>
                <a:moveTo>
                  <a:pt x="2630494" y="396652"/>
                </a:moveTo>
                <a:cubicBezTo>
                  <a:pt x="2635837" y="396652"/>
                  <a:pt x="2640164" y="400979"/>
                  <a:pt x="2640164" y="406331"/>
                </a:cubicBezTo>
                <a:cubicBezTo>
                  <a:pt x="2640164" y="411674"/>
                  <a:pt x="2635837" y="416001"/>
                  <a:pt x="2630494" y="416001"/>
                </a:cubicBezTo>
                <a:cubicBezTo>
                  <a:pt x="2625142" y="416001"/>
                  <a:pt x="2620815" y="411674"/>
                  <a:pt x="2620815" y="406331"/>
                </a:cubicBezTo>
                <a:cubicBezTo>
                  <a:pt x="2620815" y="400979"/>
                  <a:pt x="2625142" y="396652"/>
                  <a:pt x="2630494" y="396652"/>
                </a:cubicBezTo>
                <a:close/>
                <a:moveTo>
                  <a:pt x="2454414" y="391807"/>
                </a:moveTo>
                <a:cubicBezTo>
                  <a:pt x="2460214" y="391807"/>
                  <a:pt x="2465049" y="396641"/>
                  <a:pt x="2465049" y="402451"/>
                </a:cubicBezTo>
                <a:cubicBezTo>
                  <a:pt x="2465049" y="408251"/>
                  <a:pt x="2460214" y="413096"/>
                  <a:pt x="2454414" y="413096"/>
                </a:cubicBezTo>
                <a:cubicBezTo>
                  <a:pt x="2448605" y="413096"/>
                  <a:pt x="2443770" y="408251"/>
                  <a:pt x="2443770" y="402451"/>
                </a:cubicBezTo>
                <a:cubicBezTo>
                  <a:pt x="2443770" y="396641"/>
                  <a:pt x="2448605" y="391807"/>
                  <a:pt x="2454414" y="391807"/>
                </a:cubicBezTo>
                <a:close/>
                <a:moveTo>
                  <a:pt x="3828181" y="377315"/>
                </a:moveTo>
                <a:cubicBezTo>
                  <a:pt x="3835930" y="377315"/>
                  <a:pt x="3841730" y="383115"/>
                  <a:pt x="3841730" y="390865"/>
                </a:cubicBezTo>
                <a:cubicBezTo>
                  <a:pt x="3841730" y="397629"/>
                  <a:pt x="3834955" y="404404"/>
                  <a:pt x="3828181" y="404404"/>
                </a:cubicBezTo>
                <a:cubicBezTo>
                  <a:pt x="3820451" y="404404"/>
                  <a:pt x="3814642" y="398605"/>
                  <a:pt x="3814642" y="390865"/>
                </a:cubicBezTo>
                <a:cubicBezTo>
                  <a:pt x="3814642" y="383115"/>
                  <a:pt x="3820451" y="377315"/>
                  <a:pt x="3828181" y="377315"/>
                </a:cubicBezTo>
                <a:close/>
                <a:moveTo>
                  <a:pt x="1545977" y="362796"/>
                </a:moveTo>
                <a:cubicBezTo>
                  <a:pt x="1573066" y="362796"/>
                  <a:pt x="1594345" y="384085"/>
                  <a:pt x="1594345" y="411164"/>
                </a:cubicBezTo>
                <a:cubicBezTo>
                  <a:pt x="1594345" y="438253"/>
                  <a:pt x="1573066" y="459542"/>
                  <a:pt x="1545977" y="459542"/>
                </a:cubicBezTo>
                <a:cubicBezTo>
                  <a:pt x="1518889" y="459542"/>
                  <a:pt x="1497600" y="438253"/>
                  <a:pt x="1497600" y="411164"/>
                </a:cubicBezTo>
                <a:cubicBezTo>
                  <a:pt x="1497600" y="384085"/>
                  <a:pt x="1518889" y="362796"/>
                  <a:pt x="1545977" y="362796"/>
                </a:cubicBezTo>
                <a:close/>
                <a:moveTo>
                  <a:pt x="1248968" y="339583"/>
                </a:moveTo>
                <a:cubicBezTo>
                  <a:pt x="1251101" y="339583"/>
                  <a:pt x="1252838" y="341320"/>
                  <a:pt x="1252838" y="343453"/>
                </a:cubicBezTo>
                <a:cubicBezTo>
                  <a:pt x="1252838" y="345587"/>
                  <a:pt x="1251101" y="347324"/>
                  <a:pt x="1248968" y="347324"/>
                </a:cubicBezTo>
                <a:cubicBezTo>
                  <a:pt x="1246835" y="347324"/>
                  <a:pt x="1245099" y="345587"/>
                  <a:pt x="1245099" y="343453"/>
                </a:cubicBezTo>
                <a:cubicBezTo>
                  <a:pt x="1245099" y="341320"/>
                  <a:pt x="1246835" y="339583"/>
                  <a:pt x="1248968" y="339583"/>
                </a:cubicBezTo>
                <a:close/>
                <a:moveTo>
                  <a:pt x="3288349" y="334742"/>
                </a:moveTo>
                <a:cubicBezTo>
                  <a:pt x="3293184" y="334742"/>
                  <a:pt x="3297064" y="338612"/>
                  <a:pt x="3297064" y="343447"/>
                </a:cubicBezTo>
                <a:cubicBezTo>
                  <a:pt x="3297064" y="348281"/>
                  <a:pt x="3293184" y="352162"/>
                  <a:pt x="3288349" y="352162"/>
                </a:cubicBezTo>
                <a:cubicBezTo>
                  <a:pt x="3283515" y="352162"/>
                  <a:pt x="3279645" y="348281"/>
                  <a:pt x="3279645" y="343447"/>
                </a:cubicBezTo>
                <a:cubicBezTo>
                  <a:pt x="3279645" y="338612"/>
                  <a:pt x="3283515" y="334742"/>
                  <a:pt x="3288349" y="334742"/>
                </a:cubicBezTo>
                <a:close/>
                <a:moveTo>
                  <a:pt x="3671459" y="287344"/>
                </a:moveTo>
                <a:cubicBezTo>
                  <a:pt x="3678234" y="287344"/>
                  <a:pt x="3684044" y="293144"/>
                  <a:pt x="3684044" y="299919"/>
                </a:cubicBezTo>
                <a:cubicBezTo>
                  <a:pt x="3684044" y="306693"/>
                  <a:pt x="3679199" y="312503"/>
                  <a:pt x="3671459" y="312503"/>
                </a:cubicBezTo>
                <a:cubicBezTo>
                  <a:pt x="3664695" y="312503"/>
                  <a:pt x="3658885" y="306693"/>
                  <a:pt x="3658885" y="299919"/>
                </a:cubicBezTo>
                <a:cubicBezTo>
                  <a:pt x="3658885" y="293144"/>
                  <a:pt x="3664695" y="287344"/>
                  <a:pt x="3671459" y="287344"/>
                </a:cubicBezTo>
                <a:close/>
                <a:moveTo>
                  <a:pt x="1711414" y="287339"/>
                </a:moveTo>
                <a:cubicBezTo>
                  <a:pt x="1743337" y="287339"/>
                  <a:pt x="1768496" y="313464"/>
                  <a:pt x="1768496" y="344422"/>
                </a:cubicBezTo>
                <a:cubicBezTo>
                  <a:pt x="1768496" y="375381"/>
                  <a:pt x="1743337" y="401495"/>
                  <a:pt x="1711414" y="401495"/>
                </a:cubicBezTo>
                <a:cubicBezTo>
                  <a:pt x="1679491" y="401495"/>
                  <a:pt x="1654332" y="375381"/>
                  <a:pt x="1654332" y="344422"/>
                </a:cubicBezTo>
                <a:cubicBezTo>
                  <a:pt x="1654332" y="313464"/>
                  <a:pt x="1680455" y="287339"/>
                  <a:pt x="1711414" y="287339"/>
                </a:cubicBezTo>
                <a:close/>
                <a:moveTo>
                  <a:pt x="3118078" y="279599"/>
                </a:moveTo>
                <a:cubicBezTo>
                  <a:pt x="3123888" y="279599"/>
                  <a:pt x="3127758" y="284434"/>
                  <a:pt x="3127758" y="289269"/>
                </a:cubicBezTo>
                <a:cubicBezTo>
                  <a:pt x="3128723" y="295079"/>
                  <a:pt x="3123888" y="298949"/>
                  <a:pt x="3118078" y="298949"/>
                </a:cubicBezTo>
                <a:cubicBezTo>
                  <a:pt x="3112279" y="298949"/>
                  <a:pt x="3108409" y="294114"/>
                  <a:pt x="3108409" y="289269"/>
                </a:cubicBezTo>
                <a:cubicBezTo>
                  <a:pt x="3108409" y="283469"/>
                  <a:pt x="3113243" y="279599"/>
                  <a:pt x="3118078" y="279599"/>
                </a:cubicBezTo>
                <a:close/>
                <a:moveTo>
                  <a:pt x="1408594" y="253481"/>
                </a:moveTo>
                <a:cubicBezTo>
                  <a:pt x="1411499" y="253481"/>
                  <a:pt x="1413429" y="255421"/>
                  <a:pt x="1413429" y="258316"/>
                </a:cubicBezTo>
                <a:cubicBezTo>
                  <a:pt x="1413429" y="261220"/>
                  <a:pt x="1411499" y="263161"/>
                  <a:pt x="1408594" y="263161"/>
                </a:cubicBezTo>
                <a:cubicBezTo>
                  <a:pt x="1405689" y="263161"/>
                  <a:pt x="1403760" y="261220"/>
                  <a:pt x="1403760" y="258316"/>
                </a:cubicBezTo>
                <a:cubicBezTo>
                  <a:pt x="1403760" y="255421"/>
                  <a:pt x="1405689" y="253481"/>
                  <a:pt x="1408594" y="253481"/>
                </a:cubicBezTo>
                <a:close/>
                <a:moveTo>
                  <a:pt x="1881684" y="237031"/>
                </a:moveTo>
                <a:cubicBezTo>
                  <a:pt x="1910703" y="237031"/>
                  <a:pt x="1933921" y="260251"/>
                  <a:pt x="1933921" y="289270"/>
                </a:cubicBezTo>
                <a:cubicBezTo>
                  <a:pt x="1934886" y="318299"/>
                  <a:pt x="1910703" y="341518"/>
                  <a:pt x="1881684" y="341518"/>
                </a:cubicBezTo>
                <a:cubicBezTo>
                  <a:pt x="1852656" y="341518"/>
                  <a:pt x="1829437" y="318299"/>
                  <a:pt x="1829437" y="289270"/>
                </a:cubicBezTo>
                <a:cubicBezTo>
                  <a:pt x="1829437" y="260251"/>
                  <a:pt x="1852656" y="237031"/>
                  <a:pt x="1881684" y="237031"/>
                </a:cubicBezTo>
                <a:close/>
                <a:moveTo>
                  <a:pt x="2943948" y="235091"/>
                </a:moveTo>
                <a:cubicBezTo>
                  <a:pt x="2951424" y="235091"/>
                  <a:pt x="2957488" y="241155"/>
                  <a:pt x="2957488" y="248630"/>
                </a:cubicBezTo>
                <a:cubicBezTo>
                  <a:pt x="2957488" y="256117"/>
                  <a:pt x="2951424" y="262180"/>
                  <a:pt x="2943948" y="262180"/>
                </a:cubicBezTo>
                <a:cubicBezTo>
                  <a:pt x="2936463" y="262180"/>
                  <a:pt x="2930399" y="256117"/>
                  <a:pt x="2930399" y="248630"/>
                </a:cubicBezTo>
                <a:cubicBezTo>
                  <a:pt x="2930399" y="241155"/>
                  <a:pt x="2936463" y="235091"/>
                  <a:pt x="2943948" y="235091"/>
                </a:cubicBezTo>
                <a:close/>
                <a:moveTo>
                  <a:pt x="3508928" y="208006"/>
                </a:moveTo>
                <a:cubicBezTo>
                  <a:pt x="3515703" y="208006"/>
                  <a:pt x="3521513" y="213806"/>
                  <a:pt x="3521513" y="220581"/>
                </a:cubicBezTo>
                <a:cubicBezTo>
                  <a:pt x="3521513" y="227356"/>
                  <a:pt x="3515703" y="233166"/>
                  <a:pt x="3508928" y="233166"/>
                </a:cubicBezTo>
                <a:cubicBezTo>
                  <a:pt x="3502164" y="233166"/>
                  <a:pt x="3496354" y="227356"/>
                  <a:pt x="3496354" y="220581"/>
                </a:cubicBezTo>
                <a:cubicBezTo>
                  <a:pt x="3496354" y="213806"/>
                  <a:pt x="3502164" y="208006"/>
                  <a:pt x="3508928" y="208006"/>
                </a:cubicBezTo>
                <a:close/>
                <a:moveTo>
                  <a:pt x="2767868" y="203168"/>
                </a:moveTo>
                <a:cubicBezTo>
                  <a:pt x="2777537" y="203168"/>
                  <a:pt x="2786242" y="211872"/>
                  <a:pt x="2786242" y="221552"/>
                </a:cubicBezTo>
                <a:cubicBezTo>
                  <a:pt x="2786242" y="231222"/>
                  <a:pt x="2778502" y="239936"/>
                  <a:pt x="2767868" y="239936"/>
                </a:cubicBezTo>
                <a:cubicBezTo>
                  <a:pt x="2757223" y="239936"/>
                  <a:pt x="2749484" y="231222"/>
                  <a:pt x="2749484" y="221552"/>
                </a:cubicBezTo>
                <a:cubicBezTo>
                  <a:pt x="2749484" y="210907"/>
                  <a:pt x="2758188" y="203168"/>
                  <a:pt x="2767868" y="203168"/>
                </a:cubicBezTo>
                <a:close/>
                <a:moveTo>
                  <a:pt x="2055815" y="203168"/>
                </a:moveTo>
                <a:cubicBezTo>
                  <a:pt x="2080009" y="203168"/>
                  <a:pt x="2100323" y="222517"/>
                  <a:pt x="2100323" y="247676"/>
                </a:cubicBezTo>
                <a:cubicBezTo>
                  <a:pt x="2100323" y="272825"/>
                  <a:pt x="2080009" y="292174"/>
                  <a:pt x="2055815" y="292174"/>
                </a:cubicBezTo>
                <a:cubicBezTo>
                  <a:pt x="2031632" y="292174"/>
                  <a:pt x="2011318" y="272825"/>
                  <a:pt x="2011318" y="247676"/>
                </a:cubicBezTo>
                <a:cubicBezTo>
                  <a:pt x="2011318" y="223482"/>
                  <a:pt x="2030667" y="203168"/>
                  <a:pt x="2055815" y="203168"/>
                </a:cubicBezTo>
                <a:close/>
                <a:moveTo>
                  <a:pt x="2232871" y="182844"/>
                </a:moveTo>
                <a:cubicBezTo>
                  <a:pt x="2253185" y="182844"/>
                  <a:pt x="2270594" y="200253"/>
                  <a:pt x="2270594" y="220577"/>
                </a:cubicBezTo>
                <a:cubicBezTo>
                  <a:pt x="2270594" y="241856"/>
                  <a:pt x="2253185" y="258311"/>
                  <a:pt x="2232871" y="258311"/>
                </a:cubicBezTo>
                <a:cubicBezTo>
                  <a:pt x="2211582" y="258311"/>
                  <a:pt x="2195138" y="240891"/>
                  <a:pt x="2195138" y="220577"/>
                </a:cubicBezTo>
                <a:cubicBezTo>
                  <a:pt x="2195138" y="199288"/>
                  <a:pt x="2212557" y="182844"/>
                  <a:pt x="2232871" y="182844"/>
                </a:cubicBezTo>
                <a:close/>
                <a:moveTo>
                  <a:pt x="2589856" y="181878"/>
                </a:moveTo>
                <a:cubicBezTo>
                  <a:pt x="2603395" y="181878"/>
                  <a:pt x="2615005" y="193488"/>
                  <a:pt x="2615005" y="207037"/>
                </a:cubicBezTo>
                <a:cubicBezTo>
                  <a:pt x="2615005" y="220576"/>
                  <a:pt x="2603395" y="232186"/>
                  <a:pt x="2589856" y="232186"/>
                </a:cubicBezTo>
                <a:cubicBezTo>
                  <a:pt x="2576307" y="232186"/>
                  <a:pt x="2564698" y="220576"/>
                  <a:pt x="2564698" y="207037"/>
                </a:cubicBezTo>
                <a:cubicBezTo>
                  <a:pt x="2564698" y="193488"/>
                  <a:pt x="2575342" y="181878"/>
                  <a:pt x="2589856" y="181878"/>
                </a:cubicBezTo>
                <a:close/>
                <a:moveTo>
                  <a:pt x="1574041" y="179955"/>
                </a:moveTo>
                <a:cubicBezTo>
                  <a:pt x="1576936" y="179955"/>
                  <a:pt x="1579841" y="182858"/>
                  <a:pt x="1579841" y="185753"/>
                </a:cubicBezTo>
                <a:cubicBezTo>
                  <a:pt x="1579841" y="188658"/>
                  <a:pt x="1576936" y="191563"/>
                  <a:pt x="1574041" y="191563"/>
                </a:cubicBezTo>
                <a:cubicBezTo>
                  <a:pt x="1571137" y="191563"/>
                  <a:pt x="1568232" y="188658"/>
                  <a:pt x="1568232" y="185753"/>
                </a:cubicBezTo>
                <a:cubicBezTo>
                  <a:pt x="1568232" y="182858"/>
                  <a:pt x="1571137" y="179955"/>
                  <a:pt x="1574041" y="179955"/>
                </a:cubicBezTo>
                <a:close/>
                <a:moveTo>
                  <a:pt x="2410871" y="175104"/>
                </a:moveTo>
                <a:cubicBezTo>
                  <a:pt x="2428291" y="175104"/>
                  <a:pt x="2442795" y="189618"/>
                  <a:pt x="2442795" y="207027"/>
                </a:cubicBezTo>
                <a:cubicBezTo>
                  <a:pt x="2442795" y="224447"/>
                  <a:pt x="2428291" y="238961"/>
                  <a:pt x="2410871" y="238961"/>
                </a:cubicBezTo>
                <a:cubicBezTo>
                  <a:pt x="2393462" y="238961"/>
                  <a:pt x="2378948" y="224447"/>
                  <a:pt x="2378948" y="207027"/>
                </a:cubicBezTo>
                <a:cubicBezTo>
                  <a:pt x="2378948" y="189618"/>
                  <a:pt x="2393462" y="175104"/>
                  <a:pt x="2410871" y="175104"/>
                </a:cubicBezTo>
                <a:close/>
                <a:moveTo>
                  <a:pt x="3341562" y="142220"/>
                </a:moveTo>
                <a:cubicBezTo>
                  <a:pt x="3348337" y="142220"/>
                  <a:pt x="3353172" y="147054"/>
                  <a:pt x="3353172" y="153829"/>
                </a:cubicBezTo>
                <a:cubicBezTo>
                  <a:pt x="3353172" y="160604"/>
                  <a:pt x="3348337" y="165439"/>
                  <a:pt x="3341562" y="165439"/>
                </a:cubicBezTo>
                <a:cubicBezTo>
                  <a:pt x="3334788" y="165439"/>
                  <a:pt x="3329953" y="160604"/>
                  <a:pt x="3329953" y="153829"/>
                </a:cubicBezTo>
                <a:cubicBezTo>
                  <a:pt x="3329953" y="147054"/>
                  <a:pt x="3334788" y="142220"/>
                  <a:pt x="3341562" y="142220"/>
                </a:cubicBezTo>
                <a:close/>
                <a:moveTo>
                  <a:pt x="1744312" y="119965"/>
                </a:moveTo>
                <a:cubicBezTo>
                  <a:pt x="1747207" y="119965"/>
                  <a:pt x="1750112" y="122870"/>
                  <a:pt x="1750112" y="125764"/>
                </a:cubicBezTo>
                <a:cubicBezTo>
                  <a:pt x="1750112" y="128669"/>
                  <a:pt x="1747207" y="131576"/>
                  <a:pt x="1744312" y="131576"/>
                </a:cubicBezTo>
                <a:cubicBezTo>
                  <a:pt x="1741408" y="131576"/>
                  <a:pt x="1738503" y="128669"/>
                  <a:pt x="1738503" y="125764"/>
                </a:cubicBezTo>
                <a:cubicBezTo>
                  <a:pt x="1738503" y="122870"/>
                  <a:pt x="1741408" y="119965"/>
                  <a:pt x="1744312" y="119965"/>
                </a:cubicBezTo>
                <a:close/>
                <a:moveTo>
                  <a:pt x="3169361" y="89005"/>
                </a:moveTo>
                <a:cubicBezTo>
                  <a:pt x="3175161" y="89005"/>
                  <a:pt x="3179996" y="93840"/>
                  <a:pt x="3179996" y="99650"/>
                </a:cubicBezTo>
                <a:cubicBezTo>
                  <a:pt x="3179996" y="105450"/>
                  <a:pt x="3175161" y="110284"/>
                  <a:pt x="3169361" y="110284"/>
                </a:cubicBezTo>
                <a:cubicBezTo>
                  <a:pt x="3163552" y="110284"/>
                  <a:pt x="3158717" y="105450"/>
                  <a:pt x="3158717" y="99650"/>
                </a:cubicBezTo>
                <a:cubicBezTo>
                  <a:pt x="3158717" y="93840"/>
                  <a:pt x="3163552" y="89005"/>
                  <a:pt x="3169361" y="89005"/>
                </a:cubicBezTo>
                <a:close/>
                <a:moveTo>
                  <a:pt x="1918452" y="69657"/>
                </a:moveTo>
                <a:cubicBezTo>
                  <a:pt x="1922322" y="69657"/>
                  <a:pt x="1925217" y="72562"/>
                  <a:pt x="1925217" y="76432"/>
                </a:cubicBezTo>
                <a:cubicBezTo>
                  <a:pt x="1924252" y="80301"/>
                  <a:pt x="1921357" y="83205"/>
                  <a:pt x="1918452" y="83205"/>
                </a:cubicBezTo>
                <a:cubicBezTo>
                  <a:pt x="1914583" y="83205"/>
                  <a:pt x="1911678" y="80301"/>
                  <a:pt x="1911678" y="76432"/>
                </a:cubicBezTo>
                <a:cubicBezTo>
                  <a:pt x="1911678" y="72562"/>
                  <a:pt x="1914583" y="69657"/>
                  <a:pt x="1918452" y="69657"/>
                </a:cubicBezTo>
                <a:close/>
                <a:moveTo>
                  <a:pt x="2993280" y="46438"/>
                </a:moveTo>
                <a:cubicBezTo>
                  <a:pt x="2999080" y="46438"/>
                  <a:pt x="3003915" y="51273"/>
                  <a:pt x="3003915" y="57083"/>
                </a:cubicBezTo>
                <a:cubicBezTo>
                  <a:pt x="3003915" y="63847"/>
                  <a:pt x="2999080" y="67727"/>
                  <a:pt x="2993280" y="67727"/>
                </a:cubicBezTo>
                <a:cubicBezTo>
                  <a:pt x="2987471" y="67727"/>
                  <a:pt x="2982636" y="62882"/>
                  <a:pt x="2982636" y="57083"/>
                </a:cubicBezTo>
                <a:cubicBezTo>
                  <a:pt x="2982636" y="51273"/>
                  <a:pt x="2987471" y="46438"/>
                  <a:pt x="2993280" y="46438"/>
                </a:cubicBezTo>
                <a:close/>
                <a:moveTo>
                  <a:pt x="2095488" y="34828"/>
                </a:moveTo>
                <a:cubicBezTo>
                  <a:pt x="2099358" y="34828"/>
                  <a:pt x="2102253" y="37733"/>
                  <a:pt x="2102253" y="41603"/>
                </a:cubicBezTo>
                <a:cubicBezTo>
                  <a:pt x="2102253" y="45472"/>
                  <a:pt x="2099358" y="48378"/>
                  <a:pt x="2095488" y="48378"/>
                </a:cubicBezTo>
                <a:cubicBezTo>
                  <a:pt x="2091619" y="48378"/>
                  <a:pt x="2088714" y="45472"/>
                  <a:pt x="2088714" y="41603"/>
                </a:cubicBezTo>
                <a:cubicBezTo>
                  <a:pt x="2088714" y="37733"/>
                  <a:pt x="2091619" y="34828"/>
                  <a:pt x="2095488" y="34828"/>
                </a:cubicBezTo>
                <a:close/>
                <a:moveTo>
                  <a:pt x="2815280" y="19349"/>
                </a:moveTo>
                <a:cubicBezTo>
                  <a:pt x="2821080" y="19349"/>
                  <a:pt x="2824950" y="23219"/>
                  <a:pt x="2824950" y="29018"/>
                </a:cubicBezTo>
                <a:cubicBezTo>
                  <a:pt x="2824950" y="34828"/>
                  <a:pt x="2821080" y="38698"/>
                  <a:pt x="2815280" y="38698"/>
                </a:cubicBezTo>
                <a:cubicBezTo>
                  <a:pt x="2809471" y="38698"/>
                  <a:pt x="2805601" y="34828"/>
                  <a:pt x="2805601" y="29018"/>
                </a:cubicBezTo>
                <a:cubicBezTo>
                  <a:pt x="2805601" y="23219"/>
                  <a:pt x="2809471" y="19349"/>
                  <a:pt x="2815280" y="19349"/>
                </a:cubicBezTo>
                <a:close/>
                <a:moveTo>
                  <a:pt x="2274463" y="11609"/>
                </a:moveTo>
                <a:cubicBezTo>
                  <a:pt x="2278333" y="11609"/>
                  <a:pt x="2282203" y="15478"/>
                  <a:pt x="2282203" y="19348"/>
                </a:cubicBezTo>
                <a:cubicBezTo>
                  <a:pt x="2282203" y="23218"/>
                  <a:pt x="2278333" y="27088"/>
                  <a:pt x="2274463" y="27088"/>
                </a:cubicBezTo>
                <a:cubicBezTo>
                  <a:pt x="2270594" y="27088"/>
                  <a:pt x="2266724" y="23218"/>
                  <a:pt x="2266724" y="19348"/>
                </a:cubicBezTo>
                <a:cubicBezTo>
                  <a:pt x="2266724" y="15478"/>
                  <a:pt x="2270594" y="11609"/>
                  <a:pt x="2274463" y="11609"/>
                </a:cubicBezTo>
                <a:close/>
                <a:moveTo>
                  <a:pt x="2635319" y="3870"/>
                </a:moveTo>
                <a:cubicBezTo>
                  <a:pt x="2640164" y="3870"/>
                  <a:pt x="2644034" y="7740"/>
                  <a:pt x="2644034" y="12574"/>
                </a:cubicBezTo>
                <a:cubicBezTo>
                  <a:pt x="2644034" y="17419"/>
                  <a:pt x="2640164" y="21289"/>
                  <a:pt x="2635319" y="21289"/>
                </a:cubicBezTo>
                <a:cubicBezTo>
                  <a:pt x="2630485" y="21289"/>
                  <a:pt x="2626615" y="17419"/>
                  <a:pt x="2626615" y="12574"/>
                </a:cubicBezTo>
                <a:cubicBezTo>
                  <a:pt x="2626615" y="7740"/>
                  <a:pt x="2630485" y="3870"/>
                  <a:pt x="2635319" y="3870"/>
                </a:cubicBezTo>
                <a:close/>
                <a:moveTo>
                  <a:pt x="2454414" y="0"/>
                </a:moveTo>
                <a:cubicBezTo>
                  <a:pt x="2459249" y="0"/>
                  <a:pt x="2463119" y="3870"/>
                  <a:pt x="2463119" y="8705"/>
                </a:cubicBezTo>
                <a:cubicBezTo>
                  <a:pt x="2463119" y="13549"/>
                  <a:pt x="2459249" y="17419"/>
                  <a:pt x="2454414" y="17419"/>
                </a:cubicBezTo>
                <a:cubicBezTo>
                  <a:pt x="2449580" y="17419"/>
                  <a:pt x="2445710" y="13549"/>
                  <a:pt x="2445710" y="8705"/>
                </a:cubicBezTo>
                <a:cubicBezTo>
                  <a:pt x="2445710" y="3870"/>
                  <a:pt x="2449580" y="0"/>
                  <a:pt x="2454414" y="0"/>
                </a:cubicBezTo>
                <a:close/>
              </a:path>
            </a:pathLst>
          </a:custGeom>
          <a:gradFill flip="none" rotWithShape="1">
            <a:gsLst>
              <a:gs pos="74000">
                <a:srgbClr val="14319C">
                  <a:alpha val="0"/>
                  <a:lumMod val="0"/>
                  <a:lumOff val="100000"/>
                </a:srgbClr>
              </a:gs>
              <a:gs pos="1000">
                <a:srgbClr val="146DB4">
                  <a:lumMod val="0"/>
                  <a:lumOff val="100000"/>
                  <a:alpha val="49000"/>
                </a:srgbClr>
              </a:gs>
            </a:gsLst>
            <a:lin ang="5400000" scaled="0"/>
            <a:tileRect/>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19" name="图片 18" descr="草地上的建筑&#10;&#10;描述已自动生成">
            <a:extLst>
              <a:ext uri="{FF2B5EF4-FFF2-40B4-BE49-F238E27FC236}">
                <a16:creationId xmlns:a16="http://schemas.microsoft.com/office/drawing/2014/main" id="{C8AF7336-7D9B-B7FA-65D3-D422383E571E}"/>
              </a:ext>
            </a:extLst>
          </p:cNvPr>
          <p:cNvPicPr>
            <a:picLocks noChangeAspect="1"/>
          </p:cNvPicPr>
          <p:nvPr/>
        </p:nvPicPr>
        <p:blipFill>
          <a:blip r:embed="rId9" cstate="email">
            <a:extLst>
              <a:ext uri="{BEBA8EAE-BF5A-486C-A8C5-ECC9F3942E4B}">
                <a14:imgProps xmlns:a14="http://schemas.microsoft.com/office/drawing/2010/main">
                  <a14:imgLayer r:embed="rId10">
                    <a14:imgEffect>
                      <a14:backgroundRemoval t="9986" b="89877" l="0" r="100000">
                        <a14:foregroundMark x1="47619" y1="61423" x2="62637" y2="53488"/>
                        <a14:foregroundMark x1="62637" y1="53488" x2="72527" y2="42134"/>
                        <a14:foregroundMark x1="72527" y1="42134" x2="59707" y2="32969"/>
                        <a14:foregroundMark x1="59707" y1="32969" x2="42125" y2="29549"/>
                        <a14:foregroundMark x1="42125" y1="29549" x2="21612" y2="31601"/>
                        <a14:foregroundMark x1="21612" y1="31601" x2="19048" y2="38714"/>
                        <a14:foregroundMark x1="19048" y1="38714" x2="36264" y2="44596"/>
                        <a14:foregroundMark x1="36264" y1="44596" x2="56410" y2="37756"/>
                        <a14:foregroundMark x1="56410" y1="37756" x2="89011" y2="14774"/>
                        <a14:foregroundMark x1="86813" y1="15185" x2="76557" y2="24077"/>
                        <a14:foregroundMark x1="43223" y1="34747" x2="24542" y2="38988"/>
                        <a14:foregroundMark x1="24542" y1="38988" x2="24908" y2="38988"/>
                        <a14:foregroundMark x1="76557" y1="22161" x2="89377" y2="13680"/>
                        <a14:foregroundMark x1="89377" y1="13680" x2="77289" y2="26676"/>
                        <a14:backgroundMark x1="0" y1="92476" x2="8791" y2="92750"/>
                        <a14:backgroundMark x1="9158" y1="92750" x2="99634" y2="89877"/>
                        <a14:backgroundMark x1="0" y1="12449" x2="90842" y2="11765"/>
                        <a14:backgroundMark x1="91209" y1="11628" x2="99634" y2="11628"/>
                        <a14:backgroundMark x1="0" y1="82627" x2="90110" y2="86047"/>
                        <a14:backgroundMark x1="90476" y1="86047" x2="99634" y2="84952"/>
                        <a14:backgroundMark x1="99634" y1="69631" x2="94505" y2="71409"/>
                        <a14:backgroundMark x1="94505" y1="71546" x2="93773" y2="62517"/>
                        <a14:backgroundMark x1="93773" y1="62380" x2="99634" y2="61970"/>
                        <a14:backgroundMark x1="72161" y1="61833" x2="76557" y2="82216"/>
                        <a14:backgroundMark x1="76557" y1="82079" x2="99634" y2="79891"/>
                        <a14:backgroundMark x1="84982" y1="82763" x2="25641" y2="82490"/>
                        <a14:backgroundMark x1="38095" y1="81943" x2="62637" y2="81259"/>
                        <a14:backgroundMark x1="62637" y1="81259" x2="65201" y2="81259"/>
                        <a14:backgroundMark x1="47619" y1="81122" x2="60806" y2="80575"/>
                        <a14:backgroundMark x1="14286" y1="57729" x2="15751" y2="72640"/>
                        <a14:backgroundMark x1="15751" y1="72640" x2="15385" y2="73051"/>
                      </a14:backgroundRemoval>
                    </a14:imgEffect>
                    <a14:imgEffect>
                      <a14:colorTemperature colorTemp="5524"/>
                    </a14:imgEffect>
                    <a14:imgEffect>
                      <a14:brightnessContrast bright="14000"/>
                    </a14:imgEffect>
                  </a14:imgLayer>
                </a14:imgProps>
              </a:ext>
              <a:ext uri="{28A0092B-C50C-407E-A947-70E740481C1C}">
                <a14:useLocalDpi xmlns:a14="http://schemas.microsoft.com/office/drawing/2010/main"/>
              </a:ext>
            </a:extLst>
          </a:blip>
          <a:srcRect/>
          <a:stretch>
            <a:fillRect/>
          </a:stretch>
        </p:blipFill>
        <p:spPr>
          <a:xfrm>
            <a:off x="481062" y="-1733550"/>
            <a:ext cx="4507922" cy="12075559"/>
          </a:xfrm>
          <a:custGeom>
            <a:avLst/>
            <a:gdLst>
              <a:gd name="connsiteX0" fmla="*/ 0 w 4019169"/>
              <a:gd name="connsiteY0" fmla="*/ 9300902 h 10766317"/>
              <a:gd name="connsiteX1" fmla="*/ 4019169 w 4019169"/>
              <a:gd name="connsiteY1" fmla="*/ 9300902 h 10766317"/>
              <a:gd name="connsiteX2" fmla="*/ 4019169 w 4019169"/>
              <a:gd name="connsiteY2" fmla="*/ 10766317 h 10766317"/>
              <a:gd name="connsiteX3" fmla="*/ 0 w 4019169"/>
              <a:gd name="connsiteY3" fmla="*/ 10766317 h 10766317"/>
              <a:gd name="connsiteX4" fmla="*/ 1655548 w 4019169"/>
              <a:gd name="connsiteY4" fmla="*/ 4014940 h 10766317"/>
              <a:gd name="connsiteX5" fmla="*/ 1591997 w 4019169"/>
              <a:gd name="connsiteY5" fmla="*/ 4074753 h 10766317"/>
              <a:gd name="connsiteX6" fmla="*/ 1446203 w 4019169"/>
              <a:gd name="connsiteY6" fmla="*/ 4220547 h 10766317"/>
              <a:gd name="connsiteX7" fmla="*/ 1274243 w 4019169"/>
              <a:gd name="connsiteY7" fmla="*/ 4407462 h 10766317"/>
              <a:gd name="connsiteX8" fmla="*/ 1528448 w 4019169"/>
              <a:gd name="connsiteY8" fmla="*/ 4489704 h 10766317"/>
              <a:gd name="connsiteX9" fmla="*/ 1685456 w 4019169"/>
              <a:gd name="connsiteY9" fmla="*/ 4474750 h 10766317"/>
              <a:gd name="connsiteX10" fmla="*/ 1827512 w 4019169"/>
              <a:gd name="connsiteY10" fmla="*/ 4377556 h 10766317"/>
              <a:gd name="connsiteX11" fmla="*/ 1962090 w 4019169"/>
              <a:gd name="connsiteY11" fmla="*/ 4257929 h 10766317"/>
              <a:gd name="connsiteX12" fmla="*/ 1958351 w 4019169"/>
              <a:gd name="connsiteY12" fmla="*/ 4239239 h 10766317"/>
              <a:gd name="connsiteX13" fmla="*/ 1853678 w 4019169"/>
              <a:gd name="connsiteY13" fmla="*/ 4153257 h 10766317"/>
              <a:gd name="connsiteX14" fmla="*/ 1722838 w 4019169"/>
              <a:gd name="connsiteY14" fmla="*/ 4063538 h 10766317"/>
              <a:gd name="connsiteX15" fmla="*/ 1655548 w 4019169"/>
              <a:gd name="connsiteY15" fmla="*/ 4014940 h 10766317"/>
              <a:gd name="connsiteX16" fmla="*/ 3535917 w 4019169"/>
              <a:gd name="connsiteY16" fmla="*/ 1319621 h 10766317"/>
              <a:gd name="connsiteX17" fmla="*/ 3251806 w 4019169"/>
              <a:gd name="connsiteY17" fmla="*/ 1484107 h 10766317"/>
              <a:gd name="connsiteX18" fmla="*/ 3233114 w 4019169"/>
              <a:gd name="connsiteY18" fmla="*/ 1510275 h 10766317"/>
              <a:gd name="connsiteX19" fmla="*/ 3229374 w 4019169"/>
              <a:gd name="connsiteY19" fmla="*/ 1671023 h 10766317"/>
              <a:gd name="connsiteX20" fmla="*/ 3319093 w 4019169"/>
              <a:gd name="connsiteY20" fmla="*/ 1723358 h 10766317"/>
              <a:gd name="connsiteX21" fmla="*/ 3390122 w 4019169"/>
              <a:gd name="connsiteY21" fmla="*/ 1727098 h 10766317"/>
              <a:gd name="connsiteX22" fmla="*/ 3442459 w 4019169"/>
              <a:gd name="connsiteY22" fmla="*/ 1652332 h 10766317"/>
              <a:gd name="connsiteX23" fmla="*/ 3548637 w 4019169"/>
              <a:gd name="connsiteY23" fmla="*/ 1513839 h 10766317"/>
              <a:gd name="connsiteX24" fmla="*/ 3053675 w 4019169"/>
              <a:gd name="connsiteY24" fmla="*/ 2908402 h 10766317"/>
              <a:gd name="connsiteX25" fmla="*/ 3195730 w 4019169"/>
              <a:gd name="connsiteY25" fmla="*/ 3039242 h 10766317"/>
              <a:gd name="connsiteX26" fmla="*/ 3311618 w 4019169"/>
              <a:gd name="connsiteY26" fmla="*/ 3110269 h 10766317"/>
              <a:gd name="connsiteX27" fmla="*/ 3457413 w 4019169"/>
              <a:gd name="connsiteY27" fmla="*/ 2930832 h 10766317"/>
              <a:gd name="connsiteX28" fmla="*/ 3528439 w 4019169"/>
              <a:gd name="connsiteY28" fmla="*/ 2792514 h 10766317"/>
              <a:gd name="connsiteX29" fmla="*/ 3588251 w 4019169"/>
              <a:gd name="connsiteY29" fmla="*/ 2355133 h 10766317"/>
              <a:gd name="connsiteX30" fmla="*/ 3591991 w 4019169"/>
              <a:gd name="connsiteY30" fmla="*/ 2332702 h 10766317"/>
              <a:gd name="connsiteX31" fmla="*/ 3595729 w 4019169"/>
              <a:gd name="connsiteY31" fmla="*/ 2287842 h 10766317"/>
              <a:gd name="connsiteX32" fmla="*/ 3771430 w 4019169"/>
              <a:gd name="connsiteY32" fmla="*/ 1708405 h 10766317"/>
              <a:gd name="connsiteX33" fmla="*/ 3767690 w 4019169"/>
              <a:gd name="connsiteY33" fmla="*/ 1319621 h 10766317"/>
              <a:gd name="connsiteX34" fmla="*/ 3610497 w 4019169"/>
              <a:gd name="connsiteY34" fmla="*/ 1433151 h 10766317"/>
              <a:gd name="connsiteX35" fmla="*/ 3614421 w 4019169"/>
              <a:gd name="connsiteY35" fmla="*/ 1428033 h 10766317"/>
              <a:gd name="connsiteX36" fmla="*/ 0 w 4019169"/>
              <a:gd name="connsiteY36" fmla="*/ 0 h 10766317"/>
              <a:gd name="connsiteX37" fmla="*/ 4019169 w 4019169"/>
              <a:gd name="connsiteY37" fmla="*/ 0 h 10766317"/>
              <a:gd name="connsiteX38" fmla="*/ 4019169 w 4019169"/>
              <a:gd name="connsiteY38" fmla="*/ 6041100 h 10766317"/>
              <a:gd name="connsiteX39" fmla="*/ 2692306 w 4019169"/>
              <a:gd name="connsiteY39" fmla="*/ 6041100 h 10766317"/>
              <a:gd name="connsiteX40" fmla="*/ 2692306 w 4019169"/>
              <a:gd name="connsiteY40" fmla="*/ 8443584 h 10766317"/>
              <a:gd name="connsiteX41" fmla="*/ 0 w 4019169"/>
              <a:gd name="connsiteY41" fmla="*/ 8443584 h 1076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019169" h="10766317">
                <a:moveTo>
                  <a:pt x="0" y="9300902"/>
                </a:moveTo>
                <a:lnTo>
                  <a:pt x="4019169" y="9300902"/>
                </a:lnTo>
                <a:lnTo>
                  <a:pt x="4019169" y="10766317"/>
                </a:lnTo>
                <a:lnTo>
                  <a:pt x="0" y="10766317"/>
                </a:lnTo>
                <a:close/>
                <a:moveTo>
                  <a:pt x="1655548" y="4014940"/>
                </a:moveTo>
                <a:cubicBezTo>
                  <a:pt x="1633741" y="4016810"/>
                  <a:pt x="1626888" y="4040486"/>
                  <a:pt x="1591997" y="4074753"/>
                </a:cubicBezTo>
                <a:cubicBezTo>
                  <a:pt x="1557108" y="4109021"/>
                  <a:pt x="1499162" y="4165094"/>
                  <a:pt x="1446203" y="4220547"/>
                </a:cubicBezTo>
                <a:cubicBezTo>
                  <a:pt x="1393244" y="4275997"/>
                  <a:pt x="1260536" y="4362602"/>
                  <a:pt x="1274243" y="4407462"/>
                </a:cubicBezTo>
                <a:cubicBezTo>
                  <a:pt x="1287949" y="4452322"/>
                  <a:pt x="1466764" y="4483473"/>
                  <a:pt x="1528448" y="4489704"/>
                </a:cubicBezTo>
                <a:cubicBezTo>
                  <a:pt x="1590129" y="4495935"/>
                  <a:pt x="1635612" y="4493441"/>
                  <a:pt x="1685456" y="4474750"/>
                </a:cubicBezTo>
                <a:cubicBezTo>
                  <a:pt x="1735301" y="4456060"/>
                  <a:pt x="1781405" y="4413694"/>
                  <a:pt x="1827512" y="4377556"/>
                </a:cubicBezTo>
                <a:cubicBezTo>
                  <a:pt x="1873617" y="4341418"/>
                  <a:pt x="1940284" y="4280982"/>
                  <a:pt x="1962090" y="4257929"/>
                </a:cubicBezTo>
                <a:cubicBezTo>
                  <a:pt x="1983898" y="4234877"/>
                  <a:pt x="1976421" y="4256683"/>
                  <a:pt x="1958351" y="4239239"/>
                </a:cubicBezTo>
                <a:cubicBezTo>
                  <a:pt x="1940283" y="4221795"/>
                  <a:pt x="1892930" y="4182540"/>
                  <a:pt x="1853678" y="4153257"/>
                </a:cubicBezTo>
                <a:cubicBezTo>
                  <a:pt x="1814426" y="4123975"/>
                  <a:pt x="1755861" y="4086590"/>
                  <a:pt x="1722838" y="4063538"/>
                </a:cubicBezTo>
                <a:cubicBezTo>
                  <a:pt x="1689818" y="4040486"/>
                  <a:pt x="1677357" y="4013071"/>
                  <a:pt x="1655548" y="4014940"/>
                </a:cubicBezTo>
                <a:close/>
                <a:moveTo>
                  <a:pt x="3535917" y="1319621"/>
                </a:moveTo>
                <a:lnTo>
                  <a:pt x="3251806" y="1484107"/>
                </a:lnTo>
                <a:lnTo>
                  <a:pt x="3233114" y="1510275"/>
                </a:lnTo>
                <a:lnTo>
                  <a:pt x="3229374" y="1671023"/>
                </a:lnTo>
                <a:lnTo>
                  <a:pt x="3319093" y="1723358"/>
                </a:lnTo>
                <a:lnTo>
                  <a:pt x="3390122" y="1727098"/>
                </a:lnTo>
                <a:lnTo>
                  <a:pt x="3442459" y="1652332"/>
                </a:lnTo>
                <a:lnTo>
                  <a:pt x="3548637" y="1513839"/>
                </a:lnTo>
                <a:lnTo>
                  <a:pt x="3053675" y="2908402"/>
                </a:lnTo>
                <a:lnTo>
                  <a:pt x="3195730" y="3039242"/>
                </a:lnTo>
                <a:lnTo>
                  <a:pt x="3311618" y="3110269"/>
                </a:lnTo>
                <a:lnTo>
                  <a:pt x="3457413" y="2930832"/>
                </a:lnTo>
                <a:cubicBezTo>
                  <a:pt x="3511928" y="2841622"/>
                  <a:pt x="3488331" y="2887769"/>
                  <a:pt x="3528439" y="2792514"/>
                </a:cubicBezTo>
                <a:lnTo>
                  <a:pt x="3588251" y="2355133"/>
                </a:lnTo>
                <a:cubicBezTo>
                  <a:pt x="3588251" y="2318964"/>
                  <a:pt x="3587069" y="2369613"/>
                  <a:pt x="3591991" y="2332702"/>
                </a:cubicBezTo>
                <a:cubicBezTo>
                  <a:pt x="3593973" y="2317829"/>
                  <a:pt x="3594483" y="2302796"/>
                  <a:pt x="3595729" y="2287842"/>
                </a:cubicBezTo>
                <a:lnTo>
                  <a:pt x="3771430" y="1708405"/>
                </a:lnTo>
                <a:lnTo>
                  <a:pt x="3767690" y="1319621"/>
                </a:lnTo>
                <a:lnTo>
                  <a:pt x="3610497" y="1433151"/>
                </a:lnTo>
                <a:lnTo>
                  <a:pt x="3614421" y="1428033"/>
                </a:lnTo>
                <a:close/>
                <a:moveTo>
                  <a:pt x="0" y="0"/>
                </a:moveTo>
                <a:lnTo>
                  <a:pt x="4019169" y="0"/>
                </a:lnTo>
                <a:lnTo>
                  <a:pt x="4019169" y="6041100"/>
                </a:lnTo>
                <a:lnTo>
                  <a:pt x="2692306" y="6041100"/>
                </a:lnTo>
                <a:lnTo>
                  <a:pt x="2692306" y="8443584"/>
                </a:lnTo>
                <a:lnTo>
                  <a:pt x="0" y="8443584"/>
                </a:lnTo>
                <a:close/>
              </a:path>
            </a:pathLst>
          </a:custGeom>
        </p:spPr>
      </p:pic>
      <p:sp>
        <p:nvSpPr>
          <p:cNvPr id="4" name="文本框 3">
            <a:extLst>
              <a:ext uri="{FF2B5EF4-FFF2-40B4-BE49-F238E27FC236}">
                <a16:creationId xmlns:a16="http://schemas.microsoft.com/office/drawing/2014/main" id="{8D20D58C-CAF8-9317-78EC-7909E335BCD8}"/>
              </a:ext>
            </a:extLst>
          </p:cNvPr>
          <p:cNvSpPr txBox="1"/>
          <p:nvPr/>
        </p:nvSpPr>
        <p:spPr>
          <a:xfrm>
            <a:off x="7822871" y="3857627"/>
            <a:ext cx="3338836" cy="2193532"/>
          </a:xfrm>
          <a:custGeom>
            <a:avLst/>
            <a:gdLst/>
            <a:ahLst/>
            <a:cxnLst/>
            <a:rect l="l" t="t" r="r" b="b"/>
            <a:pathLst>
              <a:path w="3338836" h="2193532">
                <a:moveTo>
                  <a:pt x="1425635" y="1822552"/>
                </a:moveTo>
                <a:lnTo>
                  <a:pt x="1425635" y="1852108"/>
                </a:lnTo>
                <a:lnTo>
                  <a:pt x="899741" y="1878606"/>
                </a:lnTo>
                <a:lnTo>
                  <a:pt x="893626" y="1850070"/>
                </a:lnTo>
                <a:close/>
                <a:moveTo>
                  <a:pt x="2075288" y="1683944"/>
                </a:moveTo>
                <a:lnTo>
                  <a:pt x="2000888" y="1688021"/>
                </a:lnTo>
                <a:lnTo>
                  <a:pt x="2000888" y="1778727"/>
                </a:lnTo>
                <a:lnTo>
                  <a:pt x="2075288" y="1774651"/>
                </a:lnTo>
                <a:close/>
                <a:moveTo>
                  <a:pt x="2225106" y="1676810"/>
                </a:moveTo>
                <a:lnTo>
                  <a:pt x="2149688" y="1679867"/>
                </a:lnTo>
                <a:lnTo>
                  <a:pt x="2149688" y="1770574"/>
                </a:lnTo>
                <a:lnTo>
                  <a:pt x="2225106" y="1767516"/>
                </a:lnTo>
                <a:close/>
                <a:moveTo>
                  <a:pt x="2761983" y="1594257"/>
                </a:moveTo>
                <a:lnTo>
                  <a:pt x="2761983" y="1639100"/>
                </a:lnTo>
                <a:lnTo>
                  <a:pt x="2761983" y="1953006"/>
                </a:lnTo>
                <a:cubicBezTo>
                  <a:pt x="2794596" y="1991735"/>
                  <a:pt x="2834684" y="2017214"/>
                  <a:pt x="2882245" y="2029444"/>
                </a:cubicBezTo>
                <a:cubicBezTo>
                  <a:pt x="2930486" y="2042354"/>
                  <a:pt x="2998431" y="2046091"/>
                  <a:pt x="3086080" y="2040655"/>
                </a:cubicBezTo>
                <a:cubicBezTo>
                  <a:pt x="3194113" y="2035220"/>
                  <a:pt x="3278365" y="2028765"/>
                  <a:pt x="3338836" y="2021291"/>
                </a:cubicBezTo>
                <a:lnTo>
                  <a:pt x="3338836" y="2033521"/>
                </a:lnTo>
                <a:cubicBezTo>
                  <a:pt x="3321170" y="2039636"/>
                  <a:pt x="3306902" y="2052206"/>
                  <a:pt x="3296030" y="2071231"/>
                </a:cubicBezTo>
                <a:cubicBezTo>
                  <a:pt x="3285159" y="2090255"/>
                  <a:pt x="3278365" y="2112677"/>
                  <a:pt x="3275647" y="2138496"/>
                </a:cubicBezTo>
                <a:lnTo>
                  <a:pt x="3055505" y="2149707"/>
                </a:lnTo>
                <a:cubicBezTo>
                  <a:pt x="2974651" y="2153784"/>
                  <a:pt x="2912141" y="2143592"/>
                  <a:pt x="2867977" y="2119132"/>
                </a:cubicBezTo>
                <a:cubicBezTo>
                  <a:pt x="2823813" y="2094672"/>
                  <a:pt x="2784404" y="2051526"/>
                  <a:pt x="2749753" y="1989696"/>
                </a:cubicBezTo>
                <a:cubicBezTo>
                  <a:pt x="2740240" y="1972710"/>
                  <a:pt x="2730728" y="1973050"/>
                  <a:pt x="2721216" y="1990716"/>
                </a:cubicBezTo>
                <a:cubicBezTo>
                  <a:pt x="2717139" y="1999548"/>
                  <a:pt x="2704230" y="2025198"/>
                  <a:pt x="2682487" y="2067663"/>
                </a:cubicBezTo>
                <a:cubicBezTo>
                  <a:pt x="2660745" y="2110129"/>
                  <a:pt x="2644778" y="2142573"/>
                  <a:pt x="2634586" y="2164995"/>
                </a:cubicBezTo>
                <a:cubicBezTo>
                  <a:pt x="2636624" y="2174507"/>
                  <a:pt x="2633906" y="2182321"/>
                  <a:pt x="2626432" y="2188436"/>
                </a:cubicBezTo>
                <a:lnTo>
                  <a:pt x="2562224" y="2069192"/>
                </a:lnTo>
                <a:cubicBezTo>
                  <a:pt x="2575134" y="2059680"/>
                  <a:pt x="2596027" y="2042694"/>
                  <a:pt x="2624904" y="2018233"/>
                </a:cubicBezTo>
                <a:cubicBezTo>
                  <a:pt x="2653780" y="1993773"/>
                  <a:pt x="2670937" y="1979505"/>
                  <a:pt x="2676372" y="1975428"/>
                </a:cubicBezTo>
                <a:lnTo>
                  <a:pt x="2676372" y="1627889"/>
                </a:lnTo>
                <a:lnTo>
                  <a:pt x="2574454" y="1632985"/>
                </a:lnTo>
                <a:lnTo>
                  <a:pt x="2570378" y="1604448"/>
                </a:lnTo>
                <a:lnTo>
                  <a:pt x="2664142" y="1599353"/>
                </a:lnTo>
                <a:close/>
                <a:moveTo>
                  <a:pt x="2075288" y="1563681"/>
                </a:moveTo>
                <a:lnTo>
                  <a:pt x="2000888" y="1567758"/>
                </a:lnTo>
                <a:lnTo>
                  <a:pt x="2000888" y="1659484"/>
                </a:lnTo>
                <a:lnTo>
                  <a:pt x="2075288" y="1655407"/>
                </a:lnTo>
                <a:close/>
                <a:moveTo>
                  <a:pt x="2225106" y="1556547"/>
                </a:moveTo>
                <a:lnTo>
                  <a:pt x="2149688" y="1559605"/>
                </a:lnTo>
                <a:lnTo>
                  <a:pt x="2149688" y="1651331"/>
                </a:lnTo>
                <a:lnTo>
                  <a:pt x="2225106" y="1648273"/>
                </a:lnTo>
                <a:close/>
                <a:moveTo>
                  <a:pt x="2177205" y="1368000"/>
                </a:moveTo>
                <a:lnTo>
                  <a:pt x="2284218" y="1400613"/>
                </a:lnTo>
                <a:cubicBezTo>
                  <a:pt x="2280142" y="1413523"/>
                  <a:pt x="2269950" y="1420317"/>
                  <a:pt x="2253643" y="1420997"/>
                </a:cubicBezTo>
                <a:cubicBezTo>
                  <a:pt x="2225106" y="1457687"/>
                  <a:pt x="2192832" y="1494377"/>
                  <a:pt x="2156822" y="1531068"/>
                </a:cubicBezTo>
                <a:lnTo>
                  <a:pt x="2216953" y="1528010"/>
                </a:lnTo>
                <a:lnTo>
                  <a:pt x="2301544" y="1523934"/>
                </a:lnTo>
                <a:lnTo>
                  <a:pt x="2301544" y="1566739"/>
                </a:lnTo>
                <a:lnTo>
                  <a:pt x="2301544" y="1791977"/>
                </a:lnTo>
                <a:cubicBezTo>
                  <a:pt x="2300865" y="1796733"/>
                  <a:pt x="2293051" y="1803188"/>
                  <a:pt x="2278104" y="1811341"/>
                </a:cubicBezTo>
                <a:cubicBezTo>
                  <a:pt x="2263156" y="1818815"/>
                  <a:pt x="2249566" y="1822892"/>
                  <a:pt x="2237336" y="1823571"/>
                </a:cubicBezTo>
                <a:lnTo>
                  <a:pt x="2225106" y="1824590"/>
                </a:lnTo>
                <a:lnTo>
                  <a:pt x="2225106" y="1797073"/>
                </a:lnTo>
                <a:lnTo>
                  <a:pt x="2149688" y="1800130"/>
                </a:lnTo>
                <a:lnTo>
                  <a:pt x="2149688" y="1892875"/>
                </a:lnTo>
                <a:lnTo>
                  <a:pt x="2353522" y="1882683"/>
                </a:lnTo>
                <a:lnTo>
                  <a:pt x="2353522" y="1911220"/>
                </a:lnTo>
                <a:lnTo>
                  <a:pt x="2149688" y="1921412"/>
                </a:lnTo>
                <a:lnTo>
                  <a:pt x="2149688" y="2094672"/>
                </a:lnTo>
                <a:cubicBezTo>
                  <a:pt x="2149688" y="2096710"/>
                  <a:pt x="2146969" y="2099767"/>
                  <a:pt x="2141534" y="2103844"/>
                </a:cubicBezTo>
                <a:cubicBezTo>
                  <a:pt x="2137457" y="2107241"/>
                  <a:pt x="2130323" y="2110978"/>
                  <a:pt x="2120131" y="2115055"/>
                </a:cubicBezTo>
                <a:cubicBezTo>
                  <a:pt x="2109940" y="2119132"/>
                  <a:pt x="2099408" y="2121170"/>
                  <a:pt x="2088537" y="2121170"/>
                </a:cubicBezTo>
                <a:lnTo>
                  <a:pt x="2075288" y="2122189"/>
                </a:lnTo>
                <a:lnTo>
                  <a:pt x="2075288" y="1925489"/>
                </a:lnTo>
                <a:lnTo>
                  <a:pt x="1886740" y="1934661"/>
                </a:lnTo>
                <a:lnTo>
                  <a:pt x="1880625" y="1907143"/>
                </a:lnTo>
                <a:lnTo>
                  <a:pt x="2075288" y="1896952"/>
                </a:lnTo>
                <a:lnTo>
                  <a:pt x="2075288" y="1804207"/>
                </a:lnTo>
                <a:lnTo>
                  <a:pt x="2000888" y="1808283"/>
                </a:lnTo>
                <a:lnTo>
                  <a:pt x="2000888" y="1830705"/>
                </a:lnTo>
                <a:cubicBezTo>
                  <a:pt x="2000888" y="1836141"/>
                  <a:pt x="1993414" y="1842935"/>
                  <a:pt x="1978466" y="1851089"/>
                </a:cubicBezTo>
                <a:cubicBezTo>
                  <a:pt x="1964877" y="1858563"/>
                  <a:pt x="1950608" y="1862639"/>
                  <a:pt x="1935660" y="1863319"/>
                </a:cubicBezTo>
                <a:lnTo>
                  <a:pt x="1925469" y="1863319"/>
                </a:lnTo>
                <a:lnTo>
                  <a:pt x="1925469" y="1542279"/>
                </a:lnTo>
                <a:lnTo>
                  <a:pt x="2004964" y="1539221"/>
                </a:lnTo>
                <a:lnTo>
                  <a:pt x="2133380" y="1532087"/>
                </a:lnTo>
                <a:cubicBezTo>
                  <a:pt x="2150367" y="1482487"/>
                  <a:pt x="2164975" y="1427791"/>
                  <a:pt x="2177205" y="1368000"/>
                </a:cubicBezTo>
                <a:close/>
                <a:moveTo>
                  <a:pt x="1771574" y="1365961"/>
                </a:moveTo>
                <a:lnTo>
                  <a:pt x="1860242" y="1377172"/>
                </a:lnTo>
                <a:lnTo>
                  <a:pt x="1860242" y="2153784"/>
                </a:lnTo>
                <a:cubicBezTo>
                  <a:pt x="1860242" y="2160578"/>
                  <a:pt x="1852088" y="2168392"/>
                  <a:pt x="1835781" y="2177225"/>
                </a:cubicBezTo>
                <a:cubicBezTo>
                  <a:pt x="1819475" y="2186737"/>
                  <a:pt x="1803168" y="2191833"/>
                  <a:pt x="1786861" y="2192512"/>
                </a:cubicBezTo>
                <a:lnTo>
                  <a:pt x="1771574" y="2193532"/>
                </a:lnTo>
                <a:close/>
                <a:moveTo>
                  <a:pt x="2453402" y="1287485"/>
                </a:moveTo>
                <a:lnTo>
                  <a:pt x="2453402" y="1334367"/>
                </a:lnTo>
                <a:lnTo>
                  <a:pt x="2453402" y="2024348"/>
                </a:lnTo>
                <a:cubicBezTo>
                  <a:pt x="2453402" y="2046091"/>
                  <a:pt x="2452042" y="2063417"/>
                  <a:pt x="2449324" y="2076326"/>
                </a:cubicBezTo>
                <a:cubicBezTo>
                  <a:pt x="2446607" y="2089915"/>
                  <a:pt x="2441171" y="2103165"/>
                  <a:pt x="2433018" y="2116074"/>
                </a:cubicBezTo>
                <a:cubicBezTo>
                  <a:pt x="2424864" y="2128984"/>
                  <a:pt x="2412294" y="2139176"/>
                  <a:pt x="2395308" y="2146650"/>
                </a:cubicBezTo>
                <a:cubicBezTo>
                  <a:pt x="2379002" y="2154803"/>
                  <a:pt x="2357938" y="2161258"/>
                  <a:pt x="2332120" y="2166014"/>
                </a:cubicBezTo>
                <a:cubicBezTo>
                  <a:pt x="2329402" y="2126606"/>
                  <a:pt x="2322607" y="2100447"/>
                  <a:pt x="2311736" y="2087537"/>
                </a:cubicBezTo>
                <a:cubicBezTo>
                  <a:pt x="2295429" y="2069192"/>
                  <a:pt x="2269610" y="2057302"/>
                  <a:pt x="2234279" y="2051866"/>
                </a:cubicBezTo>
                <a:lnTo>
                  <a:pt x="2234279" y="2036579"/>
                </a:lnTo>
                <a:cubicBezTo>
                  <a:pt x="2296109" y="2039296"/>
                  <a:pt x="2333139" y="2040316"/>
                  <a:pt x="2345369" y="2039636"/>
                </a:cubicBezTo>
                <a:cubicBezTo>
                  <a:pt x="2358958" y="2038957"/>
                  <a:pt x="2365752" y="2030803"/>
                  <a:pt x="2365752" y="2015176"/>
                </a:cubicBezTo>
                <a:lnTo>
                  <a:pt x="2365752" y="1320099"/>
                </a:lnTo>
                <a:lnTo>
                  <a:pt x="2050828" y="1335386"/>
                </a:lnTo>
                <a:lnTo>
                  <a:pt x="2043693" y="1307869"/>
                </a:lnTo>
                <a:lnTo>
                  <a:pt x="2357599" y="1291562"/>
                </a:lnTo>
                <a:close/>
                <a:moveTo>
                  <a:pt x="2616240" y="1258948"/>
                </a:moveTo>
                <a:cubicBezTo>
                  <a:pt x="2697775" y="1284088"/>
                  <a:pt x="2749413" y="1325194"/>
                  <a:pt x="2771155" y="1382268"/>
                </a:cubicBezTo>
                <a:cubicBezTo>
                  <a:pt x="2784744" y="1416920"/>
                  <a:pt x="2784404" y="1446476"/>
                  <a:pt x="2770136" y="1470936"/>
                </a:cubicBezTo>
                <a:cubicBezTo>
                  <a:pt x="2755868" y="1494717"/>
                  <a:pt x="2736843" y="1501512"/>
                  <a:pt x="2713062" y="1491320"/>
                </a:cubicBezTo>
                <a:cubicBezTo>
                  <a:pt x="2707627" y="1487923"/>
                  <a:pt x="2702191" y="1484186"/>
                  <a:pt x="2696756" y="1480109"/>
                </a:cubicBezTo>
                <a:cubicBezTo>
                  <a:pt x="2685205" y="1414882"/>
                  <a:pt x="2655988" y="1343200"/>
                  <a:pt x="2609106" y="1265063"/>
                </a:cubicBezTo>
                <a:close/>
                <a:moveTo>
                  <a:pt x="1860242" y="1229392"/>
                </a:moveTo>
                <a:cubicBezTo>
                  <a:pt x="1932943" y="1233469"/>
                  <a:pt x="1978806" y="1257929"/>
                  <a:pt x="1997830" y="1302773"/>
                </a:cubicBezTo>
                <a:cubicBezTo>
                  <a:pt x="2009381" y="1329271"/>
                  <a:pt x="2008362" y="1353052"/>
                  <a:pt x="1994773" y="1374115"/>
                </a:cubicBezTo>
                <a:cubicBezTo>
                  <a:pt x="1990696" y="1379550"/>
                  <a:pt x="1986280" y="1384307"/>
                  <a:pt x="1981524" y="1388383"/>
                </a:cubicBezTo>
                <a:cubicBezTo>
                  <a:pt x="2043354" y="1393819"/>
                  <a:pt x="2080384" y="1415561"/>
                  <a:pt x="2092614" y="1453610"/>
                </a:cubicBezTo>
                <a:cubicBezTo>
                  <a:pt x="2100088" y="1477391"/>
                  <a:pt x="2096350" y="1497435"/>
                  <a:pt x="2081402" y="1513742"/>
                </a:cubicBezTo>
                <a:cubicBezTo>
                  <a:pt x="2065775" y="1532087"/>
                  <a:pt x="2047430" y="1533106"/>
                  <a:pt x="2026367" y="1516799"/>
                </a:cubicBezTo>
                <a:cubicBezTo>
                  <a:pt x="2020252" y="1475353"/>
                  <a:pt x="2002247" y="1434586"/>
                  <a:pt x="1972351" y="1394498"/>
                </a:cubicBezTo>
                <a:cubicBezTo>
                  <a:pt x="1959442" y="1399934"/>
                  <a:pt x="1944493" y="1396537"/>
                  <a:pt x="1927507" y="1384307"/>
                </a:cubicBezTo>
                <a:cubicBezTo>
                  <a:pt x="1922072" y="1359846"/>
                  <a:pt x="1911880" y="1333688"/>
                  <a:pt x="1896932" y="1305830"/>
                </a:cubicBezTo>
                <a:cubicBezTo>
                  <a:pt x="1883343" y="1277973"/>
                  <a:pt x="1868395" y="1254871"/>
                  <a:pt x="1852088" y="1236526"/>
                </a:cubicBezTo>
                <a:close/>
                <a:moveTo>
                  <a:pt x="1065866" y="1229392"/>
                </a:moveTo>
                <a:lnTo>
                  <a:pt x="1159630" y="1256910"/>
                </a:lnTo>
                <a:cubicBezTo>
                  <a:pt x="1156912" y="1303792"/>
                  <a:pt x="1151477" y="1358488"/>
                  <a:pt x="1143323" y="1420997"/>
                </a:cubicBezTo>
                <a:lnTo>
                  <a:pt x="1634566" y="1396537"/>
                </a:lnTo>
                <a:lnTo>
                  <a:pt x="1634566" y="1426093"/>
                </a:lnTo>
                <a:lnTo>
                  <a:pt x="1140266" y="1450553"/>
                </a:lnTo>
                <a:cubicBezTo>
                  <a:pt x="1128715" y="1540920"/>
                  <a:pt x="1120902" y="1600711"/>
                  <a:pt x="1116825" y="1629928"/>
                </a:cubicBezTo>
                <a:lnTo>
                  <a:pt x="1465383" y="1612602"/>
                </a:lnTo>
                <a:lnTo>
                  <a:pt x="1571377" y="1606487"/>
                </a:lnTo>
                <a:lnTo>
                  <a:pt x="1571377" y="1656426"/>
                </a:lnTo>
                <a:cubicBezTo>
                  <a:pt x="1554390" y="1917335"/>
                  <a:pt x="1520418" y="2072929"/>
                  <a:pt x="1469460" y="2123209"/>
                </a:cubicBezTo>
                <a:cubicBezTo>
                  <a:pt x="1440922" y="2155143"/>
                  <a:pt x="1399136" y="2172469"/>
                  <a:pt x="1344101" y="2175186"/>
                </a:cubicBezTo>
                <a:cubicBezTo>
                  <a:pt x="1344101" y="2134419"/>
                  <a:pt x="1337306" y="2106902"/>
                  <a:pt x="1323717" y="2092633"/>
                </a:cubicBezTo>
                <a:cubicBezTo>
                  <a:pt x="1307411" y="2073609"/>
                  <a:pt x="1274457" y="2059340"/>
                  <a:pt x="1224857" y="2049828"/>
                </a:cubicBezTo>
                <a:lnTo>
                  <a:pt x="1225877" y="2036579"/>
                </a:lnTo>
                <a:cubicBezTo>
                  <a:pt x="1300616" y="2041335"/>
                  <a:pt x="1347838" y="2043033"/>
                  <a:pt x="1367542" y="2041674"/>
                </a:cubicBezTo>
                <a:cubicBezTo>
                  <a:pt x="1381131" y="2040995"/>
                  <a:pt x="1392342" y="2036239"/>
                  <a:pt x="1401175" y="2027406"/>
                </a:cubicBezTo>
                <a:cubicBezTo>
                  <a:pt x="1416802" y="2011779"/>
                  <a:pt x="1430731" y="1969653"/>
                  <a:pt x="1442961" y="1901028"/>
                </a:cubicBezTo>
                <a:cubicBezTo>
                  <a:pt x="1455191" y="1831724"/>
                  <a:pt x="1465043" y="1744755"/>
                  <a:pt x="1472517" y="1640120"/>
                </a:cubicBezTo>
                <a:lnTo>
                  <a:pt x="1118863" y="1658465"/>
                </a:lnTo>
                <a:lnTo>
                  <a:pt x="1020003" y="1662541"/>
                </a:lnTo>
                <a:lnTo>
                  <a:pt x="1020003" y="1625851"/>
                </a:lnTo>
                <a:cubicBezTo>
                  <a:pt x="1028836" y="1572175"/>
                  <a:pt x="1038009" y="1503550"/>
                  <a:pt x="1047521" y="1419978"/>
                </a:cubicBezTo>
                <a:cubicBezTo>
                  <a:pt x="1057033" y="1335726"/>
                  <a:pt x="1063148" y="1272197"/>
                  <a:pt x="1065866" y="1229392"/>
                </a:cubicBezTo>
                <a:close/>
                <a:moveTo>
                  <a:pt x="3008623" y="1216143"/>
                </a:moveTo>
                <a:lnTo>
                  <a:pt x="3104426" y="1227354"/>
                </a:lnTo>
                <a:lnTo>
                  <a:pt x="3104426" y="1435265"/>
                </a:lnTo>
                <a:lnTo>
                  <a:pt x="3198190" y="1430169"/>
                </a:lnTo>
                <a:lnTo>
                  <a:pt x="3225708" y="1385326"/>
                </a:lnTo>
                <a:cubicBezTo>
                  <a:pt x="3215516" y="1385326"/>
                  <a:pt x="3204984" y="1380909"/>
                  <a:pt x="3194113" y="1372077"/>
                </a:cubicBezTo>
                <a:cubicBezTo>
                  <a:pt x="3188678" y="1327912"/>
                  <a:pt x="3169653" y="1285447"/>
                  <a:pt x="3137039" y="1244680"/>
                </a:cubicBezTo>
                <a:lnTo>
                  <a:pt x="3144174" y="1238565"/>
                </a:lnTo>
                <a:cubicBezTo>
                  <a:pt x="3169313" y="1239244"/>
                  <a:pt x="3191395" y="1242981"/>
                  <a:pt x="3210420" y="1249776"/>
                </a:cubicBezTo>
                <a:cubicBezTo>
                  <a:pt x="3228765" y="1256570"/>
                  <a:pt x="3242354" y="1264723"/>
                  <a:pt x="3251187" y="1274236"/>
                </a:cubicBezTo>
                <a:cubicBezTo>
                  <a:pt x="3260699" y="1283748"/>
                  <a:pt x="3267324" y="1294110"/>
                  <a:pt x="3271061" y="1305321"/>
                </a:cubicBezTo>
                <a:cubicBezTo>
                  <a:pt x="3274798" y="1316531"/>
                  <a:pt x="3275647" y="1327573"/>
                  <a:pt x="3273608" y="1338444"/>
                </a:cubicBezTo>
                <a:cubicBezTo>
                  <a:pt x="3272250" y="1348635"/>
                  <a:pt x="3268513" y="1357808"/>
                  <a:pt x="3262398" y="1365961"/>
                </a:cubicBezTo>
                <a:cubicBezTo>
                  <a:pt x="3292294" y="1392460"/>
                  <a:pt x="3317094" y="1415901"/>
                  <a:pt x="3336798" y="1436285"/>
                </a:cubicBezTo>
                <a:cubicBezTo>
                  <a:pt x="3334759" y="1447156"/>
                  <a:pt x="3327285" y="1452931"/>
                  <a:pt x="3314376" y="1453610"/>
                </a:cubicBezTo>
                <a:lnTo>
                  <a:pt x="3104426" y="1464821"/>
                </a:lnTo>
                <a:lnTo>
                  <a:pt x="3104426" y="1541260"/>
                </a:lnTo>
                <a:cubicBezTo>
                  <a:pt x="3205664" y="1584744"/>
                  <a:pt x="3272590" y="1643517"/>
                  <a:pt x="3305203" y="1717577"/>
                </a:cubicBezTo>
                <a:cubicBezTo>
                  <a:pt x="3324907" y="1762421"/>
                  <a:pt x="3327625" y="1800130"/>
                  <a:pt x="3313356" y="1830705"/>
                </a:cubicBezTo>
                <a:cubicBezTo>
                  <a:pt x="3301806" y="1856524"/>
                  <a:pt x="3283800" y="1865017"/>
                  <a:pt x="3259340" y="1856185"/>
                </a:cubicBezTo>
                <a:cubicBezTo>
                  <a:pt x="3252546" y="1853467"/>
                  <a:pt x="3245751" y="1849390"/>
                  <a:pt x="3238957" y="1843955"/>
                </a:cubicBezTo>
                <a:cubicBezTo>
                  <a:pt x="3217894" y="1758344"/>
                  <a:pt x="3173050" y="1669676"/>
                  <a:pt x="3104426" y="1577950"/>
                </a:cubicBezTo>
                <a:lnTo>
                  <a:pt x="3104426" y="1964217"/>
                </a:lnTo>
                <a:cubicBezTo>
                  <a:pt x="3104426" y="1970332"/>
                  <a:pt x="3095593" y="1978486"/>
                  <a:pt x="3077927" y="1988677"/>
                </a:cubicBezTo>
                <a:cubicBezTo>
                  <a:pt x="3060262" y="1998869"/>
                  <a:pt x="3043275" y="2004305"/>
                  <a:pt x="3026968" y="2004984"/>
                </a:cubicBezTo>
                <a:lnTo>
                  <a:pt x="3008623" y="2006003"/>
                </a:lnTo>
                <a:lnTo>
                  <a:pt x="3008623" y="1673752"/>
                </a:lnTo>
                <a:cubicBezTo>
                  <a:pt x="2955626" y="1772952"/>
                  <a:pt x="2887681" y="1857544"/>
                  <a:pt x="2804788" y="1927527"/>
                </a:cubicBezTo>
                <a:lnTo>
                  <a:pt x="2796635" y="1917335"/>
                </a:lnTo>
                <a:cubicBezTo>
                  <a:pt x="2836043" y="1860941"/>
                  <a:pt x="2870695" y="1793336"/>
                  <a:pt x="2900591" y="1714519"/>
                </a:cubicBezTo>
                <a:cubicBezTo>
                  <a:pt x="2931166" y="1635024"/>
                  <a:pt x="2954267" y="1553829"/>
                  <a:pt x="2969894" y="1470936"/>
                </a:cubicBezTo>
                <a:lnTo>
                  <a:pt x="2805807" y="1479090"/>
                </a:lnTo>
                <a:lnTo>
                  <a:pt x="2798673" y="1450553"/>
                </a:lnTo>
                <a:lnTo>
                  <a:pt x="3008623" y="1439342"/>
                </a:lnTo>
                <a:close/>
                <a:moveTo>
                  <a:pt x="2247452" y="599275"/>
                </a:moveTo>
                <a:lnTo>
                  <a:pt x="1917239" y="615582"/>
                </a:lnTo>
                <a:lnTo>
                  <a:pt x="1917239" y="839801"/>
                </a:lnTo>
                <a:lnTo>
                  <a:pt x="2247452" y="823494"/>
                </a:lnTo>
                <a:close/>
                <a:moveTo>
                  <a:pt x="2809180" y="516722"/>
                </a:moveTo>
                <a:lnTo>
                  <a:pt x="2684840" y="522837"/>
                </a:lnTo>
                <a:lnTo>
                  <a:pt x="2684840" y="790880"/>
                </a:lnTo>
                <a:lnTo>
                  <a:pt x="2809180" y="784765"/>
                </a:lnTo>
                <a:close/>
                <a:moveTo>
                  <a:pt x="228295" y="425504"/>
                </a:moveTo>
                <a:lnTo>
                  <a:pt x="169660" y="428054"/>
                </a:lnTo>
                <a:lnTo>
                  <a:pt x="169660" y="753682"/>
                </a:lnTo>
                <a:lnTo>
                  <a:pt x="228295" y="751132"/>
                </a:lnTo>
                <a:close/>
                <a:moveTo>
                  <a:pt x="2970209" y="401555"/>
                </a:moveTo>
                <a:cubicBezTo>
                  <a:pt x="3049025" y="426015"/>
                  <a:pt x="3097946" y="466103"/>
                  <a:pt x="3116970" y="521818"/>
                </a:cubicBezTo>
                <a:cubicBezTo>
                  <a:pt x="3129200" y="557149"/>
                  <a:pt x="3127162" y="587385"/>
                  <a:pt x="3110855" y="612524"/>
                </a:cubicBezTo>
                <a:cubicBezTo>
                  <a:pt x="3095228" y="635626"/>
                  <a:pt x="3075524" y="641401"/>
                  <a:pt x="3051743" y="629850"/>
                </a:cubicBezTo>
                <a:cubicBezTo>
                  <a:pt x="3045628" y="627133"/>
                  <a:pt x="3039513" y="622377"/>
                  <a:pt x="3033398" y="615582"/>
                </a:cubicBezTo>
                <a:cubicBezTo>
                  <a:pt x="3029321" y="547637"/>
                  <a:pt x="3006220" y="478333"/>
                  <a:pt x="2964094" y="407670"/>
                </a:cubicBezTo>
                <a:close/>
                <a:moveTo>
                  <a:pt x="1105890" y="371999"/>
                </a:moveTo>
                <a:lnTo>
                  <a:pt x="1207808" y="380153"/>
                </a:lnTo>
                <a:cubicBezTo>
                  <a:pt x="1205769" y="448777"/>
                  <a:pt x="1203731" y="495659"/>
                  <a:pt x="1201693" y="520799"/>
                </a:cubicBezTo>
                <a:lnTo>
                  <a:pt x="1303610" y="515703"/>
                </a:lnTo>
                <a:lnTo>
                  <a:pt x="1410624" y="510607"/>
                </a:lnTo>
                <a:lnTo>
                  <a:pt x="1410624" y="550355"/>
                </a:lnTo>
                <a:lnTo>
                  <a:pt x="1410624" y="790880"/>
                </a:lnTo>
                <a:cubicBezTo>
                  <a:pt x="1410624" y="797675"/>
                  <a:pt x="1411643" y="802091"/>
                  <a:pt x="1413681" y="804129"/>
                </a:cubicBezTo>
                <a:cubicBezTo>
                  <a:pt x="1416399" y="806168"/>
                  <a:pt x="1422174" y="806847"/>
                  <a:pt x="1431007" y="806168"/>
                </a:cubicBezTo>
                <a:lnTo>
                  <a:pt x="1474832" y="804129"/>
                </a:lnTo>
                <a:cubicBezTo>
                  <a:pt x="1494536" y="802770"/>
                  <a:pt x="1506426" y="801751"/>
                  <a:pt x="1510502" y="801072"/>
                </a:cubicBezTo>
                <a:cubicBezTo>
                  <a:pt x="1517977" y="800392"/>
                  <a:pt x="1523752" y="795976"/>
                  <a:pt x="1527828" y="787823"/>
                </a:cubicBezTo>
                <a:cubicBezTo>
                  <a:pt x="1533944" y="776272"/>
                  <a:pt x="1545834" y="737204"/>
                  <a:pt x="1563500" y="670617"/>
                </a:cubicBezTo>
                <a:lnTo>
                  <a:pt x="1571653" y="670617"/>
                </a:lnTo>
                <a:lnTo>
                  <a:pt x="1574711" y="790880"/>
                </a:lnTo>
                <a:cubicBezTo>
                  <a:pt x="1585582" y="796316"/>
                  <a:pt x="1593056" y="802770"/>
                  <a:pt x="1597132" y="810244"/>
                </a:cubicBezTo>
                <a:cubicBezTo>
                  <a:pt x="1601209" y="816359"/>
                  <a:pt x="1603248" y="825192"/>
                  <a:pt x="1603248" y="836743"/>
                </a:cubicBezTo>
                <a:cubicBezTo>
                  <a:pt x="1603248" y="861203"/>
                  <a:pt x="1592716" y="878869"/>
                  <a:pt x="1571653" y="889740"/>
                </a:cubicBezTo>
                <a:cubicBezTo>
                  <a:pt x="1551270" y="901291"/>
                  <a:pt x="1514919" y="908085"/>
                  <a:pt x="1462602" y="910124"/>
                </a:cubicBezTo>
                <a:lnTo>
                  <a:pt x="1401451" y="913181"/>
                </a:lnTo>
                <a:cubicBezTo>
                  <a:pt x="1364761" y="915219"/>
                  <a:pt x="1340640" y="909784"/>
                  <a:pt x="1329090" y="896874"/>
                </a:cubicBezTo>
                <a:cubicBezTo>
                  <a:pt x="1318218" y="883965"/>
                  <a:pt x="1312783" y="858146"/>
                  <a:pt x="1312783" y="819417"/>
                </a:cubicBezTo>
                <a:lnTo>
                  <a:pt x="1312783" y="545259"/>
                </a:lnTo>
                <a:lnTo>
                  <a:pt x="1199654" y="550355"/>
                </a:lnTo>
                <a:cubicBezTo>
                  <a:pt x="1194898" y="587045"/>
                  <a:pt x="1188443" y="619998"/>
                  <a:pt x="1180290" y="649215"/>
                </a:cubicBezTo>
                <a:cubicBezTo>
                  <a:pt x="1172816" y="678431"/>
                  <a:pt x="1160586" y="709006"/>
                  <a:pt x="1143600" y="740940"/>
                </a:cubicBezTo>
                <a:cubicBezTo>
                  <a:pt x="1127293" y="772195"/>
                  <a:pt x="1106570" y="800732"/>
                  <a:pt x="1081430" y="826551"/>
                </a:cubicBezTo>
                <a:cubicBezTo>
                  <a:pt x="1056970" y="852370"/>
                  <a:pt x="1025036" y="878189"/>
                  <a:pt x="985628" y="904008"/>
                </a:cubicBezTo>
                <a:cubicBezTo>
                  <a:pt x="946219" y="929828"/>
                  <a:pt x="900696" y="953269"/>
                  <a:pt x="849058" y="974332"/>
                </a:cubicBezTo>
                <a:lnTo>
                  <a:pt x="840905" y="962101"/>
                </a:lnTo>
                <a:cubicBezTo>
                  <a:pt x="887787" y="932206"/>
                  <a:pt x="927534" y="901630"/>
                  <a:pt x="960148" y="870376"/>
                </a:cubicBezTo>
                <a:cubicBezTo>
                  <a:pt x="992762" y="838442"/>
                  <a:pt x="1018241" y="804809"/>
                  <a:pt x="1036586" y="769477"/>
                </a:cubicBezTo>
                <a:cubicBezTo>
                  <a:pt x="1055611" y="734825"/>
                  <a:pt x="1069879" y="700853"/>
                  <a:pt x="1079392" y="667560"/>
                </a:cubicBezTo>
                <a:cubicBezTo>
                  <a:pt x="1088904" y="633587"/>
                  <a:pt x="1095698" y="596218"/>
                  <a:pt x="1099775" y="555451"/>
                </a:cubicBezTo>
                <a:lnTo>
                  <a:pt x="930592" y="563604"/>
                </a:lnTo>
                <a:lnTo>
                  <a:pt x="922439" y="535067"/>
                </a:lnTo>
                <a:lnTo>
                  <a:pt x="1101814" y="525895"/>
                </a:lnTo>
                <a:cubicBezTo>
                  <a:pt x="1103852" y="503473"/>
                  <a:pt x="1105211" y="452174"/>
                  <a:pt x="1105890" y="371999"/>
                </a:cubicBezTo>
                <a:close/>
                <a:moveTo>
                  <a:pt x="2247452" y="350596"/>
                </a:moveTo>
                <a:lnTo>
                  <a:pt x="1917239" y="366903"/>
                </a:lnTo>
                <a:lnTo>
                  <a:pt x="1917239" y="586026"/>
                </a:lnTo>
                <a:lnTo>
                  <a:pt x="2247452" y="569719"/>
                </a:lnTo>
                <a:close/>
                <a:moveTo>
                  <a:pt x="2809180" y="234410"/>
                </a:moveTo>
                <a:lnTo>
                  <a:pt x="2684840" y="240526"/>
                </a:lnTo>
                <a:lnTo>
                  <a:pt x="2684840" y="493281"/>
                </a:lnTo>
                <a:lnTo>
                  <a:pt x="2809180" y="487166"/>
                </a:lnTo>
                <a:close/>
                <a:moveTo>
                  <a:pt x="1097737" y="201797"/>
                </a:moveTo>
                <a:lnTo>
                  <a:pt x="1202712" y="290465"/>
                </a:lnTo>
                <a:cubicBezTo>
                  <a:pt x="1195917" y="305413"/>
                  <a:pt x="1180969" y="311188"/>
                  <a:pt x="1157868" y="307791"/>
                </a:cubicBezTo>
                <a:cubicBezTo>
                  <a:pt x="1066142" y="381851"/>
                  <a:pt x="970000" y="443002"/>
                  <a:pt x="869442" y="491243"/>
                </a:cubicBezTo>
                <a:lnTo>
                  <a:pt x="864346" y="482070"/>
                </a:lnTo>
                <a:cubicBezTo>
                  <a:pt x="896280" y="452854"/>
                  <a:pt x="937047" y="408350"/>
                  <a:pt x="986647" y="348558"/>
                </a:cubicBezTo>
                <a:cubicBezTo>
                  <a:pt x="1036246" y="288087"/>
                  <a:pt x="1073277" y="239167"/>
                  <a:pt x="1097737" y="201797"/>
                </a:cubicBezTo>
                <a:close/>
                <a:moveTo>
                  <a:pt x="406651" y="125841"/>
                </a:moveTo>
                <a:lnTo>
                  <a:pt x="220619" y="133512"/>
                </a:lnTo>
                <a:cubicBezTo>
                  <a:pt x="208388" y="229994"/>
                  <a:pt x="190383" y="315944"/>
                  <a:pt x="166602" y="391364"/>
                </a:cubicBezTo>
                <a:lnTo>
                  <a:pt x="226424" y="395102"/>
                </a:lnTo>
                <a:lnTo>
                  <a:pt x="314925" y="390344"/>
                </a:lnTo>
                <a:lnTo>
                  <a:pt x="314925" y="390973"/>
                </a:lnTo>
                <a:lnTo>
                  <a:pt x="326613" y="390344"/>
                </a:lnTo>
                <a:lnTo>
                  <a:pt x="326613" y="433150"/>
                </a:lnTo>
                <a:lnTo>
                  <a:pt x="326613" y="443076"/>
                </a:lnTo>
                <a:lnTo>
                  <a:pt x="406651" y="439265"/>
                </a:lnTo>
                <a:close/>
                <a:moveTo>
                  <a:pt x="576853" y="116778"/>
                </a:moveTo>
                <a:lnTo>
                  <a:pt x="508026" y="120263"/>
                </a:lnTo>
                <a:lnTo>
                  <a:pt x="508026" y="433577"/>
                </a:lnTo>
                <a:lnTo>
                  <a:pt x="576853" y="430092"/>
                </a:lnTo>
                <a:close/>
                <a:moveTo>
                  <a:pt x="2247452" y="107014"/>
                </a:moveTo>
                <a:lnTo>
                  <a:pt x="1917239" y="123320"/>
                </a:lnTo>
                <a:lnTo>
                  <a:pt x="1917239" y="338366"/>
                </a:lnTo>
                <a:lnTo>
                  <a:pt x="2247452" y="322060"/>
                </a:lnTo>
                <a:close/>
                <a:moveTo>
                  <a:pt x="769477" y="77457"/>
                </a:moveTo>
                <a:lnTo>
                  <a:pt x="769477" y="78030"/>
                </a:lnTo>
                <a:lnTo>
                  <a:pt x="781165" y="77457"/>
                </a:lnTo>
                <a:lnTo>
                  <a:pt x="781165" y="107014"/>
                </a:lnTo>
                <a:lnTo>
                  <a:pt x="681286" y="112109"/>
                </a:lnTo>
                <a:lnTo>
                  <a:pt x="681286" y="425419"/>
                </a:lnTo>
                <a:lnTo>
                  <a:pt x="769477" y="420920"/>
                </a:lnTo>
                <a:lnTo>
                  <a:pt x="769477" y="421516"/>
                </a:lnTo>
                <a:lnTo>
                  <a:pt x="781165" y="420920"/>
                </a:lnTo>
                <a:lnTo>
                  <a:pt x="781165" y="450476"/>
                </a:lnTo>
                <a:lnTo>
                  <a:pt x="681286" y="455572"/>
                </a:lnTo>
                <a:lnTo>
                  <a:pt x="681286" y="910124"/>
                </a:lnTo>
                <a:cubicBezTo>
                  <a:pt x="681286" y="913521"/>
                  <a:pt x="678228" y="917597"/>
                  <a:pt x="672113" y="922354"/>
                </a:cubicBezTo>
                <a:cubicBezTo>
                  <a:pt x="666677" y="927789"/>
                  <a:pt x="657844" y="932885"/>
                  <a:pt x="645614" y="937641"/>
                </a:cubicBezTo>
                <a:cubicBezTo>
                  <a:pt x="633384" y="943077"/>
                  <a:pt x="620135" y="946134"/>
                  <a:pt x="605866" y="946814"/>
                </a:cubicBezTo>
                <a:lnTo>
                  <a:pt x="594178" y="946814"/>
                </a:lnTo>
                <a:lnTo>
                  <a:pt x="588541" y="946814"/>
                </a:lnTo>
                <a:lnTo>
                  <a:pt x="576853" y="946814"/>
                </a:lnTo>
                <a:lnTo>
                  <a:pt x="576853" y="460240"/>
                </a:lnTo>
                <a:lnTo>
                  <a:pt x="508026" y="463725"/>
                </a:lnTo>
                <a:cubicBezTo>
                  <a:pt x="507347" y="506530"/>
                  <a:pt x="505308" y="544580"/>
                  <a:pt x="501911" y="577873"/>
                </a:cubicBezTo>
                <a:cubicBezTo>
                  <a:pt x="499193" y="610486"/>
                  <a:pt x="492908" y="646327"/>
                  <a:pt x="483056" y="685395"/>
                </a:cubicBezTo>
                <a:cubicBezTo>
                  <a:pt x="473204" y="724464"/>
                  <a:pt x="459785" y="759625"/>
                  <a:pt x="442799" y="790880"/>
                </a:cubicBezTo>
                <a:cubicBezTo>
                  <a:pt x="426492" y="821455"/>
                  <a:pt x="403730" y="852370"/>
                  <a:pt x="374514" y="883625"/>
                </a:cubicBezTo>
                <a:cubicBezTo>
                  <a:pt x="345977" y="914880"/>
                  <a:pt x="311665" y="942737"/>
                  <a:pt x="271577" y="967197"/>
                </a:cubicBezTo>
                <a:lnTo>
                  <a:pt x="267054" y="961381"/>
                </a:lnTo>
                <a:lnTo>
                  <a:pt x="259889" y="967197"/>
                </a:lnTo>
                <a:lnTo>
                  <a:pt x="252755" y="958025"/>
                </a:lnTo>
                <a:cubicBezTo>
                  <a:pt x="284689" y="924732"/>
                  <a:pt x="310848" y="889400"/>
                  <a:pt x="331232" y="852031"/>
                </a:cubicBezTo>
                <a:cubicBezTo>
                  <a:pt x="351615" y="813302"/>
                  <a:pt x="367242" y="772535"/>
                  <a:pt x="378114" y="729730"/>
                </a:cubicBezTo>
                <a:cubicBezTo>
                  <a:pt x="388305" y="686245"/>
                  <a:pt x="395100" y="644798"/>
                  <a:pt x="398497" y="605390"/>
                </a:cubicBezTo>
                <a:cubicBezTo>
                  <a:pt x="400875" y="585686"/>
                  <a:pt x="402744" y="564454"/>
                  <a:pt x="404103" y="541692"/>
                </a:cubicBezTo>
                <a:lnTo>
                  <a:pt x="406630" y="469429"/>
                </a:lnTo>
                <a:lnTo>
                  <a:pt x="339862" y="472897"/>
                </a:lnTo>
                <a:lnTo>
                  <a:pt x="339718" y="472298"/>
                </a:lnTo>
                <a:lnTo>
                  <a:pt x="328174" y="472897"/>
                </a:lnTo>
                <a:lnTo>
                  <a:pt x="326613" y="466429"/>
                </a:lnTo>
                <a:lnTo>
                  <a:pt x="326613" y="819417"/>
                </a:lnTo>
                <a:cubicBezTo>
                  <a:pt x="325933" y="823494"/>
                  <a:pt x="317100" y="829949"/>
                  <a:pt x="300114" y="838781"/>
                </a:cubicBezTo>
                <a:cubicBezTo>
                  <a:pt x="283128" y="846935"/>
                  <a:pt x="268180" y="851351"/>
                  <a:pt x="255271" y="852031"/>
                </a:cubicBezTo>
                <a:lnTo>
                  <a:pt x="239983" y="853050"/>
                </a:lnTo>
                <a:lnTo>
                  <a:pt x="239983" y="852271"/>
                </a:lnTo>
                <a:lnTo>
                  <a:pt x="228295" y="853050"/>
                </a:lnTo>
                <a:lnTo>
                  <a:pt x="228295" y="780177"/>
                </a:lnTo>
                <a:lnTo>
                  <a:pt x="169660" y="782727"/>
                </a:lnTo>
                <a:lnTo>
                  <a:pt x="169660" y="877510"/>
                </a:lnTo>
                <a:cubicBezTo>
                  <a:pt x="169660" y="880907"/>
                  <a:pt x="166942" y="884984"/>
                  <a:pt x="161506" y="889740"/>
                </a:cubicBezTo>
                <a:cubicBezTo>
                  <a:pt x="156750" y="895176"/>
                  <a:pt x="148597" y="900272"/>
                  <a:pt x="137046" y="905028"/>
                </a:cubicBezTo>
                <a:cubicBezTo>
                  <a:pt x="126175" y="909784"/>
                  <a:pt x="113945" y="912502"/>
                  <a:pt x="100356" y="913181"/>
                </a:cubicBezTo>
                <a:lnTo>
                  <a:pt x="87107" y="914200"/>
                </a:lnTo>
                <a:lnTo>
                  <a:pt x="87107" y="913301"/>
                </a:lnTo>
                <a:lnTo>
                  <a:pt x="75419" y="914200"/>
                </a:lnTo>
                <a:lnTo>
                  <a:pt x="75419" y="598278"/>
                </a:lnTo>
                <a:lnTo>
                  <a:pt x="22899" y="680809"/>
                </a:lnTo>
                <a:lnTo>
                  <a:pt x="15213" y="674521"/>
                </a:lnTo>
                <a:lnTo>
                  <a:pt x="11211" y="680809"/>
                </a:lnTo>
                <a:lnTo>
                  <a:pt x="0" y="671637"/>
                </a:lnTo>
                <a:cubicBezTo>
                  <a:pt x="40767" y="576344"/>
                  <a:pt x="71788" y="452387"/>
                  <a:pt x="93063" y="299765"/>
                </a:cubicBezTo>
                <a:lnTo>
                  <a:pt x="111019" y="138228"/>
                </a:lnTo>
                <a:lnTo>
                  <a:pt x="29014" y="142685"/>
                </a:lnTo>
                <a:lnTo>
                  <a:pt x="28884" y="142057"/>
                </a:lnTo>
                <a:lnTo>
                  <a:pt x="17326" y="142685"/>
                </a:lnTo>
                <a:lnTo>
                  <a:pt x="11211" y="113129"/>
                </a:lnTo>
                <a:lnTo>
                  <a:pt x="226257" y="102937"/>
                </a:lnTo>
                <a:lnTo>
                  <a:pt x="353653" y="95803"/>
                </a:lnTo>
                <a:lnTo>
                  <a:pt x="353653" y="96457"/>
                </a:lnTo>
                <a:lnTo>
                  <a:pt x="365341" y="95803"/>
                </a:lnTo>
                <a:lnTo>
                  <a:pt x="365341" y="97268"/>
                </a:lnTo>
                <a:close/>
                <a:moveTo>
                  <a:pt x="2351408" y="73381"/>
                </a:moveTo>
                <a:lnTo>
                  <a:pt x="2351408" y="125359"/>
                </a:lnTo>
                <a:lnTo>
                  <a:pt x="2351408" y="892798"/>
                </a:lnTo>
                <a:cubicBezTo>
                  <a:pt x="2350728" y="898913"/>
                  <a:pt x="2340197" y="907406"/>
                  <a:pt x="2319813" y="918277"/>
                </a:cubicBezTo>
                <a:cubicBezTo>
                  <a:pt x="2299430" y="929828"/>
                  <a:pt x="2280745" y="935943"/>
                  <a:pt x="2263758" y="936622"/>
                </a:cubicBezTo>
                <a:lnTo>
                  <a:pt x="2247452" y="937641"/>
                </a:lnTo>
                <a:lnTo>
                  <a:pt x="2247452" y="852031"/>
                </a:lnTo>
                <a:lnTo>
                  <a:pt x="1917239" y="868337"/>
                </a:lnTo>
                <a:lnTo>
                  <a:pt x="1917239" y="917258"/>
                </a:lnTo>
                <a:cubicBezTo>
                  <a:pt x="1917239" y="926091"/>
                  <a:pt x="1908406" y="936282"/>
                  <a:pt x="1890741" y="947833"/>
                </a:cubicBezTo>
                <a:cubicBezTo>
                  <a:pt x="1873075" y="960743"/>
                  <a:pt x="1854050" y="967537"/>
                  <a:pt x="1833667" y="968216"/>
                </a:cubicBezTo>
                <a:lnTo>
                  <a:pt x="1816341" y="969236"/>
                </a:lnTo>
                <a:lnTo>
                  <a:pt x="1816341" y="99879"/>
                </a:lnTo>
                <a:lnTo>
                  <a:pt x="1924373" y="94783"/>
                </a:lnTo>
                <a:lnTo>
                  <a:pt x="2239298" y="78477"/>
                </a:lnTo>
                <a:close/>
                <a:moveTo>
                  <a:pt x="2710320" y="17326"/>
                </a:moveTo>
                <a:lnTo>
                  <a:pt x="2809180" y="51978"/>
                </a:lnTo>
                <a:cubicBezTo>
                  <a:pt x="2775886" y="125359"/>
                  <a:pt x="2749388" y="177676"/>
                  <a:pt x="2729684" y="208931"/>
                </a:cubicBezTo>
                <a:lnTo>
                  <a:pt x="2801026" y="204854"/>
                </a:lnTo>
                <a:lnTo>
                  <a:pt x="2898867" y="200778"/>
                </a:lnTo>
                <a:lnTo>
                  <a:pt x="2898867" y="248679"/>
                </a:lnTo>
                <a:lnTo>
                  <a:pt x="2898867" y="856107"/>
                </a:lnTo>
                <a:cubicBezTo>
                  <a:pt x="2898187" y="860863"/>
                  <a:pt x="2889015" y="867998"/>
                  <a:pt x="2871349" y="877510"/>
                </a:cubicBezTo>
                <a:cubicBezTo>
                  <a:pt x="2853683" y="887022"/>
                  <a:pt x="2837716" y="892118"/>
                  <a:pt x="2823448" y="892798"/>
                </a:cubicBezTo>
                <a:lnTo>
                  <a:pt x="2809180" y="893817"/>
                </a:lnTo>
                <a:lnTo>
                  <a:pt x="2809180" y="813302"/>
                </a:lnTo>
                <a:lnTo>
                  <a:pt x="2684840" y="819417"/>
                </a:lnTo>
                <a:lnTo>
                  <a:pt x="2684840" y="894836"/>
                </a:lnTo>
                <a:cubicBezTo>
                  <a:pt x="2684840" y="902310"/>
                  <a:pt x="2677026" y="910803"/>
                  <a:pt x="2661399" y="920315"/>
                </a:cubicBezTo>
                <a:cubicBezTo>
                  <a:pt x="2646451" y="930507"/>
                  <a:pt x="2629804" y="936282"/>
                  <a:pt x="2611459" y="937641"/>
                </a:cubicBezTo>
                <a:lnTo>
                  <a:pt x="2597191" y="937641"/>
                </a:lnTo>
                <a:lnTo>
                  <a:pt x="2597191" y="215046"/>
                </a:lnTo>
                <a:lnTo>
                  <a:pt x="2688917" y="210969"/>
                </a:lnTo>
                <a:cubicBezTo>
                  <a:pt x="2699788" y="136230"/>
                  <a:pt x="2706922" y="71682"/>
                  <a:pt x="2710320" y="17326"/>
                </a:cubicBezTo>
                <a:close/>
                <a:moveTo>
                  <a:pt x="3010976" y="1019"/>
                </a:moveTo>
                <a:lnTo>
                  <a:pt x="3108816" y="42806"/>
                </a:lnTo>
                <a:cubicBezTo>
                  <a:pt x="3093869" y="103956"/>
                  <a:pt x="3078581" y="152876"/>
                  <a:pt x="3062954" y="189567"/>
                </a:cubicBezTo>
                <a:lnTo>
                  <a:pt x="3192389" y="182433"/>
                </a:lnTo>
                <a:lnTo>
                  <a:pt x="3295326" y="177337"/>
                </a:lnTo>
                <a:lnTo>
                  <a:pt x="3295326" y="226257"/>
                </a:lnTo>
                <a:cubicBezTo>
                  <a:pt x="3291929" y="442322"/>
                  <a:pt x="3286153" y="599275"/>
                  <a:pt x="3278000" y="697116"/>
                </a:cubicBezTo>
                <a:cubicBezTo>
                  <a:pt x="3269846" y="794277"/>
                  <a:pt x="3254898" y="857466"/>
                  <a:pt x="3233156" y="886683"/>
                </a:cubicBezTo>
                <a:cubicBezTo>
                  <a:pt x="3205299" y="924732"/>
                  <a:pt x="3165551" y="945115"/>
                  <a:pt x="3113912" y="947833"/>
                </a:cubicBezTo>
                <a:cubicBezTo>
                  <a:pt x="3113912" y="906387"/>
                  <a:pt x="3108137" y="878869"/>
                  <a:pt x="3096586" y="865280"/>
                </a:cubicBezTo>
                <a:cubicBezTo>
                  <a:pt x="3080959" y="845576"/>
                  <a:pt x="3052082" y="831987"/>
                  <a:pt x="3009957" y="824513"/>
                </a:cubicBezTo>
                <a:lnTo>
                  <a:pt x="3010976" y="810244"/>
                </a:lnTo>
                <a:cubicBezTo>
                  <a:pt x="3069408" y="813642"/>
                  <a:pt x="3108137" y="814661"/>
                  <a:pt x="3127162" y="813302"/>
                </a:cubicBezTo>
                <a:cubicBezTo>
                  <a:pt x="3139392" y="812622"/>
                  <a:pt x="3149584" y="807866"/>
                  <a:pt x="3157737" y="799033"/>
                </a:cubicBezTo>
                <a:cubicBezTo>
                  <a:pt x="3171326" y="782047"/>
                  <a:pt x="3181178" y="727861"/>
                  <a:pt x="3187293" y="636475"/>
                </a:cubicBezTo>
                <a:cubicBezTo>
                  <a:pt x="3193408" y="545089"/>
                  <a:pt x="3198164" y="403594"/>
                  <a:pt x="3201562" y="211989"/>
                </a:cubicBezTo>
                <a:lnTo>
                  <a:pt x="3049704" y="219123"/>
                </a:lnTo>
                <a:cubicBezTo>
                  <a:pt x="3010296" y="308810"/>
                  <a:pt x="2964434" y="382531"/>
                  <a:pt x="2912116" y="440284"/>
                </a:cubicBezTo>
                <a:lnTo>
                  <a:pt x="2900905" y="432131"/>
                </a:lnTo>
                <a:cubicBezTo>
                  <a:pt x="2924006" y="378454"/>
                  <a:pt x="2945749" y="312547"/>
                  <a:pt x="2966132" y="234410"/>
                </a:cubicBezTo>
                <a:cubicBezTo>
                  <a:pt x="2985836" y="156274"/>
                  <a:pt x="3000784" y="78477"/>
                  <a:pt x="3010976" y="1019"/>
                </a:cubicBezTo>
                <a:close/>
                <a:moveTo>
                  <a:pt x="1147676" y="0"/>
                </a:moveTo>
                <a:cubicBezTo>
                  <a:pt x="1218339" y="0"/>
                  <a:pt x="1261484" y="19025"/>
                  <a:pt x="1277112" y="57074"/>
                </a:cubicBezTo>
                <a:cubicBezTo>
                  <a:pt x="1285944" y="81534"/>
                  <a:pt x="1282208" y="104296"/>
                  <a:pt x="1265901" y="125359"/>
                </a:cubicBezTo>
                <a:cubicBezTo>
                  <a:pt x="1259786" y="132833"/>
                  <a:pt x="1252312" y="138608"/>
                  <a:pt x="1243479" y="142685"/>
                </a:cubicBezTo>
                <a:lnTo>
                  <a:pt x="1468716" y="131474"/>
                </a:lnTo>
                <a:lnTo>
                  <a:pt x="1571653" y="126378"/>
                </a:lnTo>
                <a:lnTo>
                  <a:pt x="1571653" y="178356"/>
                </a:lnTo>
                <a:cubicBezTo>
                  <a:pt x="1543116" y="217764"/>
                  <a:pt x="1511862" y="253435"/>
                  <a:pt x="1477889" y="285369"/>
                </a:cubicBezTo>
                <a:cubicBezTo>
                  <a:pt x="1515259" y="317303"/>
                  <a:pt x="1533944" y="352635"/>
                  <a:pt x="1533944" y="391364"/>
                </a:cubicBezTo>
                <a:cubicBezTo>
                  <a:pt x="1533264" y="419221"/>
                  <a:pt x="1523412" y="436887"/>
                  <a:pt x="1504388" y="444361"/>
                </a:cubicBezTo>
                <a:cubicBezTo>
                  <a:pt x="1492837" y="449796"/>
                  <a:pt x="1479928" y="449456"/>
                  <a:pt x="1465659" y="443341"/>
                </a:cubicBezTo>
                <a:cubicBezTo>
                  <a:pt x="1445276" y="405292"/>
                  <a:pt x="1414360" y="365544"/>
                  <a:pt x="1372914" y="324098"/>
                </a:cubicBezTo>
                <a:cubicBezTo>
                  <a:pt x="1332147" y="282651"/>
                  <a:pt x="1292059" y="249358"/>
                  <a:pt x="1252651" y="224219"/>
                </a:cubicBezTo>
                <a:lnTo>
                  <a:pt x="1257747" y="213008"/>
                </a:lnTo>
                <a:cubicBezTo>
                  <a:pt x="1341320" y="217084"/>
                  <a:pt x="1408585" y="236449"/>
                  <a:pt x="1459544" y="271101"/>
                </a:cubicBezTo>
                <a:cubicBezTo>
                  <a:pt x="1464300" y="241205"/>
                  <a:pt x="1469396" y="204175"/>
                  <a:pt x="1474832" y="160011"/>
                </a:cubicBezTo>
                <a:lnTo>
                  <a:pt x="955052" y="185490"/>
                </a:lnTo>
                <a:cubicBezTo>
                  <a:pt x="959129" y="220821"/>
                  <a:pt x="957430" y="252076"/>
                  <a:pt x="949956" y="279254"/>
                </a:cubicBezTo>
                <a:cubicBezTo>
                  <a:pt x="942482" y="305073"/>
                  <a:pt x="931611" y="324098"/>
                  <a:pt x="917343" y="336328"/>
                </a:cubicBezTo>
                <a:cubicBezTo>
                  <a:pt x="903754" y="347879"/>
                  <a:pt x="889146" y="351955"/>
                  <a:pt x="873518" y="348558"/>
                </a:cubicBezTo>
                <a:cubicBezTo>
                  <a:pt x="858570" y="344481"/>
                  <a:pt x="848379" y="333610"/>
                  <a:pt x="842943" y="315944"/>
                </a:cubicBezTo>
                <a:cubicBezTo>
                  <a:pt x="834110" y="281972"/>
                  <a:pt x="845321" y="254454"/>
                  <a:pt x="876576" y="233391"/>
                </a:cubicBezTo>
                <a:cubicBezTo>
                  <a:pt x="890844" y="220482"/>
                  <a:pt x="902055" y="200778"/>
                  <a:pt x="910208" y="174279"/>
                </a:cubicBezTo>
                <a:cubicBezTo>
                  <a:pt x="919041" y="147781"/>
                  <a:pt x="921759" y="120603"/>
                  <a:pt x="918362" y="92745"/>
                </a:cubicBezTo>
                <a:lnTo>
                  <a:pt x="929573" y="91726"/>
                </a:lnTo>
                <a:cubicBezTo>
                  <a:pt x="937726" y="112789"/>
                  <a:pt x="944521" y="134871"/>
                  <a:pt x="949956" y="157972"/>
                </a:cubicBezTo>
                <a:lnTo>
                  <a:pt x="1207808" y="144723"/>
                </a:lnTo>
                <a:cubicBezTo>
                  <a:pt x="1199654" y="142005"/>
                  <a:pt x="1190821" y="136570"/>
                  <a:pt x="1181309" y="128416"/>
                </a:cubicBezTo>
                <a:cubicBezTo>
                  <a:pt x="1181309" y="81534"/>
                  <a:pt x="1168400" y="40427"/>
                  <a:pt x="1142580" y="5096"/>
                </a:cubicBezTo>
                <a:close/>
              </a:path>
            </a:pathLst>
          </a:custGeom>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ln>
            <a:noFill/>
          </a:ln>
          <a:effectLst>
            <a:outerShdw blurRad="127000" dist="114300" dir="2700000" algn="tl" rotWithShape="0">
              <a:srgbClr val="0A4FB6">
                <a:alpha val="4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8800"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latin typeface="草檀斋毛泽东字体" panose="02010601030101010101" pitchFamily="2" charset="-122"/>
                <a:ea typeface="草檀斋毛泽东字体" panose="02010601030101010101" pitchFamily="2"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8000" b="1" i="0" u="none" strike="noStrike" kern="1200" cap="none" spc="0" normalizeH="0" baseline="0" noProof="0" dirty="0">
              <a:ln>
                <a:noFill/>
              </a:ln>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uLnTx/>
              <a:uFillTx/>
              <a:latin typeface="+mn-lt"/>
              <a:ea typeface="+mn-ea"/>
              <a:cs typeface="+mn-ea"/>
              <a:sym typeface="+mn-lt"/>
            </a:endParaRPr>
          </a:p>
        </p:txBody>
      </p:sp>
    </p:spTree>
    <p:extLst>
      <p:ext uri="{BB962C8B-B14F-4D97-AF65-F5344CB8AC3E}">
        <p14:creationId xmlns:p14="http://schemas.microsoft.com/office/powerpoint/2010/main" val="3824417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D24CECB-3FE1-8532-85D3-822E6C9C55B6}"/>
              </a:ext>
            </a:extLst>
          </p:cNvPr>
          <p:cNvGrpSpPr/>
          <p:nvPr/>
        </p:nvGrpSpPr>
        <p:grpSpPr>
          <a:xfrm>
            <a:off x="-2" y="0"/>
            <a:ext cx="12192002" cy="6858000"/>
            <a:chOff x="-2" y="0"/>
            <a:chExt cx="12192002" cy="6858000"/>
          </a:xfrm>
        </p:grpSpPr>
        <p:pic>
          <p:nvPicPr>
            <p:cNvPr id="8" name="图片 7">
              <a:extLst>
                <a:ext uri="{FF2B5EF4-FFF2-40B4-BE49-F238E27FC236}">
                  <a16:creationId xmlns:a16="http://schemas.microsoft.com/office/drawing/2014/main" id="{64E961A5-AE79-07C1-5B3F-84B99E845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80F66762-6872-E092-BB63-2B025D8375B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2" y="2315"/>
              <a:ext cx="12192002" cy="6855685"/>
            </a:xfrm>
            <a:prstGeom prst="rect">
              <a:avLst/>
            </a:prstGeom>
          </p:spPr>
        </p:pic>
      </p:grpSp>
      <p:sp>
        <p:nvSpPr>
          <p:cNvPr id="48" name="矩形 47">
            <a:extLst>
              <a:ext uri="{FF2B5EF4-FFF2-40B4-BE49-F238E27FC236}">
                <a16:creationId xmlns:a16="http://schemas.microsoft.com/office/drawing/2014/main" id="{26D4BB2A-DA90-B545-2C5F-4BEEFB954F59}"/>
              </a:ext>
            </a:extLst>
          </p:cNvPr>
          <p:cNvSpPr/>
          <p:nvPr/>
        </p:nvSpPr>
        <p:spPr>
          <a:xfrm>
            <a:off x="-2" y="-24421"/>
            <a:ext cx="12192002" cy="6882421"/>
          </a:xfrm>
          <a:prstGeom prst="rect">
            <a:avLst/>
          </a:prstGeom>
          <a:solidFill>
            <a:schemeClr val="bg1">
              <a:alpha val="4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pic>
        <p:nvPicPr>
          <p:cNvPr id="33" name="图片 32">
            <a:extLst>
              <a:ext uri="{FF2B5EF4-FFF2-40B4-BE49-F238E27FC236}">
                <a16:creationId xmlns:a16="http://schemas.microsoft.com/office/drawing/2014/main" id="{A62A5157-6333-3668-0A6E-FACC56886432}"/>
              </a:ext>
            </a:extLst>
          </p:cNvPr>
          <p:cNvPicPr>
            <a:picLocks noChangeAspect="1"/>
          </p:cNvPicPr>
          <p:nvPr/>
        </p:nvPicPr>
        <p:blipFill>
          <a:blip r:embed="rId5" cstate="email">
            <a:duotone>
              <a:prstClr val="black"/>
              <a:srgbClr val="0A4FB6">
                <a:tint val="45000"/>
                <a:satMod val="400000"/>
              </a:srgbClr>
            </a:duotone>
            <a:extLst>
              <a:ext uri="{BEBA8EAE-BF5A-486C-A8C5-ECC9F3942E4B}">
                <a14:imgProps xmlns:a14="http://schemas.microsoft.com/office/drawing/2010/main">
                  <a14:imgLayer r:embed="rId6">
                    <a14:imgEffect>
                      <a14:colorTemperature colorTemp="1150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028627" y="328412"/>
            <a:ext cx="1991541" cy="464693"/>
          </a:xfrm>
          <a:prstGeom prst="rect">
            <a:avLst/>
          </a:prstGeom>
        </p:spPr>
      </p:pic>
      <p:cxnSp>
        <p:nvCxnSpPr>
          <p:cNvPr id="47" name="直接连接符 46">
            <a:extLst>
              <a:ext uri="{FF2B5EF4-FFF2-40B4-BE49-F238E27FC236}">
                <a16:creationId xmlns:a16="http://schemas.microsoft.com/office/drawing/2014/main" id="{8C355421-54AD-E448-7760-F7E27D194449}"/>
              </a:ext>
            </a:extLst>
          </p:cNvPr>
          <p:cNvCxnSpPr/>
          <p:nvPr/>
        </p:nvCxnSpPr>
        <p:spPr>
          <a:xfrm>
            <a:off x="188686" y="943429"/>
            <a:ext cx="11831482" cy="0"/>
          </a:xfrm>
          <a:prstGeom prst="line">
            <a:avLst/>
          </a:prstGeom>
          <a:ln>
            <a:gradFill>
              <a:gsLst>
                <a:gs pos="0">
                  <a:srgbClr val="1E6BDC">
                    <a:alpha val="70000"/>
                  </a:srgbClr>
                </a:gs>
                <a:gs pos="100000">
                  <a:srgbClr val="0A4FB6">
                    <a:alpha val="0"/>
                  </a:srgbClr>
                </a:gs>
              </a:gsLst>
              <a:lin ang="0" scaled="0"/>
            </a:gradFill>
          </a:ln>
        </p:spPr>
        <p:style>
          <a:lnRef idx="2">
            <a:schemeClr val="accent1"/>
          </a:lnRef>
          <a:fillRef idx="0">
            <a:schemeClr val="accent1"/>
          </a:fillRef>
          <a:effectRef idx="1">
            <a:schemeClr val="accent1"/>
          </a:effectRef>
          <a:fontRef idx="minor">
            <a:schemeClr val="tx1"/>
          </a:fontRef>
        </p:style>
      </p:cxnSp>
      <p:sp>
        <p:nvSpPr>
          <p:cNvPr id="51" name="方能演亦3">
            <a:extLst>
              <a:ext uri="{FF2B5EF4-FFF2-40B4-BE49-F238E27FC236}">
                <a16:creationId xmlns:a16="http://schemas.microsoft.com/office/drawing/2014/main" id="{5DC143D5-0B58-933E-35E9-CE0C043D3EC9}"/>
              </a:ext>
            </a:extLst>
          </p:cNvPr>
          <p:cNvSpPr txBox="1"/>
          <p:nvPr/>
        </p:nvSpPr>
        <p:spPr>
          <a:xfrm>
            <a:off x="-1107377" y="140119"/>
            <a:ext cx="4124215" cy="923330"/>
          </a:xfrm>
          <a:prstGeom prst="rect">
            <a:avLst/>
          </a:prstGeom>
          <a:noFill/>
        </p:spPr>
        <p:txBody>
          <a:bodyPr wrap="square" rtlCol="0">
            <a:spAutoFit/>
            <a:scene3d>
              <a:camera prst="isometricOffAxis1Right">
                <a:rot lat="480000" lon="20039998" rev="0"/>
              </a:camera>
              <a:lightRig rig="contrasting" dir="t"/>
            </a:scene3d>
            <a:sp3d extrusionH="254000"/>
          </a:bodyPr>
          <a:lstStyle/>
          <a:p>
            <a:pPr algn="ctr"/>
            <a:r>
              <a:rPr lang="en-US" altLang="zh-CN"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rPr>
              <a:t>02</a:t>
            </a:r>
            <a:endParaRPr lang="zh-CN" altLang="en-US" sz="5400" b="1" dirty="0">
              <a:ln>
                <a:gradFill>
                  <a:gsLst>
                    <a:gs pos="17000">
                      <a:srgbClr val="0056C1">
                        <a:lumMod val="15000"/>
                        <a:lumOff val="85000"/>
                      </a:srgbClr>
                    </a:gs>
                    <a:gs pos="98000">
                      <a:srgbClr val="0056C1">
                        <a:lumMod val="61000"/>
                        <a:lumOff val="39000"/>
                      </a:srgbClr>
                    </a:gs>
                  </a:gsLst>
                  <a:lin ang="2700000" scaled="0"/>
                </a:gradFill>
              </a:ln>
              <a:gradFill flip="none" rotWithShape="1">
                <a:gsLst>
                  <a:gs pos="48609">
                    <a:srgbClr val="0A4FB6"/>
                  </a:gs>
                  <a:gs pos="24775">
                    <a:srgbClr val="1E6BDC"/>
                  </a:gs>
                  <a:gs pos="3000">
                    <a:srgbClr val="0056C1">
                      <a:lumMod val="93000"/>
                    </a:srgbClr>
                  </a:gs>
                  <a:gs pos="96330">
                    <a:srgbClr val="0A4FB6"/>
                  </a:gs>
                  <a:gs pos="71000">
                    <a:srgbClr val="1E6BDC"/>
                  </a:gs>
                </a:gsLst>
                <a:lin ang="2700000" scaled="1"/>
                <a:tileRect/>
              </a:gradFill>
              <a:effectLst>
                <a:reflection blurRad="165100" stA="78000" endPos="12000" dir="5400000" sy="-100000" algn="bl" rotWithShape="0"/>
              </a:effectLst>
              <a:cs typeface="+mn-ea"/>
              <a:sym typeface="+mn-lt"/>
            </a:endParaRPr>
          </a:p>
        </p:txBody>
      </p:sp>
      <p:sp>
        <p:nvSpPr>
          <p:cNvPr id="52" name="方能演亦10">
            <a:extLst>
              <a:ext uri="{FF2B5EF4-FFF2-40B4-BE49-F238E27FC236}">
                <a16:creationId xmlns:a16="http://schemas.microsoft.com/office/drawing/2014/main" id="{2B2F267A-EC0B-5A0F-4506-EC835A41DDD5}"/>
              </a:ext>
            </a:extLst>
          </p:cNvPr>
          <p:cNvSpPr/>
          <p:nvPr/>
        </p:nvSpPr>
        <p:spPr>
          <a:xfrm rot="20115160">
            <a:off x="204137" y="530781"/>
            <a:ext cx="1232797" cy="142007"/>
          </a:xfrm>
          <a:prstGeom prst="arc">
            <a:avLst>
              <a:gd name="adj1" fmla="val 21300388"/>
              <a:gd name="adj2" fmla="val 11437316"/>
            </a:avLst>
          </a:prstGeom>
          <a:noFill/>
          <a:ln w="6350" cap="flat" cmpd="sng" algn="ctr">
            <a:gradFill>
              <a:gsLst>
                <a:gs pos="0">
                  <a:srgbClr val="FEDE9D">
                    <a:alpha val="0"/>
                  </a:srgbClr>
                </a:gs>
                <a:gs pos="99000">
                  <a:srgbClr val="FEDE9D"/>
                </a:gs>
                <a:gs pos="44000">
                  <a:srgbClr val="FEDE9D">
                    <a:lumMod val="43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000000"/>
              </a:solidFill>
              <a:effectLst/>
              <a:uLnTx/>
              <a:uFillTx/>
              <a:cs typeface="+mn-ea"/>
              <a:sym typeface="+mn-lt"/>
            </a:endParaRPr>
          </a:p>
        </p:txBody>
      </p:sp>
      <p:sp>
        <p:nvSpPr>
          <p:cNvPr id="53" name="文本框 52">
            <a:extLst>
              <a:ext uri="{FF2B5EF4-FFF2-40B4-BE49-F238E27FC236}">
                <a16:creationId xmlns:a16="http://schemas.microsoft.com/office/drawing/2014/main" id="{412788D2-DBFF-6CC3-08CA-1396C6A2F836}"/>
              </a:ext>
            </a:extLst>
          </p:cNvPr>
          <p:cNvSpPr txBox="1"/>
          <p:nvPr/>
        </p:nvSpPr>
        <p:spPr>
          <a:xfrm>
            <a:off x="1419082" y="202477"/>
            <a:ext cx="4685345" cy="707886"/>
          </a:xfrm>
          <a:prstGeom prst="rect">
            <a:avLst/>
          </a:prstGeom>
          <a:noFill/>
        </p:spPr>
        <p:txBody>
          <a:bodyPr wrap="square">
            <a:spAutoFit/>
          </a:bodyPr>
          <a:lstStyle>
            <a:defPPr>
              <a:defRPr lang="zh-CN"/>
            </a:defPPr>
            <a:lvl1pPr algn="ctr">
              <a:defRPr sz="8000" b="1" i="0">
                <a:gradFill>
                  <a:gsLst>
                    <a:gs pos="81000">
                      <a:srgbClr val="206BDB"/>
                    </a:gs>
                    <a:gs pos="59620">
                      <a:srgbClr val="02398B"/>
                    </a:gs>
                    <a:gs pos="40000">
                      <a:srgbClr val="206BDB"/>
                    </a:gs>
                    <a:gs pos="20000">
                      <a:srgbClr val="02398B"/>
                    </a:gs>
                    <a:gs pos="0">
                      <a:srgbClr val="02398B">
                        <a:lumMod val="75000"/>
                        <a:lumOff val="25000"/>
                      </a:srgbClr>
                    </a:gs>
                    <a:gs pos="100000">
                      <a:srgbClr val="02398B"/>
                    </a:gs>
                  </a:gsLst>
                  <a:lin ang="6000000" scaled="0"/>
                </a:gradFill>
                <a:effectLst>
                  <a:outerShdw blurRad="127000" dist="114300" dir="2700000" algn="tl" rotWithShape="0">
                    <a:srgbClr val="0A4FB6">
                      <a:alpha val="40000"/>
                    </a:srgbClr>
                  </a:outerShdw>
                </a:effectLst>
                <a:latin typeface="猫啃网风雅宋" panose="02020700000000000000" pitchFamily="18" charset="-122"/>
                <a:ea typeface="猫啃网风雅宋" panose="02020700000000000000" pitchFamily="18" charset="-122"/>
              </a:defRPr>
            </a:lvl1pPr>
          </a:lstStyle>
          <a:p>
            <a:pPr algn="l"/>
            <a:r>
              <a:rPr lang="zh-CN" altLang="en-US" sz="4000">
                <a:latin typeface="+mn-lt"/>
                <a:ea typeface="+mn-ea"/>
                <a:cs typeface="+mn-ea"/>
                <a:sym typeface="+mn-lt"/>
              </a:rPr>
              <a:t>研究目的与阐述</a:t>
            </a:r>
            <a:endParaRPr lang="zh-CN" altLang="en-US" sz="4000" dirty="0">
              <a:latin typeface="+mn-lt"/>
              <a:ea typeface="+mn-ea"/>
              <a:cs typeface="+mn-ea"/>
              <a:sym typeface="+mn-lt"/>
            </a:endParaRPr>
          </a:p>
        </p:txBody>
      </p:sp>
      <p:sp>
        <p:nvSpPr>
          <p:cNvPr id="54" name="矩形 53">
            <a:extLst>
              <a:ext uri="{FF2B5EF4-FFF2-40B4-BE49-F238E27FC236}">
                <a16:creationId xmlns:a16="http://schemas.microsoft.com/office/drawing/2014/main" id="{A51A80FA-24F0-6B8B-0C13-7F479429A18E}"/>
              </a:ext>
            </a:extLst>
          </p:cNvPr>
          <p:cNvSpPr/>
          <p:nvPr/>
        </p:nvSpPr>
        <p:spPr>
          <a:xfrm>
            <a:off x="9981002" y="915374"/>
            <a:ext cx="2210996" cy="45719"/>
          </a:xfrm>
          <a:prstGeom prst="rect">
            <a:avLst/>
          </a:prstGeom>
          <a:gradFill>
            <a:gsLst>
              <a:gs pos="100000">
                <a:srgbClr val="884110"/>
              </a:gs>
              <a:gs pos="43000">
                <a:srgbClr val="FEDE9D"/>
              </a:gs>
            </a:gsLst>
            <a:lin ang="2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5" name="矩形 54">
            <a:extLst>
              <a:ext uri="{FF2B5EF4-FFF2-40B4-BE49-F238E27FC236}">
                <a16:creationId xmlns:a16="http://schemas.microsoft.com/office/drawing/2014/main" id="{7C843B43-C796-12E9-7292-6280A3B03F33}"/>
              </a:ext>
            </a:extLst>
          </p:cNvPr>
          <p:cNvSpPr/>
          <p:nvPr/>
        </p:nvSpPr>
        <p:spPr>
          <a:xfrm>
            <a:off x="10101263" y="913929"/>
            <a:ext cx="1943100" cy="45719"/>
          </a:xfrm>
          <a:prstGeom prst="rect">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nvGrpSpPr>
          <p:cNvPr id="45" name="组合 44">
            <a:extLst>
              <a:ext uri="{FF2B5EF4-FFF2-40B4-BE49-F238E27FC236}">
                <a16:creationId xmlns:a16="http://schemas.microsoft.com/office/drawing/2014/main" id="{B6CFEB7F-9C68-D3D8-9BF1-C8F02E38BD0B}"/>
              </a:ext>
            </a:extLst>
          </p:cNvPr>
          <p:cNvGrpSpPr/>
          <p:nvPr/>
        </p:nvGrpSpPr>
        <p:grpSpPr>
          <a:xfrm>
            <a:off x="-2" y="5930900"/>
            <a:ext cx="12192002" cy="927100"/>
            <a:chOff x="-2" y="5372100"/>
            <a:chExt cx="12192002" cy="1485900"/>
          </a:xfrm>
        </p:grpSpPr>
        <p:sp>
          <p:nvSpPr>
            <p:cNvPr id="43" name="任意多边形: 形状 42">
              <a:extLst>
                <a:ext uri="{FF2B5EF4-FFF2-40B4-BE49-F238E27FC236}">
                  <a16:creationId xmlns:a16="http://schemas.microsoft.com/office/drawing/2014/main" id="{E7962CB3-DE02-675F-75A8-49A8BE8FD796}"/>
                </a:ext>
              </a:extLst>
            </p:cNvPr>
            <p:cNvSpPr/>
            <p:nvPr/>
          </p:nvSpPr>
          <p:spPr>
            <a:xfrm>
              <a:off x="0" y="5372100"/>
              <a:ext cx="12192000" cy="1485900"/>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100000">
                  <a:srgbClr val="884110"/>
                </a:gs>
                <a:gs pos="43000">
                  <a:srgbClr val="FEDE9D"/>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形状 35">
              <a:extLst>
                <a:ext uri="{FF2B5EF4-FFF2-40B4-BE49-F238E27FC236}">
                  <a16:creationId xmlns:a16="http://schemas.microsoft.com/office/drawing/2014/main" id="{A38CBD35-7FAB-D49A-8C9D-C135EDA4988A}"/>
                </a:ext>
              </a:extLst>
            </p:cNvPr>
            <p:cNvSpPr/>
            <p:nvPr/>
          </p:nvSpPr>
          <p:spPr>
            <a:xfrm>
              <a:off x="0" y="5715000"/>
              <a:ext cx="12192000" cy="1140684"/>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44" name="任意多边形: 形状 43">
              <a:extLst>
                <a:ext uri="{FF2B5EF4-FFF2-40B4-BE49-F238E27FC236}">
                  <a16:creationId xmlns:a16="http://schemas.microsoft.com/office/drawing/2014/main" id="{8369E868-47D1-30EF-CEB0-71AD3B4526C9}"/>
                </a:ext>
              </a:extLst>
            </p:cNvPr>
            <p:cNvSpPr/>
            <p:nvPr/>
          </p:nvSpPr>
          <p:spPr>
            <a:xfrm>
              <a:off x="-2" y="5872720"/>
              <a:ext cx="12192000" cy="984122"/>
            </a:xfrm>
            <a:custGeom>
              <a:avLst/>
              <a:gdLst>
                <a:gd name="connsiteX0" fmla="*/ 12192000 w 12192000"/>
                <a:gd name="connsiteY0" fmla="*/ 0 h 984122"/>
                <a:gd name="connsiteX1" fmla="*/ 12192000 w 12192000"/>
                <a:gd name="connsiteY1" fmla="*/ 984122 h 984122"/>
                <a:gd name="connsiteX2" fmla="*/ 0 w 12192000"/>
                <a:gd name="connsiteY2" fmla="*/ 984122 h 984122"/>
                <a:gd name="connsiteX3" fmla="*/ 0 w 12192000"/>
                <a:gd name="connsiteY3" fmla="*/ 1 h 984122"/>
                <a:gd name="connsiteX4" fmla="*/ 40124 w 12192000"/>
                <a:gd name="connsiteY4" fmla="*/ 12205 h 984122"/>
                <a:gd name="connsiteX5" fmla="*/ 6095999 w 12192000"/>
                <a:gd name="connsiteY5" fmla="*/ 803431 h 984122"/>
                <a:gd name="connsiteX6" fmla="*/ 12151873 w 12192000"/>
                <a:gd name="connsiteY6" fmla="*/ 12205 h 98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84122">
                  <a:moveTo>
                    <a:pt x="12192000" y="0"/>
                  </a:moveTo>
                  <a:lnTo>
                    <a:pt x="12192000" y="984122"/>
                  </a:lnTo>
                  <a:lnTo>
                    <a:pt x="0" y="984122"/>
                  </a:lnTo>
                  <a:lnTo>
                    <a:pt x="0" y="1"/>
                  </a:lnTo>
                  <a:lnTo>
                    <a:pt x="40124" y="12205"/>
                  </a:lnTo>
                  <a:cubicBezTo>
                    <a:pt x="1768809" y="511744"/>
                    <a:pt x="3852767" y="803431"/>
                    <a:pt x="6095999" y="803431"/>
                  </a:cubicBezTo>
                  <a:cubicBezTo>
                    <a:pt x="8339232" y="803431"/>
                    <a:pt x="10423189" y="511744"/>
                    <a:pt x="12151873" y="12205"/>
                  </a:cubicBez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grpSp>
      <p:sp>
        <p:nvSpPr>
          <p:cNvPr id="140" name="矩形: 圆角 139">
            <a:extLst>
              <a:ext uri="{FF2B5EF4-FFF2-40B4-BE49-F238E27FC236}">
                <a16:creationId xmlns:a16="http://schemas.microsoft.com/office/drawing/2014/main" id="{8594CB10-6F11-C7B8-8513-A597B54CDAE1}"/>
              </a:ext>
            </a:extLst>
          </p:cNvPr>
          <p:cNvSpPr/>
          <p:nvPr/>
        </p:nvSpPr>
        <p:spPr>
          <a:xfrm>
            <a:off x="9665661" y="1746740"/>
            <a:ext cx="1917792" cy="4459918"/>
          </a:xfrm>
          <a:prstGeom prst="roundRect">
            <a:avLst>
              <a:gd name="adj" fmla="val 3364"/>
            </a:avLst>
          </a:prstGeom>
          <a:gradFill flip="none" rotWithShape="1">
            <a:gsLst>
              <a:gs pos="0">
                <a:srgbClr val="FFFFFF">
                  <a:alpha val="82000"/>
                </a:srgbClr>
              </a:gs>
              <a:gs pos="100000">
                <a:srgbClr val="206BDB">
                  <a:lumMod val="15000"/>
                  <a:lumOff val="85000"/>
                </a:srgbClr>
              </a:gs>
            </a:gsLst>
            <a:lin ang="2700000" scaled="0"/>
            <a:tileRect/>
          </a:gradFill>
          <a:ln w="12700" cap="flat" cmpd="sng" algn="ctr">
            <a:gradFill>
              <a:gsLst>
                <a:gs pos="0">
                  <a:srgbClr val="206BD1">
                    <a:lumMod val="20000"/>
                    <a:lumOff val="80000"/>
                    <a:alpha val="70000"/>
                  </a:srgbClr>
                </a:gs>
                <a:gs pos="100000">
                  <a:srgbClr val="FFFFFF">
                    <a:alpha val="70000"/>
                  </a:srgbClr>
                </a:gs>
              </a:gsLst>
              <a:lin ang="5400000" scaled="1"/>
            </a:gradFill>
            <a:prstDash val="solid"/>
            <a:miter lim="800000"/>
          </a:ln>
          <a:effectLst>
            <a:outerShdw blurRad="304800" dist="101600" dir="2700000" algn="tl" rotWithShape="0">
              <a:srgbClr val="206BD1">
                <a:lumMod val="5000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41" name="文本框 140">
            <a:extLst>
              <a:ext uri="{FF2B5EF4-FFF2-40B4-BE49-F238E27FC236}">
                <a16:creationId xmlns:a16="http://schemas.microsoft.com/office/drawing/2014/main" id="{CAEFBEEC-9BD5-4720-577F-4DCB39856A4A}"/>
              </a:ext>
            </a:extLst>
          </p:cNvPr>
          <p:cNvSpPr txBox="1"/>
          <p:nvPr/>
        </p:nvSpPr>
        <p:spPr>
          <a:xfrm>
            <a:off x="9881274" y="1995645"/>
            <a:ext cx="1558834" cy="461665"/>
          </a:xfrm>
          <a:prstGeom prst="rect">
            <a:avLst/>
          </a:prstGeom>
          <a:noFill/>
        </p:spPr>
        <p:txBody>
          <a:bodyPr wrap="square" rtlCol="0">
            <a:spAutoFit/>
          </a:bodyPr>
          <a:lstStyle>
            <a:defPPr>
              <a:defRPr lang="zh-CN"/>
            </a:defPPr>
            <a:lvl1pPr algn="ctr">
              <a:defRPr sz="5400">
                <a:ln w="6350">
                  <a:solidFill>
                    <a:schemeClr val="accent1">
                      <a:lumMod val="60000"/>
                      <a:lumOff val="40000"/>
                      <a:alpha val="30000"/>
                    </a:schemeClr>
                  </a:solidFill>
                </a:ln>
                <a:gradFill>
                  <a:gsLst>
                    <a:gs pos="100000">
                      <a:schemeClr val="accent1">
                        <a:lumMod val="80000"/>
                        <a:lumOff val="20000"/>
                      </a:schemeClr>
                    </a:gs>
                    <a:gs pos="0">
                      <a:schemeClr val="accent1">
                        <a:lumMod val="40000"/>
                        <a:lumOff val="60000"/>
                      </a:schemeClr>
                    </a:gs>
                  </a:gsLst>
                  <a:lin ang="5400000" scaled="1"/>
                </a:gra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w="6350">
                  <a:solidFill>
                    <a:srgbClr val="206BD1">
                      <a:lumMod val="60000"/>
                      <a:lumOff val="40000"/>
                      <a:alpha val="30000"/>
                    </a:srgbClr>
                  </a:solidFill>
                </a:ln>
                <a:gradFill>
                  <a:gsLst>
                    <a:gs pos="21000">
                      <a:srgbClr val="206BDB"/>
                    </a:gs>
                    <a:gs pos="41986">
                      <a:srgbClr val="0A4FB6"/>
                    </a:gs>
                    <a:gs pos="62948">
                      <a:srgbClr val="206BDB"/>
                    </a:gs>
                    <a:gs pos="82500">
                      <a:srgbClr val="0A4FB6"/>
                    </a:gs>
                    <a:gs pos="100000">
                      <a:srgbClr val="206BDB"/>
                    </a:gs>
                    <a:gs pos="0">
                      <a:srgbClr val="0A4FB6"/>
                    </a:gs>
                  </a:gsLst>
                  <a:lin ang="5400000" scaled="1"/>
                </a:gradFill>
                <a:effectLst/>
                <a:uLnTx/>
                <a:uFillTx/>
                <a:cs typeface="+mn-ea"/>
                <a:sym typeface="+mn-lt"/>
              </a:rPr>
              <a:t>撰写论文</a:t>
            </a:r>
          </a:p>
        </p:txBody>
      </p:sp>
      <p:sp>
        <p:nvSpPr>
          <p:cNvPr id="144" name="矩形: 圆角 143">
            <a:extLst>
              <a:ext uri="{FF2B5EF4-FFF2-40B4-BE49-F238E27FC236}">
                <a16:creationId xmlns:a16="http://schemas.microsoft.com/office/drawing/2014/main" id="{992F1C7B-E2B1-195B-16B0-B55AD82737E4}"/>
              </a:ext>
            </a:extLst>
          </p:cNvPr>
          <p:cNvSpPr/>
          <p:nvPr/>
        </p:nvSpPr>
        <p:spPr>
          <a:xfrm>
            <a:off x="7493549" y="1344749"/>
            <a:ext cx="1917792" cy="4459918"/>
          </a:xfrm>
          <a:prstGeom prst="roundRect">
            <a:avLst>
              <a:gd name="adj" fmla="val 3364"/>
            </a:avLst>
          </a:prstGeom>
          <a:gradFill flip="none" rotWithShape="1">
            <a:gsLst>
              <a:gs pos="0">
                <a:srgbClr val="FFFFFF">
                  <a:alpha val="82000"/>
                </a:srgbClr>
              </a:gs>
              <a:gs pos="100000">
                <a:srgbClr val="206BDB">
                  <a:lumMod val="15000"/>
                  <a:lumOff val="85000"/>
                </a:srgbClr>
              </a:gs>
            </a:gsLst>
            <a:lin ang="2700000" scaled="0"/>
            <a:tileRect/>
          </a:gradFill>
          <a:ln w="12700" cap="flat" cmpd="sng" algn="ctr">
            <a:gradFill>
              <a:gsLst>
                <a:gs pos="0">
                  <a:srgbClr val="206BD1">
                    <a:lumMod val="20000"/>
                    <a:lumOff val="80000"/>
                    <a:alpha val="70000"/>
                  </a:srgbClr>
                </a:gs>
                <a:gs pos="100000">
                  <a:srgbClr val="FFFFFF">
                    <a:alpha val="70000"/>
                  </a:srgbClr>
                </a:gs>
              </a:gsLst>
              <a:lin ang="5400000" scaled="1"/>
            </a:gradFill>
            <a:prstDash val="solid"/>
            <a:miter lim="800000"/>
          </a:ln>
          <a:effectLst>
            <a:outerShdw blurRad="304800" dist="101600" dir="2700000" algn="tl" rotWithShape="0">
              <a:srgbClr val="206BD1">
                <a:lumMod val="5000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45" name="文本框 144">
            <a:extLst>
              <a:ext uri="{FF2B5EF4-FFF2-40B4-BE49-F238E27FC236}">
                <a16:creationId xmlns:a16="http://schemas.microsoft.com/office/drawing/2014/main" id="{6E2ED6DE-5C8B-F6FD-D41E-6CF6B62DE7B8}"/>
              </a:ext>
            </a:extLst>
          </p:cNvPr>
          <p:cNvSpPr txBox="1"/>
          <p:nvPr/>
        </p:nvSpPr>
        <p:spPr>
          <a:xfrm>
            <a:off x="7709162" y="1593654"/>
            <a:ext cx="1558834" cy="461665"/>
          </a:xfrm>
          <a:prstGeom prst="rect">
            <a:avLst/>
          </a:prstGeom>
          <a:noFill/>
        </p:spPr>
        <p:txBody>
          <a:bodyPr wrap="square" rtlCol="0">
            <a:spAutoFit/>
          </a:bodyPr>
          <a:lstStyle>
            <a:defPPr>
              <a:defRPr lang="zh-CN"/>
            </a:defPPr>
            <a:lvl1pPr algn="ctr">
              <a:defRPr sz="5400">
                <a:ln w="6350">
                  <a:solidFill>
                    <a:schemeClr val="accent1">
                      <a:lumMod val="60000"/>
                      <a:lumOff val="40000"/>
                      <a:alpha val="30000"/>
                    </a:schemeClr>
                  </a:solidFill>
                </a:ln>
                <a:gradFill>
                  <a:gsLst>
                    <a:gs pos="100000">
                      <a:schemeClr val="accent1">
                        <a:lumMod val="80000"/>
                        <a:lumOff val="20000"/>
                      </a:schemeClr>
                    </a:gs>
                    <a:gs pos="0">
                      <a:schemeClr val="accent1">
                        <a:lumMod val="40000"/>
                        <a:lumOff val="60000"/>
                      </a:schemeClr>
                    </a:gs>
                  </a:gsLst>
                  <a:lin ang="5400000" scaled="1"/>
                </a:gra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w="6350">
                  <a:solidFill>
                    <a:srgbClr val="206BD1">
                      <a:lumMod val="60000"/>
                      <a:lumOff val="40000"/>
                      <a:alpha val="30000"/>
                    </a:srgbClr>
                  </a:solidFill>
                </a:ln>
                <a:gradFill>
                  <a:gsLst>
                    <a:gs pos="21000">
                      <a:srgbClr val="206BDB"/>
                    </a:gs>
                    <a:gs pos="41986">
                      <a:srgbClr val="0A4FB6"/>
                    </a:gs>
                    <a:gs pos="62948">
                      <a:srgbClr val="206BDB"/>
                    </a:gs>
                    <a:gs pos="82500">
                      <a:srgbClr val="0A4FB6"/>
                    </a:gs>
                    <a:gs pos="100000">
                      <a:srgbClr val="206BDB"/>
                    </a:gs>
                    <a:gs pos="0">
                      <a:srgbClr val="0A4FB6"/>
                    </a:gs>
                  </a:gsLst>
                  <a:lin ang="5400000" scaled="1"/>
                </a:gradFill>
                <a:effectLst/>
                <a:uLnTx/>
                <a:uFillTx/>
                <a:cs typeface="+mn-ea"/>
                <a:sym typeface="+mn-lt"/>
              </a:rPr>
              <a:t>分析数据</a:t>
            </a:r>
            <a:endParaRPr kumimoji="0" lang="zh-CN" altLang="en-US" sz="2400" b="0" i="0" u="none" strike="noStrike" kern="0" cap="none" spc="0" normalizeH="0" baseline="0" noProof="0" dirty="0">
              <a:ln w="6350">
                <a:solidFill>
                  <a:srgbClr val="206BD1">
                    <a:lumMod val="60000"/>
                    <a:lumOff val="40000"/>
                    <a:alpha val="30000"/>
                  </a:srgbClr>
                </a:solidFill>
              </a:ln>
              <a:gradFill>
                <a:gsLst>
                  <a:gs pos="21000">
                    <a:srgbClr val="206BDB"/>
                  </a:gs>
                  <a:gs pos="41986">
                    <a:srgbClr val="0A4FB6"/>
                  </a:gs>
                  <a:gs pos="62948">
                    <a:srgbClr val="206BDB"/>
                  </a:gs>
                  <a:gs pos="82500">
                    <a:srgbClr val="0A4FB6"/>
                  </a:gs>
                  <a:gs pos="100000">
                    <a:srgbClr val="206BDB"/>
                  </a:gs>
                  <a:gs pos="0">
                    <a:srgbClr val="0A4FB6"/>
                  </a:gs>
                </a:gsLst>
                <a:lin ang="5400000" scaled="1"/>
              </a:gradFill>
              <a:effectLst/>
              <a:uLnTx/>
              <a:uFillTx/>
              <a:cs typeface="+mn-ea"/>
              <a:sym typeface="+mn-lt"/>
            </a:endParaRPr>
          </a:p>
        </p:txBody>
      </p:sp>
      <p:sp>
        <p:nvSpPr>
          <p:cNvPr id="148" name="矩形: 圆角 147">
            <a:extLst>
              <a:ext uri="{FF2B5EF4-FFF2-40B4-BE49-F238E27FC236}">
                <a16:creationId xmlns:a16="http://schemas.microsoft.com/office/drawing/2014/main" id="{654ABBC9-DC56-8134-53AA-6AE381DB779C}"/>
              </a:ext>
            </a:extLst>
          </p:cNvPr>
          <p:cNvSpPr/>
          <p:nvPr/>
        </p:nvSpPr>
        <p:spPr>
          <a:xfrm>
            <a:off x="3149329" y="1344749"/>
            <a:ext cx="1917792" cy="4459918"/>
          </a:xfrm>
          <a:prstGeom prst="roundRect">
            <a:avLst>
              <a:gd name="adj" fmla="val 3364"/>
            </a:avLst>
          </a:prstGeom>
          <a:gradFill flip="none" rotWithShape="1">
            <a:gsLst>
              <a:gs pos="0">
                <a:srgbClr val="FFFFFF">
                  <a:alpha val="82000"/>
                </a:srgbClr>
              </a:gs>
              <a:gs pos="100000">
                <a:srgbClr val="206BDB">
                  <a:lumMod val="15000"/>
                  <a:lumOff val="85000"/>
                </a:srgbClr>
              </a:gs>
            </a:gsLst>
            <a:lin ang="2700000" scaled="0"/>
            <a:tileRect/>
          </a:gradFill>
          <a:ln w="12700" cap="flat" cmpd="sng" algn="ctr">
            <a:gradFill>
              <a:gsLst>
                <a:gs pos="0">
                  <a:srgbClr val="206BD1">
                    <a:lumMod val="20000"/>
                    <a:lumOff val="80000"/>
                    <a:alpha val="70000"/>
                  </a:srgbClr>
                </a:gs>
                <a:gs pos="100000">
                  <a:srgbClr val="FFFFFF">
                    <a:alpha val="70000"/>
                  </a:srgbClr>
                </a:gs>
              </a:gsLst>
              <a:lin ang="5400000" scaled="1"/>
            </a:gradFill>
            <a:prstDash val="solid"/>
            <a:miter lim="800000"/>
          </a:ln>
          <a:effectLst>
            <a:outerShdw blurRad="304800" dist="101600" dir="2700000" algn="tl" rotWithShape="0">
              <a:srgbClr val="206BD1">
                <a:lumMod val="5000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49" name="文本框 148">
            <a:extLst>
              <a:ext uri="{FF2B5EF4-FFF2-40B4-BE49-F238E27FC236}">
                <a16:creationId xmlns:a16="http://schemas.microsoft.com/office/drawing/2014/main" id="{BB11E63E-B277-958E-6BFC-016996CC98F5}"/>
              </a:ext>
            </a:extLst>
          </p:cNvPr>
          <p:cNvSpPr txBox="1"/>
          <p:nvPr/>
        </p:nvSpPr>
        <p:spPr>
          <a:xfrm>
            <a:off x="3364942" y="1593654"/>
            <a:ext cx="1558834" cy="461665"/>
          </a:xfrm>
          <a:prstGeom prst="rect">
            <a:avLst/>
          </a:prstGeom>
          <a:noFill/>
        </p:spPr>
        <p:txBody>
          <a:bodyPr wrap="square" rtlCol="0">
            <a:spAutoFit/>
          </a:bodyPr>
          <a:lstStyle>
            <a:defPPr>
              <a:defRPr lang="zh-CN"/>
            </a:defPPr>
            <a:lvl1pPr algn="ctr">
              <a:defRPr sz="5400">
                <a:ln w="6350">
                  <a:solidFill>
                    <a:schemeClr val="accent1">
                      <a:lumMod val="60000"/>
                      <a:lumOff val="40000"/>
                      <a:alpha val="30000"/>
                    </a:schemeClr>
                  </a:solidFill>
                </a:ln>
                <a:gradFill>
                  <a:gsLst>
                    <a:gs pos="100000">
                      <a:schemeClr val="accent1">
                        <a:lumMod val="80000"/>
                        <a:lumOff val="20000"/>
                      </a:schemeClr>
                    </a:gs>
                    <a:gs pos="0">
                      <a:schemeClr val="accent1">
                        <a:lumMod val="40000"/>
                        <a:lumOff val="60000"/>
                      </a:schemeClr>
                    </a:gs>
                  </a:gsLst>
                  <a:lin ang="5400000" scaled="1"/>
                </a:gra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w="6350">
                  <a:solidFill>
                    <a:srgbClr val="206BD1">
                      <a:lumMod val="60000"/>
                      <a:lumOff val="40000"/>
                      <a:alpha val="30000"/>
                    </a:srgbClr>
                  </a:solidFill>
                </a:ln>
                <a:gradFill>
                  <a:gsLst>
                    <a:gs pos="21000">
                      <a:srgbClr val="206BDB"/>
                    </a:gs>
                    <a:gs pos="41986">
                      <a:srgbClr val="0A4FB6"/>
                    </a:gs>
                    <a:gs pos="62948">
                      <a:srgbClr val="206BDB"/>
                    </a:gs>
                    <a:gs pos="82500">
                      <a:srgbClr val="0A4FB6"/>
                    </a:gs>
                    <a:gs pos="100000">
                      <a:srgbClr val="206BDB"/>
                    </a:gs>
                    <a:gs pos="0">
                      <a:srgbClr val="0A4FB6"/>
                    </a:gs>
                  </a:gsLst>
                  <a:lin ang="5400000" scaled="1"/>
                </a:gradFill>
                <a:effectLst/>
                <a:uLnTx/>
                <a:uFillTx/>
                <a:cs typeface="+mn-ea"/>
                <a:sym typeface="+mn-lt"/>
              </a:rPr>
              <a:t>设计问卷</a:t>
            </a:r>
            <a:endParaRPr kumimoji="0" lang="zh-CN" altLang="en-US" sz="2400" b="0" i="0" u="none" strike="noStrike" kern="0" cap="none" spc="0" normalizeH="0" baseline="0" noProof="0" dirty="0">
              <a:ln w="6350">
                <a:solidFill>
                  <a:srgbClr val="206BD1">
                    <a:lumMod val="60000"/>
                    <a:lumOff val="40000"/>
                    <a:alpha val="30000"/>
                  </a:srgbClr>
                </a:solidFill>
              </a:ln>
              <a:gradFill>
                <a:gsLst>
                  <a:gs pos="21000">
                    <a:srgbClr val="206BDB"/>
                  </a:gs>
                  <a:gs pos="41986">
                    <a:srgbClr val="0A4FB6"/>
                  </a:gs>
                  <a:gs pos="62948">
                    <a:srgbClr val="206BDB"/>
                  </a:gs>
                  <a:gs pos="82500">
                    <a:srgbClr val="0A4FB6"/>
                  </a:gs>
                  <a:gs pos="100000">
                    <a:srgbClr val="206BDB"/>
                  </a:gs>
                  <a:gs pos="0">
                    <a:srgbClr val="0A4FB6"/>
                  </a:gs>
                </a:gsLst>
                <a:lin ang="5400000" scaled="1"/>
              </a:gradFill>
              <a:effectLst/>
              <a:uLnTx/>
              <a:uFillTx/>
              <a:cs typeface="+mn-ea"/>
              <a:sym typeface="+mn-lt"/>
            </a:endParaRPr>
          </a:p>
        </p:txBody>
      </p:sp>
      <p:sp>
        <p:nvSpPr>
          <p:cNvPr id="152" name="矩形: 圆角 151">
            <a:extLst>
              <a:ext uri="{FF2B5EF4-FFF2-40B4-BE49-F238E27FC236}">
                <a16:creationId xmlns:a16="http://schemas.microsoft.com/office/drawing/2014/main" id="{3F51FEED-43AA-DAEA-624F-DB03284502E0}"/>
              </a:ext>
            </a:extLst>
          </p:cNvPr>
          <p:cNvSpPr/>
          <p:nvPr/>
        </p:nvSpPr>
        <p:spPr>
          <a:xfrm>
            <a:off x="977219" y="1746740"/>
            <a:ext cx="1917792" cy="4459918"/>
          </a:xfrm>
          <a:prstGeom prst="roundRect">
            <a:avLst>
              <a:gd name="adj" fmla="val 3364"/>
            </a:avLst>
          </a:prstGeom>
          <a:gradFill flip="none" rotWithShape="1">
            <a:gsLst>
              <a:gs pos="0">
                <a:srgbClr val="FFFFFF">
                  <a:alpha val="82000"/>
                </a:srgbClr>
              </a:gs>
              <a:gs pos="100000">
                <a:srgbClr val="206BDB">
                  <a:lumMod val="15000"/>
                  <a:lumOff val="85000"/>
                </a:srgbClr>
              </a:gs>
            </a:gsLst>
            <a:lin ang="2700000" scaled="0"/>
            <a:tileRect/>
          </a:gradFill>
          <a:ln w="12700" cap="flat" cmpd="sng" algn="ctr">
            <a:gradFill>
              <a:gsLst>
                <a:gs pos="0">
                  <a:srgbClr val="206BD1">
                    <a:lumMod val="20000"/>
                    <a:lumOff val="80000"/>
                    <a:alpha val="70000"/>
                  </a:srgbClr>
                </a:gs>
                <a:gs pos="100000">
                  <a:srgbClr val="FFFFFF">
                    <a:alpha val="70000"/>
                  </a:srgbClr>
                </a:gs>
              </a:gsLst>
              <a:lin ang="5400000" scaled="1"/>
            </a:gradFill>
            <a:prstDash val="solid"/>
            <a:miter lim="800000"/>
          </a:ln>
          <a:effectLst>
            <a:outerShdw blurRad="304800" dist="101600" dir="2700000" algn="tl" rotWithShape="0">
              <a:srgbClr val="206BD1">
                <a:lumMod val="5000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53" name="文本框 152">
            <a:extLst>
              <a:ext uri="{FF2B5EF4-FFF2-40B4-BE49-F238E27FC236}">
                <a16:creationId xmlns:a16="http://schemas.microsoft.com/office/drawing/2014/main" id="{A2D5B450-FF71-7EA8-0A1B-90C0C0FBAA24}"/>
              </a:ext>
            </a:extLst>
          </p:cNvPr>
          <p:cNvSpPr txBox="1"/>
          <p:nvPr/>
        </p:nvSpPr>
        <p:spPr>
          <a:xfrm>
            <a:off x="1192832" y="1965438"/>
            <a:ext cx="1558834" cy="461665"/>
          </a:xfrm>
          <a:prstGeom prst="rect">
            <a:avLst/>
          </a:prstGeom>
          <a:noFill/>
        </p:spPr>
        <p:txBody>
          <a:bodyPr wrap="square" rtlCol="0">
            <a:spAutoFit/>
          </a:bodyPr>
          <a:lstStyle>
            <a:defPPr>
              <a:defRPr lang="zh-CN"/>
            </a:defPPr>
            <a:lvl1pPr algn="ctr">
              <a:defRPr sz="5400">
                <a:ln w="6350">
                  <a:solidFill>
                    <a:schemeClr val="accent1">
                      <a:lumMod val="60000"/>
                      <a:lumOff val="40000"/>
                      <a:alpha val="30000"/>
                    </a:schemeClr>
                  </a:solidFill>
                </a:ln>
                <a:gradFill>
                  <a:gsLst>
                    <a:gs pos="100000">
                      <a:schemeClr val="accent1">
                        <a:lumMod val="80000"/>
                        <a:lumOff val="20000"/>
                      </a:schemeClr>
                    </a:gs>
                    <a:gs pos="0">
                      <a:schemeClr val="accent1">
                        <a:lumMod val="40000"/>
                        <a:lumOff val="60000"/>
                      </a:schemeClr>
                    </a:gs>
                  </a:gsLst>
                  <a:lin ang="5400000" scaled="1"/>
                </a:gra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w="6350">
                  <a:solidFill>
                    <a:srgbClr val="206BD1">
                      <a:lumMod val="60000"/>
                      <a:lumOff val="40000"/>
                      <a:alpha val="30000"/>
                    </a:srgbClr>
                  </a:solidFill>
                </a:ln>
                <a:gradFill>
                  <a:gsLst>
                    <a:gs pos="21000">
                      <a:srgbClr val="206BDB"/>
                    </a:gs>
                    <a:gs pos="41986">
                      <a:srgbClr val="0A4FB6"/>
                    </a:gs>
                    <a:gs pos="62948">
                      <a:srgbClr val="206BDB"/>
                    </a:gs>
                    <a:gs pos="82500">
                      <a:srgbClr val="0A4FB6"/>
                    </a:gs>
                    <a:gs pos="100000">
                      <a:srgbClr val="206BDB"/>
                    </a:gs>
                    <a:gs pos="0">
                      <a:srgbClr val="0A4FB6"/>
                    </a:gs>
                  </a:gsLst>
                  <a:lin ang="5400000" scaled="1"/>
                </a:gradFill>
                <a:effectLst/>
                <a:uLnTx/>
                <a:uFillTx/>
                <a:cs typeface="+mn-ea"/>
                <a:sym typeface="+mn-lt"/>
              </a:rPr>
              <a:t>查阅文献</a:t>
            </a:r>
          </a:p>
        </p:txBody>
      </p:sp>
      <p:sp>
        <p:nvSpPr>
          <p:cNvPr id="156" name="矩形: 圆角 155">
            <a:extLst>
              <a:ext uri="{FF2B5EF4-FFF2-40B4-BE49-F238E27FC236}">
                <a16:creationId xmlns:a16="http://schemas.microsoft.com/office/drawing/2014/main" id="{8E6B43BB-E770-BA8C-1BBA-20AD5C274B61}"/>
              </a:ext>
            </a:extLst>
          </p:cNvPr>
          <p:cNvSpPr/>
          <p:nvPr/>
        </p:nvSpPr>
        <p:spPr>
          <a:xfrm>
            <a:off x="5321439" y="1746740"/>
            <a:ext cx="1917792" cy="4459918"/>
          </a:xfrm>
          <a:prstGeom prst="roundRect">
            <a:avLst>
              <a:gd name="adj" fmla="val 3364"/>
            </a:avLst>
          </a:prstGeom>
          <a:gradFill flip="none" rotWithShape="1">
            <a:gsLst>
              <a:gs pos="0">
                <a:srgbClr val="FFFFFF">
                  <a:alpha val="82000"/>
                </a:srgbClr>
              </a:gs>
              <a:gs pos="100000">
                <a:srgbClr val="206BDB">
                  <a:lumMod val="15000"/>
                  <a:lumOff val="85000"/>
                </a:srgbClr>
              </a:gs>
            </a:gsLst>
            <a:lin ang="2700000" scaled="0"/>
            <a:tileRect/>
          </a:gradFill>
          <a:ln w="12700" cap="flat" cmpd="sng" algn="ctr">
            <a:gradFill>
              <a:gsLst>
                <a:gs pos="0">
                  <a:srgbClr val="206BD1">
                    <a:lumMod val="20000"/>
                    <a:lumOff val="80000"/>
                    <a:alpha val="70000"/>
                  </a:srgbClr>
                </a:gs>
                <a:gs pos="100000">
                  <a:srgbClr val="FFFFFF">
                    <a:alpha val="70000"/>
                  </a:srgbClr>
                </a:gs>
              </a:gsLst>
              <a:lin ang="5400000" scaled="1"/>
            </a:gradFill>
            <a:prstDash val="solid"/>
            <a:miter lim="800000"/>
          </a:ln>
          <a:effectLst>
            <a:outerShdw blurRad="304800" dist="101600" dir="2700000" algn="tl" rotWithShape="0">
              <a:srgbClr val="206BD1">
                <a:lumMod val="50000"/>
                <a:alpha val="1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cs typeface="+mn-ea"/>
              <a:sym typeface="+mn-lt"/>
            </a:endParaRPr>
          </a:p>
        </p:txBody>
      </p:sp>
      <p:sp>
        <p:nvSpPr>
          <p:cNvPr id="157" name="文本框 156">
            <a:extLst>
              <a:ext uri="{FF2B5EF4-FFF2-40B4-BE49-F238E27FC236}">
                <a16:creationId xmlns:a16="http://schemas.microsoft.com/office/drawing/2014/main" id="{A16315EF-877B-8356-131B-2834DF0D6B7D}"/>
              </a:ext>
            </a:extLst>
          </p:cNvPr>
          <p:cNvSpPr txBox="1"/>
          <p:nvPr/>
        </p:nvSpPr>
        <p:spPr>
          <a:xfrm>
            <a:off x="5537052" y="1965438"/>
            <a:ext cx="155883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w="6350">
                  <a:solidFill>
                    <a:srgbClr val="206BD1">
                      <a:lumMod val="60000"/>
                      <a:lumOff val="40000"/>
                      <a:alpha val="30000"/>
                    </a:srgbClr>
                  </a:solidFill>
                </a:ln>
                <a:gradFill>
                  <a:gsLst>
                    <a:gs pos="21000">
                      <a:srgbClr val="206BDB"/>
                    </a:gs>
                    <a:gs pos="41986">
                      <a:srgbClr val="0A4FB6"/>
                    </a:gs>
                    <a:gs pos="62948">
                      <a:srgbClr val="206BDB"/>
                    </a:gs>
                    <a:gs pos="82500">
                      <a:srgbClr val="0A4FB6"/>
                    </a:gs>
                    <a:gs pos="100000">
                      <a:srgbClr val="206BDB"/>
                    </a:gs>
                    <a:gs pos="0">
                      <a:srgbClr val="0A4FB6"/>
                    </a:gs>
                  </a:gsLst>
                  <a:lin ang="5400000" scaled="1"/>
                </a:gradFill>
                <a:effectLst/>
                <a:uLnTx/>
                <a:uFillTx/>
                <a:cs typeface="+mn-ea"/>
                <a:sym typeface="+mn-lt"/>
              </a:rPr>
              <a:t>收集数据</a:t>
            </a:r>
          </a:p>
        </p:txBody>
      </p:sp>
      <p:sp>
        <p:nvSpPr>
          <p:cNvPr id="179" name="任意多边形: 形状 178">
            <a:extLst>
              <a:ext uri="{FF2B5EF4-FFF2-40B4-BE49-F238E27FC236}">
                <a16:creationId xmlns:a16="http://schemas.microsoft.com/office/drawing/2014/main" id="{122DCCF1-699F-B18F-A666-417EEF6158EF}"/>
              </a:ext>
            </a:extLst>
          </p:cNvPr>
          <p:cNvSpPr/>
          <p:nvPr/>
        </p:nvSpPr>
        <p:spPr>
          <a:xfrm>
            <a:off x="1" y="2722413"/>
            <a:ext cx="12044363" cy="914400"/>
          </a:xfrm>
          <a:custGeom>
            <a:avLst/>
            <a:gdLst>
              <a:gd name="connsiteX0" fmla="*/ 0 w 12044363"/>
              <a:gd name="connsiteY0" fmla="*/ 0 h 914400"/>
              <a:gd name="connsiteX1" fmla="*/ 11587163 w 12044363"/>
              <a:gd name="connsiteY1" fmla="*/ 0 h 914400"/>
              <a:gd name="connsiteX2" fmla="*/ 12044363 w 12044363"/>
              <a:gd name="connsiteY2" fmla="*/ 457200 h 914400"/>
              <a:gd name="connsiteX3" fmla="*/ 11587163 w 12044363"/>
              <a:gd name="connsiteY3" fmla="*/ 914400 h 914400"/>
              <a:gd name="connsiteX4" fmla="*/ 0 w 12044363"/>
              <a:gd name="connsiteY4" fmla="*/ 91440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44363" h="914400">
                <a:moveTo>
                  <a:pt x="0" y="0"/>
                </a:moveTo>
                <a:lnTo>
                  <a:pt x="11587163" y="0"/>
                </a:lnTo>
                <a:lnTo>
                  <a:pt x="12044363" y="457200"/>
                </a:lnTo>
                <a:lnTo>
                  <a:pt x="11587163" y="914400"/>
                </a:lnTo>
                <a:lnTo>
                  <a:pt x="0" y="914400"/>
                </a:lnTo>
                <a:close/>
              </a:path>
            </a:pathLst>
          </a:cu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lt1"/>
              </a:solidFill>
              <a:cs typeface="+mn-ea"/>
              <a:sym typeface="+mn-lt"/>
            </a:endParaRPr>
          </a:p>
        </p:txBody>
      </p:sp>
      <p:sp>
        <p:nvSpPr>
          <p:cNvPr id="160" name="六边形 3">
            <a:extLst>
              <a:ext uri="{FF2B5EF4-FFF2-40B4-BE49-F238E27FC236}">
                <a16:creationId xmlns:a16="http://schemas.microsoft.com/office/drawing/2014/main" id="{1D3A52CC-726E-403C-609D-441114877537}"/>
              </a:ext>
            </a:extLst>
          </p:cNvPr>
          <p:cNvSpPr/>
          <p:nvPr/>
        </p:nvSpPr>
        <p:spPr>
          <a:xfrm>
            <a:off x="1120564" y="2913829"/>
            <a:ext cx="1631102" cy="531568"/>
          </a:xfrm>
          <a:prstGeom prst="roundRect">
            <a:avLst>
              <a:gd name="adj" fmla="val 50000"/>
            </a:avLst>
          </a:prstGeom>
          <a:gradFill flip="none" rotWithShape="1">
            <a:gsLst>
              <a:gs pos="0">
                <a:srgbClr val="FEDE9D"/>
              </a:gs>
              <a:gs pos="100000">
                <a:srgbClr val="884110"/>
              </a:gs>
            </a:gsLst>
            <a:path path="circle">
              <a:fillToRect r="100000" b="100000"/>
            </a:path>
            <a:tileRect l="-100000" t="-100000"/>
          </a:gradFill>
          <a:ln>
            <a:solidFill>
              <a:schemeClr val="bg1"/>
            </a:solid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cs typeface="+mn-ea"/>
                <a:sym typeface="+mn-lt"/>
              </a:rPr>
              <a:t>2019.5</a:t>
            </a:r>
          </a:p>
        </p:txBody>
      </p:sp>
      <p:sp>
        <p:nvSpPr>
          <p:cNvPr id="161" name="六边形 3">
            <a:extLst>
              <a:ext uri="{FF2B5EF4-FFF2-40B4-BE49-F238E27FC236}">
                <a16:creationId xmlns:a16="http://schemas.microsoft.com/office/drawing/2014/main" id="{BDE2EE7D-ED57-45AC-5F2C-517943E591C1}"/>
              </a:ext>
            </a:extLst>
          </p:cNvPr>
          <p:cNvSpPr/>
          <p:nvPr/>
        </p:nvSpPr>
        <p:spPr>
          <a:xfrm>
            <a:off x="3292674" y="2913829"/>
            <a:ext cx="1631102" cy="531568"/>
          </a:xfrm>
          <a:prstGeom prst="roundRect">
            <a:avLst>
              <a:gd name="adj" fmla="val 50000"/>
            </a:avLst>
          </a:prstGeom>
          <a:gradFill flip="none" rotWithShape="1">
            <a:gsLst>
              <a:gs pos="0">
                <a:srgbClr val="FEDE9D"/>
              </a:gs>
              <a:gs pos="100000">
                <a:srgbClr val="884110"/>
              </a:gs>
            </a:gsLst>
            <a:path path="circle">
              <a:fillToRect r="100000" b="100000"/>
            </a:path>
            <a:tileRect l="-100000" t="-100000"/>
          </a:gradFill>
          <a:ln>
            <a:solidFill>
              <a:schemeClr val="bg1"/>
            </a:solid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cs typeface="+mn-ea"/>
                <a:sym typeface="+mn-lt"/>
              </a:rPr>
              <a:t>2019.6</a:t>
            </a:r>
          </a:p>
        </p:txBody>
      </p:sp>
      <p:sp>
        <p:nvSpPr>
          <p:cNvPr id="162" name="六边形 3">
            <a:extLst>
              <a:ext uri="{FF2B5EF4-FFF2-40B4-BE49-F238E27FC236}">
                <a16:creationId xmlns:a16="http://schemas.microsoft.com/office/drawing/2014/main" id="{401F574C-7D1B-76E6-D292-9FC3C45847C7}"/>
              </a:ext>
            </a:extLst>
          </p:cNvPr>
          <p:cNvSpPr/>
          <p:nvPr/>
        </p:nvSpPr>
        <p:spPr>
          <a:xfrm>
            <a:off x="5464784" y="2913829"/>
            <a:ext cx="1631102" cy="531568"/>
          </a:xfrm>
          <a:prstGeom prst="roundRect">
            <a:avLst>
              <a:gd name="adj" fmla="val 50000"/>
            </a:avLst>
          </a:prstGeom>
          <a:gradFill flip="none" rotWithShape="1">
            <a:gsLst>
              <a:gs pos="0">
                <a:srgbClr val="FEDE9D"/>
              </a:gs>
              <a:gs pos="100000">
                <a:srgbClr val="884110"/>
              </a:gs>
            </a:gsLst>
            <a:path path="circle">
              <a:fillToRect r="100000" b="100000"/>
            </a:path>
            <a:tileRect l="-100000" t="-100000"/>
          </a:gradFill>
          <a:ln>
            <a:solidFill>
              <a:schemeClr val="bg1"/>
            </a:solid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cs typeface="+mn-ea"/>
                <a:sym typeface="+mn-lt"/>
              </a:rPr>
              <a:t>2019.7</a:t>
            </a:r>
          </a:p>
        </p:txBody>
      </p:sp>
      <p:sp>
        <p:nvSpPr>
          <p:cNvPr id="163" name="六边形 3">
            <a:extLst>
              <a:ext uri="{FF2B5EF4-FFF2-40B4-BE49-F238E27FC236}">
                <a16:creationId xmlns:a16="http://schemas.microsoft.com/office/drawing/2014/main" id="{76983F88-4A6B-64C1-DC93-D425233BB0A8}"/>
              </a:ext>
            </a:extLst>
          </p:cNvPr>
          <p:cNvSpPr/>
          <p:nvPr/>
        </p:nvSpPr>
        <p:spPr>
          <a:xfrm>
            <a:off x="7636894" y="2913829"/>
            <a:ext cx="1631102" cy="531568"/>
          </a:xfrm>
          <a:prstGeom prst="roundRect">
            <a:avLst>
              <a:gd name="adj" fmla="val 50000"/>
            </a:avLst>
          </a:prstGeom>
          <a:gradFill flip="none" rotWithShape="1">
            <a:gsLst>
              <a:gs pos="0">
                <a:srgbClr val="FEDE9D"/>
              </a:gs>
              <a:gs pos="100000">
                <a:srgbClr val="884110"/>
              </a:gs>
            </a:gsLst>
            <a:path path="circle">
              <a:fillToRect r="100000" b="100000"/>
            </a:path>
            <a:tileRect l="-100000" t="-100000"/>
          </a:gradFill>
          <a:ln>
            <a:solidFill>
              <a:schemeClr val="bg1"/>
            </a:solid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cs typeface="+mn-ea"/>
                <a:sym typeface="+mn-lt"/>
              </a:rPr>
              <a:t>2019.11</a:t>
            </a:r>
          </a:p>
        </p:txBody>
      </p:sp>
      <p:sp>
        <p:nvSpPr>
          <p:cNvPr id="164" name="六边形 3">
            <a:extLst>
              <a:ext uri="{FF2B5EF4-FFF2-40B4-BE49-F238E27FC236}">
                <a16:creationId xmlns:a16="http://schemas.microsoft.com/office/drawing/2014/main" id="{D5B628BD-5076-831B-E4ED-7B7F2FF38B0D}"/>
              </a:ext>
            </a:extLst>
          </p:cNvPr>
          <p:cNvSpPr/>
          <p:nvPr/>
        </p:nvSpPr>
        <p:spPr>
          <a:xfrm>
            <a:off x="9809006" y="2913829"/>
            <a:ext cx="1631102" cy="531568"/>
          </a:xfrm>
          <a:prstGeom prst="roundRect">
            <a:avLst>
              <a:gd name="adj" fmla="val 50000"/>
            </a:avLst>
          </a:prstGeom>
          <a:gradFill flip="none" rotWithShape="1">
            <a:gsLst>
              <a:gs pos="0">
                <a:srgbClr val="FEDE9D"/>
              </a:gs>
              <a:gs pos="100000">
                <a:srgbClr val="884110"/>
              </a:gs>
            </a:gsLst>
            <a:path path="circle">
              <a:fillToRect r="100000" b="100000"/>
            </a:path>
            <a:tileRect l="-100000" t="-100000"/>
          </a:gradFill>
          <a:ln>
            <a:solidFill>
              <a:schemeClr val="bg1"/>
            </a:solidFill>
          </a:ln>
          <a:effectLst>
            <a:outerShdw blurRad="330200" dist="317500" dir="5400000" algn="t" rotWithShape="0">
              <a:srgbClr val="88411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prstClr val="white"/>
                </a:solidFill>
                <a:cs typeface="+mn-ea"/>
                <a:sym typeface="+mn-lt"/>
              </a:rPr>
              <a:t>2020.2</a:t>
            </a:r>
          </a:p>
        </p:txBody>
      </p:sp>
      <p:grpSp>
        <p:nvGrpSpPr>
          <p:cNvPr id="170" name="组合 169">
            <a:extLst>
              <a:ext uri="{FF2B5EF4-FFF2-40B4-BE49-F238E27FC236}">
                <a16:creationId xmlns:a16="http://schemas.microsoft.com/office/drawing/2014/main" id="{CCC360D5-CEC0-E14F-8A85-28421FE13255}"/>
              </a:ext>
            </a:extLst>
          </p:cNvPr>
          <p:cNvGrpSpPr/>
          <p:nvPr/>
        </p:nvGrpSpPr>
        <p:grpSpPr>
          <a:xfrm>
            <a:off x="487327" y="5915416"/>
            <a:ext cx="11003189" cy="219342"/>
            <a:chOff x="493486" y="6097994"/>
            <a:chExt cx="11003189" cy="219342"/>
          </a:xfrm>
        </p:grpSpPr>
        <p:sp>
          <p:nvSpPr>
            <p:cNvPr id="171" name="矩形 170">
              <a:extLst>
                <a:ext uri="{FF2B5EF4-FFF2-40B4-BE49-F238E27FC236}">
                  <a16:creationId xmlns:a16="http://schemas.microsoft.com/office/drawing/2014/main" id="{C93874D4-1F93-1BC0-0EF8-B2C8C6500403}"/>
                </a:ext>
              </a:extLst>
            </p:cNvPr>
            <p:cNvSpPr/>
            <p:nvPr/>
          </p:nvSpPr>
          <p:spPr>
            <a:xfrm>
              <a:off x="493486" y="6245336"/>
              <a:ext cx="10692000" cy="72000"/>
            </a:xfrm>
            <a:prstGeom prst="rect">
              <a:avLst/>
            </a:prstGeom>
            <a:gradFill>
              <a:gsLst>
                <a:gs pos="86000">
                  <a:srgbClr val="1E63C0"/>
                </a:gs>
                <a:gs pos="0">
                  <a:srgbClr val="206BD1">
                    <a:alpha val="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172" name="等腰三角形 171">
              <a:extLst>
                <a:ext uri="{FF2B5EF4-FFF2-40B4-BE49-F238E27FC236}">
                  <a16:creationId xmlns:a16="http://schemas.microsoft.com/office/drawing/2014/main" id="{CBC9BE64-3620-04BB-3C1B-E0C2BF69B767}"/>
                </a:ext>
              </a:extLst>
            </p:cNvPr>
            <p:cNvSpPr/>
            <p:nvPr/>
          </p:nvSpPr>
          <p:spPr>
            <a:xfrm>
              <a:off x="11014197" y="6097994"/>
              <a:ext cx="482478" cy="219342"/>
            </a:xfrm>
            <a:prstGeom prst="triangle">
              <a:avLst>
                <a:gd name="adj" fmla="val 0"/>
              </a:avLst>
            </a:prstGeom>
            <a:solidFill>
              <a:srgbClr val="1E63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pSp>
      <p:sp>
        <p:nvSpPr>
          <p:cNvPr id="174" name="文本框 173">
            <a:extLst>
              <a:ext uri="{FF2B5EF4-FFF2-40B4-BE49-F238E27FC236}">
                <a16:creationId xmlns:a16="http://schemas.microsoft.com/office/drawing/2014/main" id="{CE5058D7-32CD-8729-688F-9E67C3ECC1B4}"/>
              </a:ext>
            </a:extLst>
          </p:cNvPr>
          <p:cNvSpPr txBox="1"/>
          <p:nvPr/>
        </p:nvSpPr>
        <p:spPr>
          <a:xfrm>
            <a:off x="1213813" y="3895597"/>
            <a:ext cx="1444604" cy="1395382"/>
          </a:xfrm>
          <a:prstGeom prst="rect">
            <a:avLst/>
          </a:prstGeom>
          <a:noFill/>
        </p:spPr>
        <p:txBody>
          <a:bodyPr wrap="square">
            <a:spAutoFit/>
          </a:bodyPr>
          <a:lstStyle/>
          <a:p>
            <a:pPr>
              <a:lnSpc>
                <a:spcPct val="120000"/>
              </a:lnSpc>
            </a:pPr>
            <a:r>
              <a:rPr lang="zh-CN" altLang="en-US" dirty="0">
                <a:solidFill>
                  <a:srgbClr val="000000">
                    <a:lumMod val="75000"/>
                    <a:lumOff val="25000"/>
                  </a:srgbClr>
                </a:solidFill>
                <a:cs typeface="+mn-ea"/>
                <a:sym typeface="+mn-lt"/>
              </a:rPr>
              <a:t>了解国内外阿尔茨海默症照护者睡眠研究进展。</a:t>
            </a:r>
          </a:p>
        </p:txBody>
      </p:sp>
      <p:sp>
        <p:nvSpPr>
          <p:cNvPr id="175" name="文本框 174">
            <a:extLst>
              <a:ext uri="{FF2B5EF4-FFF2-40B4-BE49-F238E27FC236}">
                <a16:creationId xmlns:a16="http://schemas.microsoft.com/office/drawing/2014/main" id="{8BDA6174-8F90-DB36-34BB-E0CB12EE5A53}"/>
              </a:ext>
            </a:extLst>
          </p:cNvPr>
          <p:cNvSpPr txBox="1"/>
          <p:nvPr/>
        </p:nvSpPr>
        <p:spPr>
          <a:xfrm>
            <a:off x="3292674" y="3895597"/>
            <a:ext cx="1702177" cy="1727781"/>
          </a:xfrm>
          <a:prstGeom prst="rect">
            <a:avLst/>
          </a:prstGeom>
          <a:noFill/>
        </p:spPr>
        <p:txBody>
          <a:bodyPr wrap="square">
            <a:spAutoFit/>
          </a:bodyPr>
          <a:lstStyle/>
          <a:p>
            <a:pPr>
              <a:lnSpc>
                <a:spcPct val="120000"/>
              </a:lnSpc>
            </a:pPr>
            <a:r>
              <a:rPr lang="zh-CN" altLang="en-US" dirty="0">
                <a:solidFill>
                  <a:srgbClr val="000000">
                    <a:lumMod val="75000"/>
                    <a:lumOff val="25000"/>
                  </a:srgbClr>
                </a:solidFill>
                <a:cs typeface="+mn-ea"/>
                <a:sym typeface="+mn-lt"/>
              </a:rPr>
              <a:t>根据所查阅文献，合理设计照护者一般人口学资料、患者一般资料。</a:t>
            </a:r>
          </a:p>
        </p:txBody>
      </p:sp>
      <p:sp>
        <p:nvSpPr>
          <p:cNvPr id="176" name="文本框 175">
            <a:extLst>
              <a:ext uri="{FF2B5EF4-FFF2-40B4-BE49-F238E27FC236}">
                <a16:creationId xmlns:a16="http://schemas.microsoft.com/office/drawing/2014/main" id="{A8BF9E79-1AF2-2FED-EA39-16F97C2BB60D}"/>
              </a:ext>
            </a:extLst>
          </p:cNvPr>
          <p:cNvSpPr txBox="1"/>
          <p:nvPr/>
        </p:nvSpPr>
        <p:spPr>
          <a:xfrm>
            <a:off x="5393709" y="3895597"/>
            <a:ext cx="1702177" cy="1727781"/>
          </a:xfrm>
          <a:prstGeom prst="rect">
            <a:avLst/>
          </a:prstGeom>
          <a:noFill/>
        </p:spPr>
        <p:txBody>
          <a:bodyPr wrap="square">
            <a:spAutoFit/>
          </a:bodyPr>
          <a:lstStyle/>
          <a:p>
            <a:pPr>
              <a:lnSpc>
                <a:spcPct val="120000"/>
              </a:lnSpc>
            </a:pPr>
            <a:r>
              <a:rPr lang="zh-CN" altLang="en-US" dirty="0">
                <a:solidFill>
                  <a:srgbClr val="000000">
                    <a:lumMod val="75000"/>
                    <a:lumOff val="25000"/>
                  </a:srgbClr>
                </a:solidFill>
                <a:cs typeface="+mn-ea"/>
                <a:sym typeface="+mn-lt"/>
              </a:rPr>
              <a:t>征得相关平台管理者同意后，进一步向成员解释研究内容、目的及意义。</a:t>
            </a:r>
          </a:p>
        </p:txBody>
      </p:sp>
      <p:sp>
        <p:nvSpPr>
          <p:cNvPr id="177" name="文本框 176">
            <a:extLst>
              <a:ext uri="{FF2B5EF4-FFF2-40B4-BE49-F238E27FC236}">
                <a16:creationId xmlns:a16="http://schemas.microsoft.com/office/drawing/2014/main" id="{16C6343C-3668-A34F-86CA-FDF04FECE790}"/>
              </a:ext>
            </a:extLst>
          </p:cNvPr>
          <p:cNvSpPr txBox="1"/>
          <p:nvPr/>
        </p:nvSpPr>
        <p:spPr>
          <a:xfrm>
            <a:off x="7601357" y="3895597"/>
            <a:ext cx="1666640" cy="1727781"/>
          </a:xfrm>
          <a:prstGeom prst="rect">
            <a:avLst/>
          </a:prstGeom>
          <a:noFill/>
        </p:spPr>
        <p:txBody>
          <a:bodyPr wrap="square">
            <a:spAutoFit/>
          </a:bodyPr>
          <a:lstStyle/>
          <a:p>
            <a:pPr>
              <a:lnSpc>
                <a:spcPct val="120000"/>
              </a:lnSpc>
            </a:pPr>
            <a:r>
              <a:rPr lang="zh-CN" altLang="en-US" dirty="0">
                <a:solidFill>
                  <a:srgbClr val="000000">
                    <a:lumMod val="75000"/>
                    <a:lumOff val="25000"/>
                  </a:srgbClr>
                </a:solidFill>
                <a:cs typeface="+mn-ea"/>
                <a:sym typeface="+mn-lt"/>
              </a:rPr>
              <a:t>将数据导入</a:t>
            </a:r>
            <a:r>
              <a:rPr lang="en-US" altLang="zh-CN" dirty="0">
                <a:solidFill>
                  <a:srgbClr val="000000">
                    <a:lumMod val="75000"/>
                    <a:lumOff val="25000"/>
                  </a:srgbClr>
                </a:solidFill>
                <a:cs typeface="+mn-ea"/>
                <a:sym typeface="+mn-lt"/>
              </a:rPr>
              <a:t>spss21.0</a:t>
            </a:r>
            <a:r>
              <a:rPr lang="zh-CN" altLang="en-US" dirty="0">
                <a:solidFill>
                  <a:srgbClr val="000000">
                    <a:lumMod val="75000"/>
                    <a:lumOff val="25000"/>
                  </a:srgbClr>
                </a:solidFill>
                <a:cs typeface="+mn-ea"/>
                <a:sym typeface="+mn-lt"/>
              </a:rPr>
              <a:t>，进行编码分析后，因数据呈非正态分布。</a:t>
            </a:r>
          </a:p>
        </p:txBody>
      </p:sp>
      <p:sp>
        <p:nvSpPr>
          <p:cNvPr id="178" name="文本框 177">
            <a:extLst>
              <a:ext uri="{FF2B5EF4-FFF2-40B4-BE49-F238E27FC236}">
                <a16:creationId xmlns:a16="http://schemas.microsoft.com/office/drawing/2014/main" id="{F551A5B6-768B-90B4-C00C-29BD47FBECD4}"/>
              </a:ext>
            </a:extLst>
          </p:cNvPr>
          <p:cNvSpPr txBox="1"/>
          <p:nvPr/>
        </p:nvSpPr>
        <p:spPr>
          <a:xfrm>
            <a:off x="9881274" y="3895597"/>
            <a:ext cx="1476850" cy="1395382"/>
          </a:xfrm>
          <a:prstGeom prst="rect">
            <a:avLst/>
          </a:prstGeom>
          <a:noFill/>
        </p:spPr>
        <p:txBody>
          <a:bodyPr wrap="square">
            <a:spAutoFit/>
          </a:bodyPr>
          <a:lstStyle/>
          <a:p>
            <a:pPr>
              <a:lnSpc>
                <a:spcPct val="120000"/>
              </a:lnSpc>
            </a:pPr>
            <a:r>
              <a:rPr lang="zh-CN" altLang="en-US" dirty="0">
                <a:solidFill>
                  <a:srgbClr val="000000">
                    <a:lumMod val="75000"/>
                    <a:lumOff val="25000"/>
                  </a:srgbClr>
                </a:solidFill>
                <a:cs typeface="+mn-ea"/>
                <a:sym typeface="+mn-lt"/>
              </a:rPr>
              <a:t>与国内外相关研究结果进行比较，撰写论文。</a:t>
            </a:r>
          </a:p>
        </p:txBody>
      </p:sp>
      <p:sp>
        <p:nvSpPr>
          <p:cNvPr id="180" name="直角三角形 179">
            <a:extLst>
              <a:ext uri="{FF2B5EF4-FFF2-40B4-BE49-F238E27FC236}">
                <a16:creationId xmlns:a16="http://schemas.microsoft.com/office/drawing/2014/main" id="{62506941-4A8F-1447-C4CA-EBA7D9BA2F98}"/>
              </a:ext>
            </a:extLst>
          </p:cNvPr>
          <p:cNvSpPr/>
          <p:nvPr/>
        </p:nvSpPr>
        <p:spPr>
          <a:xfrm rot="5400000">
            <a:off x="979285" y="1703058"/>
            <a:ext cx="168933" cy="218044"/>
          </a:xfrm>
          <a:prstGeom prst="rtTriangl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81" name="直角三角形 180">
            <a:extLst>
              <a:ext uri="{FF2B5EF4-FFF2-40B4-BE49-F238E27FC236}">
                <a16:creationId xmlns:a16="http://schemas.microsoft.com/office/drawing/2014/main" id="{5E9BD8A0-AF08-B5E6-5F48-859D93CA3040}"/>
              </a:ext>
            </a:extLst>
          </p:cNvPr>
          <p:cNvSpPr/>
          <p:nvPr/>
        </p:nvSpPr>
        <p:spPr>
          <a:xfrm rot="5400000">
            <a:off x="3142879" y="1301672"/>
            <a:ext cx="168933" cy="218044"/>
          </a:xfrm>
          <a:prstGeom prst="rtTriangl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82" name="直角三角形 181">
            <a:extLst>
              <a:ext uri="{FF2B5EF4-FFF2-40B4-BE49-F238E27FC236}">
                <a16:creationId xmlns:a16="http://schemas.microsoft.com/office/drawing/2014/main" id="{B58ED7E4-679E-03F7-370D-020C60834812}"/>
              </a:ext>
            </a:extLst>
          </p:cNvPr>
          <p:cNvSpPr/>
          <p:nvPr/>
        </p:nvSpPr>
        <p:spPr>
          <a:xfrm rot="5400000">
            <a:off x="5309242" y="1711674"/>
            <a:ext cx="168933" cy="218044"/>
          </a:xfrm>
          <a:prstGeom prst="rtTriangl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83" name="直角三角形 182">
            <a:extLst>
              <a:ext uri="{FF2B5EF4-FFF2-40B4-BE49-F238E27FC236}">
                <a16:creationId xmlns:a16="http://schemas.microsoft.com/office/drawing/2014/main" id="{5B773255-3DAF-E57C-990D-AD1BA1CCAB71}"/>
              </a:ext>
            </a:extLst>
          </p:cNvPr>
          <p:cNvSpPr/>
          <p:nvPr/>
        </p:nvSpPr>
        <p:spPr>
          <a:xfrm rot="5400000">
            <a:off x="7494268" y="1297415"/>
            <a:ext cx="168933" cy="218044"/>
          </a:xfrm>
          <a:prstGeom prst="rtTriangl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
        <p:nvSpPr>
          <p:cNvPr id="184" name="直角三角形 183">
            <a:extLst>
              <a:ext uri="{FF2B5EF4-FFF2-40B4-BE49-F238E27FC236}">
                <a16:creationId xmlns:a16="http://schemas.microsoft.com/office/drawing/2014/main" id="{B312BA0F-52AB-832E-1D2C-07DFA8E1E33B}"/>
              </a:ext>
            </a:extLst>
          </p:cNvPr>
          <p:cNvSpPr/>
          <p:nvPr/>
        </p:nvSpPr>
        <p:spPr>
          <a:xfrm rot="5400000">
            <a:off x="9631147" y="1703058"/>
            <a:ext cx="168933" cy="218044"/>
          </a:xfrm>
          <a:prstGeom prst="rtTriangle">
            <a:avLst/>
          </a:prstGeom>
          <a:gradFill>
            <a:gsLst>
              <a:gs pos="75000">
                <a:srgbClr val="0A4FB6"/>
              </a:gs>
              <a:gs pos="48000">
                <a:srgbClr val="1E6BDC"/>
              </a:gs>
              <a:gs pos="22000">
                <a:srgbClr val="0A4FB6"/>
              </a:gs>
              <a:gs pos="0">
                <a:srgbClr val="1E6BDC"/>
              </a:gs>
              <a:gs pos="100000">
                <a:srgbClr val="1E6BDC"/>
              </a:gs>
            </a:gsLst>
            <a:lin ang="3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cs typeface="+mn-ea"/>
              <a:sym typeface="+mn-lt"/>
            </a:endParaRPr>
          </a:p>
        </p:txBody>
      </p:sp>
    </p:spTree>
    <p:extLst>
      <p:ext uri="{BB962C8B-B14F-4D97-AF65-F5344CB8AC3E}">
        <p14:creationId xmlns:p14="http://schemas.microsoft.com/office/powerpoint/2010/main" val="2014448946"/>
      </p:ext>
    </p:extLst>
  </p:cSld>
  <p:clrMapOvr>
    <a:masterClrMapping/>
  </p:clrMapOvr>
</p:sld>
</file>

<file path=ppt/theme/theme1.xml><?xml version="1.0" encoding="utf-8"?>
<a:theme xmlns:a="http://schemas.openxmlformats.org/drawingml/2006/main" name="Office 主题​​">
  <a:themeElements>
    <a:clrScheme name="自定义 492">
      <a:dk1>
        <a:sysClr val="windowText" lastClr="000000"/>
      </a:dk1>
      <a:lt1>
        <a:sysClr val="window" lastClr="FFFFFF"/>
      </a:lt1>
      <a:dk2>
        <a:srgbClr val="0E2841"/>
      </a:dk2>
      <a:lt2>
        <a:srgbClr val="E8E8E8"/>
      </a:lt2>
      <a:accent1>
        <a:srgbClr val="145CC8"/>
      </a:accent1>
      <a:accent2>
        <a:srgbClr val="145CC8"/>
      </a:accent2>
      <a:accent3>
        <a:srgbClr val="196B24"/>
      </a:accent3>
      <a:accent4>
        <a:srgbClr val="0F9ED5"/>
      </a:accent4>
      <a:accent5>
        <a:srgbClr val="A02B93"/>
      </a:accent5>
      <a:accent6>
        <a:srgbClr val="4EA72E"/>
      </a:accent6>
      <a:hlink>
        <a:srgbClr val="467886"/>
      </a:hlink>
      <a:folHlink>
        <a:srgbClr val="96607D"/>
      </a:folHlink>
    </a:clrScheme>
    <a:fontScheme name="dvusersc">
      <a:majorFont>
        <a:latin typeface="Alimama ShuHeiTi" panose="02110004020202020204"/>
        <a:ea typeface="微软雅黑"/>
        <a:cs typeface=""/>
      </a:majorFont>
      <a:minorFont>
        <a:latin typeface="Alimama ShuHeiTi" panose="0211000402020202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75000">
              <a:srgbClr val="0A4FB6"/>
            </a:gs>
            <a:gs pos="48000">
              <a:srgbClr val="1E6BDC"/>
            </a:gs>
            <a:gs pos="22000">
              <a:srgbClr val="0A4FB6"/>
            </a:gs>
            <a:gs pos="0">
              <a:srgbClr val="1E6BDC"/>
            </a:gs>
            <a:gs pos="100000">
              <a:srgbClr val="1E6BDC"/>
            </a:gs>
          </a:gsLst>
          <a:lin ang="3000000" scaled="0"/>
        </a:gradFill>
        <a:ln>
          <a:noFill/>
        </a:ln>
      </a:spPr>
      <a:bodyPr wrap="square" rtlCol="0" anchor="ctr">
        <a:noAutofit/>
      </a:bodyPr>
      <a:lstStyle>
        <a:defPPr algn="ctr">
          <a:defRPr sz="1600"/>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自定义 27">
    <a:dk1>
      <a:srgbClr val="000000"/>
    </a:dk1>
    <a:lt1>
      <a:srgbClr val="FFFFFF"/>
    </a:lt1>
    <a:dk2>
      <a:srgbClr val="44546A"/>
    </a:dk2>
    <a:lt2>
      <a:srgbClr val="E7E6E6"/>
    </a:lt2>
    <a:accent1>
      <a:srgbClr val="7B9CFE"/>
    </a:accent1>
    <a:accent2>
      <a:srgbClr val="2834A4"/>
    </a:accent2>
    <a:accent3>
      <a:srgbClr val="2C3AB4"/>
    </a:accent3>
    <a:accent4>
      <a:srgbClr val="FFC000"/>
    </a:accent4>
    <a:accent5>
      <a:srgbClr val="5B9BD5"/>
    </a:accent5>
    <a:accent6>
      <a:srgbClr val="70AD47"/>
    </a:accent6>
    <a:hlink>
      <a:srgbClr val="0563C1"/>
    </a:hlink>
    <a:folHlink>
      <a:srgbClr val="954F72"/>
    </a:folHlink>
  </a:clrScheme>
  <a:fontScheme name="montserrat+阿里巴巴">
    <a:majorFont>
      <a:latin typeface="Montserrat Black"/>
      <a:ea typeface="阿里巴巴普惠体 B"/>
      <a:cs typeface=""/>
    </a:majorFont>
    <a:minorFont>
      <a:latin typeface="Montserrat"/>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深蓝">
    <a:dk1>
      <a:sysClr val="windowText" lastClr="000000"/>
    </a:dk1>
    <a:lt1>
      <a:sysClr val="window" lastClr="FFFFFF"/>
    </a:lt1>
    <a:dk2>
      <a:srgbClr val="44546A"/>
    </a:dk2>
    <a:lt2>
      <a:srgbClr val="E7E6E6"/>
    </a:lt2>
    <a:accent1>
      <a:srgbClr val="1B4F80"/>
    </a:accent1>
    <a:accent2>
      <a:srgbClr val="EFC49C"/>
    </a:accent2>
    <a:accent3>
      <a:srgbClr val="B9A799"/>
    </a:accent3>
    <a:accent4>
      <a:srgbClr val="CA865F"/>
    </a:accent4>
    <a:accent5>
      <a:srgbClr val="DDDAD5"/>
    </a:accent5>
    <a:accent6>
      <a:srgbClr val="70AD47"/>
    </a:accent6>
    <a:hlink>
      <a:srgbClr val="0563C1"/>
    </a:hlink>
    <a:folHlink>
      <a:srgbClr val="954F72"/>
    </a:folHlink>
  </a:clrScheme>
  <a:fontScheme name="学术">
    <a:majorFont>
      <a:latin typeface="Roboto Bold"/>
      <a:ea typeface="思源宋体 CN Heavy"/>
      <a:cs typeface=""/>
    </a:majorFont>
    <a:minorFont>
      <a:latin typeface="Roboto"/>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深蓝">
    <a:dk1>
      <a:sysClr val="windowText" lastClr="000000"/>
    </a:dk1>
    <a:lt1>
      <a:sysClr val="window" lastClr="FFFFFF"/>
    </a:lt1>
    <a:dk2>
      <a:srgbClr val="44546A"/>
    </a:dk2>
    <a:lt2>
      <a:srgbClr val="E7E6E6"/>
    </a:lt2>
    <a:accent1>
      <a:srgbClr val="1B4F80"/>
    </a:accent1>
    <a:accent2>
      <a:srgbClr val="EFC49C"/>
    </a:accent2>
    <a:accent3>
      <a:srgbClr val="B9A799"/>
    </a:accent3>
    <a:accent4>
      <a:srgbClr val="CA865F"/>
    </a:accent4>
    <a:accent5>
      <a:srgbClr val="DDDAD5"/>
    </a:accent5>
    <a:accent6>
      <a:srgbClr val="70AD47"/>
    </a:accent6>
    <a:hlink>
      <a:srgbClr val="0563C1"/>
    </a:hlink>
    <a:folHlink>
      <a:srgbClr val="954F72"/>
    </a:folHlink>
  </a:clrScheme>
  <a:fontScheme name="学术">
    <a:majorFont>
      <a:latin typeface="Roboto Bold"/>
      <a:ea typeface="思源宋体 CN Heavy"/>
      <a:cs typeface=""/>
    </a:majorFont>
    <a:minorFont>
      <a:latin typeface="Roboto"/>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6320</TotalTime>
  <Words>1560</Words>
  <Application>Microsoft Office PowerPoint</Application>
  <PresentationFormat>宽屏</PresentationFormat>
  <Paragraphs>247</Paragraphs>
  <Slides>21</Slides>
  <Notes>6</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21</vt:i4>
      </vt:variant>
    </vt:vector>
  </HeadingPairs>
  <TitlesOfParts>
    <vt:vector size="25" baseType="lpstr">
      <vt:lpstr>Alimama ShuHeiTi</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jingtao hu</cp:lastModifiedBy>
  <cp:revision>1</cp:revision>
  <dcterms:created xsi:type="dcterms:W3CDTF">2024-03-28T03:59:41Z</dcterms:created>
  <dcterms:modified xsi:type="dcterms:W3CDTF">2024-09-15T02:36:56Z</dcterms:modified>
</cp:coreProperties>
</file>