
<file path=[Content_Types].xml><?xml version="1.0" encoding="utf-8"?>
<Types xmlns="http://schemas.openxmlformats.org/package/2006/content-types">
  <Default Extension="rels" ContentType="application/vnd.openxmlformats-package.relationships+xml"/>
  <Default Extension="xml" ContentType="application/xml"/>
  <Default Extension="jpeg" ContentType="image/jpeg"/>
  <Default Extension="xlsx" ContentType="application/vnd.openxmlformats-officedocument.spreadsheetml.sheet"/>
  <Default Extension="png" ContentType="image/png"/>
  <Default Extension="m4a" ContentType="audio/mp4"/>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hart2.xml" ContentType="application/vnd.openxmlformats-officedocument.drawingml.chart+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entation.xml" ContentType="application/vnd.openxmlformats-officedocument.presentationml.presentation.main+xml"/>
  <Override PartName="/ppt/presProps.xml" ContentType="application/vnd.openxmlformats-officedocument.presentationml.presProps+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&#65279;<?xml version="1.0" encoding="utf-8" standalone="yes"?><Relationships xmlns="http://schemas.openxmlformats.org/package/2006/relationships"><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package/2006/relationships/metadata/thumbnail" Target="docProps/thumbnail.jpeg" /><Relationship Id="rId5" Type="http://schemas.openxmlformats.org/officeDocument/2006/relationships/custom-properties" Target="docProps/custom.xml" /></Relationships>
</file>

<file path=ppt/presentation.xml><?xml version="1.0" encoding="utf-8"?>
<!--Generated by Aspose.Slides for .NET 23.9-->
<p:presentation xmlns:r="http://schemas.openxmlformats.org/officeDocument/2006/relationships" xmlns:a="http://schemas.openxmlformats.org/drawingml/2006/main" xmlns:p="http://schemas.openxmlformats.org/presentationml/2006/main">
  <p:sldMasterIdLst>
    <p:sldMasterId id="2147483648" r:id="rId1"/>
  </p:sldMasterIdLst>
  <p:notesMasterIdLst>
    <p:notesMasterId r:id="rId2"/>
  </p:notesMasterIdLst>
  <p:handoutMasterIdLst>
    <p:handoutMasterId r:id="rId3"/>
  </p:handoutMasterIdLst>
  <p:sldIdLst>
    <p:sldId id="6109" r:id="rId4"/>
    <p:sldId id="6112" r:id="rId5"/>
    <p:sldId id="6113" r:id="rId6"/>
    <p:sldId id="6128" r:id="rId7"/>
    <p:sldId id="6129" r:id="rId8"/>
    <p:sldId id="6132" r:id="rId9"/>
    <p:sldId id="6124" r:id="rId10"/>
    <p:sldId id="6114" r:id="rId11"/>
    <p:sldId id="6118" r:id="rId12"/>
    <p:sldId id="6119" r:id="rId13"/>
    <p:sldId id="6120" r:id="rId14"/>
    <p:sldId id="6130" r:id="rId15"/>
    <p:sldId id="6115" r:id="rId16"/>
    <p:sldId id="6121" r:id="rId17"/>
    <p:sldId id="6123" r:id="rId18"/>
    <p:sldId id="6125" r:id="rId19"/>
    <p:sldId id="6126" r:id="rId20"/>
    <p:sldId id="6134" r:id="rId21"/>
    <p:sldId id="6116" r:id="rId22"/>
    <p:sldId id="6117" r:id="rId23"/>
    <p:sldId id="6127" r:id="rId24"/>
    <p:sldId id="6131" r:id="rId25"/>
    <p:sldId id="6133" r:id="rId26"/>
    <p:sldId id="6111" r:id="rId27"/>
  </p:sldIdLst>
  <p:sldSz cx="9144000" cy="5143500" type="screen16x9"/>
  <p:notesSz cx="6858000" cy="9144000"/>
  <p:custDataLst>
    <p:tags r:id="rId28"/>
  </p:custDataLst>
  <p:defaultTex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2565" algn="l" defTabSz="913765" rtl="0" eaLnBrk="1" latinLnBrk="0" hangingPunct="1">
      <a:defRPr sz="1800" kern="1200">
        <a:solidFill>
          <a:schemeClr val="tx1"/>
        </a:solidFill>
        <a:latin typeface="+mn-lt"/>
        <a:ea typeface="+mn-ea"/>
        <a:cs typeface="+mn-cs"/>
      </a:defRPr>
    </a:lvl7pPr>
    <a:lvl8pPr marL="3199765" algn="l" defTabSz="913765" rtl="0" eaLnBrk="1" latinLnBrk="0" hangingPunct="1">
      <a:defRPr sz="1800" kern="1200">
        <a:solidFill>
          <a:schemeClr val="tx1"/>
        </a:solidFill>
        <a:latin typeface="+mn-lt"/>
        <a:ea typeface="+mn-ea"/>
        <a:cs typeface="+mn-cs"/>
      </a:defRPr>
    </a:lvl8pPr>
    <a:lvl9pPr marL="3656965" algn="l" defTabSz="913765"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r="http://schemas.openxmlformats.org/officeDocument/2006/relationships" xmlns:a="http://schemas.openxmlformats.org/drawingml/2006/main"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 uri="{1BD7E111-0CB8-44D6-8891-C1BB2F81B7CC}">
      <p1710:readonlyRecommended xmlns:p1710="http://schemas.microsoft.com/office/powerpoint/2017/10/main" val="0"/>
    </p:ext>
  </p:extLst>
</p:presentationPr>
</file>

<file path=ppt/tableStyles.xml><?xml version="1.0" encoding="utf-8"?>
<a:tblStyleLst xmlns:r="http://schemas.openxmlformats.org/officeDocument/2006/relationships"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648" autoAdjust="0"/>
    <p:restoredTop sz="95178" autoAdjust="0"/>
  </p:normalViewPr>
  <p:slideViewPr>
    <p:cSldViewPr>
      <p:cViewPr>
        <p:scale>
          <a:sx n="120" d="100"/>
          <a:sy n="120" d="100"/>
        </p:scale>
        <p:origin x="1116" y="540"/>
      </p:cViewPr>
      <p:guideLst>
        <p:guide orient="horz" pos="1620"/>
        <p:guide pos="2880"/>
      </p:guideLst>
    </p:cSldViewPr>
  </p:slideViewPr>
  <p:outlineViewPr>
    <p:cViewPr>
      <p:scale>
        <a:sx n="33" d="100"/>
        <a:sy n="33" d="100"/>
      </p:scale>
      <p:origin x="0" y="-1354"/>
    </p:cViewPr>
  </p:outlineViewPr>
  <p:notesTextViewPr>
    <p:cViewPr>
      <p:scale>
        <a:sx n="1" d="1"/>
        <a:sy n="1" d="1"/>
      </p:scale>
      <p:origin x="0" y="0"/>
    </p:cViewPr>
  </p:notesTextViewPr>
  <p:sorterViewPr>
    <p:cViewPr>
      <p:scale>
        <a:sx n="66" d="100"/>
        <a:sy n="66" d="100"/>
      </p:scale>
      <p:origin x="0" y="0"/>
    </p:cViewPr>
  </p:sorterViewPr>
  <p:notesViewPr>
    <p:cSldViewPr>
      <p:cViewPr varScale="1">
        <p:scale>
          <a:sx n="63" d="100"/>
          <a:sy n="63" d="100"/>
        </p:scale>
        <p:origin x="3206" y="67"/>
      </p:cViewPr>
      <p:guideLst>
        <p:guide orient="horz" pos="2880"/>
        <p:guide pos="2160"/>
      </p:guideLst>
    </p:cSldViewPr>
  </p:notesViewPr>
  <p:gridSpacing cx="72008" cy="72008"/>
</p:viewPr>
</file>

<file path=ppt/_rels/presentation.xml.rels>&#65279;<?xml version="1.0" encoding="utf-8" standalone="yes"?><Relationships xmlns="http://schemas.openxmlformats.org/package/2006/relationships"><Relationship Id="rId1" Type="http://schemas.openxmlformats.org/officeDocument/2006/relationships/slideMaster" Target="slideMasters/slideMaster1.xml" /><Relationship Id="rId10" Type="http://schemas.openxmlformats.org/officeDocument/2006/relationships/slide" Target="slides/slide7.xml" /><Relationship Id="rId11" Type="http://schemas.openxmlformats.org/officeDocument/2006/relationships/slide" Target="slides/slide8.xml" /><Relationship Id="rId12" Type="http://schemas.openxmlformats.org/officeDocument/2006/relationships/slide" Target="slides/slide9.xml" /><Relationship Id="rId13" Type="http://schemas.openxmlformats.org/officeDocument/2006/relationships/slide" Target="slides/slide10.xml" /><Relationship Id="rId14" Type="http://schemas.openxmlformats.org/officeDocument/2006/relationships/slide" Target="slides/slide11.xml" /><Relationship Id="rId15" Type="http://schemas.openxmlformats.org/officeDocument/2006/relationships/slide" Target="slides/slide12.xml" /><Relationship Id="rId16" Type="http://schemas.openxmlformats.org/officeDocument/2006/relationships/slide" Target="slides/slide13.xml" /><Relationship Id="rId17" Type="http://schemas.openxmlformats.org/officeDocument/2006/relationships/slide" Target="slides/slide14.xml" /><Relationship Id="rId18" Type="http://schemas.openxmlformats.org/officeDocument/2006/relationships/slide" Target="slides/slide15.xml" /><Relationship Id="rId19" Type="http://schemas.openxmlformats.org/officeDocument/2006/relationships/slide" Target="slides/slide16.xml" /><Relationship Id="rId2" Type="http://schemas.openxmlformats.org/officeDocument/2006/relationships/notesMaster" Target="notesMasters/notesMaster1.xml" /><Relationship Id="rId20" Type="http://schemas.openxmlformats.org/officeDocument/2006/relationships/slide" Target="slides/slide17.xml" /><Relationship Id="rId21" Type="http://schemas.openxmlformats.org/officeDocument/2006/relationships/slide" Target="slides/slide18.xml" /><Relationship Id="rId22" Type="http://schemas.openxmlformats.org/officeDocument/2006/relationships/slide" Target="slides/slide19.xml" /><Relationship Id="rId23" Type="http://schemas.openxmlformats.org/officeDocument/2006/relationships/slide" Target="slides/slide20.xml" /><Relationship Id="rId24" Type="http://schemas.openxmlformats.org/officeDocument/2006/relationships/slide" Target="slides/slide21.xml" /><Relationship Id="rId25" Type="http://schemas.openxmlformats.org/officeDocument/2006/relationships/slide" Target="slides/slide22.xml" /><Relationship Id="rId26" Type="http://schemas.openxmlformats.org/officeDocument/2006/relationships/slide" Target="slides/slide23.xml" /><Relationship Id="rId27" Type="http://schemas.openxmlformats.org/officeDocument/2006/relationships/slide" Target="slides/slide24.xml" /><Relationship Id="rId28" Type="http://schemas.openxmlformats.org/officeDocument/2006/relationships/tags" Target="tags/tag6.xml" /><Relationship Id="rId29" Type="http://schemas.openxmlformats.org/officeDocument/2006/relationships/presProps" Target="presProps.xml" /><Relationship Id="rId3" Type="http://schemas.openxmlformats.org/officeDocument/2006/relationships/handoutMaster" Target="handoutMasters/handoutMaster1.xml" /><Relationship Id="rId30" Type="http://schemas.openxmlformats.org/officeDocument/2006/relationships/viewProps" Target="viewProps.xml" /><Relationship Id="rId31" Type="http://schemas.openxmlformats.org/officeDocument/2006/relationships/theme" Target="theme/theme1.xml" /><Relationship Id="rId32" Type="http://schemas.openxmlformats.org/officeDocument/2006/relationships/tableStyles" Target="tableStyles.xml" /><Relationship Id="rId4" Type="http://schemas.openxmlformats.org/officeDocument/2006/relationships/slide" Target="slides/slide1.xml" /><Relationship Id="rId5" Type="http://schemas.openxmlformats.org/officeDocument/2006/relationships/slide" Target="slides/slide2.xml" /><Relationship Id="rId6" Type="http://schemas.openxmlformats.org/officeDocument/2006/relationships/slide" Target="slides/slide3.xml" /><Relationship Id="rId7" Type="http://schemas.openxmlformats.org/officeDocument/2006/relationships/slide" Target="slides/slide4.xml" /><Relationship Id="rId8" Type="http://schemas.openxmlformats.org/officeDocument/2006/relationships/slide" Target="slides/slide5.xml" /><Relationship Id="rId9" Type="http://schemas.openxmlformats.org/officeDocument/2006/relationships/slide" Target="slides/slide6.xml" /></Relationships>
</file>

<file path=ppt/charts/_rels/chart1.xml.rels>&#65279;<?xml version="1.0" encoding="utf-8" standalone="yes"?><Relationships xmlns="http://schemas.openxmlformats.org/package/2006/relationships"><Relationship Id="rId1" Type="http://schemas.openxmlformats.org/officeDocument/2006/relationships/package" Target="../embeddings/Microsoft_Excel_Worksheet1.xlsx" /></Relationships>
</file>

<file path=ppt/charts/_rels/chart2.xml.rels>&#65279;<?xml version="1.0" encoding="utf-8" standalone="yes"?><Relationships xmlns="http://schemas.openxmlformats.org/package/2006/relationships"><Relationship Id="rId1" Type="http://schemas.openxmlformats.org/officeDocument/2006/relationships/package" Target="../embeddings/Microsoft_Excel_Worksheet2.xlsx" /></Relationships>
</file>

<file path=ppt/charts/chart1.xml><?xml version="1.0" encoding="utf-8"?>
<c:chartSpace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c="http://schemas.openxmlformats.org/drawingml/20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55498950183391571"/>
          <c:y val="0.051251556724309921"/>
          <c:w val="0.77951246500015259"/>
          <c:h val="0.83310478925704956"/>
        </c:manualLayout>
      </c:layout>
      <c:barChart>
        <c:barDir val="col"/>
        <c:grouping val="clustered"/>
        <c:varyColors val="0"/>
        <c:ser>
          <c:idx val="0"/>
          <c:order val="0"/>
          <c:spPr>
            <a:solidFill>
              <a:schemeClr val="accent1">
                <a:alpha val="85000"/>
              </a:schemeClr>
            </a:solidFill>
            <a:ln w="9525" cap="flat" cmpd="sng" algn="ctr">
              <a:solidFill>
                <a:schemeClr val="accent1"/>
              </a:solidFill>
              <a:round/>
            </a:ln>
            <a:effectLst/>
            <a:sp3d contourW="9525">
              <a:contourClr>
                <a:schemeClr val="accent1"/>
              </a:contourClr>
            </a:sp3d>
          </c:spPr>
          <c:invertIfNegative val="0"/>
          <c:dLbls>
            <c:dLbl>
              <c:idx val="0"/>
              <c:txPr>
                <a:bodyPr rot="0" spcFirstLastPara="1" vertOverflow="ellipsis" vert="horz" wrap="square" lIns="38100" tIns="19050" rIns="38100" bIns="19050" anchor="ctr" anchorCtr="1"/>
                <a:p>
                  <a:pPr>
                    <a:defRPr lang="zh-CN" sz="1400" b="0" i="0" u="none" strike="noStrike" kern="1200" baseline="0" smtId="4294967295">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endParaRPr lang="zh-CN"/>
                </a:p>
              </c:txPr>
              <c:dLblPos val="outEnd"/>
              <c:showLegendKey val="0"/>
              <c:showVal val="1"/>
              <c:showCatName val="0"/>
              <c:showSerName val="0"/>
              <c:showPercent val="0"/>
              <c:showBubbleSize val="0"/>
              <c:extLst/>
            </c:dLbl>
            <c:dLbl>
              <c:idx val="1"/>
              <c:txPr>
                <a:bodyPr rot="0" spcFirstLastPara="1" vertOverflow="ellipsis" vert="horz" wrap="square" lIns="38100" tIns="19050" rIns="38100" bIns="19050" anchor="ctr" anchorCtr="1"/>
                <a:p>
                  <a:pPr>
                    <a:defRPr lang="zh-CN" sz="1400" b="0" i="0" u="none" strike="noStrike" kern="1200" baseline="0" smtId="4294967295">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endParaRPr lang="zh-CN"/>
                </a:p>
              </c:txPr>
              <c:dLblPos val="outEnd"/>
              <c:showLegendKey val="0"/>
              <c:showVal val="1"/>
              <c:showCatName val="0"/>
              <c:showSerName val="0"/>
              <c:showPercent val="0"/>
              <c:showBubbleSize val="0"/>
              <c:extLst/>
            </c:dLbl>
            <c:dLbl>
              <c:idx val="2"/>
              <c:txPr>
                <a:bodyPr rot="0" spcFirstLastPara="1" vertOverflow="ellipsis" vert="horz" wrap="square" lIns="38100" tIns="19050" rIns="38100" bIns="19050" anchor="ctr" anchorCtr="1"/>
                <a:p>
                  <a:pPr>
                    <a:defRPr lang="zh-CN" sz="1400" b="0" i="0" u="none" strike="noStrike" kern="1200" baseline="0" smtId="4294967295">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endParaRPr lang="zh-CN"/>
                </a:p>
              </c:txPr>
              <c:dLblPos val="outEnd"/>
              <c:showLegendKey val="0"/>
              <c:showVal val="1"/>
              <c:showCatName val="0"/>
              <c:showSerName val="0"/>
              <c:showPercent val="0"/>
              <c:showBubbleSize val="0"/>
              <c:extLst/>
            </c:dLbl>
            <c:dLbl>
              <c:idx val="3"/>
              <c:txPr>
                <a:bodyPr rot="0" spcFirstLastPara="1" vertOverflow="ellipsis" vert="horz" wrap="square" lIns="38100" tIns="19050" rIns="38100" bIns="19050" anchor="ctr" anchorCtr="1"/>
                <a:p>
                  <a:pPr>
                    <a:defRPr lang="zh-CN" sz="1400" b="0" i="0" u="none" strike="noStrike" kern="1200" baseline="0" smtId="4294967295">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endParaRPr lang="zh-CN"/>
                </a:p>
              </c:txPr>
              <c:dLblPos val="outEnd"/>
              <c:showLegendKey val="0"/>
              <c:showVal val="1"/>
              <c:showCatName val="0"/>
              <c:showSerName val="0"/>
              <c:showPercent val="0"/>
              <c:showBubbleSize val="0"/>
              <c:extLst/>
            </c:dLbl>
            <c:spPr>
              <a:noFill/>
              <a:ln>
                <a:noFill/>
              </a:ln>
              <a:effectLst/>
            </c:spPr>
            <c:txPr>
              <a:bodyPr rot="0" spcFirstLastPara="1" vertOverflow="ellipsis" vert="horz" wrap="square" lIns="38100" tIns="19050" rIns="38100" bIns="19050" anchor="ctr" anchorCtr="1"/>
              <a:p>
                <a:pPr>
                  <a:defRPr lang="zh-CN" sz="1400" b="0" i="0" u="none" strike="noStrike" kern="1200" baseline="0" smtId="4294967295">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endParaRPr lang="zh-CN"/>
              </a:p>
            </c:txPr>
            <c:dLblPos val="outEnd"/>
            <c:showLegendKey val="0"/>
            <c:showVal val="1"/>
            <c:showCatName val="0"/>
            <c:showSerName val="0"/>
            <c:showPercent val="0"/>
            <c:showBubbleSize val="0"/>
            <c:showLeaderLines val="0"/>
            <c:extLst/>
          </c:dLbls>
          <c:val>
            <c:numRef>
              <c:f>Sheet1!$B$2:$B$5</c:f>
              <c:numCache>
                <c:formatCode>General</c:formatCode>
                <c:ptCount val="4"/>
                <c:pt idx="0">
                  <c:v>4.5</c:v>
                </c:pt>
                <c:pt idx="1">
                  <c:v>2.5</c:v>
                </c:pt>
                <c:pt idx="2">
                  <c:v>3.2</c:v>
                </c:pt>
                <c:pt idx="3">
                  <c:v>3.7</c:v>
                </c:pt>
              </c:numCache>
            </c:numRef>
          </c:val>
          <c:extLst/>
        </c:ser>
        <c:ser>
          <c:idx val="1"/>
          <c:order val="1"/>
          <c:spPr>
            <a:solidFill>
              <a:schemeClr val="accent2">
                <a:alpha val="85000"/>
              </a:schemeClr>
            </a:solidFill>
            <a:ln w="9525" cap="flat" cmpd="sng" algn="ctr">
              <a:solidFill>
                <a:schemeClr val="accent2"/>
              </a:solidFill>
              <a:round/>
            </a:ln>
            <a:effectLst/>
            <a:sp3d contourW="9525">
              <a:contourClr>
                <a:schemeClr val="accent2"/>
              </a:contourClr>
            </a:sp3d>
          </c:spPr>
          <c:invertIfNegative val="0"/>
          <c:dLbls>
            <c:dLbl>
              <c:idx val="0"/>
              <c:txPr>
                <a:bodyPr rot="0" spcFirstLastPara="1" vertOverflow="ellipsis" vert="horz" wrap="square" lIns="38100" tIns="19050" rIns="38100" bIns="19050" anchor="ctr" anchorCtr="1"/>
                <a:p>
                  <a:pPr>
                    <a:defRPr lang="zh-CN" sz="1400" b="0" i="0" u="none" strike="noStrike" kern="1200" baseline="0" smtId="4294967295">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endParaRPr lang="zh-CN"/>
                </a:p>
              </c:txPr>
              <c:dLblPos val="outEnd"/>
              <c:showLegendKey val="0"/>
              <c:showVal val="1"/>
              <c:showCatName val="0"/>
              <c:showSerName val="0"/>
              <c:showPercent val="0"/>
              <c:showBubbleSize val="0"/>
              <c:extLst/>
            </c:dLbl>
            <c:dLbl>
              <c:idx val="1"/>
              <c:txPr>
                <a:bodyPr rot="0" spcFirstLastPara="1" vertOverflow="ellipsis" vert="horz" wrap="square" lIns="38100" tIns="19050" rIns="38100" bIns="19050" anchor="ctr" anchorCtr="1"/>
                <a:p>
                  <a:pPr>
                    <a:defRPr lang="zh-CN" sz="1400" b="0" i="0" u="none" strike="noStrike" kern="1200" baseline="0" smtId="4294967295">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endParaRPr lang="zh-CN"/>
                </a:p>
              </c:txPr>
              <c:dLblPos val="outEnd"/>
              <c:showLegendKey val="0"/>
              <c:showVal val="1"/>
              <c:showCatName val="0"/>
              <c:showSerName val="0"/>
              <c:showPercent val="0"/>
              <c:showBubbleSize val="0"/>
              <c:extLst/>
            </c:dLbl>
            <c:dLbl>
              <c:idx val="2"/>
              <c:txPr>
                <a:bodyPr rot="0" spcFirstLastPara="1" vertOverflow="ellipsis" vert="horz" wrap="square" lIns="38100" tIns="19050" rIns="38100" bIns="19050" anchor="ctr" anchorCtr="1"/>
                <a:p>
                  <a:pPr>
                    <a:defRPr lang="zh-CN" sz="1400" b="0" i="0" u="none" strike="noStrike" kern="1200" baseline="0" smtId="4294967295">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endParaRPr lang="zh-CN"/>
                </a:p>
              </c:txPr>
              <c:dLblPos val="outEnd"/>
              <c:showLegendKey val="0"/>
              <c:showVal val="1"/>
              <c:showCatName val="0"/>
              <c:showSerName val="0"/>
              <c:showPercent val="0"/>
              <c:showBubbleSize val="0"/>
              <c:extLst/>
            </c:dLbl>
            <c:dLbl>
              <c:idx val="3"/>
              <c:txPr>
                <a:bodyPr rot="0" spcFirstLastPara="1" vertOverflow="ellipsis" vert="horz" wrap="square" lIns="38100" tIns="19050" rIns="38100" bIns="19050" anchor="ctr" anchorCtr="1"/>
                <a:p>
                  <a:pPr>
                    <a:defRPr lang="zh-CN" sz="1400" b="0" i="0" u="none" strike="noStrike" kern="1200" baseline="0" smtId="4294967295">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endParaRPr lang="zh-CN"/>
                </a:p>
              </c:txPr>
              <c:dLblPos val="outEnd"/>
              <c:showLegendKey val="0"/>
              <c:showVal val="1"/>
              <c:showCatName val="0"/>
              <c:showSerName val="0"/>
              <c:showPercent val="0"/>
              <c:showBubbleSize val="0"/>
              <c:extLst/>
            </c:dLbl>
            <c:spPr>
              <a:noFill/>
              <a:ln>
                <a:noFill/>
              </a:ln>
              <a:effectLst/>
            </c:spPr>
            <c:txPr>
              <a:bodyPr rot="0" spcFirstLastPara="1" vertOverflow="ellipsis" vert="horz" wrap="square" lIns="38100" tIns="19050" rIns="38100" bIns="19050" anchor="ctr" anchorCtr="1"/>
              <a:p>
                <a:pPr>
                  <a:defRPr lang="zh-CN" sz="1400" b="0" i="0" u="none" strike="noStrike" kern="1200" baseline="0" smtId="4294967295">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endParaRPr lang="zh-CN"/>
              </a:p>
            </c:txPr>
            <c:dLblPos val="outEnd"/>
            <c:showLegendKey val="0"/>
            <c:showVal val="1"/>
            <c:showCatName val="0"/>
            <c:showSerName val="0"/>
            <c:showPercent val="0"/>
            <c:showBubbleSize val="0"/>
            <c:showLeaderLines val="0"/>
            <c:extLst/>
          </c:dLbls>
          <c:val>
            <c:numRef>
              <c:f>Sheet1!$C$2:$C$5</c:f>
              <c:numCache>
                <c:formatCode>General</c:formatCode>
                <c:ptCount val="4"/>
                <c:pt idx="0">
                  <c:v>2.5</c:v>
                </c:pt>
                <c:pt idx="1">
                  <c:v>4.2</c:v>
                </c:pt>
                <c:pt idx="2">
                  <c:v>1.6</c:v>
                </c:pt>
                <c:pt idx="3">
                  <c:v>2.4</c:v>
                </c:pt>
              </c:numCache>
            </c:numRef>
          </c:val>
          <c:extLst/>
        </c:ser>
        <c:ser>
          <c:idx val="2"/>
          <c:order val="2"/>
          <c:spPr>
            <a:solidFill>
              <a:schemeClr val="accent4">
                <a:alpha val="85000"/>
              </a:schemeClr>
            </a:solidFill>
            <a:ln w="9525" cap="flat" cmpd="sng" algn="ctr">
              <a:solidFill>
                <a:schemeClr val="accent4"/>
              </a:solidFill>
              <a:round/>
            </a:ln>
            <a:effectLst/>
            <a:sp3d contourW="9525">
              <a:contourClr>
                <a:schemeClr val="accent4"/>
              </a:contourClr>
            </a:sp3d>
          </c:spPr>
          <c:invertIfNegative val="0"/>
          <c:dLbls>
            <c:dLbl>
              <c:idx val="0"/>
              <c:txPr>
                <a:bodyPr rot="0" spcFirstLastPara="1" vertOverflow="ellipsis" vert="horz" wrap="square" lIns="38100" tIns="19050" rIns="38100" bIns="19050" anchor="ctr" anchorCtr="1"/>
                <a:p>
                  <a:pPr>
                    <a:defRPr lang="zh-CN" sz="1400" b="0" i="0" u="none" strike="noStrike" kern="1200" baseline="0" smtId="4294967295">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endParaRPr lang="zh-CN"/>
                </a:p>
              </c:txPr>
              <c:dLblPos val="outEnd"/>
              <c:showLegendKey val="0"/>
              <c:showVal val="1"/>
              <c:showCatName val="0"/>
              <c:showSerName val="0"/>
              <c:showPercent val="0"/>
              <c:showBubbleSize val="0"/>
              <c:extLst/>
            </c:dLbl>
            <c:dLbl>
              <c:idx val="1"/>
              <c:txPr>
                <a:bodyPr rot="0" spcFirstLastPara="1" vertOverflow="ellipsis" vert="horz" wrap="square" lIns="38100" tIns="19050" rIns="38100" bIns="19050" anchor="ctr" anchorCtr="1"/>
                <a:p>
                  <a:pPr>
                    <a:defRPr lang="zh-CN" sz="1400" b="0" i="0" u="none" strike="noStrike" kern="1200" baseline="0" smtId="4294967295">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endParaRPr lang="zh-CN"/>
                </a:p>
              </c:txPr>
              <c:dLblPos val="outEnd"/>
              <c:showLegendKey val="0"/>
              <c:showVal val="1"/>
              <c:showCatName val="0"/>
              <c:showSerName val="0"/>
              <c:showPercent val="0"/>
              <c:showBubbleSize val="0"/>
              <c:extLst/>
            </c:dLbl>
            <c:dLbl>
              <c:idx val="2"/>
              <c:txPr>
                <a:bodyPr rot="0" spcFirstLastPara="1" vertOverflow="ellipsis" vert="horz" wrap="square" lIns="38100" tIns="19050" rIns="38100" bIns="19050" anchor="ctr" anchorCtr="1"/>
                <a:p>
                  <a:pPr>
                    <a:defRPr lang="zh-CN" sz="1400" b="0" i="0" u="none" strike="noStrike" kern="1200" baseline="0" smtId="4294967295">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endParaRPr lang="zh-CN"/>
                </a:p>
              </c:txPr>
              <c:dLblPos val="outEnd"/>
              <c:showLegendKey val="0"/>
              <c:showVal val="1"/>
              <c:showCatName val="0"/>
              <c:showSerName val="0"/>
              <c:showPercent val="0"/>
              <c:showBubbleSize val="0"/>
              <c:extLst/>
            </c:dLbl>
            <c:dLbl>
              <c:idx val="3"/>
              <c:txPr>
                <a:bodyPr rot="0" spcFirstLastPara="1" vertOverflow="ellipsis" vert="horz" wrap="square" lIns="38100" tIns="19050" rIns="38100" bIns="19050" anchor="ctr" anchorCtr="1"/>
                <a:p>
                  <a:pPr>
                    <a:defRPr lang="zh-CN" sz="1400" b="0" i="0" u="none" strike="noStrike" kern="1200" baseline="0" smtId="4294967295">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endParaRPr lang="zh-CN"/>
                </a:p>
              </c:txPr>
              <c:dLblPos val="outEnd"/>
              <c:showLegendKey val="0"/>
              <c:showVal val="1"/>
              <c:showCatName val="0"/>
              <c:showSerName val="0"/>
              <c:showPercent val="0"/>
              <c:showBubbleSize val="0"/>
              <c:extLst/>
            </c:dLbl>
            <c:spPr>
              <a:noFill/>
              <a:ln>
                <a:noFill/>
              </a:ln>
              <a:effectLst/>
            </c:spPr>
            <c:txPr>
              <a:bodyPr rot="0" spcFirstLastPara="1" vertOverflow="ellipsis" vert="horz" wrap="square" lIns="38100" tIns="19050" rIns="38100" bIns="19050" anchor="ctr" anchorCtr="1"/>
              <a:p>
                <a:pPr>
                  <a:defRPr lang="zh-CN" sz="1400" b="0" i="0" u="none" strike="noStrike" kern="1200" baseline="0" smtId="4294967295">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endParaRPr lang="zh-CN"/>
              </a:p>
            </c:txPr>
            <c:dLblPos val="outEnd"/>
            <c:showLegendKey val="0"/>
            <c:showVal val="1"/>
            <c:showCatName val="0"/>
            <c:showSerName val="0"/>
            <c:showPercent val="0"/>
            <c:showBubbleSize val="0"/>
            <c:showLeaderLines val="0"/>
            <c:extLst/>
          </c:dLbls>
          <c:val>
            <c:numRef>
              <c:f>Sheet1!$D$2:$D$5</c:f>
              <c:numCache>
                <c:formatCode>General</c:formatCode>
                <c:ptCount val="4"/>
                <c:pt idx="0">
                  <c:v>3</c:v>
                </c:pt>
                <c:pt idx="1">
                  <c:v>1</c:v>
                </c:pt>
                <c:pt idx="2">
                  <c:v>2</c:v>
                </c:pt>
                <c:pt idx="3">
                  <c:v>1.5</c:v>
                </c:pt>
              </c:numCache>
            </c:numRef>
          </c:val>
          <c:extLst/>
        </c:ser>
        <c:dLbls>
          <c:showLegendKey val="0"/>
          <c:showVal val="0"/>
          <c:showCatName val="0"/>
          <c:showSerName val="0"/>
          <c:showPercent val="0"/>
          <c:showBubbleSize val="0"/>
          <c:showLeaderLines val="0"/>
        </c:dLbls>
        <c:gapWidth val="65"/>
        <c:overlap/>
        <c:axId val="1144817568"/>
        <c:axId val="1144818128"/>
      </c:barChart>
      <c:catAx>
        <c:axId val="1144817568"/>
        <c:scaling>
          <c:orientation/>
        </c:scaling>
        <c:delete val="0"/>
        <c:axPos val="b"/>
        <c:numFmt formatCode="General" sourceLinked="0"/>
        <c:majorTickMark val="none"/>
        <c:minorTickMark val="none"/>
        <c:spPr>
          <a:noFill/>
          <a:ln w="19050" cap="flat" cmpd="sng" algn="ctr">
            <a:solidFill>
              <a:schemeClr val="dk1">
                <a:lumMod val="75000"/>
                <a:lumOff val="25000"/>
              </a:schemeClr>
            </a:solidFill>
            <a:prstDash val="solid"/>
            <a:round/>
          </a:ln>
          <a:effectLst/>
        </c:spPr>
        <c:txPr>
          <a:bodyPr rot="-60000000" spcFirstLastPara="1" vertOverflow="ellipsis" vert="horz" wrap="square" anchor="ctr" anchorCtr="1"/>
          <a:p>
            <a:pPr>
              <a:defRPr lang="zh-CN" sz="1400" b="0" i="0" u="none" strike="noStrike" kern="1200" cap="all" baseline="0" smtId="4294967295">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endParaRPr lang="zh-CN"/>
          </a:p>
        </c:txPr>
        <c:crossAx val="1144818128"/>
        <c:crosses val="autoZero"/>
        <c:auto val="0"/>
        <c:lblAlgn val="ctr"/>
        <c:lblOffset/>
        <c:noMultiLvlLbl val="0"/>
      </c:catAx>
      <c:valAx>
        <c:axId val="1144818128"/>
        <c:scaling>
          <c:orientation/>
          <c:max val="5"/>
        </c:scaling>
        <c:delete val="0"/>
        <c:axPos val="l"/>
        <c:majorGridlines>
          <c:spPr>
            <a:ln w="9525" cap="flat" cmpd="sng" algn="ctr">
              <a:solidFill>
                <a:schemeClr val="dk1">
                  <a:lumMod val="15000"/>
                  <a:lumOff val="85000"/>
                </a:schemeClr>
              </a:solidFill>
              <a:prstDash val="solid"/>
              <a:round/>
            </a:ln>
            <a:effectLst/>
          </c:spPr>
        </c:majorGridlines>
        <c:numFmt formatCode="General" sourceLinked="1"/>
        <c:majorTickMark val="none"/>
        <c:minorTickMark val="none"/>
        <c:spPr>
          <a:noFill/>
          <a:ln w="9525" cap="flat" cmpd="sng" algn="ctr">
            <a:noFill/>
            <a:prstDash val="solid"/>
            <a:round/>
          </a:ln>
          <a:effectLst/>
        </c:spPr>
        <c:txPr>
          <a:bodyPr rot="-60000000" spcFirstLastPara="1" vertOverflow="ellipsis" vert="horz" wrap="square" anchor="ctr" anchorCtr="1"/>
          <a:p>
            <a:pPr>
              <a:defRPr lang="zh-CN" sz="1400" b="0" i="0" u="none" strike="noStrike" kern="1200" baseline="0" smtId="4294967295">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endParaRPr lang="zh-CN"/>
          </a:p>
        </c:txPr>
        <c:crossAx val="1144817568"/>
        <c:crosses val="autoZero"/>
        <c:crossBetween val="between"/>
      </c:valAx>
      <c:spPr>
        <a:noFill/>
        <a:ln>
          <a:noFill/>
        </a:ln>
        <a:effectLst/>
      </c:spPr>
    </c:plotArea>
    <c:legend>
      <c:legendPos val="b"/>
      <c:layout>
        <c:manualLayout>
          <c:xMode val="edge"/>
          <c:yMode val="edge"/>
          <c:x val="0.8608928918838501"/>
          <c:y val="0.12751108407974243"/>
          <c:w val="0.1235450878739357"/>
          <c:h val="0.38450971245765686"/>
        </c:manualLayout>
      </c:layout>
      <c:overlay val="0"/>
      <c:spPr>
        <a:noFill/>
        <a:ln>
          <a:noFill/>
        </a:ln>
        <a:effectLst/>
      </c:spPr>
      <c:txPr>
        <a:bodyPr rot="0" spcFirstLastPara="1" vertOverflow="ellipsis" vert="horz" wrap="square" anchor="ctr" anchorCtr="1"/>
        <a:p>
          <a:pPr>
            <a:defRPr lang="zh-CN" sz="1400" b="0" i="0" u="none" strike="noStrike" kern="1200" baseline="0" smtId="4294967295">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endParaRPr lang="zh-CN"/>
        </a:p>
      </c:txPr>
    </c:legend>
    <c:plotVisOnly val="1"/>
    <c:dispBlanksAs/>
    <c:showDLblsOverMax val="0"/>
  </c:chart>
  <c:spPr>
    <a:noFill/>
    <a:ln w="9525" cap="flat" cmpd="sng" algn="ctr">
      <a:noFill/>
      <a:round/>
    </a:ln>
    <a:effectLst/>
  </c:spPr>
  <c:txPr>
    <a:bodyPr/>
    <a:p>
      <a:pPr>
        <a:defRPr lang="zh-CN" sz="1400" smtId="4294967295">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1">
    <c:autoUpdate val="0"/>
  </c:externalData>
</c:chartSpace>
</file>

<file path=ppt/charts/chart2.xml><?xml version="1.0" encoding="utf-8"?>
<c:chartSpace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c="http://schemas.openxmlformats.org/drawingml/20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doughnutChart>
        <c:varyColors val="1"/>
        <c:ser>
          <c:idx val="0"/>
          <c:order val="0"/>
          <c:dPt>
            <c:idx val="0"/>
            <c:invertIfNegative val="1"/>
            <c:spPr>
              <a:solidFill>
                <a:schemeClr val="accent1"/>
              </a:solidFill>
              <a:ln w="19050">
                <a:solidFill>
                  <a:schemeClr val="lt1"/>
                </a:solidFill>
              </a:ln>
              <a:effectLst/>
            </c:spPr>
          </c:dPt>
          <c:dPt>
            <c:idx val="1"/>
            <c:invertIfNegative val="1"/>
            <c:spPr>
              <a:solidFill>
                <a:schemeClr val="accent2"/>
              </a:solidFill>
              <a:ln w="19050">
                <a:solidFill>
                  <a:schemeClr val="lt1"/>
                </a:solidFill>
              </a:ln>
              <a:effectLst/>
            </c:spPr>
          </c:dPt>
          <c:dPt>
            <c:idx val="2"/>
            <c:invertIfNegative val="1"/>
            <c:spPr>
              <a:solidFill>
                <a:schemeClr val="accent3"/>
              </a:solidFill>
              <a:ln w="19050">
                <a:solidFill>
                  <a:schemeClr val="lt1"/>
                </a:solidFill>
              </a:ln>
              <a:effectLst/>
            </c:spPr>
          </c:dPt>
          <c:dPt>
            <c:idx val="3"/>
            <c:invertIfNegative val="1"/>
            <c:spPr>
              <a:solidFill>
                <a:schemeClr val="accent4"/>
              </a:solidFill>
              <a:ln w="19050">
                <a:solidFill>
                  <a:schemeClr val="lt1"/>
                </a:solidFill>
              </a:ln>
              <a:effectLst/>
            </c:spPr>
          </c:dPt>
          <c:dPt>
            <c:idx val="4"/>
            <c:invertIfNegative val="1"/>
            <c:spPr>
              <a:solidFill>
                <a:schemeClr val="tx2"/>
              </a:solidFill>
              <a:ln w="19050">
                <a:solidFill>
                  <a:schemeClr val="lt1"/>
                </a:solidFill>
              </a:ln>
              <a:effectLst/>
            </c:spPr>
          </c:dPt>
          <c:dLbls>
            <c:delete val="1"/>
            <c:extLst>
              <c:ext xmlns:c15="http://schemas.microsoft.com/office/drawing/2012/chart" uri="{CE6537A1-D6FC-4f65-9D91-7224C49458BB}">
                <c15:showLeaderLines val="1"/>
                <c15:leaderLines>
                  <c:spPr/>
                </c15:leaderLines>
              </c:ext>
            </c:extLst>
          </c:dLbls>
          <c:val>
            <c:numRef>
              <c:f>Sheet1!$B$2:$B$6</c:f>
              <c:numCache>
                <c:formatCode>General</c:formatCode>
                <c:ptCount val="5"/>
                <c:pt idx="0">
                  <c:v>8.2</c:v>
                </c:pt>
                <c:pt idx="1">
                  <c:v>3.2</c:v>
                </c:pt>
                <c:pt idx="2">
                  <c:v>2.6</c:v>
                </c:pt>
                <c:pt idx="3">
                  <c:v>2.2</c:v>
                </c:pt>
                <c:pt idx="4">
                  <c:v>2.3</c:v>
                </c:pt>
              </c:numCache>
            </c:numRef>
          </c:val>
          <c:extLst/>
        </c:ser>
        <c:dLbls>
          <c:showLegendKey val="0"/>
          <c:showVal val="0"/>
          <c:showCatName val="0"/>
          <c:showSerName val="0"/>
          <c:showPercent val="0"/>
          <c:showBubbleSize val="0"/>
          <c:showLeaderLines val="0"/>
        </c:dLbls>
        <c:firstSliceAng/>
        <c:holeSize val="56"/>
      </c:doughnutChart>
      <c:spPr>
        <a:noFill/>
        <a:ln>
          <a:noFill/>
        </a:ln>
        <a:effectLst/>
      </c:spPr>
    </c:plotArea>
    <c:plotVisOnly val="1"/>
    <c:dispBlanksAs/>
    <c:showDLblsOverMax val="0"/>
  </c:chart>
  <c:spPr>
    <a:noFill/>
    <a:ln>
      <a:noFill/>
    </a:ln>
    <a:effectLst/>
  </c:spPr>
  <c:txPr>
    <a:bodyPr/>
    <a:p>
      <a:pPr>
        <a:defRPr lang="zh-CN" smtId="4294967295">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handoutMasters/_rels/handoutMaster1.xml.rels>&#65279;<?xml version="1.0" encoding="utf-8" standalone="yes"?><Relationships xmlns="http://schemas.openxmlformats.org/package/2006/relationships"><Relationship Id="rId1" Type="http://schemas.openxmlformats.org/officeDocument/2006/relationships/theme" Target="../theme/theme3.xml" /></Relationships>
</file>

<file path=ppt/handoutMasters/handoutMaster1.xml><?xml version="1.0" encoding="utf-8"?>
<p:handoutMaster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http://schemas.openxmlformats.org/presentationml/2006/main">
  <p:cSld name="">
    <p:bg>
      <p:bgRef idx="1001">
        <a:schemeClr val="bg1"/>
      </p:bgRef>
    </p:bg>
    <p:spTree>
      <p:nvGrpSpPr>
        <p:cNvPr id="1" name=""/>
        <p:cNvGrpSpPr/>
        <p:nvPr/>
      </p:nvGrpSpPr>
      <p:grpSpPr>
        <a:xfrm>
          <a:off x="0" y="0"/>
          <a: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27DE730-E7F5-4CF8-BBFA-6764648D361D}" type="datetimeFigureOut">
              <a:rPr lang="zh-CN" altLang="en-US" smtClean="0"/>
              <a:t>2017/12/18</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A1BD312-4345-49C7-9471-91FF69C0AA82}" type="slidenum">
              <a:rPr lang="zh-CN" altLang="en-US" smtClean="0"/>
              <a:t>‹#›</a:t>
            </a:fld>
            <a:endParaRPr lang="zh-CN" altLang="en-US"/>
          </a:p>
        </p:txBody>
      </p:sp>
    </p:spTree>
    <p:extLst>
      <p:ext uri="{BB962C8B-B14F-4D97-AF65-F5344CB8AC3E}">
        <p14:creationId val="3319590792"/>
      </p:ext>
    </p:extLst>
  </p:cSld>
  <p:clrMap bg1="lt1" tx1="dk1" bg2="lt2" tx2="dk2" accent1="accent1" accent2="accent2" accent3="accent3" accent4="accent4" accent5="accent5" accent6="accent6" hlink="hlink" folHlink="folHlink"/>
</p:handoutMaster>
</file>

<file path=ppt/notesMasters/_rels/notesMaster1.xml.rels>&#65279;<?xml version="1.0" encoding="utf-8" standalone="yes"?><Relationships xmlns="http://schemas.openxmlformats.org/package/2006/relationships"><Relationship Id="rId1" Type="http://schemas.openxmlformats.org/officeDocument/2006/relationships/theme" Target="../theme/theme2.xml" /></Relationships>
</file>

<file path=ppt/notesMasters/notesMaster1.xml><?xml version="1.0" encoding="utf-8"?>
<p:notesMaster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http://schemas.openxmlformats.org/presentationml/2006/main">
  <p:cSld name="">
    <p:bg>
      <p:bgRef idx="1001">
        <a:schemeClr val="bg1"/>
      </p:bgRef>
    </p:bg>
    <p:spTree>
      <p:nvGrpSpPr>
        <p:cNvPr id="1" name=""/>
        <p:cNvGrpSpPr/>
        <p:nvPr/>
      </p:nvGrpSpPr>
      <p:grpSpPr>
        <a:xfrm>
          <a:off x="0" y="0"/>
          <a: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82A5992-9D73-4015-9385-ABE035416B29}" type="datetimeFigureOut">
              <a:rPr lang="zh-CN" altLang="en-US" smtClean="0"/>
              <a:t>2017/12/18</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795A699-AB68-4A20-99FB-6F69DC266D45}" type="slidenum">
              <a:rPr lang="zh-CN" altLang="en-US" smtClean="0"/>
              <a:t>‹#›</a:t>
            </a:fld>
            <a:endParaRPr lang="zh-CN" altLang="en-US"/>
          </a:p>
        </p:txBody>
      </p:sp>
    </p:spTree>
    <p:extLst>
      <p:ext uri="{BB962C8B-B14F-4D97-AF65-F5344CB8AC3E}">
        <p14:creationId val="3307450120"/>
      </p:ext>
    </p:extLst>
  </p:cSld>
  <p:clrMap bg1="lt1" tx1="dk1" bg2="lt2" tx2="dk2" accent1="accent1" accent2="accent2" accent3="accent3" accent4="accent4" accent5="accent5" accent6="accent6" hlink="hlink" folHlink="folHlink"/>
  <p:notesStyle>
    <a:lvl1pPr marL="0" algn="l" defTabSz="913765" rtl="0" eaLnBrk="1" latinLnBrk="0" hangingPunct="1">
      <a:defRPr sz="1200" kern="1200">
        <a:solidFill>
          <a:schemeClr val="tx1"/>
        </a:solidFill>
        <a:latin typeface="+mn-lt"/>
        <a:ea typeface="+mn-ea"/>
        <a:cs typeface="+mn-cs"/>
      </a:defRPr>
    </a:lvl1pPr>
    <a:lvl2pPr marL="457200" algn="l" defTabSz="913765" rtl="0" eaLnBrk="1" latinLnBrk="0" hangingPunct="1">
      <a:defRPr sz="1200" kern="1200">
        <a:solidFill>
          <a:schemeClr val="tx1"/>
        </a:solidFill>
        <a:latin typeface="+mn-lt"/>
        <a:ea typeface="+mn-ea"/>
        <a:cs typeface="+mn-cs"/>
      </a:defRPr>
    </a:lvl2pPr>
    <a:lvl3pPr marL="914400" algn="l" defTabSz="913765" rtl="0" eaLnBrk="1" latinLnBrk="0" hangingPunct="1">
      <a:defRPr sz="1200" kern="1200">
        <a:solidFill>
          <a:schemeClr val="tx1"/>
        </a:solidFill>
        <a:latin typeface="+mn-lt"/>
        <a:ea typeface="+mn-ea"/>
        <a:cs typeface="+mn-cs"/>
      </a:defRPr>
    </a:lvl3pPr>
    <a:lvl4pPr marL="1371600" algn="l" defTabSz="913765" rtl="0" eaLnBrk="1" latinLnBrk="0" hangingPunct="1">
      <a:defRPr sz="1200" kern="1200">
        <a:solidFill>
          <a:schemeClr val="tx1"/>
        </a:solidFill>
        <a:latin typeface="+mn-lt"/>
        <a:ea typeface="+mn-ea"/>
        <a:cs typeface="+mn-cs"/>
      </a:defRPr>
    </a:lvl4pPr>
    <a:lvl5pPr marL="1828800" algn="l" defTabSz="913765" rtl="0" eaLnBrk="1" latinLnBrk="0" hangingPunct="1">
      <a:defRPr sz="1200" kern="1200">
        <a:solidFill>
          <a:schemeClr val="tx1"/>
        </a:solidFill>
        <a:latin typeface="+mn-lt"/>
        <a:ea typeface="+mn-ea"/>
        <a:cs typeface="+mn-cs"/>
      </a:defRPr>
    </a:lvl5pPr>
    <a:lvl6pPr marL="2286000" algn="l" defTabSz="913765" rtl="0" eaLnBrk="1" latinLnBrk="0" hangingPunct="1">
      <a:defRPr sz="1200" kern="1200">
        <a:solidFill>
          <a:schemeClr val="tx1"/>
        </a:solidFill>
        <a:latin typeface="+mn-lt"/>
        <a:ea typeface="+mn-ea"/>
        <a:cs typeface="+mn-cs"/>
      </a:defRPr>
    </a:lvl6pPr>
    <a:lvl7pPr marL="2742565" algn="l" defTabSz="913765" rtl="0" eaLnBrk="1" latinLnBrk="0" hangingPunct="1">
      <a:defRPr sz="1200" kern="1200">
        <a:solidFill>
          <a:schemeClr val="tx1"/>
        </a:solidFill>
        <a:latin typeface="+mn-lt"/>
        <a:ea typeface="+mn-ea"/>
        <a:cs typeface="+mn-cs"/>
      </a:defRPr>
    </a:lvl7pPr>
    <a:lvl8pPr marL="3199765" algn="l" defTabSz="913765" rtl="0" eaLnBrk="1" latinLnBrk="0" hangingPunct="1">
      <a:defRPr sz="1200" kern="1200">
        <a:solidFill>
          <a:schemeClr val="tx1"/>
        </a:solidFill>
        <a:latin typeface="+mn-lt"/>
        <a:ea typeface="+mn-ea"/>
        <a:cs typeface="+mn-cs"/>
      </a:defRPr>
    </a:lvl8pPr>
    <a:lvl9pPr marL="3656965" algn="l" defTabSz="913765" rtl="0" eaLnBrk="1" latinLnBrk="0" hangingPunct="1">
      <a:defRPr sz="1200" kern="1200">
        <a:solidFill>
          <a:schemeClr val="tx1"/>
        </a:solidFill>
        <a:latin typeface="+mn-lt"/>
        <a:ea typeface="+mn-ea"/>
        <a:cs typeface="+mn-cs"/>
      </a:defRPr>
    </a:lvl9pPr>
  </p:notesStyle>
</p:notesMaster>
</file>

<file path=ppt/slideLayouts/_rels/slideLayout1.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0.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1.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2.xml.rels>&#65279;<?xml version="1.0" encoding="utf-8" standalone="yes"?><Relationships xmlns="http://schemas.openxmlformats.org/package/2006/relationships"><Relationship Id="rId1" Type="http://schemas.openxmlformats.org/officeDocument/2006/relationships/image" Target="../media/image1.png" /><Relationship Id="rId2" Type="http://schemas.openxmlformats.org/officeDocument/2006/relationships/slideMaster" Target="../slideMasters/slideMaster1.xml" /></Relationships>
</file>

<file path=ppt/slideLayouts/_rels/slideLayout13.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4.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5.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6.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7.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8.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9.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2.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20.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21.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22.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3.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4.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5.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6.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7.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8.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9.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blank" preserve="1">
  <p:cSld name="空白">
    <p:spTree>
      <p:nvGrpSpPr>
        <p:cNvPr id="1" name=""/>
        <p:cNvGrpSpPr/>
        <p:nvPr/>
      </p:nvGrpSpPr>
      <p:grpSpPr>
        <a:xfrm>
          <a:off x="0" y="0"/>
          <a:ext cx="0" cy="0"/>
        </a:xfrm>
      </p:grpSpPr>
      <p:sp>
        <p:nvSpPr>
          <p:cNvPr id="16" name="矩形 15"/>
          <p:cNvSpPr/>
          <p:nvPr userDrawn="1"/>
        </p:nvSpPr>
        <p:spPr>
          <a:xfrm>
            <a:off x="251520" y="195486"/>
            <a:ext cx="8712968" cy="4752528"/>
          </a:xfrm>
          <a:prstGeom prst="rect">
            <a:avLst/>
          </a:prstGeom>
          <a:solidFill>
            <a:schemeClr val="bg1">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日期占位符 1"/>
          <p:cNvSpPr>
            <a:spLocks noGrp="1"/>
          </p:cNvSpPr>
          <p:nvPr>
            <p:ph type="dt" sz="half" idx="10"/>
          </p:nvPr>
        </p:nvSpPr>
        <p:spPr/>
        <p:txBody>
          <a:bodyPr/>
          <a:lstStyle/>
          <a:p>
            <a:fld id="{02854A03-91AF-448A-9954-517C0577E5F0}" type="datetimeFigureOut">
              <a:rPr lang="zh-CN" altLang="en-US" smtClean="0"/>
              <a:t>2017/12/18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t>‹#›</a:t>
            </a:fld>
            <a:endParaRPr lang="zh-CN" altLang="en-US"/>
          </a:p>
        </p:txBody>
      </p:sp>
    </p:spTree>
  </p:cSld>
  <p:clrMapOvr>
    <a:masterClrMapping/>
  </p:clrMapOvr>
  <p:transition/>
  <p:timing/>
</p:sldLayout>
</file>

<file path=ppt/slideLayouts/slideLayout10.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userDrawn="1">
  <p:cSld name="1_Title with content Clear">
    <p:spTree>
      <p:nvGrpSpPr>
        <p:cNvPr id="1" name=""/>
        <p:cNvGrpSpPr/>
        <p:nvPr/>
      </p:nvGrpSpPr>
      <p:grpSpPr>
        <a:xfrm>
          <a:off x="0" y="0"/>
          <a:ext cx="0" cy="0"/>
        </a:xfrm>
      </p:grpSpPr>
      <p:sp>
        <p:nvSpPr>
          <p:cNvPr id="4" name="Text Placeholder 7"/>
          <p:cNvSpPr>
            <a:spLocks noGrp="1"/>
          </p:cNvSpPr>
          <p:nvPr>
            <p:ph type="body" sz="quarter" idx="40" hasCustomPrompt="1"/>
          </p:nvPr>
        </p:nvSpPr>
        <p:spPr>
          <a:xfrm>
            <a:off x="452439" y="1100821"/>
            <a:ext cx="2948682" cy="323835"/>
          </a:xfrm>
          <a:prstGeom prst="rect">
            <a:avLst/>
          </a:prstGeom>
        </p:spPr>
        <p:txBody>
          <a:bodyPr vert="horz" lIns="0" tIns="40504" rIns="0" bIns="40504" anchor="ctr"/>
          <a:lstStyle>
            <a:lvl1pPr marL="0" indent="0" algn="l">
              <a:lnSpc>
                <a:spcPct val="100000"/>
              </a:lnSpc>
              <a:spcBef>
                <a:spcPct val="0"/>
              </a:spcBef>
              <a:buNone/>
              <a:defRPr sz="1440" b="1">
                <a:solidFill>
                  <a:schemeClr val="bg1"/>
                </a:solidFill>
                <a:latin typeface="Lato Light" panose="020f0502020204030203"/>
                <a:cs typeface="Lato Light" panose="020f0502020204030203"/>
              </a:defRPr>
            </a:lvl1pPr>
          </a:lstStyle>
          <a:p>
            <a:pPr lvl="0"/>
            <a:r>
              <a:rPr lang="es-ES_tradnl" err="1"/>
              <a:t>Title example here</a:t>
            </a:r>
            <a:endParaRPr lang="es-ES_tradnl"/>
          </a:p>
        </p:txBody>
      </p:sp>
      <p:sp>
        <p:nvSpPr>
          <p:cNvPr id="5" name="Text Placeholder 7"/>
          <p:cNvSpPr>
            <a:spLocks noGrp="1"/>
          </p:cNvSpPr>
          <p:nvPr>
            <p:ph type="body" sz="quarter" idx="41" hasCustomPrompt="1"/>
          </p:nvPr>
        </p:nvSpPr>
        <p:spPr>
          <a:xfrm>
            <a:off x="452441" y="1462467"/>
            <a:ext cx="2948683" cy="171338"/>
          </a:xfrm>
          <a:prstGeom prst="rect">
            <a:avLst/>
          </a:prstGeom>
        </p:spPr>
        <p:txBody>
          <a:bodyPr vert="horz" lIns="0" tIns="40504" rIns="0" bIns="40504" anchor="ctr"/>
          <a:lstStyle>
            <a:lvl1pPr marL="0" indent="0" algn="l">
              <a:lnSpc>
                <a:spcPct val="100000"/>
              </a:lnSpc>
              <a:spcBef>
                <a:spcPct val="0"/>
              </a:spcBef>
              <a:spcAft>
                <a:spcPct val="0"/>
              </a:spcAft>
              <a:buNone/>
              <a:defRPr sz="1080" b="0">
                <a:solidFill>
                  <a:schemeClr val="accent3"/>
                </a:solidFill>
                <a:latin typeface="Lato Light" panose="020f0502020204030203"/>
                <a:cs typeface="Lato Light" panose="020f0502020204030203"/>
              </a:defRPr>
            </a:lvl1pPr>
          </a:lstStyle>
          <a:p>
            <a:pPr lvl="0"/>
            <a:r>
              <a:rPr lang="es-ES_tradnl" err="1"/>
              <a:t>Subtitle Example Here</a:t>
            </a:r>
            <a:endParaRPr lang="es-ES_tradnl"/>
          </a:p>
        </p:txBody>
      </p:sp>
      <p:sp>
        <p:nvSpPr>
          <p:cNvPr id="7" name="Text Placeholder 2"/>
          <p:cNvSpPr>
            <a:spLocks noGrp="1"/>
          </p:cNvSpPr>
          <p:nvPr>
            <p:ph type="body" sz="quarter" idx="42" hasCustomPrompt="1"/>
          </p:nvPr>
        </p:nvSpPr>
        <p:spPr>
          <a:xfrm>
            <a:off x="467787" y="1710698"/>
            <a:ext cx="2932641" cy="1614211"/>
          </a:xfrm>
          <a:prstGeom prst="rect">
            <a:avLst/>
          </a:prstGeom>
        </p:spPr>
        <p:txBody>
          <a:bodyPr vert="horz" lIns="0" tIns="0" rIns="0" bIns="0"/>
          <a:lstStyle>
            <a:lvl1pPr marL="0" marR="0" indent="0" algn="just" defTabSz="364490" rtl="0" eaLnBrk="1" fontAlgn="auto" latinLnBrk="0" hangingPunct="1">
              <a:lnSpc>
                <a:spcPct val="130000"/>
              </a:lnSpc>
              <a:spcBef>
                <a:spcPct val="20000"/>
              </a:spcBef>
              <a:spcAft>
                <a:spcPct val="0"/>
              </a:spcAft>
              <a:buClrTx/>
              <a:buSzTx/>
              <a:buFont typeface="Arial"/>
              <a:buNone/>
              <a:defRPr sz="810">
                <a:solidFill>
                  <a:schemeClr val="tx1">
                    <a:lumMod val="50000"/>
                    <a:lumOff val="50000"/>
                  </a:schemeClr>
                </a:solidFill>
                <a:latin typeface="Lato Regular"/>
                <a:cs typeface="Lato Regular"/>
              </a:defRPr>
            </a:lvl1pPr>
          </a:lstStyle>
          <a:p>
            <a:pPr lvl="0"/>
            <a:r>
              <a:rPr lang="en-US" err="1"/>
              <a:t>Lorem ipsum dolor sit amet, consectetur adipiscing elit. Fusce diam tortor, mattis quis dapibus vitae, euismod  purus. Maecenas ut lacus nec mauris feugiat tristique et in metus. </a:t>
            </a:r>
          </a:p>
          <a:p>
            <a:pPr lvl="0"/>
            <a:r>
              <a:rPr lang="en-US" err="1"/>
              <a:t>Duis congue eros vel lectus semper semper. Nullam fus nisl ut ligula vestibulum, ut semper ex suscipit fringillascipit cursus. Aenean accumsan malesuada hendrerit. Morbi sit amet dolor ante. Duis quis viverra urna, in ultricies diam. </a:t>
            </a:r>
          </a:p>
        </p:txBody>
      </p:sp>
      <p:sp>
        <p:nvSpPr>
          <p:cNvPr id="9" name="Text Placeholder 2"/>
          <p:cNvSpPr>
            <a:spLocks noGrp="1"/>
          </p:cNvSpPr>
          <p:nvPr>
            <p:ph type="body" sz="quarter" idx="64" hasCustomPrompt="1"/>
          </p:nvPr>
        </p:nvSpPr>
        <p:spPr>
          <a:xfrm>
            <a:off x="467786" y="4070930"/>
            <a:ext cx="2932641" cy="631045"/>
          </a:xfrm>
          <a:prstGeom prst="rect">
            <a:avLst/>
          </a:prstGeom>
        </p:spPr>
        <p:txBody>
          <a:bodyPr vert="horz" lIns="0" tIns="0" rIns="0" bIns="0"/>
          <a:lstStyle>
            <a:lvl1pPr marL="0" indent="0" algn="just">
              <a:lnSpc>
                <a:spcPct val="130000"/>
              </a:lnSpc>
              <a:buNone/>
              <a:defRPr sz="810">
                <a:solidFill>
                  <a:schemeClr val="tx1">
                    <a:lumMod val="50000"/>
                    <a:lumOff val="50000"/>
                  </a:schemeClr>
                </a:solidFill>
                <a:latin typeface="Lato Regular"/>
                <a:cs typeface="Lato Regular"/>
              </a:defRPr>
            </a:lvl1pPr>
          </a:lstStyle>
          <a:p>
            <a:pPr lvl="0"/>
            <a:r>
              <a:rPr lang="en-US" err="1"/>
              <a:t>Lorem ipsum dolor sit amet, consectetur adipiscing elit. </a:t>
            </a:r>
          </a:p>
        </p:txBody>
      </p:sp>
      <p:sp>
        <p:nvSpPr>
          <p:cNvPr id="10" name="Text Placeholder 7"/>
          <p:cNvSpPr>
            <a:spLocks noGrp="1"/>
          </p:cNvSpPr>
          <p:nvPr>
            <p:ph type="body" sz="quarter" idx="18" hasCustomPrompt="1"/>
          </p:nvPr>
        </p:nvSpPr>
        <p:spPr>
          <a:xfrm>
            <a:off x="467786" y="3577125"/>
            <a:ext cx="2932641" cy="259035"/>
          </a:xfrm>
          <a:prstGeom prst="rect">
            <a:avLst/>
          </a:prstGeom>
        </p:spPr>
        <p:txBody>
          <a:bodyPr vert="horz" lIns="0" tIns="40504" rIns="0" bIns="40504" anchor="ctr"/>
          <a:lstStyle>
            <a:lvl1pPr marL="0" indent="0" algn="l">
              <a:lnSpc>
                <a:spcPct val="100000"/>
              </a:lnSpc>
              <a:spcBef>
                <a:spcPct val="0"/>
              </a:spcBef>
              <a:buNone/>
              <a:defRPr sz="1800" b="1" baseline="0">
                <a:solidFill>
                  <a:schemeClr val="bg1"/>
                </a:solidFill>
                <a:latin typeface="Lato Light" panose="020f0502020204030203"/>
                <a:cs typeface="Lato Light" panose="020f0502020204030203"/>
              </a:defRPr>
            </a:lvl1pPr>
          </a:lstStyle>
          <a:p>
            <a:pPr lvl="0"/>
            <a:r>
              <a:rPr lang="es-ES_tradnl"/>
              <a:t>RESULT 1</a:t>
            </a:r>
          </a:p>
        </p:txBody>
      </p:sp>
      <p:sp>
        <p:nvSpPr>
          <p:cNvPr id="11" name="Text Placeholder 7"/>
          <p:cNvSpPr>
            <a:spLocks noGrp="1"/>
          </p:cNvSpPr>
          <p:nvPr>
            <p:ph type="body" sz="quarter" idx="65" hasCustomPrompt="1"/>
          </p:nvPr>
        </p:nvSpPr>
        <p:spPr>
          <a:xfrm>
            <a:off x="467786" y="3885817"/>
            <a:ext cx="2932641" cy="171338"/>
          </a:xfrm>
          <a:prstGeom prst="rect">
            <a:avLst/>
          </a:prstGeom>
        </p:spPr>
        <p:txBody>
          <a:bodyPr vert="horz" lIns="0" tIns="40504" rIns="0" bIns="40504" anchor="ctr"/>
          <a:lstStyle>
            <a:lvl1pPr marL="0" indent="0" algn="l">
              <a:lnSpc>
                <a:spcPct val="100000"/>
              </a:lnSpc>
              <a:spcBef>
                <a:spcPct val="0"/>
              </a:spcBef>
              <a:spcAft>
                <a:spcPct val="0"/>
              </a:spcAft>
              <a:buNone/>
              <a:defRPr sz="1080" b="0">
                <a:solidFill>
                  <a:schemeClr val="accent3"/>
                </a:solidFill>
                <a:latin typeface="Lato Light" panose="020f0502020204030203"/>
                <a:cs typeface="Lato Light" panose="020f0502020204030203"/>
              </a:defRPr>
            </a:lvl1pPr>
          </a:lstStyle>
          <a:p>
            <a:pPr lvl="0"/>
            <a:r>
              <a:rPr lang="es-ES_tradnl" err="1"/>
              <a:t>Subtitle Example</a:t>
            </a:r>
            <a:endParaRPr lang="es-ES_tradnl"/>
          </a:p>
        </p:txBody>
      </p:sp>
    </p:spTree>
  </p:cSld>
  <p:clrMapOvr>
    <a:masterClrMapping/>
  </p:clrMapOvr>
  <mc:AlternateContent>
    <mc:Choice xmlns:p14="http://schemas.microsoft.com/office/powerpoint/2010/main" Requires="p14">
      <p:transition spd="med" advTm="2000" p14:dur="700">
        <p:fade/>
      </p:transition>
    </mc:Choice>
    <mc:Fallback>
      <p:transition spd="med" advTm="2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400"/>
                                        <p:tgtEl>
                                          <p:spTgt spid="4">
                                            <p:txEl>
                                              <p:pRg st="0" end="0"/>
                                            </p:txEl>
                                          </p:spTgt>
                                        </p:tgtEl>
                                      </p:cBhvr>
                                    </p:animEffect>
                                    <p:anim calcmode="lin" valueType="num">
                                      <p:cBhvr>
                                        <p:cTn id="8" dur="4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4">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p:stCondLst>
                                    <p:cond delay="800"/>
                                  </p:stCondLst>
                                  <p:childTnLst>
                                    <p:set>
                                      <p:cBhvr>
                                        <p:cTn id="16" dur="1" fill="hold">
                                          <p:stCondLst>
                                            <p:cond delay="0"/>
                                          </p:stCondLst>
                                        </p:cTn>
                                        <p:tgtEl>
                                          <p:spTgt spid="7">
                                            <p:txEl>
                                              <p:pRg st="0" end="0"/>
                                            </p:txEl>
                                          </p:spTgt>
                                        </p:tgtEl>
                                        <p:attrNameLst>
                                          <p:attrName>style.visibility</p:attrName>
                                        </p:attrNameLst>
                                      </p:cBhvr>
                                      <p:to>
                                        <p:strVal val="visible"/>
                                      </p:to>
                                    </p:set>
                                    <p:animEffect transition="in" filter="fade">
                                      <p:cBhvr>
                                        <p:cTn id="17" dur="500"/>
                                        <p:tgtEl>
                                          <p:spTgt spid="7">
                                            <p:txEl>
                                              <p:pRg st="0" end="0"/>
                                            </p:txEl>
                                          </p:spTgt>
                                        </p:tgtEl>
                                      </p:cBhvr>
                                    </p:animEffect>
                                  </p:childTnLst>
                                </p:cTn>
                              </p:par>
                              <p:par>
                                <p:cTn id="18" presetID="10" presetClass="entr" presetSubtype="0" fill="hold" grpId="0" nodeType="withEffect">
                                  <p:stCondLst>
                                    <p:cond delay="800"/>
                                  </p:stCondLst>
                                  <p:childTnLst>
                                    <p:set>
                                      <p:cBhvr>
                                        <p:cTn id="19" dur="1" fill="hold">
                                          <p:stCondLst>
                                            <p:cond delay="0"/>
                                          </p:stCondLst>
                                        </p:cTn>
                                        <p:tgtEl>
                                          <p:spTgt spid="7">
                                            <p:txEl>
                                              <p:pRg st="1" end="1"/>
                                            </p:txEl>
                                          </p:spTgt>
                                        </p:tgtEl>
                                        <p:attrNameLst>
                                          <p:attrName>style.visibility</p:attrName>
                                        </p:attrNameLst>
                                      </p:cBhvr>
                                      <p:to>
                                        <p:strVal val="visible"/>
                                      </p:to>
                                    </p:set>
                                    <p:animEffect transition="in" filter="fade">
                                      <p:cBhvr>
                                        <p:cTn id="20" dur="500"/>
                                        <p:tgtEl>
                                          <p:spTgt spid="7">
                                            <p:txEl>
                                              <p:pRg st="1" end="1"/>
                                            </p:txEl>
                                          </p:spTgt>
                                        </p:tgtEl>
                                      </p:cBhvr>
                                    </p:animEffect>
                                  </p:childTnLst>
                                </p:cTn>
                              </p:par>
                              <p:par>
                                <p:cTn id="21" presetID="10" presetClass="entr" presetSubtype="0" fill="hold" grpId="0" nodeType="withEffect">
                                  <p:stCondLst>
                                    <p:cond delay="800"/>
                                  </p:stCondLst>
                                  <p:childTnLst>
                                    <p:set>
                                      <p:cBhvr>
                                        <p:cTn id="22" dur="1" fill="hold">
                                          <p:stCondLst>
                                            <p:cond delay="0"/>
                                          </p:stCondLst>
                                        </p:cTn>
                                        <p:tgtEl>
                                          <p:spTgt spid="9">
                                            <p:txEl>
                                              <p:pRg st="0" end="0"/>
                                            </p:txEl>
                                          </p:spTgt>
                                        </p:tgtEl>
                                        <p:attrNameLst>
                                          <p:attrName>style.visibility</p:attrName>
                                        </p:attrNameLst>
                                      </p:cBhvr>
                                      <p:to>
                                        <p:strVal val="visible"/>
                                      </p:to>
                                    </p:set>
                                    <p:animEffect transition="in" filter="fade">
                                      <p:cBhvr>
                                        <p:cTn id="23" dur="500"/>
                                        <p:tgtEl>
                                          <p:spTgt spid="9">
                                            <p:txEl>
                                              <p:pRg st="0" end="0"/>
                                            </p:txEl>
                                          </p:spTgt>
                                        </p:tgtEl>
                                      </p:cBhvr>
                                    </p:animEffect>
                                  </p:childTnLst>
                                </p:cTn>
                              </p:par>
                              <p:par>
                                <p:cTn id="24" presetID="42" presetClass="entr" presetSubtype="0" fill="hold" grpId="0" nodeType="withEffect">
                                  <p:stCondLst>
                                    <p:cond delay="200"/>
                                  </p:stCondLst>
                                  <p:childTnLst>
                                    <p:set>
                                      <p:cBhvr>
                                        <p:cTn id="25" dur="1" fill="hold">
                                          <p:stCondLst>
                                            <p:cond delay="0"/>
                                          </p:stCondLst>
                                        </p:cTn>
                                        <p:tgtEl>
                                          <p:spTgt spid="10">
                                            <p:txEl>
                                              <p:pRg st="0" end="0"/>
                                            </p:txEl>
                                          </p:spTgt>
                                        </p:tgtEl>
                                        <p:attrNameLst>
                                          <p:attrName>style.visibility</p:attrName>
                                        </p:attrNameLst>
                                      </p:cBhvr>
                                      <p:to>
                                        <p:strVal val="visible"/>
                                      </p:to>
                                    </p:set>
                                    <p:animEffect transition="in" filter="fade">
                                      <p:cBhvr>
                                        <p:cTn id="26" dur="400"/>
                                        <p:tgtEl>
                                          <p:spTgt spid="10">
                                            <p:txEl>
                                              <p:pRg st="0" end="0"/>
                                            </p:txEl>
                                          </p:spTgt>
                                        </p:tgtEl>
                                      </p:cBhvr>
                                    </p:animEffect>
                                    <p:anim calcmode="lin" valueType="num">
                                      <p:cBhvr>
                                        <p:cTn id="27" dur="400" fill="hold"/>
                                        <p:tgtEl>
                                          <p:spTgt spid="10">
                                            <p:txEl>
                                              <p:pRg st="0" end="0"/>
                                            </p:txEl>
                                          </p:spTgt>
                                        </p:tgtEl>
                                        <p:attrNameLst>
                                          <p:attrName>ppt_x</p:attrName>
                                        </p:attrNameLst>
                                      </p:cBhvr>
                                      <p:tavLst>
                                        <p:tav tm="0">
                                          <p:val>
                                            <p:strVal val="#ppt_x"/>
                                          </p:val>
                                        </p:tav>
                                        <p:tav tm="100000">
                                          <p:val>
                                            <p:strVal val="#ppt_x"/>
                                          </p:val>
                                        </p:tav>
                                      </p:tavLst>
                                    </p:anim>
                                    <p:anim calcmode="lin" valueType="num">
                                      <p:cBhvr>
                                        <p:cTn id="28" dur="400" fill="hold"/>
                                        <p:tgtEl>
                                          <p:spTgt spid="10">
                                            <p:txEl>
                                              <p:pRg st="0" end="0"/>
                                            </p:txEl>
                                          </p:spTgt>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200"/>
                                  </p:stCondLst>
                                  <p:childTnLst>
                                    <p:set>
                                      <p:cBhvr>
                                        <p:cTn id="30" dur="1" fill="hold">
                                          <p:stCondLst>
                                            <p:cond delay="0"/>
                                          </p:stCondLst>
                                        </p:cTn>
                                        <p:tgtEl>
                                          <p:spTgt spid="11">
                                            <p:txEl>
                                              <p:pRg st="0" end="0"/>
                                            </p:txEl>
                                          </p:spTgt>
                                        </p:tgtEl>
                                        <p:attrNameLst>
                                          <p:attrName>style.visibility</p:attrName>
                                        </p:attrNameLst>
                                      </p:cBhvr>
                                      <p:to>
                                        <p:strVal val="visible"/>
                                      </p:to>
                                    </p:set>
                                    <p:animEffect transition="in" filter="fade">
                                      <p:cBhvr>
                                        <p:cTn id="31" dur="500"/>
                                        <p:tgtEl>
                                          <p:spTgt spid="11">
                                            <p:txEl>
                                              <p:pRg st="0" end="0"/>
                                            </p:txEl>
                                          </p:spTgt>
                                        </p:tgtEl>
                                      </p:cBhvr>
                                    </p:animEffect>
                                    <p:anim calcmode="lin" valueType="num">
                                      <p:cBhvr>
                                        <p:cTn id="32"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p:cTn id="33" dur="500" fill="hold"/>
                                        <p:tgtEl>
                                          <p:spTgt spid="11">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tmplLst>
          <p:tmpl lvl="1">
            <p:tnLst>
              <p:par>
                <p:cTn presetID="42" presetClass="entr" presetSubtype="0" fill="hold" nodeType="withEffect">
                  <p:stCondLst>
                    <p:cond delay="200"/>
                  </p:stCondLst>
                  <p:childTnLst>
                    <p:set>
                      <p:cBhvr>
                        <p:cTn dur="1" fill="hold">
                          <p:stCondLst>
                            <p:cond delay="0"/>
                          </p:stCondLst>
                        </p:cTn>
                        <p:tgtEl>
                          <p:spTgt spid="4"/>
                        </p:tgtEl>
                        <p:attrNameLst>
                          <p:attrName>style.visibility</p:attrName>
                        </p:attrNameLst>
                      </p:cBhvr>
                      <p:to>
                        <p:strVal val="visible"/>
                      </p:to>
                    </p:set>
                    <p:animEffect transition="in" filter="fade">
                      <p:cBhvr>
                        <p:cTn dur="400"/>
                        <p:tgtEl>
                          <p:spTgt spid="4"/>
                        </p:tgtEl>
                      </p:cBhvr>
                    </p:animEffect>
                    <p:anim calcmode="lin" valueType="num">
                      <p:cBhvr>
                        <p:cTn dur="400" fill="hold"/>
                        <p:tgtEl>
                          <p:spTgt spid="4"/>
                        </p:tgtEl>
                        <p:attrNameLst>
                          <p:attrName>ppt_x</p:attrName>
                        </p:attrNameLst>
                      </p:cBhvr>
                      <p:tavLst>
                        <p:tav tm="0">
                          <p:val>
                            <p:strVal val="#ppt_x"/>
                          </p:val>
                        </p:tav>
                        <p:tav tm="100000">
                          <p:val>
                            <p:strVal val="#ppt_x"/>
                          </p:val>
                        </p:tav>
                      </p:tavLst>
                    </p:anim>
                    <p:anim calcmode="lin" valueType="num">
                      <p:cBhvr>
                        <p:cTn dur="400" fill="hold"/>
                        <p:tgtEl>
                          <p:spTgt spid="4"/>
                        </p:tgtEl>
                        <p:attrNameLst>
                          <p:attrName>ppt_y</p:attrName>
                        </p:attrNameLst>
                      </p:cBhvr>
                      <p:tavLst>
                        <p:tav tm="0">
                          <p:val>
                            <p:strVal val="#ppt_y+.1"/>
                          </p:val>
                        </p:tav>
                        <p:tav tm="100000">
                          <p:val>
                            <p:strVal val="#ppt_y"/>
                          </p:val>
                        </p:tav>
                      </p:tavLst>
                    </p:anim>
                  </p:childTnLst>
                </p:cTn>
              </p:par>
            </p:tnLst>
          </p:tmpl>
        </p:tmplLst>
      </p:bldP>
      <p:bldP spid="5" grpId="0" build="p">
        <p:tmplLst>
          <p:tmpl lvl="1">
            <p:tnLst>
              <p:par>
                <p:cTn presetID="42" presetClass="entr" presetSubtype="0" fill="hold" nodeType="withEffect">
                  <p:stCondLst>
                    <p:cond delay="200"/>
                  </p:stCondLst>
                  <p:childTnLst>
                    <p:set>
                      <p:cBhvr>
                        <p:cTn dur="1" fill="hold">
                          <p:stCondLst>
                            <p:cond delay="0"/>
                          </p:stCondLst>
                        </p:cTn>
                        <p:tgtEl>
                          <p:spTgt spid="5"/>
                        </p:tgtEl>
                        <p:attrNameLst>
                          <p:attrName>style.visibility</p:attrName>
                        </p:attrNameLst>
                      </p:cBhvr>
                      <p:to>
                        <p:strVal val="visible"/>
                      </p:to>
                    </p:set>
                    <p:animEffect transition="in" filter="fade">
                      <p:cBhvr>
                        <p:cTn dur="500"/>
                        <p:tgtEl>
                          <p:spTgt spid="5"/>
                        </p:tgtEl>
                      </p:cBhvr>
                    </p:animEffect>
                    <p:anim calcmode="lin" valueType="num">
                      <p:cBhvr>
                        <p:cTn dur="500" fill="hold"/>
                        <p:tgtEl>
                          <p:spTgt spid="5"/>
                        </p:tgtEl>
                        <p:attrNameLst>
                          <p:attrName>ppt_x</p:attrName>
                        </p:attrNameLst>
                      </p:cBhvr>
                      <p:tavLst>
                        <p:tav tm="0">
                          <p:val>
                            <p:strVal val="#ppt_x"/>
                          </p:val>
                        </p:tav>
                        <p:tav tm="100000">
                          <p:val>
                            <p:strVal val="#ppt_x"/>
                          </p:val>
                        </p:tav>
                      </p:tavLst>
                    </p:anim>
                    <p:anim calcmode="lin" valueType="num">
                      <p:cBhvr>
                        <p:cTn dur="500" fill="hold"/>
                        <p:tgtEl>
                          <p:spTgt spid="5"/>
                        </p:tgtEl>
                        <p:attrNameLst>
                          <p:attrName>ppt_y</p:attrName>
                        </p:attrNameLst>
                      </p:cBhvr>
                      <p:tavLst>
                        <p:tav tm="0">
                          <p:val>
                            <p:strVal val="#ppt_y+.1"/>
                          </p:val>
                        </p:tav>
                        <p:tav tm="100000">
                          <p:val>
                            <p:strVal val="#ppt_y"/>
                          </p:val>
                        </p:tav>
                      </p:tavLst>
                    </p:anim>
                  </p:childTnLst>
                </p:cTn>
              </p:par>
            </p:tnLst>
          </p:tmpl>
        </p:tmplLst>
      </p:bldP>
      <p:bldP spid="7" grpId="0" build="p">
        <p:tmplLst>
          <p:tmpl lvl="1">
            <p:tnLst>
              <p:par>
                <p:cTn presetID="10" presetClass="entr" presetSubtype="0" fill="hold" nodeType="withEffect">
                  <p:stCondLst>
                    <p:cond delay="80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9" grpId="0" build="p">
        <p:tmplLst>
          <p:tmpl lvl="1">
            <p:tnLst>
              <p:par>
                <p:cTn presetID="10" presetClass="entr" presetSubtype="0" fill="hold" nodeType="withEffect">
                  <p:stCondLst>
                    <p:cond delay="8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10" grpId="0" build="p">
        <p:tmplLst>
          <p:tmpl lvl="1">
            <p:tnLst>
              <p:par>
                <p:cTn presetID="42" presetClass="entr" presetSubtype="0" fill="hold" nodeType="withEffect">
                  <p:stCondLst>
                    <p:cond delay="200"/>
                  </p:stCondLst>
                  <p:childTnLst>
                    <p:set>
                      <p:cBhvr>
                        <p:cTn dur="1" fill="hold">
                          <p:stCondLst>
                            <p:cond delay="0"/>
                          </p:stCondLst>
                        </p:cTn>
                        <p:tgtEl>
                          <p:spTgt spid="10"/>
                        </p:tgtEl>
                        <p:attrNameLst>
                          <p:attrName>style.visibility</p:attrName>
                        </p:attrNameLst>
                      </p:cBhvr>
                      <p:to>
                        <p:strVal val="visible"/>
                      </p:to>
                    </p:set>
                    <p:animEffect transition="in" filter="fade">
                      <p:cBhvr>
                        <p:cTn dur="400"/>
                        <p:tgtEl>
                          <p:spTgt spid="10"/>
                        </p:tgtEl>
                      </p:cBhvr>
                    </p:animEffect>
                    <p:anim calcmode="lin" valueType="num">
                      <p:cBhvr>
                        <p:cTn dur="400" fill="hold"/>
                        <p:tgtEl>
                          <p:spTgt spid="10"/>
                        </p:tgtEl>
                        <p:attrNameLst>
                          <p:attrName>ppt_x</p:attrName>
                        </p:attrNameLst>
                      </p:cBhvr>
                      <p:tavLst>
                        <p:tav tm="0">
                          <p:val>
                            <p:strVal val="#ppt_x"/>
                          </p:val>
                        </p:tav>
                        <p:tav tm="100000">
                          <p:val>
                            <p:strVal val="#ppt_x"/>
                          </p:val>
                        </p:tav>
                      </p:tavLst>
                    </p:anim>
                    <p:anim calcmode="lin" valueType="num">
                      <p:cBhvr>
                        <p:cTn dur="400" fill="hold"/>
                        <p:tgtEl>
                          <p:spTgt spid="10"/>
                        </p:tgtEl>
                        <p:attrNameLst>
                          <p:attrName>ppt_y</p:attrName>
                        </p:attrNameLst>
                      </p:cBhvr>
                      <p:tavLst>
                        <p:tav tm="0">
                          <p:val>
                            <p:strVal val="#ppt_y+.1"/>
                          </p:val>
                        </p:tav>
                        <p:tav tm="100000">
                          <p:val>
                            <p:strVal val="#ppt_y"/>
                          </p:val>
                        </p:tav>
                      </p:tavLst>
                    </p:anim>
                  </p:childTnLst>
                </p:cTn>
              </p:par>
            </p:tnLst>
          </p:tmpl>
        </p:tmplLst>
      </p:bldP>
      <p:bldP spid="11" grpId="0" build="p">
        <p:tmplLst>
          <p:tmpl lvl="1">
            <p:tnLst>
              <p:par>
                <p:cTn presetID="42" presetClass="entr" presetSubtype="0" fill="hold" nodeType="withEffect">
                  <p:stCondLst>
                    <p:cond delay="20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anim calcmode="lin" valueType="num">
                      <p:cBhvr>
                        <p:cTn dur="500" fill="hold"/>
                        <p:tgtEl>
                          <p:spTgt spid="11"/>
                        </p:tgtEl>
                        <p:attrNameLst>
                          <p:attrName>ppt_x</p:attrName>
                        </p:attrNameLst>
                      </p:cBhvr>
                      <p:tavLst>
                        <p:tav tm="0">
                          <p:val>
                            <p:strVal val="#ppt_x"/>
                          </p:val>
                        </p:tav>
                        <p:tav tm="100000">
                          <p:val>
                            <p:strVal val="#ppt_x"/>
                          </p:val>
                        </p:tav>
                      </p:tavLst>
                    </p:anim>
                    <p:anim calcmode="lin" valueType="num">
                      <p:cBhvr>
                        <p:cTn dur="500" fill="hold"/>
                        <p:tgtEl>
                          <p:spTgt spid="11"/>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11.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userDrawn="1">
  <p:cSld name="2_自定义版式">
    <p:spTree>
      <p:nvGrpSpPr>
        <p:cNvPr id="1" name=""/>
        <p:cNvGrpSpPr/>
        <p:nvPr/>
      </p:nvGrpSpPr>
      <p:grpSpPr>
        <a:xfrm>
          <a:off x="0" y="0"/>
          <a:ext cx="0" cy="0"/>
        </a:xfrm>
      </p:grpSpPr>
      <p:sp>
        <p:nvSpPr>
          <p:cNvPr id="2" name="标题 1"/>
          <p:cNvSpPr>
            <a:spLocks noGrp="1"/>
          </p:cNvSpPr>
          <p:nvPr>
            <p:ph type="title"/>
          </p:nvPr>
        </p:nvSpPr>
        <p:spPr>
          <a:xfrm>
            <a:off x="450957" y="274636"/>
            <a:ext cx="2755681" cy="355983"/>
          </a:xfrm>
          <a:prstGeom prst="rect">
            <a:avLst/>
          </a:prstGeom>
        </p:spPr>
        <p:txBody>
          <a:bodyPr/>
          <a:lstStyle>
            <a:lvl1pPr>
              <a:defRPr sz="1600" b="0">
                <a:solidFill>
                  <a:srgbClr val="613620"/>
                </a:solidFill>
              </a:defRPr>
            </a:lvl1pPr>
          </a:lstStyle>
          <a:p>
            <a:r>
              <a:rPr lang="zh-CN" altLang="en-US"/>
              <a:t>单击此处编辑母版标题样式</a:t>
            </a:r>
          </a:p>
        </p:txBody>
      </p:sp>
      <p:grpSp>
        <p:nvGrpSpPr>
          <p:cNvPr id="3" name="组合 2"/>
          <p:cNvGrpSpPr/>
          <p:nvPr userDrawn="1"/>
        </p:nvGrpSpPr>
        <p:grpSpPr>
          <a:xfrm flipV="1">
            <a:off x="0" y="5056414"/>
            <a:ext cx="9144000" cy="87086"/>
            <a:chOff x="1239791" y="3373704"/>
            <a:chExt cx="5327375" cy="56535"/>
          </a:xfrm>
        </p:grpSpPr>
        <p:sp>
          <p:nvSpPr>
            <p:cNvPr id="4" name="矩形 3"/>
            <p:cNvSpPr/>
            <p:nvPr/>
          </p:nvSpPr>
          <p:spPr>
            <a:xfrm>
              <a:off x="1239791" y="3373704"/>
              <a:ext cx="1068443" cy="56535"/>
            </a:xfrm>
            <a:prstGeom prst="rect">
              <a:avLst/>
            </a:prstGeom>
            <a:solidFill>
              <a:srgbClr val="2E5660"/>
            </a:solidFill>
            <a:ln w="12700" cap="flat" cmpd="sng" algn="ctr">
              <a:noFill/>
              <a:prstDash val="solid"/>
              <a:miter lim="800000"/>
            </a:ln>
            <a:effectLst/>
          </p:spPr>
          <p:txBody>
            <a:bodyPr rtlCol="0" anchor="ctr"/>
            <a:lstStyle/>
            <a:p>
              <a:pPr algn="ctr">
                <a:defRPr/>
              </a:pPr>
              <a:endParaRPr lang="zh-CN" altLang="en-US" kern="0">
                <a:solidFill>
                  <a:prstClr val="white"/>
                </a:solidFill>
              </a:endParaRPr>
            </a:p>
          </p:txBody>
        </p:sp>
        <p:sp>
          <p:nvSpPr>
            <p:cNvPr id="5" name="矩形 4"/>
            <p:cNvSpPr/>
            <p:nvPr/>
          </p:nvSpPr>
          <p:spPr>
            <a:xfrm>
              <a:off x="5498723" y="3373704"/>
              <a:ext cx="1068443" cy="56535"/>
            </a:xfrm>
            <a:prstGeom prst="rect">
              <a:avLst/>
            </a:prstGeom>
            <a:solidFill>
              <a:srgbClr val="CAA884"/>
            </a:solidFill>
            <a:ln w="12700" cap="flat" cmpd="sng" algn="ctr">
              <a:noFill/>
              <a:prstDash val="solid"/>
              <a:miter lim="800000"/>
            </a:ln>
            <a:effectLst/>
          </p:spPr>
          <p:txBody>
            <a:bodyPr rtlCol="0" anchor="ctr"/>
            <a:lstStyle/>
            <a:p>
              <a:pPr algn="ctr">
                <a:defRPr/>
              </a:pPr>
              <a:endParaRPr lang="zh-CN" altLang="en-US" kern="0">
                <a:solidFill>
                  <a:prstClr val="white"/>
                </a:solidFill>
              </a:endParaRPr>
            </a:p>
          </p:txBody>
        </p:sp>
        <p:sp>
          <p:nvSpPr>
            <p:cNvPr id="6" name="矩形 5"/>
            <p:cNvSpPr/>
            <p:nvPr/>
          </p:nvSpPr>
          <p:spPr>
            <a:xfrm>
              <a:off x="2305265" y="3373704"/>
              <a:ext cx="1068443" cy="56535"/>
            </a:xfrm>
            <a:prstGeom prst="rect">
              <a:avLst/>
            </a:prstGeom>
            <a:solidFill>
              <a:srgbClr val="613620"/>
            </a:solidFill>
            <a:ln w="12700" cap="flat" cmpd="sng" algn="ctr">
              <a:noFill/>
              <a:prstDash val="solid"/>
              <a:miter lim="800000"/>
            </a:ln>
            <a:effectLst/>
          </p:spPr>
          <p:txBody>
            <a:bodyPr rtlCol="0" anchor="ctr"/>
            <a:lstStyle/>
            <a:p>
              <a:pPr algn="ctr">
                <a:defRPr/>
              </a:pPr>
              <a:endParaRPr lang="zh-CN" altLang="en-US" kern="0">
                <a:solidFill>
                  <a:prstClr val="white"/>
                </a:solidFill>
              </a:endParaRPr>
            </a:p>
          </p:txBody>
        </p:sp>
        <p:sp>
          <p:nvSpPr>
            <p:cNvPr id="7" name="矩形 6"/>
            <p:cNvSpPr/>
            <p:nvPr/>
          </p:nvSpPr>
          <p:spPr>
            <a:xfrm>
              <a:off x="4433247" y="3373704"/>
              <a:ext cx="1068443" cy="56535"/>
            </a:xfrm>
            <a:prstGeom prst="rect">
              <a:avLst/>
            </a:prstGeom>
            <a:solidFill>
              <a:srgbClr val="C51729"/>
            </a:solidFill>
            <a:ln w="12700" cap="flat" cmpd="sng" algn="ctr">
              <a:noFill/>
              <a:prstDash val="solid"/>
              <a:miter lim="800000"/>
            </a:ln>
            <a:effectLst/>
          </p:spPr>
          <p:txBody>
            <a:bodyPr rtlCol="0" anchor="ctr"/>
            <a:lstStyle/>
            <a:p>
              <a:pPr algn="ctr">
                <a:defRPr/>
              </a:pPr>
              <a:endParaRPr lang="zh-CN" altLang="en-US" kern="0">
                <a:solidFill>
                  <a:prstClr val="white"/>
                </a:solidFill>
              </a:endParaRPr>
            </a:p>
          </p:txBody>
        </p:sp>
        <p:sp>
          <p:nvSpPr>
            <p:cNvPr id="8" name="矩形 7"/>
            <p:cNvSpPr/>
            <p:nvPr/>
          </p:nvSpPr>
          <p:spPr>
            <a:xfrm>
              <a:off x="3370741" y="3373704"/>
              <a:ext cx="1068443" cy="56535"/>
            </a:xfrm>
            <a:prstGeom prst="rect">
              <a:avLst/>
            </a:prstGeom>
            <a:solidFill>
              <a:srgbClr val="D8D8D8"/>
            </a:solidFill>
            <a:ln w="12700" cap="flat" cmpd="sng" algn="ctr">
              <a:noFill/>
              <a:prstDash val="solid"/>
              <a:miter lim="800000"/>
            </a:ln>
            <a:effectLst/>
          </p:spPr>
          <p:txBody>
            <a:bodyPr rtlCol="0" anchor="ctr"/>
            <a:lstStyle/>
            <a:p>
              <a:pPr algn="ctr">
                <a:defRPr/>
              </a:pPr>
              <a:endParaRPr lang="zh-CN" altLang="en-US" kern="0">
                <a:solidFill>
                  <a:prstClr val="white"/>
                </a:solidFill>
              </a:endParaRPr>
            </a:p>
          </p:txBody>
        </p:sp>
      </p:grpSp>
      <p:sp>
        <p:nvSpPr>
          <p:cNvPr id="9" name="矩形 8"/>
          <p:cNvSpPr/>
          <p:nvPr userDrawn="1"/>
        </p:nvSpPr>
        <p:spPr>
          <a:xfrm>
            <a:off x="0" y="148513"/>
            <a:ext cx="441434" cy="60823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timing/>
</p:sldLayout>
</file>

<file path=ppt/slideLayouts/slideLayout12.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userDrawn="1">
  <p:cSld name="空白页">
    <p:spTree>
      <p:nvGrpSpPr>
        <p:cNvPr id="1" name=""/>
        <p:cNvGrpSpPr/>
        <p:nvPr/>
      </p:nvGrpSpPr>
      <p:grpSpPr>
        <a:xfrm>
          <a:off x="0" y="0"/>
          <a:ext cx="0" cy="0"/>
        </a:xfrm>
      </p:grpSpPr>
      <p:pic>
        <p:nvPicPr>
          <p:cNvPr id="5" name="图片 4"/>
          <p:cNvPicPr>
            <a:picLocks noChangeAspect="1"/>
          </p:cNvPicPr>
          <p:nvPr userDrawn="1"/>
        </p:nvPicPr>
        <p:blipFill>
          <a:blip r:embed="rId1">
            <a:extLst>
              <a:ext uri="{28A0092B-C50C-407E-A947-70E740481C1C}">
                <a14:useLocalDpi xmlns:a14="http://schemas.microsoft.com/office/drawing/2010/main" val="0"/>
              </a:ext>
            </a:extLst>
          </a:blip>
          <a:stretch>
            <a:fillRect/>
          </a:stretch>
        </p:blipFill>
        <p:spPr>
          <a:xfrm>
            <a:off x="251" y="0"/>
            <a:ext cx="9143499" cy="5143500"/>
          </a:xfrm>
          <a:prstGeom prst="rect">
            <a:avLst/>
          </a:prstGeom>
        </p:spPr>
      </p:pic>
      <p:grpSp>
        <p:nvGrpSpPr>
          <p:cNvPr id="2" name="组合 3"/>
          <p:cNvGrpSpPr/>
          <p:nvPr userDrawn="1"/>
        </p:nvGrpSpPr>
        <p:grpSpPr>
          <a:xfrm flipH="1">
            <a:off x="-1" y="248018"/>
            <a:ext cx="1797166" cy="507206"/>
            <a:chOff x="2370576" y="533400"/>
            <a:chExt cx="2417494" cy="675969"/>
          </a:xfrm>
          <a:solidFill>
            <a:srgbClr val="EE1C39"/>
          </a:solidFill>
        </p:grpSpPr>
        <p:sp>
          <p:nvSpPr>
            <p:cNvPr id="3" name="矩形 2"/>
            <p:cNvSpPr/>
            <p:nvPr/>
          </p:nvSpPr>
          <p:spPr>
            <a:xfrm>
              <a:off x="2738030" y="533400"/>
              <a:ext cx="2050040" cy="67596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25">
                <a:cs typeface="+mn-ea"/>
                <a:sym typeface="+mn-lt"/>
              </a:endParaRPr>
            </a:p>
          </p:txBody>
        </p:sp>
        <p:sp>
          <p:nvSpPr>
            <p:cNvPr id="4" name="椭圆 3"/>
            <p:cNvSpPr/>
            <p:nvPr/>
          </p:nvSpPr>
          <p:spPr>
            <a:xfrm>
              <a:off x="2370576" y="533400"/>
              <a:ext cx="623734" cy="67596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25">
                <a:cs typeface="+mn-ea"/>
                <a:sym typeface="+mn-lt"/>
              </a:endParaRPr>
            </a:p>
          </p:txBody>
        </p:sp>
      </p:grpSp>
      <p:sp>
        <p:nvSpPr>
          <p:cNvPr id="6" name="文本框 12"/>
          <p:cNvSpPr txBox="1">
            <a:spLocks noChangeArrowheads="1"/>
          </p:cNvSpPr>
          <p:nvPr userDrawn="1"/>
        </p:nvSpPr>
        <p:spPr bwMode="auto">
          <a:xfrm>
            <a:off x="-1" y="370296"/>
            <a:ext cx="1796090" cy="48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zh-CN" altLang="en-US" sz="128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Tree>
  </p:cSld>
  <p:clrMapOvr>
    <a:masterClrMapping/>
  </p:clrMapOvr>
  <p:transition/>
  <p:timing/>
</p:sldLayout>
</file>

<file path=ppt/slideLayouts/slideLayout13.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userDrawn="1">
  <p:cSld name="3_自定义版式">
    <p:spTree>
      <p:nvGrpSpPr>
        <p:cNvPr id="1" name=""/>
        <p:cNvGrpSpPr/>
        <p:nvPr/>
      </p:nvGrpSpPr>
      <p:grpSpPr>
        <a:xfrm>
          <a:off x="0" y="0"/>
          <a:ext cx="0" cy="0"/>
        </a:xfrm>
      </p:grpSpPr>
      <p:sp>
        <p:nvSpPr>
          <p:cNvPr id="6" name="图片占位符 5"/>
          <p:cNvSpPr>
            <a:spLocks noGrp="1"/>
          </p:cNvSpPr>
          <p:nvPr>
            <p:ph type="pic" sz="quarter" idx="10"/>
          </p:nvPr>
        </p:nvSpPr>
        <p:spPr>
          <a:xfrm>
            <a:off x="6331263" y="1"/>
            <a:ext cx="2812737" cy="2989257"/>
          </a:xfrm>
          <a:custGeom>
            <a:gdLst>
              <a:gd name="connsiteX0" fmla="*/ 0 w 3750316"/>
              <a:gd name="connsiteY0" fmla="*/ 0 h 3985676"/>
              <a:gd name="connsiteX1" fmla="*/ 3750315 w 3750316"/>
              <a:gd name="connsiteY1" fmla="*/ 0 h 3985676"/>
              <a:gd name="connsiteX2" fmla="*/ 3750316 w 3750316"/>
              <a:gd name="connsiteY2" fmla="*/ 2112432 h 3985676"/>
              <a:gd name="connsiteX3" fmla="*/ 3706366 w 3750316"/>
              <a:gd name="connsiteY3" fmla="*/ 2159832 h 3985676"/>
              <a:gd name="connsiteX4" fmla="*/ 1290736 w 3750316"/>
              <a:gd name="connsiteY4" fmla="*/ 3985676 h 3985676"/>
              <a:gd name="connsiteX5" fmla="*/ 336297 w 3750316"/>
              <a:gd name="connsiteY5" fmla="*/ 1205301 h 3985676"/>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50316" h="3985676">
                <a:moveTo>
                  <a:pt x="0" y="0"/>
                </a:moveTo>
                <a:lnTo>
                  <a:pt x="3750315" y="0"/>
                </a:lnTo>
                <a:lnTo>
                  <a:pt x="3750316" y="2112432"/>
                </a:lnTo>
                <a:lnTo>
                  <a:pt x="3706366" y="2159832"/>
                </a:lnTo>
                <a:cubicBezTo>
                  <a:pt x="3015456" y="2882747"/>
                  <a:pt x="2267396" y="3548512"/>
                  <a:pt x="1290736" y="3985676"/>
                </a:cubicBezTo>
                <a:cubicBezTo>
                  <a:pt x="901152" y="3087460"/>
                  <a:pt x="606817" y="2151142"/>
                  <a:pt x="336297" y="1205301"/>
                </a:cubicBezTo>
                <a:close/>
              </a:path>
            </a:pathLst>
          </a:custGeom>
        </p:spPr>
        <p:txBody>
          <a:bodyPr wrap="square">
            <a:noAutofit/>
          </a:bodyPr>
          <a:lstStyle/>
          <a:p>
            <a:endParaRPr lang="zh-CN" altLang="en-US"/>
          </a:p>
        </p:txBody>
      </p:sp>
    </p:spTree>
  </p:cSld>
  <p:clrMapOvr>
    <a:masterClrMapping/>
  </p:clrMapOvr>
  <p:transition/>
  <p:timing/>
</p:sldLayout>
</file>

<file path=ppt/slideLayouts/slideLayout14.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4_自定义版式">
    <p:spTree>
      <p:nvGrpSpPr>
        <p:cNvPr id="1" name=""/>
        <p:cNvGrpSpPr/>
        <p:nvPr/>
      </p:nvGrpSpPr>
      <p:grpSpPr>
        <a:xfrm>
          <a:off x="0" y="0"/>
          <a:ext cx="0" cy="0"/>
        </a:xfrm>
      </p:grpSpPr>
      <p:sp>
        <p:nvSpPr>
          <p:cNvPr id="2" name="标题 1"/>
          <p:cNvSpPr>
            <a:spLocks noGrp="1"/>
          </p:cNvSpPr>
          <p:nvPr>
            <p:ph type="title"/>
          </p:nvPr>
        </p:nvSpPr>
        <p:spPr>
          <a:xfrm>
            <a:off x="628650" y="273845"/>
            <a:ext cx="7886700" cy="994172"/>
          </a:xfrm>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lvl1pPr>
              <a:defRPr smtClean="0"/>
            </a:lvl1pPr>
          </a:lstStyle>
          <a:p>
            <a:pPr>
              <a:defRPr/>
            </a:pPr>
            <a:fld id="{8B04BA93-52C8-48D1-AFCC-D916E1C5D690}" type="datetime1">
              <a:rPr lang="zh-CN" altLang="en-US"/>
              <a:t>2017/12/18</a:t>
            </a:fld>
            <a:endParaRPr lang="zh-CN" altLang="en-US" sz="1420">
              <a:solidFill>
                <a:schemeClr val="tx1"/>
              </a:solidFill>
            </a:endParaRPr>
          </a:p>
        </p:txBody>
      </p:sp>
      <p:sp>
        <p:nvSpPr>
          <p:cNvPr id="4" name="页脚占位符 3"/>
          <p:cNvSpPr>
            <a:spLocks noGrp="1"/>
          </p:cNvSpPr>
          <p:nvPr>
            <p:ph type="ftr" sz="quarter" idx="11"/>
          </p:nvPr>
        </p:nvSpPr>
        <p:spPr/>
        <p:txBody>
          <a:bodyPr/>
          <a:lstStyle>
            <a:lvl1pPr>
              <a:defRPr smtClean="0"/>
            </a:lvl1pPr>
          </a:lstStyle>
          <a:p>
            <a:pPr>
              <a:defRPr/>
            </a:pPr>
            <a:endParaRPr lang="zh-CN" altLang="zh-CN"/>
          </a:p>
        </p:txBody>
      </p:sp>
      <p:sp>
        <p:nvSpPr>
          <p:cNvPr id="5" name="灯片编号占位符 4"/>
          <p:cNvSpPr>
            <a:spLocks noGrp="1"/>
          </p:cNvSpPr>
          <p:nvPr>
            <p:ph type="sldNum" sz="quarter" idx="12"/>
          </p:nvPr>
        </p:nvSpPr>
        <p:spPr/>
        <p:txBody>
          <a:bodyPr/>
          <a:lstStyle>
            <a:lvl1pPr>
              <a:defRPr smtClean="0"/>
            </a:lvl1pPr>
          </a:lstStyle>
          <a:p>
            <a:pPr>
              <a:defRPr/>
            </a:pPr>
            <a:fld id="{228A834C-A173-490B-9B01-7995B236AE02}" type="slidenum">
              <a:rPr lang="zh-CN" altLang="en-US"/>
              <a:t>‹#›</a:t>
            </a:fld>
            <a:endParaRPr lang="zh-CN" altLang="en-US" sz="1420">
              <a:solidFill>
                <a:schemeClr val="tx1"/>
              </a:solidFill>
            </a:endParaRPr>
          </a:p>
        </p:txBody>
      </p:sp>
    </p:spTree>
  </p:cSld>
  <p:clrMapOvr>
    <a:masterClrMapping/>
  </p:clrMapOvr>
  <p:transition spd="med" advClick="0" advTm="0">
    <p:random/>
  </p:transition>
  <p:timing/>
</p:sldLayout>
</file>

<file path=ppt/slideLayouts/slideLayout15.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userDrawn="1">
  <p:cSld name="Iconic list 3">
    <p:spTree>
      <p:nvGrpSpPr>
        <p:cNvPr id="1" name=""/>
        <p:cNvGrpSpPr/>
        <p:nvPr/>
      </p:nvGrpSpPr>
      <p:grpSpPr>
        <a:xfrm>
          <a:off x="0" y="0"/>
          <a:ext cx="0" cy="0"/>
        </a:xfrm>
      </p:grpSpPr>
      <p:sp>
        <p:nvSpPr>
          <p:cNvPr id="3" name="Rounded Rectangle 2"/>
          <p:cNvSpPr/>
          <p:nvPr userDrawn="1"/>
        </p:nvSpPr>
        <p:spPr>
          <a:xfrm>
            <a:off x="483132" y="1229006"/>
            <a:ext cx="2272768" cy="587216"/>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80"/>
          </a:p>
        </p:txBody>
      </p:sp>
      <p:sp>
        <p:nvSpPr>
          <p:cNvPr id="13" name="Text Placeholder 7"/>
          <p:cNvSpPr>
            <a:spLocks noGrp="1"/>
          </p:cNvSpPr>
          <p:nvPr>
            <p:ph type="body" sz="quarter" idx="39" hasCustomPrompt="1"/>
          </p:nvPr>
        </p:nvSpPr>
        <p:spPr>
          <a:xfrm>
            <a:off x="826036" y="1263297"/>
            <a:ext cx="528106" cy="505889"/>
          </a:xfrm>
          <a:prstGeom prst="rect">
            <a:avLst/>
          </a:prstGeom>
        </p:spPr>
        <p:txBody>
          <a:bodyPr vert="horz" lIns="0" tIns="103884" rIns="0" bIns="103884" anchor="ctr"/>
          <a:lstStyle>
            <a:lvl1pPr marL="0" indent="0" algn="ctr">
              <a:lnSpc>
                <a:spcPct val="100000"/>
              </a:lnSpc>
              <a:spcBef>
                <a:spcPct val="0"/>
              </a:spcBef>
              <a:buNone/>
              <a:defRPr sz="1800" b="1">
                <a:solidFill>
                  <a:schemeClr val="bg1"/>
                </a:solidFill>
                <a:latin typeface="FontAwesome"/>
                <a:cs typeface="FontAwesome"/>
              </a:defRPr>
            </a:lvl1pPr>
          </a:lstStyle>
          <a:p>
            <a:pPr lvl="0"/>
            <a:r>
              <a:rPr lang="es-ES_tradnl" err="1"/>
              <a:t>icon</a:t>
            </a:r>
            <a:endParaRPr lang="es-ES_tradnl"/>
          </a:p>
        </p:txBody>
      </p:sp>
      <p:sp>
        <p:nvSpPr>
          <p:cNvPr id="32" name="Text Placeholder 7"/>
          <p:cNvSpPr>
            <a:spLocks noGrp="1"/>
          </p:cNvSpPr>
          <p:nvPr>
            <p:ph type="body" sz="quarter" idx="55" hasCustomPrompt="1"/>
          </p:nvPr>
        </p:nvSpPr>
        <p:spPr>
          <a:xfrm>
            <a:off x="1438806" y="1370932"/>
            <a:ext cx="1185860" cy="323835"/>
          </a:xfrm>
          <a:prstGeom prst="rect">
            <a:avLst/>
          </a:prstGeom>
        </p:spPr>
        <p:txBody>
          <a:bodyPr vert="horz" lIns="0" tIns="40504" rIns="0" bIns="40504" anchor="ctr"/>
          <a:lstStyle>
            <a:lvl1pPr marL="0" indent="0" algn="l">
              <a:lnSpc>
                <a:spcPct val="100000"/>
              </a:lnSpc>
              <a:spcBef>
                <a:spcPct val="0"/>
              </a:spcBef>
              <a:buNone/>
              <a:defRPr sz="2250" b="1">
                <a:solidFill>
                  <a:schemeClr val="bg1"/>
                </a:solidFill>
                <a:latin typeface="Lato Light" panose="020f0502020204030203"/>
                <a:cs typeface="Lato Light" panose="020f0502020204030203"/>
              </a:defRPr>
            </a:lvl1pPr>
          </a:lstStyle>
          <a:p>
            <a:pPr lvl="0"/>
            <a:r>
              <a:rPr lang="es-ES_tradnl"/>
              <a:t>80%</a:t>
            </a:r>
          </a:p>
        </p:txBody>
      </p:sp>
      <p:sp>
        <p:nvSpPr>
          <p:cNvPr id="38" name="Text Placeholder 7"/>
          <p:cNvSpPr>
            <a:spLocks noGrp="1"/>
          </p:cNvSpPr>
          <p:nvPr>
            <p:ph type="body" sz="quarter" idx="19" hasCustomPrompt="1"/>
          </p:nvPr>
        </p:nvSpPr>
        <p:spPr>
          <a:xfrm>
            <a:off x="452438" y="1941704"/>
            <a:ext cx="2303462" cy="171338"/>
          </a:xfrm>
          <a:prstGeom prst="rect">
            <a:avLst/>
          </a:prstGeom>
        </p:spPr>
        <p:txBody>
          <a:bodyPr vert="horz" lIns="0" tIns="40504" rIns="0" bIns="40504" anchor="ctr"/>
          <a:lstStyle>
            <a:lvl1pPr marL="0" indent="0" algn="ctr">
              <a:lnSpc>
                <a:spcPct val="100000"/>
              </a:lnSpc>
              <a:spcBef>
                <a:spcPct val="0"/>
              </a:spcBef>
              <a:spcAft>
                <a:spcPct val="0"/>
              </a:spcAft>
              <a:buNone/>
              <a:defRPr sz="1620" b="0">
                <a:solidFill>
                  <a:schemeClr val="bg1"/>
                </a:solidFill>
                <a:latin typeface="Lato Light" panose="020f0502020204030203"/>
                <a:cs typeface="Lato Light" panose="020f0502020204030203"/>
              </a:defRPr>
            </a:lvl1pPr>
          </a:lstStyle>
          <a:p>
            <a:pPr lvl="0"/>
            <a:r>
              <a:rPr lang="es-ES_tradnl" err="1"/>
              <a:t>Subtitle Example</a:t>
            </a:r>
            <a:endParaRPr lang="es-ES_tradnl"/>
          </a:p>
        </p:txBody>
      </p:sp>
      <p:sp>
        <p:nvSpPr>
          <p:cNvPr id="39" name="Text Placeholder 2"/>
          <p:cNvSpPr>
            <a:spLocks noGrp="1"/>
          </p:cNvSpPr>
          <p:nvPr>
            <p:ph type="body" sz="quarter" idx="16" hasCustomPrompt="1"/>
          </p:nvPr>
        </p:nvSpPr>
        <p:spPr>
          <a:xfrm>
            <a:off x="452442" y="2234962"/>
            <a:ext cx="2303461" cy="584979"/>
          </a:xfrm>
          <a:prstGeom prst="rect">
            <a:avLst/>
          </a:prstGeom>
        </p:spPr>
        <p:txBody>
          <a:bodyPr vert="horz" lIns="0" tIns="0" rIns="0" bIns="0"/>
          <a:lstStyle>
            <a:lvl1pPr marL="0" indent="0" algn="ctr">
              <a:lnSpc>
                <a:spcPct val="130000"/>
              </a:lnSpc>
              <a:buNone/>
              <a:defRPr sz="810" baseline="0">
                <a:solidFill>
                  <a:schemeClr val="tx1">
                    <a:lumMod val="50000"/>
                    <a:lumOff val="50000"/>
                  </a:schemeClr>
                </a:solidFill>
                <a:latin typeface="Lato Regular"/>
                <a:cs typeface="Lato Regular"/>
              </a:defRPr>
            </a:lvl1pPr>
          </a:lstStyle>
          <a:p>
            <a:pPr lvl="0"/>
            <a:r>
              <a:rPr lang="en-US" err="1"/>
              <a:t>Lorem ipsum dolor sit amet, consectetur adipiscing elit. Fusce diam tortor, mattis quis dapibus vitae, euismod  purusaece.</a:t>
            </a:r>
          </a:p>
        </p:txBody>
      </p:sp>
      <p:sp>
        <p:nvSpPr>
          <p:cNvPr id="65" name="Rounded Rectangle 64"/>
          <p:cNvSpPr/>
          <p:nvPr userDrawn="1"/>
        </p:nvSpPr>
        <p:spPr>
          <a:xfrm>
            <a:off x="3411539" y="1229006"/>
            <a:ext cx="2303462" cy="587216"/>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80"/>
          </a:p>
        </p:txBody>
      </p:sp>
      <p:sp>
        <p:nvSpPr>
          <p:cNvPr id="66" name="Text Placeholder 7"/>
          <p:cNvSpPr>
            <a:spLocks noGrp="1"/>
          </p:cNvSpPr>
          <p:nvPr>
            <p:ph type="body" sz="quarter" idx="40" hasCustomPrompt="1"/>
          </p:nvPr>
        </p:nvSpPr>
        <p:spPr>
          <a:xfrm>
            <a:off x="3785135" y="1263297"/>
            <a:ext cx="528106" cy="505889"/>
          </a:xfrm>
          <a:prstGeom prst="rect">
            <a:avLst/>
          </a:prstGeom>
        </p:spPr>
        <p:txBody>
          <a:bodyPr vert="horz" lIns="0" tIns="103884" rIns="0" bIns="103884" anchor="ctr"/>
          <a:lstStyle>
            <a:lvl1pPr marL="0" indent="0" algn="ctr">
              <a:lnSpc>
                <a:spcPct val="100000"/>
              </a:lnSpc>
              <a:spcBef>
                <a:spcPct val="0"/>
              </a:spcBef>
              <a:buNone/>
              <a:defRPr sz="1800" b="1">
                <a:solidFill>
                  <a:schemeClr val="bg1"/>
                </a:solidFill>
                <a:latin typeface="FontAwesome"/>
                <a:cs typeface="FontAwesome"/>
              </a:defRPr>
            </a:lvl1pPr>
          </a:lstStyle>
          <a:p>
            <a:pPr lvl="0"/>
            <a:r>
              <a:rPr lang="es-ES_tradnl" err="1"/>
              <a:t>icon</a:t>
            </a:r>
            <a:endParaRPr lang="es-ES_tradnl"/>
          </a:p>
        </p:txBody>
      </p:sp>
      <p:sp>
        <p:nvSpPr>
          <p:cNvPr id="69" name="Text Placeholder 7"/>
          <p:cNvSpPr>
            <a:spLocks noGrp="1"/>
          </p:cNvSpPr>
          <p:nvPr>
            <p:ph type="body" sz="quarter" idx="56" hasCustomPrompt="1"/>
          </p:nvPr>
        </p:nvSpPr>
        <p:spPr>
          <a:xfrm>
            <a:off x="4364040" y="1370932"/>
            <a:ext cx="1185860" cy="323835"/>
          </a:xfrm>
          <a:prstGeom prst="rect">
            <a:avLst/>
          </a:prstGeom>
        </p:spPr>
        <p:txBody>
          <a:bodyPr vert="horz" lIns="0" tIns="40504" rIns="0" bIns="40504" anchor="ctr"/>
          <a:lstStyle>
            <a:lvl1pPr marL="0" indent="0" algn="l">
              <a:lnSpc>
                <a:spcPct val="100000"/>
              </a:lnSpc>
              <a:spcBef>
                <a:spcPct val="0"/>
              </a:spcBef>
              <a:buNone/>
              <a:defRPr sz="2250" b="1">
                <a:solidFill>
                  <a:schemeClr val="bg1"/>
                </a:solidFill>
                <a:latin typeface="Lato Light" panose="020f0502020204030203"/>
                <a:cs typeface="Lato Light" panose="020f0502020204030203"/>
              </a:defRPr>
            </a:lvl1pPr>
          </a:lstStyle>
          <a:p>
            <a:pPr lvl="0"/>
            <a:r>
              <a:rPr lang="es-ES_tradnl"/>
              <a:t>80%</a:t>
            </a:r>
          </a:p>
        </p:txBody>
      </p:sp>
      <p:sp>
        <p:nvSpPr>
          <p:cNvPr id="71" name="Text Placeholder 7"/>
          <p:cNvSpPr>
            <a:spLocks noGrp="1"/>
          </p:cNvSpPr>
          <p:nvPr>
            <p:ph type="body" sz="quarter" idx="41" hasCustomPrompt="1"/>
          </p:nvPr>
        </p:nvSpPr>
        <p:spPr>
          <a:xfrm>
            <a:off x="3411539" y="1941704"/>
            <a:ext cx="2303462" cy="171338"/>
          </a:xfrm>
          <a:prstGeom prst="rect">
            <a:avLst/>
          </a:prstGeom>
        </p:spPr>
        <p:txBody>
          <a:bodyPr vert="horz" lIns="0" tIns="40504" rIns="0" bIns="40504" anchor="ctr"/>
          <a:lstStyle>
            <a:lvl1pPr marL="0" indent="0" algn="ctr">
              <a:lnSpc>
                <a:spcPct val="100000"/>
              </a:lnSpc>
              <a:spcBef>
                <a:spcPct val="0"/>
              </a:spcBef>
              <a:spcAft>
                <a:spcPct val="0"/>
              </a:spcAft>
              <a:buNone/>
              <a:defRPr sz="1620" b="0">
                <a:solidFill>
                  <a:schemeClr val="bg1"/>
                </a:solidFill>
                <a:latin typeface="Lato Light" panose="020f0502020204030203"/>
                <a:cs typeface="Lato Light" panose="020f0502020204030203"/>
              </a:defRPr>
            </a:lvl1pPr>
          </a:lstStyle>
          <a:p>
            <a:pPr lvl="0"/>
            <a:r>
              <a:rPr lang="es-ES_tradnl" err="1"/>
              <a:t>Subtitle Example</a:t>
            </a:r>
            <a:endParaRPr lang="es-ES_tradnl"/>
          </a:p>
        </p:txBody>
      </p:sp>
      <p:sp>
        <p:nvSpPr>
          <p:cNvPr id="92" name="Text Placeholder 2"/>
          <p:cNvSpPr>
            <a:spLocks noGrp="1"/>
          </p:cNvSpPr>
          <p:nvPr>
            <p:ph type="body" sz="quarter" idx="42" hasCustomPrompt="1"/>
          </p:nvPr>
        </p:nvSpPr>
        <p:spPr>
          <a:xfrm>
            <a:off x="3411541" y="2234962"/>
            <a:ext cx="2303461" cy="584979"/>
          </a:xfrm>
          <a:prstGeom prst="rect">
            <a:avLst/>
          </a:prstGeom>
        </p:spPr>
        <p:txBody>
          <a:bodyPr vert="horz" lIns="0" tIns="0" rIns="0" bIns="0"/>
          <a:lstStyle>
            <a:lvl1pPr marL="0" indent="0" algn="ctr">
              <a:lnSpc>
                <a:spcPct val="130000"/>
              </a:lnSpc>
              <a:buNone/>
              <a:defRPr sz="810" baseline="0">
                <a:solidFill>
                  <a:schemeClr val="tx1">
                    <a:lumMod val="50000"/>
                    <a:lumOff val="50000"/>
                  </a:schemeClr>
                </a:solidFill>
                <a:latin typeface="Lato Regular"/>
                <a:cs typeface="Lato Regular"/>
              </a:defRPr>
            </a:lvl1pPr>
          </a:lstStyle>
          <a:p>
            <a:pPr lvl="0"/>
            <a:r>
              <a:rPr lang="en-US" err="1"/>
              <a:t>Lorem ipsum dolor sit amet, consectetur adipiscing elit. Fusce diam tortor, mattis quis dapibus vitae, euismod  purusaece.</a:t>
            </a:r>
          </a:p>
        </p:txBody>
      </p:sp>
      <p:sp>
        <p:nvSpPr>
          <p:cNvPr id="110" name="Rounded Rectangle 109"/>
          <p:cNvSpPr/>
          <p:nvPr userDrawn="1"/>
        </p:nvSpPr>
        <p:spPr>
          <a:xfrm>
            <a:off x="6378577" y="1229006"/>
            <a:ext cx="2303462" cy="587216"/>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80"/>
          </a:p>
        </p:txBody>
      </p:sp>
      <p:sp>
        <p:nvSpPr>
          <p:cNvPr id="111" name="Text Placeholder 7"/>
          <p:cNvSpPr>
            <a:spLocks noGrp="1"/>
          </p:cNvSpPr>
          <p:nvPr>
            <p:ph type="body" sz="quarter" idx="43" hasCustomPrompt="1"/>
          </p:nvPr>
        </p:nvSpPr>
        <p:spPr>
          <a:xfrm>
            <a:off x="6752173" y="1263297"/>
            <a:ext cx="528106" cy="505889"/>
          </a:xfrm>
          <a:prstGeom prst="rect">
            <a:avLst/>
          </a:prstGeom>
        </p:spPr>
        <p:txBody>
          <a:bodyPr vert="horz" lIns="0" tIns="103884" rIns="0" bIns="103884" anchor="ctr"/>
          <a:lstStyle>
            <a:lvl1pPr marL="0" indent="0" algn="ctr">
              <a:lnSpc>
                <a:spcPct val="100000"/>
              </a:lnSpc>
              <a:spcBef>
                <a:spcPct val="0"/>
              </a:spcBef>
              <a:buNone/>
              <a:defRPr sz="1800" b="1">
                <a:solidFill>
                  <a:schemeClr val="bg1"/>
                </a:solidFill>
                <a:latin typeface="FontAwesome"/>
                <a:cs typeface="FontAwesome"/>
              </a:defRPr>
            </a:lvl1pPr>
          </a:lstStyle>
          <a:p>
            <a:pPr lvl="0"/>
            <a:r>
              <a:rPr lang="es-ES_tradnl" err="1"/>
              <a:t>icon</a:t>
            </a:r>
            <a:endParaRPr lang="es-ES_tradnl"/>
          </a:p>
        </p:txBody>
      </p:sp>
      <p:sp>
        <p:nvSpPr>
          <p:cNvPr id="112" name="Text Placeholder 7"/>
          <p:cNvSpPr>
            <a:spLocks noGrp="1"/>
          </p:cNvSpPr>
          <p:nvPr>
            <p:ph type="body" sz="quarter" idx="57" hasCustomPrompt="1"/>
          </p:nvPr>
        </p:nvSpPr>
        <p:spPr>
          <a:xfrm>
            <a:off x="7314145" y="1370932"/>
            <a:ext cx="1185860" cy="323835"/>
          </a:xfrm>
          <a:prstGeom prst="rect">
            <a:avLst/>
          </a:prstGeom>
        </p:spPr>
        <p:txBody>
          <a:bodyPr vert="horz" lIns="0" tIns="40504" rIns="0" bIns="40504" anchor="ctr"/>
          <a:lstStyle>
            <a:lvl1pPr marL="0" indent="0" algn="l">
              <a:lnSpc>
                <a:spcPct val="100000"/>
              </a:lnSpc>
              <a:spcBef>
                <a:spcPct val="0"/>
              </a:spcBef>
              <a:buNone/>
              <a:defRPr sz="2250" b="1">
                <a:solidFill>
                  <a:schemeClr val="bg1"/>
                </a:solidFill>
                <a:latin typeface="Lato Light" panose="020f0502020204030203"/>
                <a:cs typeface="Lato Light" panose="020f0502020204030203"/>
              </a:defRPr>
            </a:lvl1pPr>
          </a:lstStyle>
          <a:p>
            <a:pPr lvl="0"/>
            <a:r>
              <a:rPr lang="es-ES_tradnl"/>
              <a:t>80%</a:t>
            </a:r>
          </a:p>
        </p:txBody>
      </p:sp>
      <p:sp>
        <p:nvSpPr>
          <p:cNvPr id="113" name="Text Placeholder 7"/>
          <p:cNvSpPr>
            <a:spLocks noGrp="1"/>
          </p:cNvSpPr>
          <p:nvPr>
            <p:ph type="body" sz="quarter" idx="44" hasCustomPrompt="1"/>
          </p:nvPr>
        </p:nvSpPr>
        <p:spPr>
          <a:xfrm>
            <a:off x="6378577" y="1941704"/>
            <a:ext cx="2303462" cy="171338"/>
          </a:xfrm>
          <a:prstGeom prst="rect">
            <a:avLst/>
          </a:prstGeom>
        </p:spPr>
        <p:txBody>
          <a:bodyPr vert="horz" lIns="0" tIns="40504" rIns="0" bIns="40504" anchor="ctr"/>
          <a:lstStyle>
            <a:lvl1pPr marL="0" indent="0" algn="ctr">
              <a:lnSpc>
                <a:spcPct val="100000"/>
              </a:lnSpc>
              <a:spcBef>
                <a:spcPct val="0"/>
              </a:spcBef>
              <a:spcAft>
                <a:spcPct val="0"/>
              </a:spcAft>
              <a:buNone/>
              <a:defRPr sz="1620" b="0">
                <a:solidFill>
                  <a:schemeClr val="bg1"/>
                </a:solidFill>
                <a:latin typeface="Lato Light" panose="020f0502020204030203"/>
                <a:cs typeface="Lato Light" panose="020f0502020204030203"/>
              </a:defRPr>
            </a:lvl1pPr>
          </a:lstStyle>
          <a:p>
            <a:pPr lvl="0"/>
            <a:r>
              <a:rPr lang="es-ES_tradnl" err="1"/>
              <a:t>Subtitle Example</a:t>
            </a:r>
            <a:endParaRPr lang="es-ES_tradnl"/>
          </a:p>
        </p:txBody>
      </p:sp>
      <p:sp>
        <p:nvSpPr>
          <p:cNvPr id="114" name="Text Placeholder 2"/>
          <p:cNvSpPr>
            <a:spLocks noGrp="1"/>
          </p:cNvSpPr>
          <p:nvPr>
            <p:ph type="body" sz="quarter" idx="45" hasCustomPrompt="1"/>
          </p:nvPr>
        </p:nvSpPr>
        <p:spPr>
          <a:xfrm>
            <a:off x="6378579" y="2234962"/>
            <a:ext cx="2303461" cy="584979"/>
          </a:xfrm>
          <a:prstGeom prst="rect">
            <a:avLst/>
          </a:prstGeom>
        </p:spPr>
        <p:txBody>
          <a:bodyPr vert="horz" lIns="0" tIns="0" rIns="0" bIns="0"/>
          <a:lstStyle>
            <a:lvl1pPr marL="0" indent="0" algn="ctr">
              <a:lnSpc>
                <a:spcPct val="130000"/>
              </a:lnSpc>
              <a:buNone/>
              <a:defRPr sz="810" baseline="0">
                <a:solidFill>
                  <a:schemeClr val="tx1">
                    <a:lumMod val="50000"/>
                    <a:lumOff val="50000"/>
                  </a:schemeClr>
                </a:solidFill>
                <a:latin typeface="Lato Regular"/>
                <a:cs typeface="Lato Regular"/>
              </a:defRPr>
            </a:lvl1pPr>
          </a:lstStyle>
          <a:p>
            <a:pPr lvl="0"/>
            <a:r>
              <a:rPr lang="en-US" err="1"/>
              <a:t>Lorem ipsum dolor sit amet, consectetur adipiscing elit. Fusce diam tortor, mattis quis dapibus vitae, euismod  purusaece.</a:t>
            </a:r>
          </a:p>
        </p:txBody>
      </p:sp>
      <p:sp>
        <p:nvSpPr>
          <p:cNvPr id="130" name="Rounded Rectangle 129"/>
          <p:cNvSpPr/>
          <p:nvPr userDrawn="1"/>
        </p:nvSpPr>
        <p:spPr>
          <a:xfrm>
            <a:off x="483135" y="3050184"/>
            <a:ext cx="2272767" cy="587216"/>
          </a:xfrm>
          <a:prstGeom prst="roundRect">
            <a:avLst>
              <a:gd name="adj" fmla="val 5000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80"/>
          </a:p>
        </p:txBody>
      </p:sp>
      <p:sp>
        <p:nvSpPr>
          <p:cNvPr id="131" name="Text Placeholder 7"/>
          <p:cNvSpPr>
            <a:spLocks noGrp="1"/>
          </p:cNvSpPr>
          <p:nvPr>
            <p:ph type="body" sz="quarter" idx="46" hasCustomPrompt="1"/>
          </p:nvPr>
        </p:nvSpPr>
        <p:spPr>
          <a:xfrm>
            <a:off x="826036" y="3084475"/>
            <a:ext cx="528106" cy="505889"/>
          </a:xfrm>
          <a:prstGeom prst="rect">
            <a:avLst/>
          </a:prstGeom>
        </p:spPr>
        <p:txBody>
          <a:bodyPr vert="horz" lIns="0" tIns="103884" rIns="0" bIns="103884" anchor="ctr"/>
          <a:lstStyle>
            <a:lvl1pPr marL="0" indent="0" algn="ctr">
              <a:lnSpc>
                <a:spcPct val="100000"/>
              </a:lnSpc>
              <a:spcBef>
                <a:spcPct val="0"/>
              </a:spcBef>
              <a:buNone/>
              <a:defRPr sz="1800" b="1">
                <a:solidFill>
                  <a:schemeClr val="bg1"/>
                </a:solidFill>
                <a:latin typeface="FontAwesome"/>
                <a:cs typeface="FontAwesome"/>
              </a:defRPr>
            </a:lvl1pPr>
          </a:lstStyle>
          <a:p>
            <a:pPr lvl="0"/>
            <a:r>
              <a:rPr lang="es-ES_tradnl" err="1"/>
              <a:t>icon</a:t>
            </a:r>
            <a:endParaRPr lang="es-ES_tradnl"/>
          </a:p>
        </p:txBody>
      </p:sp>
      <p:sp>
        <p:nvSpPr>
          <p:cNvPr id="136" name="Text Placeholder 7"/>
          <p:cNvSpPr>
            <a:spLocks noGrp="1"/>
          </p:cNvSpPr>
          <p:nvPr>
            <p:ph type="body" sz="quarter" idx="58" hasCustomPrompt="1"/>
          </p:nvPr>
        </p:nvSpPr>
        <p:spPr>
          <a:xfrm>
            <a:off x="1438806" y="3191153"/>
            <a:ext cx="1185860" cy="323835"/>
          </a:xfrm>
          <a:prstGeom prst="rect">
            <a:avLst/>
          </a:prstGeom>
        </p:spPr>
        <p:txBody>
          <a:bodyPr vert="horz" lIns="0" tIns="40504" rIns="0" bIns="40504" anchor="ctr"/>
          <a:lstStyle>
            <a:lvl1pPr marL="0" indent="0" algn="l">
              <a:lnSpc>
                <a:spcPct val="100000"/>
              </a:lnSpc>
              <a:spcBef>
                <a:spcPct val="0"/>
              </a:spcBef>
              <a:buNone/>
              <a:defRPr sz="2250" b="1">
                <a:solidFill>
                  <a:schemeClr val="bg1"/>
                </a:solidFill>
                <a:latin typeface="Lato Light" panose="020f0502020204030203"/>
                <a:cs typeface="Lato Light" panose="020f0502020204030203"/>
              </a:defRPr>
            </a:lvl1pPr>
          </a:lstStyle>
          <a:p>
            <a:pPr lvl="0"/>
            <a:r>
              <a:rPr lang="es-ES_tradnl"/>
              <a:t>80%</a:t>
            </a:r>
          </a:p>
        </p:txBody>
      </p:sp>
      <p:sp>
        <p:nvSpPr>
          <p:cNvPr id="139" name="Text Placeholder 7"/>
          <p:cNvSpPr>
            <a:spLocks noGrp="1"/>
          </p:cNvSpPr>
          <p:nvPr>
            <p:ph type="body" sz="quarter" idx="47" hasCustomPrompt="1"/>
          </p:nvPr>
        </p:nvSpPr>
        <p:spPr>
          <a:xfrm>
            <a:off x="452438" y="3762881"/>
            <a:ext cx="2303462" cy="171338"/>
          </a:xfrm>
          <a:prstGeom prst="rect">
            <a:avLst/>
          </a:prstGeom>
        </p:spPr>
        <p:txBody>
          <a:bodyPr vert="horz" lIns="0" tIns="40504" rIns="0" bIns="40504" anchor="ctr"/>
          <a:lstStyle>
            <a:lvl1pPr marL="0" indent="0" algn="ctr">
              <a:lnSpc>
                <a:spcPct val="100000"/>
              </a:lnSpc>
              <a:spcBef>
                <a:spcPct val="0"/>
              </a:spcBef>
              <a:spcAft>
                <a:spcPct val="0"/>
              </a:spcAft>
              <a:buNone/>
              <a:defRPr sz="1620" b="0">
                <a:solidFill>
                  <a:schemeClr val="bg1"/>
                </a:solidFill>
                <a:latin typeface="Lato Light" panose="020f0502020204030203"/>
                <a:cs typeface="Lato Light" panose="020f0502020204030203"/>
              </a:defRPr>
            </a:lvl1pPr>
          </a:lstStyle>
          <a:p>
            <a:pPr lvl="0"/>
            <a:r>
              <a:rPr lang="es-ES_tradnl" err="1"/>
              <a:t>Subtitle Example</a:t>
            </a:r>
            <a:endParaRPr lang="es-ES_tradnl"/>
          </a:p>
        </p:txBody>
      </p:sp>
      <p:sp>
        <p:nvSpPr>
          <p:cNvPr id="140" name="Text Placeholder 2"/>
          <p:cNvSpPr>
            <a:spLocks noGrp="1"/>
          </p:cNvSpPr>
          <p:nvPr>
            <p:ph type="body" sz="quarter" idx="48" hasCustomPrompt="1"/>
          </p:nvPr>
        </p:nvSpPr>
        <p:spPr>
          <a:xfrm>
            <a:off x="452442" y="4071379"/>
            <a:ext cx="2303461" cy="584979"/>
          </a:xfrm>
          <a:prstGeom prst="rect">
            <a:avLst/>
          </a:prstGeom>
        </p:spPr>
        <p:txBody>
          <a:bodyPr vert="horz" lIns="0" tIns="0" rIns="0" bIns="0"/>
          <a:lstStyle>
            <a:lvl1pPr marL="0" indent="0" algn="ctr">
              <a:lnSpc>
                <a:spcPct val="130000"/>
              </a:lnSpc>
              <a:buNone/>
              <a:defRPr sz="810" baseline="0">
                <a:solidFill>
                  <a:schemeClr val="tx1">
                    <a:lumMod val="50000"/>
                    <a:lumOff val="50000"/>
                  </a:schemeClr>
                </a:solidFill>
                <a:latin typeface="Lato Regular"/>
                <a:cs typeface="Lato Regular"/>
              </a:defRPr>
            </a:lvl1pPr>
          </a:lstStyle>
          <a:p>
            <a:pPr lvl="0"/>
            <a:r>
              <a:rPr lang="en-US" err="1"/>
              <a:t>Lorem ipsum dolor sit amet, consectetur adipiscing elit. Fusce diam tortor, mattis quis dapibus vitae, euismod  purusaece.</a:t>
            </a:r>
          </a:p>
        </p:txBody>
      </p:sp>
      <p:sp>
        <p:nvSpPr>
          <p:cNvPr id="145" name="Rounded Rectangle 144"/>
          <p:cNvSpPr/>
          <p:nvPr userDrawn="1"/>
        </p:nvSpPr>
        <p:spPr>
          <a:xfrm>
            <a:off x="3411540" y="3050184"/>
            <a:ext cx="2303460" cy="587216"/>
          </a:xfrm>
          <a:prstGeom prst="roundRect">
            <a:avLst>
              <a:gd name="adj" fmla="val 50000"/>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80"/>
          </a:p>
        </p:txBody>
      </p:sp>
      <p:sp>
        <p:nvSpPr>
          <p:cNvPr id="146" name="Text Placeholder 7"/>
          <p:cNvSpPr>
            <a:spLocks noGrp="1"/>
          </p:cNvSpPr>
          <p:nvPr>
            <p:ph type="body" sz="quarter" idx="49" hasCustomPrompt="1"/>
          </p:nvPr>
        </p:nvSpPr>
        <p:spPr>
          <a:xfrm>
            <a:off x="3785135" y="3084475"/>
            <a:ext cx="528106" cy="505889"/>
          </a:xfrm>
          <a:prstGeom prst="rect">
            <a:avLst/>
          </a:prstGeom>
        </p:spPr>
        <p:txBody>
          <a:bodyPr vert="horz" lIns="0" tIns="103884" rIns="0" bIns="103884" anchor="ctr"/>
          <a:lstStyle>
            <a:lvl1pPr marL="0" indent="0" algn="ctr">
              <a:lnSpc>
                <a:spcPct val="100000"/>
              </a:lnSpc>
              <a:spcBef>
                <a:spcPct val="0"/>
              </a:spcBef>
              <a:buNone/>
              <a:defRPr sz="1800" b="1">
                <a:solidFill>
                  <a:schemeClr val="bg1"/>
                </a:solidFill>
                <a:latin typeface="FontAwesome"/>
                <a:cs typeface="FontAwesome"/>
              </a:defRPr>
            </a:lvl1pPr>
          </a:lstStyle>
          <a:p>
            <a:pPr lvl="0"/>
            <a:r>
              <a:rPr lang="es-ES_tradnl" err="1"/>
              <a:t>icon</a:t>
            </a:r>
            <a:endParaRPr lang="es-ES_tradnl"/>
          </a:p>
        </p:txBody>
      </p:sp>
      <p:sp>
        <p:nvSpPr>
          <p:cNvPr id="149" name="Text Placeholder 7"/>
          <p:cNvSpPr>
            <a:spLocks noGrp="1"/>
          </p:cNvSpPr>
          <p:nvPr>
            <p:ph type="body" sz="quarter" idx="59" hasCustomPrompt="1"/>
          </p:nvPr>
        </p:nvSpPr>
        <p:spPr>
          <a:xfrm>
            <a:off x="4364040" y="3191153"/>
            <a:ext cx="1185860" cy="323835"/>
          </a:xfrm>
          <a:prstGeom prst="rect">
            <a:avLst/>
          </a:prstGeom>
        </p:spPr>
        <p:txBody>
          <a:bodyPr vert="horz" lIns="0" tIns="40504" rIns="0" bIns="40504" anchor="ctr"/>
          <a:lstStyle>
            <a:lvl1pPr marL="0" indent="0" algn="l">
              <a:lnSpc>
                <a:spcPct val="100000"/>
              </a:lnSpc>
              <a:spcBef>
                <a:spcPct val="0"/>
              </a:spcBef>
              <a:buNone/>
              <a:defRPr sz="2250" b="1">
                <a:solidFill>
                  <a:schemeClr val="bg1"/>
                </a:solidFill>
                <a:latin typeface="Lato Light" panose="020f0502020204030203"/>
                <a:cs typeface="Lato Light" panose="020f0502020204030203"/>
              </a:defRPr>
            </a:lvl1pPr>
          </a:lstStyle>
          <a:p>
            <a:pPr lvl="0"/>
            <a:r>
              <a:rPr lang="es-ES_tradnl"/>
              <a:t>80%</a:t>
            </a:r>
          </a:p>
        </p:txBody>
      </p:sp>
      <p:sp>
        <p:nvSpPr>
          <p:cNvPr id="151" name="Text Placeholder 7"/>
          <p:cNvSpPr>
            <a:spLocks noGrp="1"/>
          </p:cNvSpPr>
          <p:nvPr>
            <p:ph type="body" sz="quarter" idx="50" hasCustomPrompt="1"/>
          </p:nvPr>
        </p:nvSpPr>
        <p:spPr>
          <a:xfrm>
            <a:off x="3411539" y="3762881"/>
            <a:ext cx="2303462" cy="171338"/>
          </a:xfrm>
          <a:prstGeom prst="rect">
            <a:avLst/>
          </a:prstGeom>
        </p:spPr>
        <p:txBody>
          <a:bodyPr vert="horz" lIns="0" tIns="40504" rIns="0" bIns="40504" anchor="ctr"/>
          <a:lstStyle>
            <a:lvl1pPr marL="0" indent="0" algn="ctr">
              <a:lnSpc>
                <a:spcPct val="100000"/>
              </a:lnSpc>
              <a:spcBef>
                <a:spcPct val="0"/>
              </a:spcBef>
              <a:spcAft>
                <a:spcPct val="0"/>
              </a:spcAft>
              <a:buNone/>
              <a:defRPr sz="1620" b="0">
                <a:solidFill>
                  <a:schemeClr val="bg1"/>
                </a:solidFill>
                <a:latin typeface="Lato Light" panose="020f0502020204030203"/>
                <a:cs typeface="Lato Light" panose="020f0502020204030203"/>
              </a:defRPr>
            </a:lvl1pPr>
          </a:lstStyle>
          <a:p>
            <a:pPr lvl="0"/>
            <a:r>
              <a:rPr lang="es-ES_tradnl" err="1"/>
              <a:t>Subtitle Example</a:t>
            </a:r>
            <a:endParaRPr lang="es-ES_tradnl"/>
          </a:p>
        </p:txBody>
      </p:sp>
      <p:sp>
        <p:nvSpPr>
          <p:cNvPr id="152" name="Text Placeholder 2"/>
          <p:cNvSpPr>
            <a:spLocks noGrp="1"/>
          </p:cNvSpPr>
          <p:nvPr>
            <p:ph type="body" sz="quarter" idx="51" hasCustomPrompt="1"/>
          </p:nvPr>
        </p:nvSpPr>
        <p:spPr>
          <a:xfrm>
            <a:off x="3411541" y="4071379"/>
            <a:ext cx="2303461" cy="584979"/>
          </a:xfrm>
          <a:prstGeom prst="rect">
            <a:avLst/>
          </a:prstGeom>
        </p:spPr>
        <p:txBody>
          <a:bodyPr vert="horz" lIns="0" tIns="0" rIns="0" bIns="0"/>
          <a:lstStyle>
            <a:lvl1pPr marL="0" indent="0" algn="ctr">
              <a:lnSpc>
                <a:spcPct val="130000"/>
              </a:lnSpc>
              <a:buNone/>
              <a:defRPr sz="810" baseline="0">
                <a:solidFill>
                  <a:schemeClr val="tx1">
                    <a:lumMod val="50000"/>
                    <a:lumOff val="50000"/>
                  </a:schemeClr>
                </a:solidFill>
                <a:latin typeface="Lato Regular"/>
                <a:cs typeface="Lato Regular"/>
              </a:defRPr>
            </a:lvl1pPr>
          </a:lstStyle>
          <a:p>
            <a:pPr lvl="0"/>
            <a:r>
              <a:rPr lang="en-US" err="1"/>
              <a:t>Lorem ipsum dolor sit amet, consectetur adipiscing elit. Fusce diam tortor, mattis quis dapibus vitae, euismod  purusaece.</a:t>
            </a:r>
          </a:p>
        </p:txBody>
      </p:sp>
      <p:sp>
        <p:nvSpPr>
          <p:cNvPr id="155" name="Rounded Rectangle 154"/>
          <p:cNvSpPr/>
          <p:nvPr userDrawn="1"/>
        </p:nvSpPr>
        <p:spPr>
          <a:xfrm>
            <a:off x="6378578" y="3050184"/>
            <a:ext cx="2303460" cy="587216"/>
          </a:xfrm>
          <a:prstGeom prst="roundRect">
            <a:avLst>
              <a:gd name="adj" fmla="val 50000"/>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80"/>
          </a:p>
        </p:txBody>
      </p:sp>
      <p:sp>
        <p:nvSpPr>
          <p:cNvPr id="156" name="Text Placeholder 7"/>
          <p:cNvSpPr>
            <a:spLocks noGrp="1"/>
          </p:cNvSpPr>
          <p:nvPr>
            <p:ph type="body" sz="quarter" idx="52" hasCustomPrompt="1"/>
          </p:nvPr>
        </p:nvSpPr>
        <p:spPr>
          <a:xfrm>
            <a:off x="6752173" y="3084475"/>
            <a:ext cx="528106" cy="505889"/>
          </a:xfrm>
          <a:prstGeom prst="rect">
            <a:avLst/>
          </a:prstGeom>
        </p:spPr>
        <p:txBody>
          <a:bodyPr vert="horz" lIns="0" tIns="103884" rIns="0" bIns="103884" anchor="ctr"/>
          <a:lstStyle>
            <a:lvl1pPr marL="0" indent="0" algn="ctr">
              <a:lnSpc>
                <a:spcPct val="100000"/>
              </a:lnSpc>
              <a:spcBef>
                <a:spcPct val="0"/>
              </a:spcBef>
              <a:buNone/>
              <a:defRPr sz="1800" b="1">
                <a:solidFill>
                  <a:schemeClr val="bg1"/>
                </a:solidFill>
                <a:latin typeface="FontAwesome"/>
                <a:cs typeface="FontAwesome"/>
              </a:defRPr>
            </a:lvl1pPr>
          </a:lstStyle>
          <a:p>
            <a:pPr lvl="0"/>
            <a:r>
              <a:rPr lang="es-ES_tradnl" err="1"/>
              <a:t>icon</a:t>
            </a:r>
            <a:endParaRPr lang="es-ES_tradnl"/>
          </a:p>
        </p:txBody>
      </p:sp>
      <p:sp>
        <p:nvSpPr>
          <p:cNvPr id="157" name="Text Placeholder 7"/>
          <p:cNvSpPr>
            <a:spLocks noGrp="1"/>
          </p:cNvSpPr>
          <p:nvPr>
            <p:ph type="body" sz="quarter" idx="60" hasCustomPrompt="1"/>
          </p:nvPr>
        </p:nvSpPr>
        <p:spPr>
          <a:xfrm>
            <a:off x="7314145" y="3191153"/>
            <a:ext cx="1185860" cy="323835"/>
          </a:xfrm>
          <a:prstGeom prst="rect">
            <a:avLst/>
          </a:prstGeom>
        </p:spPr>
        <p:txBody>
          <a:bodyPr vert="horz" lIns="0" tIns="40504" rIns="0" bIns="40504" anchor="ctr"/>
          <a:lstStyle>
            <a:lvl1pPr marL="0" indent="0" algn="l">
              <a:lnSpc>
                <a:spcPct val="100000"/>
              </a:lnSpc>
              <a:spcBef>
                <a:spcPct val="0"/>
              </a:spcBef>
              <a:buNone/>
              <a:defRPr sz="2250" b="1">
                <a:solidFill>
                  <a:schemeClr val="bg1"/>
                </a:solidFill>
                <a:latin typeface="Lato Light" panose="020f0502020204030203"/>
                <a:cs typeface="Lato Light" panose="020f0502020204030203"/>
              </a:defRPr>
            </a:lvl1pPr>
          </a:lstStyle>
          <a:p>
            <a:pPr lvl="0"/>
            <a:r>
              <a:rPr lang="es-ES_tradnl"/>
              <a:t>80%</a:t>
            </a:r>
          </a:p>
        </p:txBody>
      </p:sp>
      <p:sp>
        <p:nvSpPr>
          <p:cNvPr id="158" name="Text Placeholder 7"/>
          <p:cNvSpPr>
            <a:spLocks noGrp="1"/>
          </p:cNvSpPr>
          <p:nvPr>
            <p:ph type="body" sz="quarter" idx="53" hasCustomPrompt="1"/>
          </p:nvPr>
        </p:nvSpPr>
        <p:spPr>
          <a:xfrm>
            <a:off x="6378577" y="3762881"/>
            <a:ext cx="2303462" cy="171338"/>
          </a:xfrm>
          <a:prstGeom prst="rect">
            <a:avLst/>
          </a:prstGeom>
        </p:spPr>
        <p:txBody>
          <a:bodyPr vert="horz" lIns="0" tIns="40504" rIns="0" bIns="40504" anchor="ctr"/>
          <a:lstStyle>
            <a:lvl1pPr marL="0" indent="0" algn="ctr">
              <a:lnSpc>
                <a:spcPct val="100000"/>
              </a:lnSpc>
              <a:spcBef>
                <a:spcPct val="0"/>
              </a:spcBef>
              <a:spcAft>
                <a:spcPct val="0"/>
              </a:spcAft>
              <a:buNone/>
              <a:defRPr sz="1620" b="0">
                <a:solidFill>
                  <a:schemeClr val="bg1"/>
                </a:solidFill>
                <a:latin typeface="Lato Light" panose="020f0502020204030203"/>
                <a:cs typeface="Lato Light" panose="020f0502020204030203"/>
              </a:defRPr>
            </a:lvl1pPr>
          </a:lstStyle>
          <a:p>
            <a:pPr lvl="0"/>
            <a:r>
              <a:rPr lang="es-ES_tradnl" err="1"/>
              <a:t>Subtitle Example</a:t>
            </a:r>
            <a:endParaRPr lang="es-ES_tradnl"/>
          </a:p>
        </p:txBody>
      </p:sp>
      <p:sp>
        <p:nvSpPr>
          <p:cNvPr id="159" name="Text Placeholder 2"/>
          <p:cNvSpPr>
            <a:spLocks noGrp="1"/>
          </p:cNvSpPr>
          <p:nvPr>
            <p:ph type="body" sz="quarter" idx="54" hasCustomPrompt="1"/>
          </p:nvPr>
        </p:nvSpPr>
        <p:spPr>
          <a:xfrm>
            <a:off x="6378579" y="4071379"/>
            <a:ext cx="2303461" cy="584979"/>
          </a:xfrm>
          <a:prstGeom prst="rect">
            <a:avLst/>
          </a:prstGeom>
        </p:spPr>
        <p:txBody>
          <a:bodyPr vert="horz" lIns="0" tIns="0" rIns="0" bIns="0"/>
          <a:lstStyle>
            <a:lvl1pPr marL="0" indent="0" algn="ctr">
              <a:lnSpc>
                <a:spcPct val="130000"/>
              </a:lnSpc>
              <a:buNone/>
              <a:defRPr sz="810" baseline="0">
                <a:solidFill>
                  <a:schemeClr val="tx1">
                    <a:lumMod val="50000"/>
                    <a:lumOff val="50000"/>
                  </a:schemeClr>
                </a:solidFill>
                <a:latin typeface="Lato Regular"/>
                <a:cs typeface="Lato Regular"/>
              </a:defRPr>
            </a:lvl1pPr>
          </a:lstStyle>
          <a:p>
            <a:pPr lvl="0"/>
            <a:r>
              <a:rPr lang="en-US" err="1"/>
              <a:t>Lorem ipsum dolor sit amet, consectetur adipiscing elit. Fusce diam tortor, mattis quis dapibus vitae, euismod  purusaece.</a:t>
            </a:r>
          </a:p>
        </p:txBody>
      </p:sp>
    </p:spTree>
  </p:cSld>
  <p:clrMapOvr>
    <a:masterClrMapping/>
  </p:clrMapOvr>
  <mc:AlternateContent>
    <mc:Choice xmlns:p14="http://schemas.microsoft.com/office/powerpoint/2010/main" Requires="p14">
      <p:transition spd="med" advTm="2000" p14:dur="700">
        <p:fade/>
      </p:transition>
    </mc:Choice>
    <mc:Fallback>
      <p:transition spd="med" advTm="2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400" fill="hold"/>
                                        <p:tgtEl>
                                          <p:spTgt spid="3"/>
                                        </p:tgtEl>
                                        <p:attrNameLst>
                                          <p:attrName>ppt_w</p:attrName>
                                        </p:attrNameLst>
                                      </p:cBhvr>
                                      <p:tavLst>
                                        <p:tav tm="0">
                                          <p:val>
                                            <p:fltVal val="0"/>
                                          </p:val>
                                        </p:tav>
                                        <p:tav tm="100000">
                                          <p:val>
                                            <p:strVal val="#ppt_w"/>
                                          </p:val>
                                        </p:tav>
                                      </p:tavLst>
                                    </p:anim>
                                    <p:anim calcmode="lin" valueType="num">
                                      <p:cBhvr>
                                        <p:cTn id="8" dur="400" fill="hold"/>
                                        <p:tgtEl>
                                          <p:spTgt spid="3"/>
                                        </p:tgtEl>
                                        <p:attrNameLst>
                                          <p:attrName>ppt_h</p:attrName>
                                        </p:attrNameLst>
                                      </p:cBhvr>
                                      <p:tavLst>
                                        <p:tav tm="0">
                                          <p:val>
                                            <p:fltVal val="0"/>
                                          </p:val>
                                        </p:tav>
                                        <p:tav tm="100000">
                                          <p:val>
                                            <p:strVal val="#ppt_h"/>
                                          </p:val>
                                        </p:tav>
                                      </p:tavLst>
                                    </p:anim>
                                    <p:animEffect transition="in" filter="fade">
                                      <p:cBhvr>
                                        <p:cTn id="9" dur="400"/>
                                        <p:tgtEl>
                                          <p:spTgt spid="3"/>
                                        </p:tgtEl>
                                      </p:cBhvr>
                                    </p:animEffect>
                                  </p:childTnLst>
                                </p:cTn>
                              </p:par>
                            </p:childTnLst>
                          </p:cTn>
                        </p:par>
                        <p:par>
                          <p:cTn id="10" fill="hold" nodeType="afterGroup">
                            <p:stCondLst>
                              <p:cond delay="400"/>
                            </p:stCondLst>
                            <p:childTnLst>
                              <p:par>
                                <p:cTn id="11" presetID="53" presetClass="entr" presetSubtype="16" fill="hold" grpId="0" nodeType="afterEffect">
                                  <p:stCondLst>
                                    <p:cond delay="0"/>
                                  </p:stCondLst>
                                  <p:childTnLst>
                                    <p:set>
                                      <p:cBhvr>
                                        <p:cTn id="12" dur="1" fill="hold">
                                          <p:stCondLst>
                                            <p:cond delay="0"/>
                                          </p:stCondLst>
                                        </p:cTn>
                                        <p:tgtEl>
                                          <p:spTgt spid="13">
                                            <p:txEl>
                                              <p:pRg st="0" end="0"/>
                                            </p:txEl>
                                          </p:spTgt>
                                        </p:tgtEl>
                                        <p:attrNameLst>
                                          <p:attrName>style.visibility</p:attrName>
                                        </p:attrNameLst>
                                      </p:cBhvr>
                                      <p:to>
                                        <p:strVal val="visible"/>
                                      </p:to>
                                    </p:set>
                                    <p:anim calcmode="lin" valueType="num">
                                      <p:cBhvr>
                                        <p:cTn id="13" dur="300" fill="hold"/>
                                        <p:tgtEl>
                                          <p:spTgt spid="13">
                                            <p:txEl>
                                              <p:pRg st="0" end="0"/>
                                            </p:txEl>
                                          </p:spTgt>
                                        </p:tgtEl>
                                        <p:attrNameLst>
                                          <p:attrName>ppt_w</p:attrName>
                                        </p:attrNameLst>
                                      </p:cBhvr>
                                      <p:tavLst>
                                        <p:tav tm="0">
                                          <p:val>
                                            <p:fltVal val="0"/>
                                          </p:val>
                                        </p:tav>
                                        <p:tav tm="100000">
                                          <p:val>
                                            <p:strVal val="#ppt_w"/>
                                          </p:val>
                                        </p:tav>
                                      </p:tavLst>
                                    </p:anim>
                                    <p:anim calcmode="lin" valueType="num">
                                      <p:cBhvr>
                                        <p:cTn id="14" dur="300" fill="hold"/>
                                        <p:tgtEl>
                                          <p:spTgt spid="13">
                                            <p:txEl>
                                              <p:pRg st="0" end="0"/>
                                            </p:txEl>
                                          </p:spTgt>
                                        </p:tgtEl>
                                        <p:attrNameLst>
                                          <p:attrName>ppt_h</p:attrName>
                                        </p:attrNameLst>
                                      </p:cBhvr>
                                      <p:tavLst>
                                        <p:tav tm="0">
                                          <p:val>
                                            <p:fltVal val="0"/>
                                          </p:val>
                                        </p:tav>
                                        <p:tav tm="100000">
                                          <p:val>
                                            <p:strVal val="#ppt_h"/>
                                          </p:val>
                                        </p:tav>
                                      </p:tavLst>
                                    </p:anim>
                                    <p:animEffect transition="in" filter="fade">
                                      <p:cBhvr>
                                        <p:cTn id="15" dur="300"/>
                                        <p:tgtEl>
                                          <p:spTgt spid="13">
                                            <p:txEl>
                                              <p:pRg st="0" end="0"/>
                                            </p:txEl>
                                          </p:spTgt>
                                        </p:tgtEl>
                                      </p:cBhvr>
                                    </p:animEffect>
                                  </p:childTnLst>
                                </p:cTn>
                              </p:par>
                              <p:par>
                                <p:cTn id="16" presetID="42" presetClass="entr" presetSubtype="0" fill="hold" grpId="0" nodeType="withEffect">
                                  <p:stCondLst>
                                    <p:cond delay="200"/>
                                  </p:stCondLst>
                                  <p:childTnLst>
                                    <p:set>
                                      <p:cBhvr>
                                        <p:cTn id="17" dur="1" fill="hold">
                                          <p:stCondLst>
                                            <p:cond delay="0"/>
                                          </p:stCondLst>
                                        </p:cTn>
                                        <p:tgtEl>
                                          <p:spTgt spid="32">
                                            <p:txEl>
                                              <p:pRg st="0" end="0"/>
                                            </p:txEl>
                                          </p:spTgt>
                                        </p:tgtEl>
                                        <p:attrNameLst>
                                          <p:attrName>style.visibility</p:attrName>
                                        </p:attrNameLst>
                                      </p:cBhvr>
                                      <p:to>
                                        <p:strVal val="visible"/>
                                      </p:to>
                                    </p:set>
                                    <p:animEffect transition="in" filter="fade">
                                      <p:cBhvr>
                                        <p:cTn id="18" dur="400"/>
                                        <p:tgtEl>
                                          <p:spTgt spid="32">
                                            <p:txEl>
                                              <p:pRg st="0" end="0"/>
                                            </p:txEl>
                                          </p:spTgt>
                                        </p:tgtEl>
                                      </p:cBhvr>
                                    </p:animEffect>
                                    <p:anim calcmode="lin" valueType="num">
                                      <p:cBhvr>
                                        <p:cTn id="19" dur="400" fill="hold"/>
                                        <p:tgtEl>
                                          <p:spTgt spid="32">
                                            <p:txEl>
                                              <p:pRg st="0" end="0"/>
                                            </p:txEl>
                                          </p:spTgt>
                                        </p:tgtEl>
                                        <p:attrNameLst>
                                          <p:attrName>ppt_x</p:attrName>
                                        </p:attrNameLst>
                                      </p:cBhvr>
                                      <p:tavLst>
                                        <p:tav tm="0">
                                          <p:val>
                                            <p:strVal val="#ppt_x"/>
                                          </p:val>
                                        </p:tav>
                                        <p:tav tm="100000">
                                          <p:val>
                                            <p:strVal val="#ppt_x"/>
                                          </p:val>
                                        </p:tav>
                                      </p:tavLst>
                                    </p:anim>
                                    <p:anim calcmode="lin" valueType="num">
                                      <p:cBhvr>
                                        <p:cTn id="20" dur="400" fill="hold"/>
                                        <p:tgtEl>
                                          <p:spTgt spid="32">
                                            <p:txEl>
                                              <p:pRg st="0" end="0"/>
                                            </p:txEl>
                                          </p:spTgt>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200"/>
                                  </p:stCondLst>
                                  <p:childTnLst>
                                    <p:set>
                                      <p:cBhvr>
                                        <p:cTn id="22" dur="1" fill="hold">
                                          <p:stCondLst>
                                            <p:cond delay="0"/>
                                          </p:stCondLst>
                                        </p:cTn>
                                        <p:tgtEl>
                                          <p:spTgt spid="38">
                                            <p:txEl>
                                              <p:pRg st="0" end="0"/>
                                            </p:txEl>
                                          </p:spTgt>
                                        </p:tgtEl>
                                        <p:attrNameLst>
                                          <p:attrName>style.visibility</p:attrName>
                                        </p:attrNameLst>
                                      </p:cBhvr>
                                      <p:to>
                                        <p:strVal val="visible"/>
                                      </p:to>
                                    </p:set>
                                    <p:animEffect transition="in" filter="fade">
                                      <p:cBhvr>
                                        <p:cTn id="23" dur="500"/>
                                        <p:tgtEl>
                                          <p:spTgt spid="38">
                                            <p:txEl>
                                              <p:pRg st="0" end="0"/>
                                            </p:txEl>
                                          </p:spTgt>
                                        </p:tgtEl>
                                      </p:cBhvr>
                                    </p:animEffect>
                                    <p:anim calcmode="lin" valueType="num">
                                      <p:cBhvr>
                                        <p:cTn id="24" dur="500" fill="hold"/>
                                        <p:tgtEl>
                                          <p:spTgt spid="38">
                                            <p:txEl>
                                              <p:pRg st="0" end="0"/>
                                            </p:txEl>
                                          </p:spTgt>
                                        </p:tgtEl>
                                        <p:attrNameLst>
                                          <p:attrName>ppt_x</p:attrName>
                                        </p:attrNameLst>
                                      </p:cBhvr>
                                      <p:tavLst>
                                        <p:tav tm="0">
                                          <p:val>
                                            <p:strVal val="#ppt_x"/>
                                          </p:val>
                                        </p:tav>
                                        <p:tav tm="100000">
                                          <p:val>
                                            <p:strVal val="#ppt_x"/>
                                          </p:val>
                                        </p:tav>
                                      </p:tavLst>
                                    </p:anim>
                                    <p:anim calcmode="lin" valueType="num">
                                      <p:cBhvr>
                                        <p:cTn id="25" dur="500" fill="hold"/>
                                        <p:tgtEl>
                                          <p:spTgt spid="38">
                                            <p:txEl>
                                              <p:pRg st="0" end="0"/>
                                            </p:txEl>
                                          </p:spTgt>
                                        </p:tgtEl>
                                        <p:attrNameLst>
                                          <p:attrName>ppt_y</p:attrName>
                                        </p:attrNameLst>
                                      </p:cBhvr>
                                      <p:tavLst>
                                        <p:tav tm="0">
                                          <p:val>
                                            <p:strVal val="#ppt_y+.1"/>
                                          </p:val>
                                        </p:tav>
                                        <p:tav tm="100000">
                                          <p:val>
                                            <p:strVal val="#ppt_y"/>
                                          </p:val>
                                        </p:tav>
                                      </p:tavLst>
                                    </p:anim>
                                  </p:childTnLst>
                                </p:cTn>
                              </p:par>
                              <p:par>
                                <p:cTn id="26" presetID="10" presetClass="entr" presetSubtype="0" fill="hold" grpId="0" nodeType="withEffect">
                                  <p:stCondLst>
                                    <p:cond delay="800"/>
                                  </p:stCondLst>
                                  <p:childTnLst>
                                    <p:set>
                                      <p:cBhvr>
                                        <p:cTn id="27" dur="1" fill="hold">
                                          <p:stCondLst>
                                            <p:cond delay="0"/>
                                          </p:stCondLst>
                                        </p:cTn>
                                        <p:tgtEl>
                                          <p:spTgt spid="39">
                                            <p:txEl>
                                              <p:pRg st="0" end="0"/>
                                            </p:txEl>
                                          </p:spTgt>
                                        </p:tgtEl>
                                        <p:attrNameLst>
                                          <p:attrName>style.visibility</p:attrName>
                                        </p:attrNameLst>
                                      </p:cBhvr>
                                      <p:to>
                                        <p:strVal val="visible"/>
                                      </p:to>
                                    </p:set>
                                    <p:animEffect transition="in" filter="fade">
                                      <p:cBhvr>
                                        <p:cTn id="28" dur="500"/>
                                        <p:tgtEl>
                                          <p:spTgt spid="39">
                                            <p:txEl>
                                              <p:pRg st="0" end="0"/>
                                            </p:txEl>
                                          </p:spTgt>
                                        </p:tgtEl>
                                      </p:cBhvr>
                                    </p:animEffect>
                                  </p:childTnLst>
                                </p:cTn>
                              </p:par>
                            </p:childTnLst>
                          </p:cTn>
                        </p:par>
                        <p:par>
                          <p:cTn id="29" fill="hold" nodeType="afterGroup">
                            <p:stCondLst>
                              <p:cond delay="1700"/>
                            </p:stCondLst>
                            <p:childTnLst>
                              <p:par>
                                <p:cTn id="30" presetID="53" presetClass="entr" presetSubtype="16" fill="hold" grpId="0" nodeType="afterEffect">
                                  <p:stCondLst>
                                    <p:cond delay="0"/>
                                  </p:stCondLst>
                                  <p:childTnLst>
                                    <p:set>
                                      <p:cBhvr>
                                        <p:cTn id="31" dur="1" fill="hold">
                                          <p:stCondLst>
                                            <p:cond delay="0"/>
                                          </p:stCondLst>
                                        </p:cTn>
                                        <p:tgtEl>
                                          <p:spTgt spid="65"/>
                                        </p:tgtEl>
                                        <p:attrNameLst>
                                          <p:attrName>style.visibility</p:attrName>
                                        </p:attrNameLst>
                                      </p:cBhvr>
                                      <p:to>
                                        <p:strVal val="visible"/>
                                      </p:to>
                                    </p:set>
                                    <p:anim calcmode="lin" valueType="num">
                                      <p:cBhvr>
                                        <p:cTn id="32" dur="400" fill="hold"/>
                                        <p:tgtEl>
                                          <p:spTgt spid="65"/>
                                        </p:tgtEl>
                                        <p:attrNameLst>
                                          <p:attrName>ppt_w</p:attrName>
                                        </p:attrNameLst>
                                      </p:cBhvr>
                                      <p:tavLst>
                                        <p:tav tm="0">
                                          <p:val>
                                            <p:fltVal val="0"/>
                                          </p:val>
                                        </p:tav>
                                        <p:tav tm="100000">
                                          <p:val>
                                            <p:strVal val="#ppt_w"/>
                                          </p:val>
                                        </p:tav>
                                      </p:tavLst>
                                    </p:anim>
                                    <p:anim calcmode="lin" valueType="num">
                                      <p:cBhvr>
                                        <p:cTn id="33" dur="400" fill="hold"/>
                                        <p:tgtEl>
                                          <p:spTgt spid="65"/>
                                        </p:tgtEl>
                                        <p:attrNameLst>
                                          <p:attrName>ppt_h</p:attrName>
                                        </p:attrNameLst>
                                      </p:cBhvr>
                                      <p:tavLst>
                                        <p:tav tm="0">
                                          <p:val>
                                            <p:fltVal val="0"/>
                                          </p:val>
                                        </p:tav>
                                        <p:tav tm="100000">
                                          <p:val>
                                            <p:strVal val="#ppt_h"/>
                                          </p:val>
                                        </p:tav>
                                      </p:tavLst>
                                    </p:anim>
                                    <p:animEffect transition="in" filter="fade">
                                      <p:cBhvr>
                                        <p:cTn id="34" dur="400"/>
                                        <p:tgtEl>
                                          <p:spTgt spid="65"/>
                                        </p:tgtEl>
                                      </p:cBhvr>
                                    </p:animEffect>
                                  </p:childTnLst>
                                </p:cTn>
                              </p:par>
                            </p:childTnLst>
                          </p:cTn>
                        </p:par>
                        <p:par>
                          <p:cTn id="35" fill="hold" nodeType="afterGroup">
                            <p:stCondLst>
                              <p:cond delay="2100"/>
                            </p:stCondLst>
                            <p:childTnLst>
                              <p:par>
                                <p:cTn id="36" presetID="53" presetClass="entr" presetSubtype="16" fill="hold" grpId="0" nodeType="afterEffect">
                                  <p:stCondLst>
                                    <p:cond delay="0"/>
                                  </p:stCondLst>
                                  <p:childTnLst>
                                    <p:set>
                                      <p:cBhvr>
                                        <p:cTn id="37" dur="1" fill="hold">
                                          <p:stCondLst>
                                            <p:cond delay="0"/>
                                          </p:stCondLst>
                                        </p:cTn>
                                        <p:tgtEl>
                                          <p:spTgt spid="66">
                                            <p:txEl>
                                              <p:pRg st="0" end="0"/>
                                            </p:txEl>
                                          </p:spTgt>
                                        </p:tgtEl>
                                        <p:attrNameLst>
                                          <p:attrName>style.visibility</p:attrName>
                                        </p:attrNameLst>
                                      </p:cBhvr>
                                      <p:to>
                                        <p:strVal val="visible"/>
                                      </p:to>
                                    </p:set>
                                    <p:anim calcmode="lin" valueType="num">
                                      <p:cBhvr>
                                        <p:cTn id="38" dur="300" fill="hold"/>
                                        <p:tgtEl>
                                          <p:spTgt spid="66">
                                            <p:txEl>
                                              <p:pRg st="0" end="0"/>
                                            </p:txEl>
                                          </p:spTgt>
                                        </p:tgtEl>
                                        <p:attrNameLst>
                                          <p:attrName>ppt_w</p:attrName>
                                        </p:attrNameLst>
                                      </p:cBhvr>
                                      <p:tavLst>
                                        <p:tav tm="0">
                                          <p:val>
                                            <p:fltVal val="0"/>
                                          </p:val>
                                        </p:tav>
                                        <p:tav tm="100000">
                                          <p:val>
                                            <p:strVal val="#ppt_w"/>
                                          </p:val>
                                        </p:tav>
                                      </p:tavLst>
                                    </p:anim>
                                    <p:anim calcmode="lin" valueType="num">
                                      <p:cBhvr>
                                        <p:cTn id="39" dur="300" fill="hold"/>
                                        <p:tgtEl>
                                          <p:spTgt spid="66">
                                            <p:txEl>
                                              <p:pRg st="0" end="0"/>
                                            </p:txEl>
                                          </p:spTgt>
                                        </p:tgtEl>
                                        <p:attrNameLst>
                                          <p:attrName>ppt_h</p:attrName>
                                        </p:attrNameLst>
                                      </p:cBhvr>
                                      <p:tavLst>
                                        <p:tav tm="0">
                                          <p:val>
                                            <p:fltVal val="0"/>
                                          </p:val>
                                        </p:tav>
                                        <p:tav tm="100000">
                                          <p:val>
                                            <p:strVal val="#ppt_h"/>
                                          </p:val>
                                        </p:tav>
                                      </p:tavLst>
                                    </p:anim>
                                    <p:animEffect transition="in" filter="fade">
                                      <p:cBhvr>
                                        <p:cTn id="40" dur="300"/>
                                        <p:tgtEl>
                                          <p:spTgt spid="66">
                                            <p:txEl>
                                              <p:pRg st="0" end="0"/>
                                            </p:txEl>
                                          </p:spTgt>
                                        </p:tgtEl>
                                      </p:cBhvr>
                                    </p:animEffect>
                                  </p:childTnLst>
                                </p:cTn>
                              </p:par>
                              <p:par>
                                <p:cTn id="41" presetID="42" presetClass="entr" presetSubtype="0" fill="hold" grpId="0" nodeType="withEffect">
                                  <p:stCondLst>
                                    <p:cond delay="200"/>
                                  </p:stCondLst>
                                  <p:childTnLst>
                                    <p:set>
                                      <p:cBhvr>
                                        <p:cTn id="42" dur="1" fill="hold">
                                          <p:stCondLst>
                                            <p:cond delay="0"/>
                                          </p:stCondLst>
                                        </p:cTn>
                                        <p:tgtEl>
                                          <p:spTgt spid="69">
                                            <p:txEl>
                                              <p:pRg st="0" end="0"/>
                                            </p:txEl>
                                          </p:spTgt>
                                        </p:tgtEl>
                                        <p:attrNameLst>
                                          <p:attrName>style.visibility</p:attrName>
                                        </p:attrNameLst>
                                      </p:cBhvr>
                                      <p:to>
                                        <p:strVal val="visible"/>
                                      </p:to>
                                    </p:set>
                                    <p:animEffect transition="in" filter="fade">
                                      <p:cBhvr>
                                        <p:cTn id="43" dur="400"/>
                                        <p:tgtEl>
                                          <p:spTgt spid="69">
                                            <p:txEl>
                                              <p:pRg st="0" end="0"/>
                                            </p:txEl>
                                          </p:spTgt>
                                        </p:tgtEl>
                                      </p:cBhvr>
                                    </p:animEffect>
                                    <p:anim calcmode="lin" valueType="num">
                                      <p:cBhvr>
                                        <p:cTn id="44" dur="400" fill="hold"/>
                                        <p:tgtEl>
                                          <p:spTgt spid="69">
                                            <p:txEl>
                                              <p:pRg st="0" end="0"/>
                                            </p:txEl>
                                          </p:spTgt>
                                        </p:tgtEl>
                                        <p:attrNameLst>
                                          <p:attrName>ppt_x</p:attrName>
                                        </p:attrNameLst>
                                      </p:cBhvr>
                                      <p:tavLst>
                                        <p:tav tm="0">
                                          <p:val>
                                            <p:strVal val="#ppt_x"/>
                                          </p:val>
                                        </p:tav>
                                        <p:tav tm="100000">
                                          <p:val>
                                            <p:strVal val="#ppt_x"/>
                                          </p:val>
                                        </p:tav>
                                      </p:tavLst>
                                    </p:anim>
                                    <p:anim calcmode="lin" valueType="num">
                                      <p:cBhvr>
                                        <p:cTn id="45" dur="400" fill="hold"/>
                                        <p:tgtEl>
                                          <p:spTgt spid="69">
                                            <p:txEl>
                                              <p:pRg st="0" end="0"/>
                                            </p:txEl>
                                          </p:spTgt>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200"/>
                                  </p:stCondLst>
                                  <p:childTnLst>
                                    <p:set>
                                      <p:cBhvr>
                                        <p:cTn id="47" dur="1" fill="hold">
                                          <p:stCondLst>
                                            <p:cond delay="0"/>
                                          </p:stCondLst>
                                        </p:cTn>
                                        <p:tgtEl>
                                          <p:spTgt spid="71">
                                            <p:txEl>
                                              <p:pRg st="0" end="0"/>
                                            </p:txEl>
                                          </p:spTgt>
                                        </p:tgtEl>
                                        <p:attrNameLst>
                                          <p:attrName>style.visibility</p:attrName>
                                        </p:attrNameLst>
                                      </p:cBhvr>
                                      <p:to>
                                        <p:strVal val="visible"/>
                                      </p:to>
                                    </p:set>
                                    <p:animEffect transition="in" filter="fade">
                                      <p:cBhvr>
                                        <p:cTn id="48" dur="500"/>
                                        <p:tgtEl>
                                          <p:spTgt spid="71">
                                            <p:txEl>
                                              <p:pRg st="0" end="0"/>
                                            </p:txEl>
                                          </p:spTgt>
                                        </p:tgtEl>
                                      </p:cBhvr>
                                    </p:animEffect>
                                    <p:anim calcmode="lin" valueType="num">
                                      <p:cBhvr>
                                        <p:cTn id="49" dur="500" fill="hold"/>
                                        <p:tgtEl>
                                          <p:spTgt spid="71">
                                            <p:txEl>
                                              <p:pRg st="0" end="0"/>
                                            </p:txEl>
                                          </p:spTgt>
                                        </p:tgtEl>
                                        <p:attrNameLst>
                                          <p:attrName>ppt_x</p:attrName>
                                        </p:attrNameLst>
                                      </p:cBhvr>
                                      <p:tavLst>
                                        <p:tav tm="0">
                                          <p:val>
                                            <p:strVal val="#ppt_x"/>
                                          </p:val>
                                        </p:tav>
                                        <p:tav tm="100000">
                                          <p:val>
                                            <p:strVal val="#ppt_x"/>
                                          </p:val>
                                        </p:tav>
                                      </p:tavLst>
                                    </p:anim>
                                    <p:anim calcmode="lin" valueType="num">
                                      <p:cBhvr>
                                        <p:cTn id="50" dur="500" fill="hold"/>
                                        <p:tgtEl>
                                          <p:spTgt spid="71">
                                            <p:txEl>
                                              <p:pRg st="0" end="0"/>
                                            </p:txEl>
                                          </p:spTgt>
                                        </p:tgtEl>
                                        <p:attrNameLst>
                                          <p:attrName>ppt_y</p:attrName>
                                        </p:attrNameLst>
                                      </p:cBhvr>
                                      <p:tavLst>
                                        <p:tav tm="0">
                                          <p:val>
                                            <p:strVal val="#ppt_y+.1"/>
                                          </p:val>
                                        </p:tav>
                                        <p:tav tm="100000">
                                          <p:val>
                                            <p:strVal val="#ppt_y"/>
                                          </p:val>
                                        </p:tav>
                                      </p:tavLst>
                                    </p:anim>
                                  </p:childTnLst>
                                </p:cTn>
                              </p:par>
                              <p:par>
                                <p:cTn id="51" presetID="10" presetClass="entr" presetSubtype="0" fill="hold" grpId="0" nodeType="withEffect">
                                  <p:stCondLst>
                                    <p:cond delay="800"/>
                                  </p:stCondLst>
                                  <p:childTnLst>
                                    <p:set>
                                      <p:cBhvr>
                                        <p:cTn id="52" dur="1" fill="hold">
                                          <p:stCondLst>
                                            <p:cond delay="0"/>
                                          </p:stCondLst>
                                        </p:cTn>
                                        <p:tgtEl>
                                          <p:spTgt spid="92">
                                            <p:txEl>
                                              <p:pRg st="0" end="0"/>
                                            </p:txEl>
                                          </p:spTgt>
                                        </p:tgtEl>
                                        <p:attrNameLst>
                                          <p:attrName>style.visibility</p:attrName>
                                        </p:attrNameLst>
                                      </p:cBhvr>
                                      <p:to>
                                        <p:strVal val="visible"/>
                                      </p:to>
                                    </p:set>
                                    <p:animEffect transition="in" filter="fade">
                                      <p:cBhvr>
                                        <p:cTn id="53" dur="500"/>
                                        <p:tgtEl>
                                          <p:spTgt spid="92">
                                            <p:txEl>
                                              <p:pRg st="0" end="0"/>
                                            </p:txEl>
                                          </p:spTgt>
                                        </p:tgtEl>
                                      </p:cBhvr>
                                    </p:animEffect>
                                  </p:childTnLst>
                                </p:cTn>
                              </p:par>
                            </p:childTnLst>
                          </p:cTn>
                        </p:par>
                        <p:par>
                          <p:cTn id="54" fill="hold" nodeType="afterGroup">
                            <p:stCondLst>
                              <p:cond delay="3400"/>
                            </p:stCondLst>
                            <p:childTnLst>
                              <p:par>
                                <p:cTn id="55" presetID="53" presetClass="entr" presetSubtype="16" fill="hold" grpId="0" nodeType="afterEffect">
                                  <p:stCondLst>
                                    <p:cond delay="0"/>
                                  </p:stCondLst>
                                  <p:childTnLst>
                                    <p:set>
                                      <p:cBhvr>
                                        <p:cTn id="56" dur="1" fill="hold">
                                          <p:stCondLst>
                                            <p:cond delay="0"/>
                                          </p:stCondLst>
                                        </p:cTn>
                                        <p:tgtEl>
                                          <p:spTgt spid="110"/>
                                        </p:tgtEl>
                                        <p:attrNameLst>
                                          <p:attrName>style.visibility</p:attrName>
                                        </p:attrNameLst>
                                      </p:cBhvr>
                                      <p:to>
                                        <p:strVal val="visible"/>
                                      </p:to>
                                    </p:set>
                                    <p:anim calcmode="lin" valueType="num">
                                      <p:cBhvr>
                                        <p:cTn id="57" dur="400" fill="hold"/>
                                        <p:tgtEl>
                                          <p:spTgt spid="110"/>
                                        </p:tgtEl>
                                        <p:attrNameLst>
                                          <p:attrName>ppt_w</p:attrName>
                                        </p:attrNameLst>
                                      </p:cBhvr>
                                      <p:tavLst>
                                        <p:tav tm="0">
                                          <p:val>
                                            <p:fltVal val="0"/>
                                          </p:val>
                                        </p:tav>
                                        <p:tav tm="100000">
                                          <p:val>
                                            <p:strVal val="#ppt_w"/>
                                          </p:val>
                                        </p:tav>
                                      </p:tavLst>
                                    </p:anim>
                                    <p:anim calcmode="lin" valueType="num">
                                      <p:cBhvr>
                                        <p:cTn id="58" dur="400" fill="hold"/>
                                        <p:tgtEl>
                                          <p:spTgt spid="110"/>
                                        </p:tgtEl>
                                        <p:attrNameLst>
                                          <p:attrName>ppt_h</p:attrName>
                                        </p:attrNameLst>
                                      </p:cBhvr>
                                      <p:tavLst>
                                        <p:tav tm="0">
                                          <p:val>
                                            <p:fltVal val="0"/>
                                          </p:val>
                                        </p:tav>
                                        <p:tav tm="100000">
                                          <p:val>
                                            <p:strVal val="#ppt_h"/>
                                          </p:val>
                                        </p:tav>
                                      </p:tavLst>
                                    </p:anim>
                                    <p:animEffect transition="in" filter="fade">
                                      <p:cBhvr>
                                        <p:cTn id="59" dur="400"/>
                                        <p:tgtEl>
                                          <p:spTgt spid="110"/>
                                        </p:tgtEl>
                                      </p:cBhvr>
                                    </p:animEffect>
                                  </p:childTnLst>
                                </p:cTn>
                              </p:par>
                            </p:childTnLst>
                          </p:cTn>
                        </p:par>
                        <p:par>
                          <p:cTn id="60" fill="hold" nodeType="afterGroup">
                            <p:stCondLst>
                              <p:cond delay="3800"/>
                            </p:stCondLst>
                            <p:childTnLst>
                              <p:par>
                                <p:cTn id="61" presetID="53" presetClass="entr" presetSubtype="16" fill="hold" grpId="0" nodeType="afterEffect">
                                  <p:stCondLst>
                                    <p:cond delay="0"/>
                                  </p:stCondLst>
                                  <p:childTnLst>
                                    <p:set>
                                      <p:cBhvr>
                                        <p:cTn id="62" dur="1" fill="hold">
                                          <p:stCondLst>
                                            <p:cond delay="0"/>
                                          </p:stCondLst>
                                        </p:cTn>
                                        <p:tgtEl>
                                          <p:spTgt spid="111">
                                            <p:txEl>
                                              <p:pRg st="0" end="0"/>
                                            </p:txEl>
                                          </p:spTgt>
                                        </p:tgtEl>
                                        <p:attrNameLst>
                                          <p:attrName>style.visibility</p:attrName>
                                        </p:attrNameLst>
                                      </p:cBhvr>
                                      <p:to>
                                        <p:strVal val="visible"/>
                                      </p:to>
                                    </p:set>
                                    <p:anim calcmode="lin" valueType="num">
                                      <p:cBhvr>
                                        <p:cTn id="63" dur="300" fill="hold"/>
                                        <p:tgtEl>
                                          <p:spTgt spid="111">
                                            <p:txEl>
                                              <p:pRg st="0" end="0"/>
                                            </p:txEl>
                                          </p:spTgt>
                                        </p:tgtEl>
                                        <p:attrNameLst>
                                          <p:attrName>ppt_w</p:attrName>
                                        </p:attrNameLst>
                                      </p:cBhvr>
                                      <p:tavLst>
                                        <p:tav tm="0">
                                          <p:val>
                                            <p:fltVal val="0"/>
                                          </p:val>
                                        </p:tav>
                                        <p:tav tm="100000">
                                          <p:val>
                                            <p:strVal val="#ppt_w"/>
                                          </p:val>
                                        </p:tav>
                                      </p:tavLst>
                                    </p:anim>
                                    <p:anim calcmode="lin" valueType="num">
                                      <p:cBhvr>
                                        <p:cTn id="64" dur="300" fill="hold"/>
                                        <p:tgtEl>
                                          <p:spTgt spid="111">
                                            <p:txEl>
                                              <p:pRg st="0" end="0"/>
                                            </p:txEl>
                                          </p:spTgt>
                                        </p:tgtEl>
                                        <p:attrNameLst>
                                          <p:attrName>ppt_h</p:attrName>
                                        </p:attrNameLst>
                                      </p:cBhvr>
                                      <p:tavLst>
                                        <p:tav tm="0">
                                          <p:val>
                                            <p:fltVal val="0"/>
                                          </p:val>
                                        </p:tav>
                                        <p:tav tm="100000">
                                          <p:val>
                                            <p:strVal val="#ppt_h"/>
                                          </p:val>
                                        </p:tav>
                                      </p:tavLst>
                                    </p:anim>
                                    <p:animEffect transition="in" filter="fade">
                                      <p:cBhvr>
                                        <p:cTn id="65" dur="300"/>
                                        <p:tgtEl>
                                          <p:spTgt spid="111">
                                            <p:txEl>
                                              <p:pRg st="0" end="0"/>
                                            </p:txEl>
                                          </p:spTgt>
                                        </p:tgtEl>
                                      </p:cBhvr>
                                    </p:animEffect>
                                  </p:childTnLst>
                                </p:cTn>
                              </p:par>
                              <p:par>
                                <p:cTn id="66" presetID="42" presetClass="entr" presetSubtype="0" fill="hold" grpId="0" nodeType="withEffect">
                                  <p:stCondLst>
                                    <p:cond delay="200"/>
                                  </p:stCondLst>
                                  <p:childTnLst>
                                    <p:set>
                                      <p:cBhvr>
                                        <p:cTn id="67" dur="1" fill="hold">
                                          <p:stCondLst>
                                            <p:cond delay="0"/>
                                          </p:stCondLst>
                                        </p:cTn>
                                        <p:tgtEl>
                                          <p:spTgt spid="112">
                                            <p:txEl>
                                              <p:pRg st="0" end="0"/>
                                            </p:txEl>
                                          </p:spTgt>
                                        </p:tgtEl>
                                        <p:attrNameLst>
                                          <p:attrName>style.visibility</p:attrName>
                                        </p:attrNameLst>
                                      </p:cBhvr>
                                      <p:to>
                                        <p:strVal val="visible"/>
                                      </p:to>
                                    </p:set>
                                    <p:animEffect transition="in" filter="fade">
                                      <p:cBhvr>
                                        <p:cTn id="68" dur="400"/>
                                        <p:tgtEl>
                                          <p:spTgt spid="112">
                                            <p:txEl>
                                              <p:pRg st="0" end="0"/>
                                            </p:txEl>
                                          </p:spTgt>
                                        </p:tgtEl>
                                      </p:cBhvr>
                                    </p:animEffect>
                                    <p:anim calcmode="lin" valueType="num">
                                      <p:cBhvr>
                                        <p:cTn id="69" dur="400" fill="hold"/>
                                        <p:tgtEl>
                                          <p:spTgt spid="112">
                                            <p:txEl>
                                              <p:pRg st="0" end="0"/>
                                            </p:txEl>
                                          </p:spTgt>
                                        </p:tgtEl>
                                        <p:attrNameLst>
                                          <p:attrName>ppt_x</p:attrName>
                                        </p:attrNameLst>
                                      </p:cBhvr>
                                      <p:tavLst>
                                        <p:tav tm="0">
                                          <p:val>
                                            <p:strVal val="#ppt_x"/>
                                          </p:val>
                                        </p:tav>
                                        <p:tav tm="100000">
                                          <p:val>
                                            <p:strVal val="#ppt_x"/>
                                          </p:val>
                                        </p:tav>
                                      </p:tavLst>
                                    </p:anim>
                                    <p:anim calcmode="lin" valueType="num">
                                      <p:cBhvr>
                                        <p:cTn id="70" dur="400" fill="hold"/>
                                        <p:tgtEl>
                                          <p:spTgt spid="112">
                                            <p:txEl>
                                              <p:pRg st="0" end="0"/>
                                            </p:txEl>
                                          </p:spTgt>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200"/>
                                  </p:stCondLst>
                                  <p:childTnLst>
                                    <p:set>
                                      <p:cBhvr>
                                        <p:cTn id="72" dur="1" fill="hold">
                                          <p:stCondLst>
                                            <p:cond delay="0"/>
                                          </p:stCondLst>
                                        </p:cTn>
                                        <p:tgtEl>
                                          <p:spTgt spid="113">
                                            <p:txEl>
                                              <p:pRg st="0" end="0"/>
                                            </p:txEl>
                                          </p:spTgt>
                                        </p:tgtEl>
                                        <p:attrNameLst>
                                          <p:attrName>style.visibility</p:attrName>
                                        </p:attrNameLst>
                                      </p:cBhvr>
                                      <p:to>
                                        <p:strVal val="visible"/>
                                      </p:to>
                                    </p:set>
                                    <p:animEffect transition="in" filter="fade">
                                      <p:cBhvr>
                                        <p:cTn id="73" dur="500"/>
                                        <p:tgtEl>
                                          <p:spTgt spid="113">
                                            <p:txEl>
                                              <p:pRg st="0" end="0"/>
                                            </p:txEl>
                                          </p:spTgt>
                                        </p:tgtEl>
                                      </p:cBhvr>
                                    </p:animEffect>
                                    <p:anim calcmode="lin" valueType="num">
                                      <p:cBhvr>
                                        <p:cTn id="74" dur="500" fill="hold"/>
                                        <p:tgtEl>
                                          <p:spTgt spid="113">
                                            <p:txEl>
                                              <p:pRg st="0" end="0"/>
                                            </p:txEl>
                                          </p:spTgt>
                                        </p:tgtEl>
                                        <p:attrNameLst>
                                          <p:attrName>ppt_x</p:attrName>
                                        </p:attrNameLst>
                                      </p:cBhvr>
                                      <p:tavLst>
                                        <p:tav tm="0">
                                          <p:val>
                                            <p:strVal val="#ppt_x"/>
                                          </p:val>
                                        </p:tav>
                                        <p:tav tm="100000">
                                          <p:val>
                                            <p:strVal val="#ppt_x"/>
                                          </p:val>
                                        </p:tav>
                                      </p:tavLst>
                                    </p:anim>
                                    <p:anim calcmode="lin" valueType="num">
                                      <p:cBhvr>
                                        <p:cTn id="75" dur="500" fill="hold"/>
                                        <p:tgtEl>
                                          <p:spTgt spid="113">
                                            <p:txEl>
                                              <p:pRg st="0" end="0"/>
                                            </p:txEl>
                                          </p:spTgt>
                                        </p:tgtEl>
                                        <p:attrNameLst>
                                          <p:attrName>ppt_y</p:attrName>
                                        </p:attrNameLst>
                                      </p:cBhvr>
                                      <p:tavLst>
                                        <p:tav tm="0">
                                          <p:val>
                                            <p:strVal val="#ppt_y+.1"/>
                                          </p:val>
                                        </p:tav>
                                        <p:tav tm="100000">
                                          <p:val>
                                            <p:strVal val="#ppt_y"/>
                                          </p:val>
                                        </p:tav>
                                      </p:tavLst>
                                    </p:anim>
                                  </p:childTnLst>
                                </p:cTn>
                              </p:par>
                              <p:par>
                                <p:cTn id="76" presetID="10" presetClass="entr" presetSubtype="0" fill="hold" grpId="0" nodeType="withEffect">
                                  <p:stCondLst>
                                    <p:cond delay="800"/>
                                  </p:stCondLst>
                                  <p:childTnLst>
                                    <p:set>
                                      <p:cBhvr>
                                        <p:cTn id="77" dur="1" fill="hold">
                                          <p:stCondLst>
                                            <p:cond delay="0"/>
                                          </p:stCondLst>
                                        </p:cTn>
                                        <p:tgtEl>
                                          <p:spTgt spid="114">
                                            <p:txEl>
                                              <p:pRg st="0" end="0"/>
                                            </p:txEl>
                                          </p:spTgt>
                                        </p:tgtEl>
                                        <p:attrNameLst>
                                          <p:attrName>style.visibility</p:attrName>
                                        </p:attrNameLst>
                                      </p:cBhvr>
                                      <p:to>
                                        <p:strVal val="visible"/>
                                      </p:to>
                                    </p:set>
                                    <p:animEffect transition="in" filter="fade">
                                      <p:cBhvr>
                                        <p:cTn id="78" dur="500"/>
                                        <p:tgtEl>
                                          <p:spTgt spid="114">
                                            <p:txEl>
                                              <p:pRg st="0" end="0"/>
                                            </p:txEl>
                                          </p:spTgt>
                                        </p:tgtEl>
                                      </p:cBhvr>
                                    </p:animEffect>
                                  </p:childTnLst>
                                </p:cTn>
                              </p:par>
                            </p:childTnLst>
                          </p:cTn>
                        </p:par>
                        <p:par>
                          <p:cTn id="79" fill="hold" nodeType="afterGroup">
                            <p:stCondLst>
                              <p:cond delay="5100"/>
                            </p:stCondLst>
                            <p:childTnLst>
                              <p:par>
                                <p:cTn id="80" presetID="53" presetClass="entr" presetSubtype="16" fill="hold" grpId="0" nodeType="afterEffect">
                                  <p:stCondLst>
                                    <p:cond delay="0"/>
                                  </p:stCondLst>
                                  <p:childTnLst>
                                    <p:set>
                                      <p:cBhvr>
                                        <p:cTn id="81" dur="1" fill="hold">
                                          <p:stCondLst>
                                            <p:cond delay="0"/>
                                          </p:stCondLst>
                                        </p:cTn>
                                        <p:tgtEl>
                                          <p:spTgt spid="130"/>
                                        </p:tgtEl>
                                        <p:attrNameLst>
                                          <p:attrName>style.visibility</p:attrName>
                                        </p:attrNameLst>
                                      </p:cBhvr>
                                      <p:to>
                                        <p:strVal val="visible"/>
                                      </p:to>
                                    </p:set>
                                    <p:anim calcmode="lin" valueType="num">
                                      <p:cBhvr>
                                        <p:cTn id="82" dur="400" fill="hold"/>
                                        <p:tgtEl>
                                          <p:spTgt spid="130"/>
                                        </p:tgtEl>
                                        <p:attrNameLst>
                                          <p:attrName>ppt_w</p:attrName>
                                        </p:attrNameLst>
                                      </p:cBhvr>
                                      <p:tavLst>
                                        <p:tav tm="0">
                                          <p:val>
                                            <p:fltVal val="0"/>
                                          </p:val>
                                        </p:tav>
                                        <p:tav tm="100000">
                                          <p:val>
                                            <p:strVal val="#ppt_w"/>
                                          </p:val>
                                        </p:tav>
                                      </p:tavLst>
                                    </p:anim>
                                    <p:anim calcmode="lin" valueType="num">
                                      <p:cBhvr>
                                        <p:cTn id="83" dur="400" fill="hold"/>
                                        <p:tgtEl>
                                          <p:spTgt spid="130"/>
                                        </p:tgtEl>
                                        <p:attrNameLst>
                                          <p:attrName>ppt_h</p:attrName>
                                        </p:attrNameLst>
                                      </p:cBhvr>
                                      <p:tavLst>
                                        <p:tav tm="0">
                                          <p:val>
                                            <p:fltVal val="0"/>
                                          </p:val>
                                        </p:tav>
                                        <p:tav tm="100000">
                                          <p:val>
                                            <p:strVal val="#ppt_h"/>
                                          </p:val>
                                        </p:tav>
                                      </p:tavLst>
                                    </p:anim>
                                    <p:animEffect transition="in" filter="fade">
                                      <p:cBhvr>
                                        <p:cTn id="84" dur="400"/>
                                        <p:tgtEl>
                                          <p:spTgt spid="130"/>
                                        </p:tgtEl>
                                      </p:cBhvr>
                                    </p:animEffect>
                                  </p:childTnLst>
                                </p:cTn>
                              </p:par>
                            </p:childTnLst>
                          </p:cTn>
                        </p:par>
                        <p:par>
                          <p:cTn id="85" fill="hold" nodeType="afterGroup">
                            <p:stCondLst>
                              <p:cond delay="5500"/>
                            </p:stCondLst>
                            <p:childTnLst>
                              <p:par>
                                <p:cTn id="86" presetID="53" presetClass="entr" presetSubtype="16" fill="hold" grpId="0" nodeType="afterEffect">
                                  <p:stCondLst>
                                    <p:cond delay="0"/>
                                  </p:stCondLst>
                                  <p:childTnLst>
                                    <p:set>
                                      <p:cBhvr>
                                        <p:cTn id="87" dur="1" fill="hold">
                                          <p:stCondLst>
                                            <p:cond delay="0"/>
                                          </p:stCondLst>
                                        </p:cTn>
                                        <p:tgtEl>
                                          <p:spTgt spid="131">
                                            <p:txEl>
                                              <p:pRg st="0" end="0"/>
                                            </p:txEl>
                                          </p:spTgt>
                                        </p:tgtEl>
                                        <p:attrNameLst>
                                          <p:attrName>style.visibility</p:attrName>
                                        </p:attrNameLst>
                                      </p:cBhvr>
                                      <p:to>
                                        <p:strVal val="visible"/>
                                      </p:to>
                                    </p:set>
                                    <p:anim calcmode="lin" valueType="num">
                                      <p:cBhvr>
                                        <p:cTn id="88" dur="300" fill="hold"/>
                                        <p:tgtEl>
                                          <p:spTgt spid="131">
                                            <p:txEl>
                                              <p:pRg st="0" end="0"/>
                                            </p:txEl>
                                          </p:spTgt>
                                        </p:tgtEl>
                                        <p:attrNameLst>
                                          <p:attrName>ppt_w</p:attrName>
                                        </p:attrNameLst>
                                      </p:cBhvr>
                                      <p:tavLst>
                                        <p:tav tm="0">
                                          <p:val>
                                            <p:fltVal val="0"/>
                                          </p:val>
                                        </p:tav>
                                        <p:tav tm="100000">
                                          <p:val>
                                            <p:strVal val="#ppt_w"/>
                                          </p:val>
                                        </p:tav>
                                      </p:tavLst>
                                    </p:anim>
                                    <p:anim calcmode="lin" valueType="num">
                                      <p:cBhvr>
                                        <p:cTn id="89" dur="300" fill="hold"/>
                                        <p:tgtEl>
                                          <p:spTgt spid="131">
                                            <p:txEl>
                                              <p:pRg st="0" end="0"/>
                                            </p:txEl>
                                          </p:spTgt>
                                        </p:tgtEl>
                                        <p:attrNameLst>
                                          <p:attrName>ppt_h</p:attrName>
                                        </p:attrNameLst>
                                      </p:cBhvr>
                                      <p:tavLst>
                                        <p:tav tm="0">
                                          <p:val>
                                            <p:fltVal val="0"/>
                                          </p:val>
                                        </p:tav>
                                        <p:tav tm="100000">
                                          <p:val>
                                            <p:strVal val="#ppt_h"/>
                                          </p:val>
                                        </p:tav>
                                      </p:tavLst>
                                    </p:anim>
                                    <p:animEffect transition="in" filter="fade">
                                      <p:cBhvr>
                                        <p:cTn id="90" dur="300"/>
                                        <p:tgtEl>
                                          <p:spTgt spid="131">
                                            <p:txEl>
                                              <p:pRg st="0" end="0"/>
                                            </p:txEl>
                                          </p:spTgt>
                                        </p:tgtEl>
                                      </p:cBhvr>
                                    </p:animEffect>
                                  </p:childTnLst>
                                </p:cTn>
                              </p:par>
                              <p:par>
                                <p:cTn id="91" presetID="42" presetClass="entr" presetSubtype="0" fill="hold" grpId="0" nodeType="withEffect">
                                  <p:stCondLst>
                                    <p:cond delay="200"/>
                                  </p:stCondLst>
                                  <p:childTnLst>
                                    <p:set>
                                      <p:cBhvr>
                                        <p:cTn id="92" dur="1" fill="hold">
                                          <p:stCondLst>
                                            <p:cond delay="0"/>
                                          </p:stCondLst>
                                        </p:cTn>
                                        <p:tgtEl>
                                          <p:spTgt spid="136">
                                            <p:txEl>
                                              <p:pRg st="0" end="0"/>
                                            </p:txEl>
                                          </p:spTgt>
                                        </p:tgtEl>
                                        <p:attrNameLst>
                                          <p:attrName>style.visibility</p:attrName>
                                        </p:attrNameLst>
                                      </p:cBhvr>
                                      <p:to>
                                        <p:strVal val="visible"/>
                                      </p:to>
                                    </p:set>
                                    <p:animEffect transition="in" filter="fade">
                                      <p:cBhvr>
                                        <p:cTn id="93" dur="400"/>
                                        <p:tgtEl>
                                          <p:spTgt spid="136">
                                            <p:txEl>
                                              <p:pRg st="0" end="0"/>
                                            </p:txEl>
                                          </p:spTgt>
                                        </p:tgtEl>
                                      </p:cBhvr>
                                    </p:animEffect>
                                    <p:anim calcmode="lin" valueType="num">
                                      <p:cBhvr>
                                        <p:cTn id="94" dur="400" fill="hold"/>
                                        <p:tgtEl>
                                          <p:spTgt spid="136">
                                            <p:txEl>
                                              <p:pRg st="0" end="0"/>
                                            </p:txEl>
                                          </p:spTgt>
                                        </p:tgtEl>
                                        <p:attrNameLst>
                                          <p:attrName>ppt_x</p:attrName>
                                        </p:attrNameLst>
                                      </p:cBhvr>
                                      <p:tavLst>
                                        <p:tav tm="0">
                                          <p:val>
                                            <p:strVal val="#ppt_x"/>
                                          </p:val>
                                        </p:tav>
                                        <p:tav tm="100000">
                                          <p:val>
                                            <p:strVal val="#ppt_x"/>
                                          </p:val>
                                        </p:tav>
                                      </p:tavLst>
                                    </p:anim>
                                    <p:anim calcmode="lin" valueType="num">
                                      <p:cBhvr>
                                        <p:cTn id="95" dur="400" fill="hold"/>
                                        <p:tgtEl>
                                          <p:spTgt spid="136">
                                            <p:txEl>
                                              <p:pRg st="0" end="0"/>
                                            </p:txEl>
                                          </p:spTgt>
                                        </p:tgtEl>
                                        <p:attrNameLst>
                                          <p:attrName>ppt_y</p:attrName>
                                        </p:attrNameLst>
                                      </p:cBhvr>
                                      <p:tavLst>
                                        <p:tav tm="0">
                                          <p:val>
                                            <p:strVal val="#ppt_y+.1"/>
                                          </p:val>
                                        </p:tav>
                                        <p:tav tm="100000">
                                          <p:val>
                                            <p:strVal val="#ppt_y"/>
                                          </p:val>
                                        </p:tav>
                                      </p:tavLst>
                                    </p:anim>
                                  </p:childTnLst>
                                </p:cTn>
                              </p:par>
                              <p:par>
                                <p:cTn id="96" presetID="42" presetClass="entr" presetSubtype="0" fill="hold" grpId="0" nodeType="withEffect">
                                  <p:stCondLst>
                                    <p:cond delay="200"/>
                                  </p:stCondLst>
                                  <p:childTnLst>
                                    <p:set>
                                      <p:cBhvr>
                                        <p:cTn id="97" dur="1" fill="hold">
                                          <p:stCondLst>
                                            <p:cond delay="0"/>
                                          </p:stCondLst>
                                        </p:cTn>
                                        <p:tgtEl>
                                          <p:spTgt spid="139">
                                            <p:txEl>
                                              <p:pRg st="0" end="0"/>
                                            </p:txEl>
                                          </p:spTgt>
                                        </p:tgtEl>
                                        <p:attrNameLst>
                                          <p:attrName>style.visibility</p:attrName>
                                        </p:attrNameLst>
                                      </p:cBhvr>
                                      <p:to>
                                        <p:strVal val="visible"/>
                                      </p:to>
                                    </p:set>
                                    <p:animEffect transition="in" filter="fade">
                                      <p:cBhvr>
                                        <p:cTn id="98" dur="500"/>
                                        <p:tgtEl>
                                          <p:spTgt spid="139">
                                            <p:txEl>
                                              <p:pRg st="0" end="0"/>
                                            </p:txEl>
                                          </p:spTgt>
                                        </p:tgtEl>
                                      </p:cBhvr>
                                    </p:animEffect>
                                    <p:anim calcmode="lin" valueType="num">
                                      <p:cBhvr>
                                        <p:cTn id="99" dur="500" fill="hold"/>
                                        <p:tgtEl>
                                          <p:spTgt spid="139">
                                            <p:txEl>
                                              <p:pRg st="0" end="0"/>
                                            </p:txEl>
                                          </p:spTgt>
                                        </p:tgtEl>
                                        <p:attrNameLst>
                                          <p:attrName>ppt_x</p:attrName>
                                        </p:attrNameLst>
                                      </p:cBhvr>
                                      <p:tavLst>
                                        <p:tav tm="0">
                                          <p:val>
                                            <p:strVal val="#ppt_x"/>
                                          </p:val>
                                        </p:tav>
                                        <p:tav tm="100000">
                                          <p:val>
                                            <p:strVal val="#ppt_x"/>
                                          </p:val>
                                        </p:tav>
                                      </p:tavLst>
                                    </p:anim>
                                    <p:anim calcmode="lin" valueType="num">
                                      <p:cBhvr>
                                        <p:cTn id="100" dur="500" fill="hold"/>
                                        <p:tgtEl>
                                          <p:spTgt spid="139">
                                            <p:txEl>
                                              <p:pRg st="0" end="0"/>
                                            </p:txEl>
                                          </p:spTgt>
                                        </p:tgtEl>
                                        <p:attrNameLst>
                                          <p:attrName>ppt_y</p:attrName>
                                        </p:attrNameLst>
                                      </p:cBhvr>
                                      <p:tavLst>
                                        <p:tav tm="0">
                                          <p:val>
                                            <p:strVal val="#ppt_y+.1"/>
                                          </p:val>
                                        </p:tav>
                                        <p:tav tm="100000">
                                          <p:val>
                                            <p:strVal val="#ppt_y"/>
                                          </p:val>
                                        </p:tav>
                                      </p:tavLst>
                                    </p:anim>
                                  </p:childTnLst>
                                </p:cTn>
                              </p:par>
                              <p:par>
                                <p:cTn id="101" presetID="10" presetClass="entr" presetSubtype="0" fill="hold" grpId="0" nodeType="withEffect">
                                  <p:stCondLst>
                                    <p:cond delay="800"/>
                                  </p:stCondLst>
                                  <p:childTnLst>
                                    <p:set>
                                      <p:cBhvr>
                                        <p:cTn id="102" dur="1" fill="hold">
                                          <p:stCondLst>
                                            <p:cond delay="0"/>
                                          </p:stCondLst>
                                        </p:cTn>
                                        <p:tgtEl>
                                          <p:spTgt spid="140">
                                            <p:txEl>
                                              <p:pRg st="0" end="0"/>
                                            </p:txEl>
                                          </p:spTgt>
                                        </p:tgtEl>
                                        <p:attrNameLst>
                                          <p:attrName>style.visibility</p:attrName>
                                        </p:attrNameLst>
                                      </p:cBhvr>
                                      <p:to>
                                        <p:strVal val="visible"/>
                                      </p:to>
                                    </p:set>
                                    <p:animEffect transition="in" filter="fade">
                                      <p:cBhvr>
                                        <p:cTn id="103" dur="500"/>
                                        <p:tgtEl>
                                          <p:spTgt spid="140">
                                            <p:txEl>
                                              <p:pRg st="0" end="0"/>
                                            </p:txEl>
                                          </p:spTgt>
                                        </p:tgtEl>
                                      </p:cBhvr>
                                    </p:animEffect>
                                  </p:childTnLst>
                                </p:cTn>
                              </p:par>
                            </p:childTnLst>
                          </p:cTn>
                        </p:par>
                        <p:par>
                          <p:cTn id="104" fill="hold" nodeType="afterGroup">
                            <p:stCondLst>
                              <p:cond delay="6800"/>
                            </p:stCondLst>
                            <p:childTnLst>
                              <p:par>
                                <p:cTn id="105" presetID="53" presetClass="entr" presetSubtype="16" fill="hold" grpId="0" nodeType="afterEffect">
                                  <p:stCondLst>
                                    <p:cond delay="0"/>
                                  </p:stCondLst>
                                  <p:childTnLst>
                                    <p:set>
                                      <p:cBhvr>
                                        <p:cTn id="106" dur="1" fill="hold">
                                          <p:stCondLst>
                                            <p:cond delay="0"/>
                                          </p:stCondLst>
                                        </p:cTn>
                                        <p:tgtEl>
                                          <p:spTgt spid="145"/>
                                        </p:tgtEl>
                                        <p:attrNameLst>
                                          <p:attrName>style.visibility</p:attrName>
                                        </p:attrNameLst>
                                      </p:cBhvr>
                                      <p:to>
                                        <p:strVal val="visible"/>
                                      </p:to>
                                    </p:set>
                                    <p:anim calcmode="lin" valueType="num">
                                      <p:cBhvr>
                                        <p:cTn id="107" dur="400" fill="hold"/>
                                        <p:tgtEl>
                                          <p:spTgt spid="145"/>
                                        </p:tgtEl>
                                        <p:attrNameLst>
                                          <p:attrName>ppt_w</p:attrName>
                                        </p:attrNameLst>
                                      </p:cBhvr>
                                      <p:tavLst>
                                        <p:tav tm="0">
                                          <p:val>
                                            <p:fltVal val="0"/>
                                          </p:val>
                                        </p:tav>
                                        <p:tav tm="100000">
                                          <p:val>
                                            <p:strVal val="#ppt_w"/>
                                          </p:val>
                                        </p:tav>
                                      </p:tavLst>
                                    </p:anim>
                                    <p:anim calcmode="lin" valueType="num">
                                      <p:cBhvr>
                                        <p:cTn id="108" dur="400" fill="hold"/>
                                        <p:tgtEl>
                                          <p:spTgt spid="145"/>
                                        </p:tgtEl>
                                        <p:attrNameLst>
                                          <p:attrName>ppt_h</p:attrName>
                                        </p:attrNameLst>
                                      </p:cBhvr>
                                      <p:tavLst>
                                        <p:tav tm="0">
                                          <p:val>
                                            <p:fltVal val="0"/>
                                          </p:val>
                                        </p:tav>
                                        <p:tav tm="100000">
                                          <p:val>
                                            <p:strVal val="#ppt_h"/>
                                          </p:val>
                                        </p:tav>
                                      </p:tavLst>
                                    </p:anim>
                                    <p:animEffect transition="in" filter="fade">
                                      <p:cBhvr>
                                        <p:cTn id="109" dur="400"/>
                                        <p:tgtEl>
                                          <p:spTgt spid="145"/>
                                        </p:tgtEl>
                                      </p:cBhvr>
                                    </p:animEffect>
                                  </p:childTnLst>
                                </p:cTn>
                              </p:par>
                            </p:childTnLst>
                          </p:cTn>
                        </p:par>
                        <p:par>
                          <p:cTn id="110" fill="hold" nodeType="afterGroup">
                            <p:stCondLst>
                              <p:cond delay="7200"/>
                            </p:stCondLst>
                            <p:childTnLst>
                              <p:par>
                                <p:cTn id="111" presetID="53" presetClass="entr" presetSubtype="16" fill="hold" grpId="0" nodeType="afterEffect">
                                  <p:stCondLst>
                                    <p:cond delay="0"/>
                                  </p:stCondLst>
                                  <p:childTnLst>
                                    <p:set>
                                      <p:cBhvr>
                                        <p:cTn id="112" dur="1" fill="hold">
                                          <p:stCondLst>
                                            <p:cond delay="0"/>
                                          </p:stCondLst>
                                        </p:cTn>
                                        <p:tgtEl>
                                          <p:spTgt spid="146">
                                            <p:txEl>
                                              <p:pRg st="0" end="0"/>
                                            </p:txEl>
                                          </p:spTgt>
                                        </p:tgtEl>
                                        <p:attrNameLst>
                                          <p:attrName>style.visibility</p:attrName>
                                        </p:attrNameLst>
                                      </p:cBhvr>
                                      <p:to>
                                        <p:strVal val="visible"/>
                                      </p:to>
                                    </p:set>
                                    <p:anim calcmode="lin" valueType="num">
                                      <p:cBhvr>
                                        <p:cTn id="113" dur="300" fill="hold"/>
                                        <p:tgtEl>
                                          <p:spTgt spid="146">
                                            <p:txEl>
                                              <p:pRg st="0" end="0"/>
                                            </p:txEl>
                                          </p:spTgt>
                                        </p:tgtEl>
                                        <p:attrNameLst>
                                          <p:attrName>ppt_w</p:attrName>
                                        </p:attrNameLst>
                                      </p:cBhvr>
                                      <p:tavLst>
                                        <p:tav tm="0">
                                          <p:val>
                                            <p:fltVal val="0"/>
                                          </p:val>
                                        </p:tav>
                                        <p:tav tm="100000">
                                          <p:val>
                                            <p:strVal val="#ppt_w"/>
                                          </p:val>
                                        </p:tav>
                                      </p:tavLst>
                                    </p:anim>
                                    <p:anim calcmode="lin" valueType="num">
                                      <p:cBhvr>
                                        <p:cTn id="114" dur="300" fill="hold"/>
                                        <p:tgtEl>
                                          <p:spTgt spid="146">
                                            <p:txEl>
                                              <p:pRg st="0" end="0"/>
                                            </p:txEl>
                                          </p:spTgt>
                                        </p:tgtEl>
                                        <p:attrNameLst>
                                          <p:attrName>ppt_h</p:attrName>
                                        </p:attrNameLst>
                                      </p:cBhvr>
                                      <p:tavLst>
                                        <p:tav tm="0">
                                          <p:val>
                                            <p:fltVal val="0"/>
                                          </p:val>
                                        </p:tav>
                                        <p:tav tm="100000">
                                          <p:val>
                                            <p:strVal val="#ppt_h"/>
                                          </p:val>
                                        </p:tav>
                                      </p:tavLst>
                                    </p:anim>
                                    <p:animEffect transition="in" filter="fade">
                                      <p:cBhvr>
                                        <p:cTn id="115" dur="300"/>
                                        <p:tgtEl>
                                          <p:spTgt spid="146">
                                            <p:txEl>
                                              <p:pRg st="0" end="0"/>
                                            </p:txEl>
                                          </p:spTgt>
                                        </p:tgtEl>
                                      </p:cBhvr>
                                    </p:animEffect>
                                  </p:childTnLst>
                                </p:cTn>
                              </p:par>
                              <p:par>
                                <p:cTn id="116" presetID="42" presetClass="entr" presetSubtype="0" fill="hold" grpId="0" nodeType="withEffect">
                                  <p:stCondLst>
                                    <p:cond delay="200"/>
                                  </p:stCondLst>
                                  <p:childTnLst>
                                    <p:set>
                                      <p:cBhvr>
                                        <p:cTn id="117" dur="1" fill="hold">
                                          <p:stCondLst>
                                            <p:cond delay="0"/>
                                          </p:stCondLst>
                                        </p:cTn>
                                        <p:tgtEl>
                                          <p:spTgt spid="149">
                                            <p:txEl>
                                              <p:pRg st="0" end="0"/>
                                            </p:txEl>
                                          </p:spTgt>
                                        </p:tgtEl>
                                        <p:attrNameLst>
                                          <p:attrName>style.visibility</p:attrName>
                                        </p:attrNameLst>
                                      </p:cBhvr>
                                      <p:to>
                                        <p:strVal val="visible"/>
                                      </p:to>
                                    </p:set>
                                    <p:animEffect transition="in" filter="fade">
                                      <p:cBhvr>
                                        <p:cTn id="118" dur="400"/>
                                        <p:tgtEl>
                                          <p:spTgt spid="149">
                                            <p:txEl>
                                              <p:pRg st="0" end="0"/>
                                            </p:txEl>
                                          </p:spTgt>
                                        </p:tgtEl>
                                      </p:cBhvr>
                                    </p:animEffect>
                                    <p:anim calcmode="lin" valueType="num">
                                      <p:cBhvr>
                                        <p:cTn id="119" dur="400" fill="hold"/>
                                        <p:tgtEl>
                                          <p:spTgt spid="149">
                                            <p:txEl>
                                              <p:pRg st="0" end="0"/>
                                            </p:txEl>
                                          </p:spTgt>
                                        </p:tgtEl>
                                        <p:attrNameLst>
                                          <p:attrName>ppt_x</p:attrName>
                                        </p:attrNameLst>
                                      </p:cBhvr>
                                      <p:tavLst>
                                        <p:tav tm="0">
                                          <p:val>
                                            <p:strVal val="#ppt_x"/>
                                          </p:val>
                                        </p:tav>
                                        <p:tav tm="100000">
                                          <p:val>
                                            <p:strVal val="#ppt_x"/>
                                          </p:val>
                                        </p:tav>
                                      </p:tavLst>
                                    </p:anim>
                                    <p:anim calcmode="lin" valueType="num">
                                      <p:cBhvr>
                                        <p:cTn id="120" dur="400" fill="hold"/>
                                        <p:tgtEl>
                                          <p:spTgt spid="149">
                                            <p:txEl>
                                              <p:pRg st="0" end="0"/>
                                            </p:txEl>
                                          </p:spTgt>
                                        </p:tgtEl>
                                        <p:attrNameLst>
                                          <p:attrName>ppt_y</p:attrName>
                                        </p:attrNameLst>
                                      </p:cBhvr>
                                      <p:tavLst>
                                        <p:tav tm="0">
                                          <p:val>
                                            <p:strVal val="#ppt_y+.1"/>
                                          </p:val>
                                        </p:tav>
                                        <p:tav tm="100000">
                                          <p:val>
                                            <p:strVal val="#ppt_y"/>
                                          </p:val>
                                        </p:tav>
                                      </p:tavLst>
                                    </p:anim>
                                  </p:childTnLst>
                                </p:cTn>
                              </p:par>
                              <p:par>
                                <p:cTn id="121" presetID="42" presetClass="entr" presetSubtype="0" fill="hold" grpId="0" nodeType="withEffect">
                                  <p:stCondLst>
                                    <p:cond delay="200"/>
                                  </p:stCondLst>
                                  <p:childTnLst>
                                    <p:set>
                                      <p:cBhvr>
                                        <p:cTn id="122" dur="1" fill="hold">
                                          <p:stCondLst>
                                            <p:cond delay="0"/>
                                          </p:stCondLst>
                                        </p:cTn>
                                        <p:tgtEl>
                                          <p:spTgt spid="151">
                                            <p:txEl>
                                              <p:pRg st="0" end="0"/>
                                            </p:txEl>
                                          </p:spTgt>
                                        </p:tgtEl>
                                        <p:attrNameLst>
                                          <p:attrName>style.visibility</p:attrName>
                                        </p:attrNameLst>
                                      </p:cBhvr>
                                      <p:to>
                                        <p:strVal val="visible"/>
                                      </p:to>
                                    </p:set>
                                    <p:animEffect transition="in" filter="fade">
                                      <p:cBhvr>
                                        <p:cTn id="123" dur="500"/>
                                        <p:tgtEl>
                                          <p:spTgt spid="151">
                                            <p:txEl>
                                              <p:pRg st="0" end="0"/>
                                            </p:txEl>
                                          </p:spTgt>
                                        </p:tgtEl>
                                      </p:cBhvr>
                                    </p:animEffect>
                                    <p:anim calcmode="lin" valueType="num">
                                      <p:cBhvr>
                                        <p:cTn id="124" dur="500" fill="hold"/>
                                        <p:tgtEl>
                                          <p:spTgt spid="151">
                                            <p:txEl>
                                              <p:pRg st="0" end="0"/>
                                            </p:txEl>
                                          </p:spTgt>
                                        </p:tgtEl>
                                        <p:attrNameLst>
                                          <p:attrName>ppt_x</p:attrName>
                                        </p:attrNameLst>
                                      </p:cBhvr>
                                      <p:tavLst>
                                        <p:tav tm="0">
                                          <p:val>
                                            <p:strVal val="#ppt_x"/>
                                          </p:val>
                                        </p:tav>
                                        <p:tav tm="100000">
                                          <p:val>
                                            <p:strVal val="#ppt_x"/>
                                          </p:val>
                                        </p:tav>
                                      </p:tavLst>
                                    </p:anim>
                                    <p:anim calcmode="lin" valueType="num">
                                      <p:cBhvr>
                                        <p:cTn id="125" dur="500" fill="hold"/>
                                        <p:tgtEl>
                                          <p:spTgt spid="151">
                                            <p:txEl>
                                              <p:pRg st="0" end="0"/>
                                            </p:txEl>
                                          </p:spTgt>
                                        </p:tgtEl>
                                        <p:attrNameLst>
                                          <p:attrName>ppt_y</p:attrName>
                                        </p:attrNameLst>
                                      </p:cBhvr>
                                      <p:tavLst>
                                        <p:tav tm="0">
                                          <p:val>
                                            <p:strVal val="#ppt_y+.1"/>
                                          </p:val>
                                        </p:tav>
                                        <p:tav tm="100000">
                                          <p:val>
                                            <p:strVal val="#ppt_y"/>
                                          </p:val>
                                        </p:tav>
                                      </p:tavLst>
                                    </p:anim>
                                  </p:childTnLst>
                                </p:cTn>
                              </p:par>
                              <p:par>
                                <p:cTn id="126" presetID="10" presetClass="entr" presetSubtype="0" fill="hold" grpId="0" nodeType="withEffect">
                                  <p:stCondLst>
                                    <p:cond delay="800"/>
                                  </p:stCondLst>
                                  <p:childTnLst>
                                    <p:set>
                                      <p:cBhvr>
                                        <p:cTn id="127" dur="1" fill="hold">
                                          <p:stCondLst>
                                            <p:cond delay="0"/>
                                          </p:stCondLst>
                                        </p:cTn>
                                        <p:tgtEl>
                                          <p:spTgt spid="152">
                                            <p:txEl>
                                              <p:pRg st="0" end="0"/>
                                            </p:txEl>
                                          </p:spTgt>
                                        </p:tgtEl>
                                        <p:attrNameLst>
                                          <p:attrName>style.visibility</p:attrName>
                                        </p:attrNameLst>
                                      </p:cBhvr>
                                      <p:to>
                                        <p:strVal val="visible"/>
                                      </p:to>
                                    </p:set>
                                    <p:animEffect transition="in" filter="fade">
                                      <p:cBhvr>
                                        <p:cTn id="128" dur="500"/>
                                        <p:tgtEl>
                                          <p:spTgt spid="152">
                                            <p:txEl>
                                              <p:pRg st="0" end="0"/>
                                            </p:txEl>
                                          </p:spTgt>
                                        </p:tgtEl>
                                      </p:cBhvr>
                                    </p:animEffect>
                                  </p:childTnLst>
                                </p:cTn>
                              </p:par>
                            </p:childTnLst>
                          </p:cTn>
                        </p:par>
                        <p:par>
                          <p:cTn id="129" fill="hold" nodeType="afterGroup">
                            <p:stCondLst>
                              <p:cond delay="8500"/>
                            </p:stCondLst>
                            <p:childTnLst>
                              <p:par>
                                <p:cTn id="130" presetID="53" presetClass="entr" presetSubtype="16" fill="hold" grpId="0" nodeType="afterEffect">
                                  <p:stCondLst>
                                    <p:cond delay="0"/>
                                  </p:stCondLst>
                                  <p:childTnLst>
                                    <p:set>
                                      <p:cBhvr>
                                        <p:cTn id="131" dur="1" fill="hold">
                                          <p:stCondLst>
                                            <p:cond delay="0"/>
                                          </p:stCondLst>
                                        </p:cTn>
                                        <p:tgtEl>
                                          <p:spTgt spid="155"/>
                                        </p:tgtEl>
                                        <p:attrNameLst>
                                          <p:attrName>style.visibility</p:attrName>
                                        </p:attrNameLst>
                                      </p:cBhvr>
                                      <p:to>
                                        <p:strVal val="visible"/>
                                      </p:to>
                                    </p:set>
                                    <p:anim calcmode="lin" valueType="num">
                                      <p:cBhvr>
                                        <p:cTn id="132" dur="400" fill="hold"/>
                                        <p:tgtEl>
                                          <p:spTgt spid="155"/>
                                        </p:tgtEl>
                                        <p:attrNameLst>
                                          <p:attrName>ppt_w</p:attrName>
                                        </p:attrNameLst>
                                      </p:cBhvr>
                                      <p:tavLst>
                                        <p:tav tm="0">
                                          <p:val>
                                            <p:fltVal val="0"/>
                                          </p:val>
                                        </p:tav>
                                        <p:tav tm="100000">
                                          <p:val>
                                            <p:strVal val="#ppt_w"/>
                                          </p:val>
                                        </p:tav>
                                      </p:tavLst>
                                    </p:anim>
                                    <p:anim calcmode="lin" valueType="num">
                                      <p:cBhvr>
                                        <p:cTn id="133" dur="400" fill="hold"/>
                                        <p:tgtEl>
                                          <p:spTgt spid="155"/>
                                        </p:tgtEl>
                                        <p:attrNameLst>
                                          <p:attrName>ppt_h</p:attrName>
                                        </p:attrNameLst>
                                      </p:cBhvr>
                                      <p:tavLst>
                                        <p:tav tm="0">
                                          <p:val>
                                            <p:fltVal val="0"/>
                                          </p:val>
                                        </p:tav>
                                        <p:tav tm="100000">
                                          <p:val>
                                            <p:strVal val="#ppt_h"/>
                                          </p:val>
                                        </p:tav>
                                      </p:tavLst>
                                    </p:anim>
                                    <p:animEffect transition="in" filter="fade">
                                      <p:cBhvr>
                                        <p:cTn id="134" dur="400"/>
                                        <p:tgtEl>
                                          <p:spTgt spid="155"/>
                                        </p:tgtEl>
                                      </p:cBhvr>
                                    </p:animEffect>
                                  </p:childTnLst>
                                </p:cTn>
                              </p:par>
                            </p:childTnLst>
                          </p:cTn>
                        </p:par>
                        <p:par>
                          <p:cTn id="135" fill="hold" nodeType="afterGroup">
                            <p:stCondLst>
                              <p:cond delay="8900"/>
                            </p:stCondLst>
                            <p:childTnLst>
                              <p:par>
                                <p:cTn id="136" presetID="53" presetClass="entr" presetSubtype="16" fill="hold" grpId="0" nodeType="afterEffect">
                                  <p:stCondLst>
                                    <p:cond delay="0"/>
                                  </p:stCondLst>
                                  <p:childTnLst>
                                    <p:set>
                                      <p:cBhvr>
                                        <p:cTn id="137" dur="1" fill="hold">
                                          <p:stCondLst>
                                            <p:cond delay="0"/>
                                          </p:stCondLst>
                                        </p:cTn>
                                        <p:tgtEl>
                                          <p:spTgt spid="156">
                                            <p:txEl>
                                              <p:pRg st="0" end="0"/>
                                            </p:txEl>
                                          </p:spTgt>
                                        </p:tgtEl>
                                        <p:attrNameLst>
                                          <p:attrName>style.visibility</p:attrName>
                                        </p:attrNameLst>
                                      </p:cBhvr>
                                      <p:to>
                                        <p:strVal val="visible"/>
                                      </p:to>
                                    </p:set>
                                    <p:anim calcmode="lin" valueType="num">
                                      <p:cBhvr>
                                        <p:cTn id="138" dur="300" fill="hold"/>
                                        <p:tgtEl>
                                          <p:spTgt spid="156">
                                            <p:txEl>
                                              <p:pRg st="0" end="0"/>
                                            </p:txEl>
                                          </p:spTgt>
                                        </p:tgtEl>
                                        <p:attrNameLst>
                                          <p:attrName>ppt_w</p:attrName>
                                        </p:attrNameLst>
                                      </p:cBhvr>
                                      <p:tavLst>
                                        <p:tav tm="0">
                                          <p:val>
                                            <p:fltVal val="0"/>
                                          </p:val>
                                        </p:tav>
                                        <p:tav tm="100000">
                                          <p:val>
                                            <p:strVal val="#ppt_w"/>
                                          </p:val>
                                        </p:tav>
                                      </p:tavLst>
                                    </p:anim>
                                    <p:anim calcmode="lin" valueType="num">
                                      <p:cBhvr>
                                        <p:cTn id="139" dur="300" fill="hold"/>
                                        <p:tgtEl>
                                          <p:spTgt spid="156">
                                            <p:txEl>
                                              <p:pRg st="0" end="0"/>
                                            </p:txEl>
                                          </p:spTgt>
                                        </p:tgtEl>
                                        <p:attrNameLst>
                                          <p:attrName>ppt_h</p:attrName>
                                        </p:attrNameLst>
                                      </p:cBhvr>
                                      <p:tavLst>
                                        <p:tav tm="0">
                                          <p:val>
                                            <p:fltVal val="0"/>
                                          </p:val>
                                        </p:tav>
                                        <p:tav tm="100000">
                                          <p:val>
                                            <p:strVal val="#ppt_h"/>
                                          </p:val>
                                        </p:tav>
                                      </p:tavLst>
                                    </p:anim>
                                    <p:animEffect transition="in" filter="fade">
                                      <p:cBhvr>
                                        <p:cTn id="140" dur="300"/>
                                        <p:tgtEl>
                                          <p:spTgt spid="156">
                                            <p:txEl>
                                              <p:pRg st="0" end="0"/>
                                            </p:txEl>
                                          </p:spTgt>
                                        </p:tgtEl>
                                      </p:cBhvr>
                                    </p:animEffect>
                                  </p:childTnLst>
                                </p:cTn>
                              </p:par>
                              <p:par>
                                <p:cTn id="141" presetID="42" presetClass="entr" presetSubtype="0" fill="hold" grpId="0" nodeType="withEffect">
                                  <p:stCondLst>
                                    <p:cond delay="200"/>
                                  </p:stCondLst>
                                  <p:childTnLst>
                                    <p:set>
                                      <p:cBhvr>
                                        <p:cTn id="142" dur="1" fill="hold">
                                          <p:stCondLst>
                                            <p:cond delay="0"/>
                                          </p:stCondLst>
                                        </p:cTn>
                                        <p:tgtEl>
                                          <p:spTgt spid="157">
                                            <p:txEl>
                                              <p:pRg st="0" end="0"/>
                                            </p:txEl>
                                          </p:spTgt>
                                        </p:tgtEl>
                                        <p:attrNameLst>
                                          <p:attrName>style.visibility</p:attrName>
                                        </p:attrNameLst>
                                      </p:cBhvr>
                                      <p:to>
                                        <p:strVal val="visible"/>
                                      </p:to>
                                    </p:set>
                                    <p:animEffect transition="in" filter="fade">
                                      <p:cBhvr>
                                        <p:cTn id="143" dur="400"/>
                                        <p:tgtEl>
                                          <p:spTgt spid="157">
                                            <p:txEl>
                                              <p:pRg st="0" end="0"/>
                                            </p:txEl>
                                          </p:spTgt>
                                        </p:tgtEl>
                                      </p:cBhvr>
                                    </p:animEffect>
                                    <p:anim calcmode="lin" valueType="num">
                                      <p:cBhvr>
                                        <p:cTn id="144" dur="400" fill="hold"/>
                                        <p:tgtEl>
                                          <p:spTgt spid="157">
                                            <p:txEl>
                                              <p:pRg st="0" end="0"/>
                                            </p:txEl>
                                          </p:spTgt>
                                        </p:tgtEl>
                                        <p:attrNameLst>
                                          <p:attrName>ppt_x</p:attrName>
                                        </p:attrNameLst>
                                      </p:cBhvr>
                                      <p:tavLst>
                                        <p:tav tm="0">
                                          <p:val>
                                            <p:strVal val="#ppt_x"/>
                                          </p:val>
                                        </p:tav>
                                        <p:tav tm="100000">
                                          <p:val>
                                            <p:strVal val="#ppt_x"/>
                                          </p:val>
                                        </p:tav>
                                      </p:tavLst>
                                    </p:anim>
                                    <p:anim calcmode="lin" valueType="num">
                                      <p:cBhvr>
                                        <p:cTn id="145" dur="400" fill="hold"/>
                                        <p:tgtEl>
                                          <p:spTgt spid="157">
                                            <p:txEl>
                                              <p:pRg st="0" end="0"/>
                                            </p:txEl>
                                          </p:spTgt>
                                        </p:tgtEl>
                                        <p:attrNameLst>
                                          <p:attrName>ppt_y</p:attrName>
                                        </p:attrNameLst>
                                      </p:cBhvr>
                                      <p:tavLst>
                                        <p:tav tm="0">
                                          <p:val>
                                            <p:strVal val="#ppt_y+.1"/>
                                          </p:val>
                                        </p:tav>
                                        <p:tav tm="100000">
                                          <p:val>
                                            <p:strVal val="#ppt_y"/>
                                          </p:val>
                                        </p:tav>
                                      </p:tavLst>
                                    </p:anim>
                                  </p:childTnLst>
                                </p:cTn>
                              </p:par>
                              <p:par>
                                <p:cTn id="146" presetID="42" presetClass="entr" presetSubtype="0" fill="hold" grpId="0" nodeType="withEffect">
                                  <p:stCondLst>
                                    <p:cond delay="200"/>
                                  </p:stCondLst>
                                  <p:childTnLst>
                                    <p:set>
                                      <p:cBhvr>
                                        <p:cTn id="147" dur="1" fill="hold">
                                          <p:stCondLst>
                                            <p:cond delay="0"/>
                                          </p:stCondLst>
                                        </p:cTn>
                                        <p:tgtEl>
                                          <p:spTgt spid="158">
                                            <p:txEl>
                                              <p:pRg st="0" end="0"/>
                                            </p:txEl>
                                          </p:spTgt>
                                        </p:tgtEl>
                                        <p:attrNameLst>
                                          <p:attrName>style.visibility</p:attrName>
                                        </p:attrNameLst>
                                      </p:cBhvr>
                                      <p:to>
                                        <p:strVal val="visible"/>
                                      </p:to>
                                    </p:set>
                                    <p:animEffect transition="in" filter="fade">
                                      <p:cBhvr>
                                        <p:cTn id="148" dur="500"/>
                                        <p:tgtEl>
                                          <p:spTgt spid="158">
                                            <p:txEl>
                                              <p:pRg st="0" end="0"/>
                                            </p:txEl>
                                          </p:spTgt>
                                        </p:tgtEl>
                                      </p:cBhvr>
                                    </p:animEffect>
                                    <p:anim calcmode="lin" valueType="num">
                                      <p:cBhvr>
                                        <p:cTn id="149" dur="500" fill="hold"/>
                                        <p:tgtEl>
                                          <p:spTgt spid="158">
                                            <p:txEl>
                                              <p:pRg st="0" end="0"/>
                                            </p:txEl>
                                          </p:spTgt>
                                        </p:tgtEl>
                                        <p:attrNameLst>
                                          <p:attrName>ppt_x</p:attrName>
                                        </p:attrNameLst>
                                      </p:cBhvr>
                                      <p:tavLst>
                                        <p:tav tm="0">
                                          <p:val>
                                            <p:strVal val="#ppt_x"/>
                                          </p:val>
                                        </p:tav>
                                        <p:tav tm="100000">
                                          <p:val>
                                            <p:strVal val="#ppt_x"/>
                                          </p:val>
                                        </p:tav>
                                      </p:tavLst>
                                    </p:anim>
                                    <p:anim calcmode="lin" valueType="num">
                                      <p:cBhvr>
                                        <p:cTn id="150" dur="500" fill="hold"/>
                                        <p:tgtEl>
                                          <p:spTgt spid="158">
                                            <p:txEl>
                                              <p:pRg st="0" end="0"/>
                                            </p:txEl>
                                          </p:spTgt>
                                        </p:tgtEl>
                                        <p:attrNameLst>
                                          <p:attrName>ppt_y</p:attrName>
                                        </p:attrNameLst>
                                      </p:cBhvr>
                                      <p:tavLst>
                                        <p:tav tm="0">
                                          <p:val>
                                            <p:strVal val="#ppt_y+.1"/>
                                          </p:val>
                                        </p:tav>
                                        <p:tav tm="100000">
                                          <p:val>
                                            <p:strVal val="#ppt_y"/>
                                          </p:val>
                                        </p:tav>
                                      </p:tavLst>
                                    </p:anim>
                                  </p:childTnLst>
                                </p:cTn>
                              </p:par>
                              <p:par>
                                <p:cTn id="151" presetID="10" presetClass="entr" presetSubtype="0" fill="hold" grpId="0" nodeType="withEffect">
                                  <p:stCondLst>
                                    <p:cond delay="800"/>
                                  </p:stCondLst>
                                  <p:childTnLst>
                                    <p:set>
                                      <p:cBhvr>
                                        <p:cTn id="152" dur="1" fill="hold">
                                          <p:stCondLst>
                                            <p:cond delay="0"/>
                                          </p:stCondLst>
                                        </p:cTn>
                                        <p:tgtEl>
                                          <p:spTgt spid="159">
                                            <p:txEl>
                                              <p:pRg st="0" end="0"/>
                                            </p:txEl>
                                          </p:spTgt>
                                        </p:tgtEl>
                                        <p:attrNameLst>
                                          <p:attrName>style.visibility</p:attrName>
                                        </p:attrNameLst>
                                      </p:cBhvr>
                                      <p:to>
                                        <p:strVal val="visible"/>
                                      </p:to>
                                    </p:set>
                                    <p:animEffect transition="in" filter="fade">
                                      <p:cBhvr>
                                        <p:cTn id="153" dur="500"/>
                                        <p:tgtEl>
                                          <p:spTgt spid="15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3" grpId="0" build="p">
        <p:tmplLst>
          <p:tmpl lvl="1">
            <p:tnLst>
              <p:par>
                <p:cTn presetID="53" presetClass="entr" presetSubtype="16"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p:cTn dur="300" fill="hold"/>
                        <p:tgtEl>
                          <p:spTgt spid="13"/>
                        </p:tgtEl>
                        <p:attrNameLst>
                          <p:attrName>ppt_w</p:attrName>
                        </p:attrNameLst>
                      </p:cBhvr>
                      <p:tavLst>
                        <p:tav tm="0">
                          <p:val>
                            <p:fltVal val="0"/>
                          </p:val>
                        </p:tav>
                        <p:tav tm="100000">
                          <p:val>
                            <p:strVal val="#ppt_w"/>
                          </p:val>
                        </p:tav>
                      </p:tavLst>
                    </p:anim>
                    <p:anim calcmode="lin" valueType="num">
                      <p:cBhvr>
                        <p:cTn dur="300" fill="hold"/>
                        <p:tgtEl>
                          <p:spTgt spid="13"/>
                        </p:tgtEl>
                        <p:attrNameLst>
                          <p:attrName>ppt_h</p:attrName>
                        </p:attrNameLst>
                      </p:cBhvr>
                      <p:tavLst>
                        <p:tav tm="0">
                          <p:val>
                            <p:fltVal val="0"/>
                          </p:val>
                        </p:tav>
                        <p:tav tm="100000">
                          <p:val>
                            <p:strVal val="#ppt_h"/>
                          </p:val>
                        </p:tav>
                      </p:tavLst>
                    </p:anim>
                    <p:animEffect transition="in" filter="fade">
                      <p:cBhvr>
                        <p:cTn dur="300"/>
                        <p:tgtEl>
                          <p:spTgt spid="13"/>
                        </p:tgtEl>
                      </p:cBhvr>
                    </p:animEffect>
                  </p:childTnLst>
                </p:cTn>
              </p:par>
            </p:tnLst>
          </p:tmpl>
        </p:tmplLst>
      </p:bldP>
      <p:bldP spid="32" grpId="0" build="p">
        <p:tmplLst>
          <p:tmpl lvl="1">
            <p:tnLst>
              <p:par>
                <p:cTn presetID="42" presetClass="entr" presetSubtype="0" fill="hold" nodeType="withEffect">
                  <p:stCondLst>
                    <p:cond delay="200"/>
                  </p:stCondLst>
                  <p:childTnLst>
                    <p:set>
                      <p:cBhvr>
                        <p:cTn dur="1" fill="hold">
                          <p:stCondLst>
                            <p:cond delay="0"/>
                          </p:stCondLst>
                        </p:cTn>
                        <p:tgtEl>
                          <p:spTgt spid="32"/>
                        </p:tgtEl>
                        <p:attrNameLst>
                          <p:attrName>style.visibility</p:attrName>
                        </p:attrNameLst>
                      </p:cBhvr>
                      <p:to>
                        <p:strVal val="visible"/>
                      </p:to>
                    </p:set>
                    <p:animEffect transition="in" filter="fade">
                      <p:cBhvr>
                        <p:cTn dur="400"/>
                        <p:tgtEl>
                          <p:spTgt spid="32"/>
                        </p:tgtEl>
                      </p:cBhvr>
                    </p:animEffect>
                    <p:anim calcmode="lin" valueType="num">
                      <p:cBhvr>
                        <p:cTn dur="400" fill="hold"/>
                        <p:tgtEl>
                          <p:spTgt spid="32"/>
                        </p:tgtEl>
                        <p:attrNameLst>
                          <p:attrName>ppt_x</p:attrName>
                        </p:attrNameLst>
                      </p:cBhvr>
                      <p:tavLst>
                        <p:tav tm="0">
                          <p:val>
                            <p:strVal val="#ppt_x"/>
                          </p:val>
                        </p:tav>
                        <p:tav tm="100000">
                          <p:val>
                            <p:strVal val="#ppt_x"/>
                          </p:val>
                        </p:tav>
                      </p:tavLst>
                    </p:anim>
                    <p:anim calcmode="lin" valueType="num">
                      <p:cBhvr>
                        <p:cTn dur="400" fill="hold"/>
                        <p:tgtEl>
                          <p:spTgt spid="32"/>
                        </p:tgtEl>
                        <p:attrNameLst>
                          <p:attrName>ppt_y</p:attrName>
                        </p:attrNameLst>
                      </p:cBhvr>
                      <p:tavLst>
                        <p:tav tm="0">
                          <p:val>
                            <p:strVal val="#ppt_y+.1"/>
                          </p:val>
                        </p:tav>
                        <p:tav tm="100000">
                          <p:val>
                            <p:strVal val="#ppt_y"/>
                          </p:val>
                        </p:tav>
                      </p:tavLst>
                    </p:anim>
                  </p:childTnLst>
                </p:cTn>
              </p:par>
            </p:tnLst>
          </p:tmpl>
        </p:tmplLst>
      </p:bldP>
      <p:bldP spid="38" grpId="0" build="p">
        <p:tmplLst>
          <p:tmpl lvl="1">
            <p:tnLst>
              <p:par>
                <p:cTn presetID="42" presetClass="entr" presetSubtype="0" fill="hold" nodeType="withEffect">
                  <p:stCondLst>
                    <p:cond delay="20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anim calcmode="lin" valueType="num">
                      <p:cBhvr>
                        <p:cTn dur="500" fill="hold"/>
                        <p:tgtEl>
                          <p:spTgt spid="38"/>
                        </p:tgtEl>
                        <p:attrNameLst>
                          <p:attrName>ppt_x</p:attrName>
                        </p:attrNameLst>
                      </p:cBhvr>
                      <p:tavLst>
                        <p:tav tm="0">
                          <p:val>
                            <p:strVal val="#ppt_x"/>
                          </p:val>
                        </p:tav>
                        <p:tav tm="100000">
                          <p:val>
                            <p:strVal val="#ppt_x"/>
                          </p:val>
                        </p:tav>
                      </p:tavLst>
                    </p:anim>
                    <p:anim calcmode="lin" valueType="num">
                      <p:cBhvr>
                        <p:cTn dur="500" fill="hold"/>
                        <p:tgtEl>
                          <p:spTgt spid="38"/>
                        </p:tgtEl>
                        <p:attrNameLst>
                          <p:attrName>ppt_y</p:attrName>
                        </p:attrNameLst>
                      </p:cBhvr>
                      <p:tavLst>
                        <p:tav tm="0">
                          <p:val>
                            <p:strVal val="#ppt_y+.1"/>
                          </p:val>
                        </p:tav>
                        <p:tav tm="100000">
                          <p:val>
                            <p:strVal val="#ppt_y"/>
                          </p:val>
                        </p:tav>
                      </p:tavLst>
                    </p:anim>
                  </p:childTnLst>
                </p:cTn>
              </p:par>
            </p:tnLst>
          </p:tmpl>
        </p:tmplLst>
      </p:bldP>
      <p:bldP spid="39" grpId="0" build="p">
        <p:tmplLst>
          <p:tmpl lvl="1">
            <p:tnLst>
              <p:par>
                <p:cTn presetID="10" presetClass="entr" presetSubtype="0" fill="hold" nodeType="withEffect">
                  <p:stCondLst>
                    <p:cond delay="80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P spid="65" grpId="0" animBg="1"/>
      <p:bldP spid="66" grpId="0" build="p">
        <p:tmplLst>
          <p:tmpl lvl="1">
            <p:tnLst>
              <p:par>
                <p:cTn presetID="53" presetClass="entr" presetSubtype="16" fill="hold" nodeType="afterEffect">
                  <p:stCondLst>
                    <p:cond delay="0"/>
                  </p:stCondLst>
                  <p:childTnLst>
                    <p:set>
                      <p:cBhvr>
                        <p:cTn dur="1" fill="hold">
                          <p:stCondLst>
                            <p:cond delay="0"/>
                          </p:stCondLst>
                        </p:cTn>
                        <p:tgtEl>
                          <p:spTgt spid="66"/>
                        </p:tgtEl>
                        <p:attrNameLst>
                          <p:attrName>style.visibility</p:attrName>
                        </p:attrNameLst>
                      </p:cBhvr>
                      <p:to>
                        <p:strVal val="visible"/>
                      </p:to>
                    </p:set>
                    <p:anim calcmode="lin" valueType="num">
                      <p:cBhvr>
                        <p:cTn dur="300" fill="hold"/>
                        <p:tgtEl>
                          <p:spTgt spid="66"/>
                        </p:tgtEl>
                        <p:attrNameLst>
                          <p:attrName>ppt_w</p:attrName>
                        </p:attrNameLst>
                      </p:cBhvr>
                      <p:tavLst>
                        <p:tav tm="0">
                          <p:val>
                            <p:fltVal val="0"/>
                          </p:val>
                        </p:tav>
                        <p:tav tm="100000">
                          <p:val>
                            <p:strVal val="#ppt_w"/>
                          </p:val>
                        </p:tav>
                      </p:tavLst>
                    </p:anim>
                    <p:anim calcmode="lin" valueType="num">
                      <p:cBhvr>
                        <p:cTn dur="300" fill="hold"/>
                        <p:tgtEl>
                          <p:spTgt spid="66"/>
                        </p:tgtEl>
                        <p:attrNameLst>
                          <p:attrName>ppt_h</p:attrName>
                        </p:attrNameLst>
                      </p:cBhvr>
                      <p:tavLst>
                        <p:tav tm="0">
                          <p:val>
                            <p:fltVal val="0"/>
                          </p:val>
                        </p:tav>
                        <p:tav tm="100000">
                          <p:val>
                            <p:strVal val="#ppt_h"/>
                          </p:val>
                        </p:tav>
                      </p:tavLst>
                    </p:anim>
                    <p:animEffect transition="in" filter="fade">
                      <p:cBhvr>
                        <p:cTn dur="300"/>
                        <p:tgtEl>
                          <p:spTgt spid="66"/>
                        </p:tgtEl>
                      </p:cBhvr>
                    </p:animEffect>
                  </p:childTnLst>
                </p:cTn>
              </p:par>
            </p:tnLst>
          </p:tmpl>
        </p:tmplLst>
      </p:bldP>
      <p:bldP spid="69" grpId="0" build="p">
        <p:tmplLst>
          <p:tmpl lvl="1">
            <p:tnLst>
              <p:par>
                <p:cTn presetID="42" presetClass="entr" presetSubtype="0" fill="hold" nodeType="withEffect">
                  <p:stCondLst>
                    <p:cond delay="200"/>
                  </p:stCondLst>
                  <p:childTnLst>
                    <p:set>
                      <p:cBhvr>
                        <p:cTn dur="1" fill="hold">
                          <p:stCondLst>
                            <p:cond delay="0"/>
                          </p:stCondLst>
                        </p:cTn>
                        <p:tgtEl>
                          <p:spTgt spid="69"/>
                        </p:tgtEl>
                        <p:attrNameLst>
                          <p:attrName>style.visibility</p:attrName>
                        </p:attrNameLst>
                      </p:cBhvr>
                      <p:to>
                        <p:strVal val="visible"/>
                      </p:to>
                    </p:set>
                    <p:animEffect transition="in" filter="fade">
                      <p:cBhvr>
                        <p:cTn dur="400"/>
                        <p:tgtEl>
                          <p:spTgt spid="69"/>
                        </p:tgtEl>
                      </p:cBhvr>
                    </p:animEffect>
                    <p:anim calcmode="lin" valueType="num">
                      <p:cBhvr>
                        <p:cTn dur="400" fill="hold"/>
                        <p:tgtEl>
                          <p:spTgt spid="69"/>
                        </p:tgtEl>
                        <p:attrNameLst>
                          <p:attrName>ppt_x</p:attrName>
                        </p:attrNameLst>
                      </p:cBhvr>
                      <p:tavLst>
                        <p:tav tm="0">
                          <p:val>
                            <p:strVal val="#ppt_x"/>
                          </p:val>
                        </p:tav>
                        <p:tav tm="100000">
                          <p:val>
                            <p:strVal val="#ppt_x"/>
                          </p:val>
                        </p:tav>
                      </p:tavLst>
                    </p:anim>
                    <p:anim calcmode="lin" valueType="num">
                      <p:cBhvr>
                        <p:cTn dur="400" fill="hold"/>
                        <p:tgtEl>
                          <p:spTgt spid="69"/>
                        </p:tgtEl>
                        <p:attrNameLst>
                          <p:attrName>ppt_y</p:attrName>
                        </p:attrNameLst>
                      </p:cBhvr>
                      <p:tavLst>
                        <p:tav tm="0">
                          <p:val>
                            <p:strVal val="#ppt_y+.1"/>
                          </p:val>
                        </p:tav>
                        <p:tav tm="100000">
                          <p:val>
                            <p:strVal val="#ppt_y"/>
                          </p:val>
                        </p:tav>
                      </p:tavLst>
                    </p:anim>
                  </p:childTnLst>
                </p:cTn>
              </p:par>
            </p:tnLst>
          </p:tmpl>
        </p:tmplLst>
      </p:bldP>
      <p:bldP spid="71" grpId="0" build="p">
        <p:tmplLst>
          <p:tmpl lvl="1">
            <p:tnLst>
              <p:par>
                <p:cTn presetID="42" presetClass="entr" presetSubtype="0" fill="hold" nodeType="withEffect">
                  <p:stCondLst>
                    <p:cond delay="200"/>
                  </p:stCondLst>
                  <p:childTnLst>
                    <p:set>
                      <p:cBhvr>
                        <p:cTn dur="1" fill="hold">
                          <p:stCondLst>
                            <p:cond delay="0"/>
                          </p:stCondLst>
                        </p:cTn>
                        <p:tgtEl>
                          <p:spTgt spid="71"/>
                        </p:tgtEl>
                        <p:attrNameLst>
                          <p:attrName>style.visibility</p:attrName>
                        </p:attrNameLst>
                      </p:cBhvr>
                      <p:to>
                        <p:strVal val="visible"/>
                      </p:to>
                    </p:set>
                    <p:animEffect transition="in" filter="fade">
                      <p:cBhvr>
                        <p:cTn dur="500"/>
                        <p:tgtEl>
                          <p:spTgt spid="71"/>
                        </p:tgtEl>
                      </p:cBhvr>
                    </p:animEffect>
                    <p:anim calcmode="lin" valueType="num">
                      <p:cBhvr>
                        <p:cTn dur="500" fill="hold"/>
                        <p:tgtEl>
                          <p:spTgt spid="71"/>
                        </p:tgtEl>
                        <p:attrNameLst>
                          <p:attrName>ppt_x</p:attrName>
                        </p:attrNameLst>
                      </p:cBhvr>
                      <p:tavLst>
                        <p:tav tm="0">
                          <p:val>
                            <p:strVal val="#ppt_x"/>
                          </p:val>
                        </p:tav>
                        <p:tav tm="100000">
                          <p:val>
                            <p:strVal val="#ppt_x"/>
                          </p:val>
                        </p:tav>
                      </p:tavLst>
                    </p:anim>
                    <p:anim calcmode="lin" valueType="num">
                      <p:cBhvr>
                        <p:cTn dur="500" fill="hold"/>
                        <p:tgtEl>
                          <p:spTgt spid="71"/>
                        </p:tgtEl>
                        <p:attrNameLst>
                          <p:attrName>ppt_y</p:attrName>
                        </p:attrNameLst>
                      </p:cBhvr>
                      <p:tavLst>
                        <p:tav tm="0">
                          <p:val>
                            <p:strVal val="#ppt_y+.1"/>
                          </p:val>
                        </p:tav>
                        <p:tav tm="100000">
                          <p:val>
                            <p:strVal val="#ppt_y"/>
                          </p:val>
                        </p:tav>
                      </p:tavLst>
                    </p:anim>
                  </p:childTnLst>
                </p:cTn>
              </p:par>
            </p:tnLst>
          </p:tmpl>
        </p:tmplLst>
      </p:bldP>
      <p:bldP spid="92" grpId="0" build="p">
        <p:tmplLst>
          <p:tmpl lvl="1">
            <p:tnLst>
              <p:par>
                <p:cTn presetID="10" presetClass="entr" presetSubtype="0" fill="hold" nodeType="withEffect">
                  <p:stCondLst>
                    <p:cond delay="800"/>
                  </p:stCondLst>
                  <p:childTnLst>
                    <p:set>
                      <p:cBhvr>
                        <p:cTn dur="1" fill="hold">
                          <p:stCondLst>
                            <p:cond delay="0"/>
                          </p:stCondLst>
                        </p:cTn>
                        <p:tgtEl>
                          <p:spTgt spid="92"/>
                        </p:tgtEl>
                        <p:attrNameLst>
                          <p:attrName>style.visibility</p:attrName>
                        </p:attrNameLst>
                      </p:cBhvr>
                      <p:to>
                        <p:strVal val="visible"/>
                      </p:to>
                    </p:set>
                    <p:animEffect transition="in" filter="fade">
                      <p:cBhvr>
                        <p:cTn dur="500"/>
                        <p:tgtEl>
                          <p:spTgt spid="92"/>
                        </p:tgtEl>
                      </p:cBhvr>
                    </p:animEffect>
                  </p:childTnLst>
                </p:cTn>
              </p:par>
            </p:tnLst>
          </p:tmpl>
        </p:tmplLst>
      </p:bldP>
      <p:bldP spid="110" grpId="0" animBg="1"/>
      <p:bldP spid="111" grpId="0" build="p">
        <p:tmplLst>
          <p:tmpl lvl="1">
            <p:tnLst>
              <p:par>
                <p:cTn presetID="53" presetClass="entr" presetSubtype="16" fill="hold" nodeType="afterEffect">
                  <p:stCondLst>
                    <p:cond delay="0"/>
                  </p:stCondLst>
                  <p:childTnLst>
                    <p:set>
                      <p:cBhvr>
                        <p:cTn dur="1" fill="hold">
                          <p:stCondLst>
                            <p:cond delay="0"/>
                          </p:stCondLst>
                        </p:cTn>
                        <p:tgtEl>
                          <p:spTgt spid="111"/>
                        </p:tgtEl>
                        <p:attrNameLst>
                          <p:attrName>style.visibility</p:attrName>
                        </p:attrNameLst>
                      </p:cBhvr>
                      <p:to>
                        <p:strVal val="visible"/>
                      </p:to>
                    </p:set>
                    <p:anim calcmode="lin" valueType="num">
                      <p:cBhvr>
                        <p:cTn dur="300" fill="hold"/>
                        <p:tgtEl>
                          <p:spTgt spid="111"/>
                        </p:tgtEl>
                        <p:attrNameLst>
                          <p:attrName>ppt_w</p:attrName>
                        </p:attrNameLst>
                      </p:cBhvr>
                      <p:tavLst>
                        <p:tav tm="0">
                          <p:val>
                            <p:fltVal val="0"/>
                          </p:val>
                        </p:tav>
                        <p:tav tm="100000">
                          <p:val>
                            <p:strVal val="#ppt_w"/>
                          </p:val>
                        </p:tav>
                      </p:tavLst>
                    </p:anim>
                    <p:anim calcmode="lin" valueType="num">
                      <p:cBhvr>
                        <p:cTn dur="300" fill="hold"/>
                        <p:tgtEl>
                          <p:spTgt spid="111"/>
                        </p:tgtEl>
                        <p:attrNameLst>
                          <p:attrName>ppt_h</p:attrName>
                        </p:attrNameLst>
                      </p:cBhvr>
                      <p:tavLst>
                        <p:tav tm="0">
                          <p:val>
                            <p:fltVal val="0"/>
                          </p:val>
                        </p:tav>
                        <p:tav tm="100000">
                          <p:val>
                            <p:strVal val="#ppt_h"/>
                          </p:val>
                        </p:tav>
                      </p:tavLst>
                    </p:anim>
                    <p:animEffect transition="in" filter="fade">
                      <p:cBhvr>
                        <p:cTn dur="300"/>
                        <p:tgtEl>
                          <p:spTgt spid="111"/>
                        </p:tgtEl>
                      </p:cBhvr>
                    </p:animEffect>
                  </p:childTnLst>
                </p:cTn>
              </p:par>
            </p:tnLst>
          </p:tmpl>
        </p:tmplLst>
      </p:bldP>
      <p:bldP spid="112" grpId="0" build="p">
        <p:tmplLst>
          <p:tmpl lvl="1">
            <p:tnLst>
              <p:par>
                <p:cTn presetID="42" presetClass="entr" presetSubtype="0" fill="hold" nodeType="withEffect">
                  <p:stCondLst>
                    <p:cond delay="200"/>
                  </p:stCondLst>
                  <p:childTnLst>
                    <p:set>
                      <p:cBhvr>
                        <p:cTn dur="1" fill="hold">
                          <p:stCondLst>
                            <p:cond delay="0"/>
                          </p:stCondLst>
                        </p:cTn>
                        <p:tgtEl>
                          <p:spTgt spid="112"/>
                        </p:tgtEl>
                        <p:attrNameLst>
                          <p:attrName>style.visibility</p:attrName>
                        </p:attrNameLst>
                      </p:cBhvr>
                      <p:to>
                        <p:strVal val="visible"/>
                      </p:to>
                    </p:set>
                    <p:animEffect transition="in" filter="fade">
                      <p:cBhvr>
                        <p:cTn dur="400"/>
                        <p:tgtEl>
                          <p:spTgt spid="112"/>
                        </p:tgtEl>
                      </p:cBhvr>
                    </p:animEffect>
                    <p:anim calcmode="lin" valueType="num">
                      <p:cBhvr>
                        <p:cTn dur="400" fill="hold"/>
                        <p:tgtEl>
                          <p:spTgt spid="112"/>
                        </p:tgtEl>
                        <p:attrNameLst>
                          <p:attrName>ppt_x</p:attrName>
                        </p:attrNameLst>
                      </p:cBhvr>
                      <p:tavLst>
                        <p:tav tm="0">
                          <p:val>
                            <p:strVal val="#ppt_x"/>
                          </p:val>
                        </p:tav>
                        <p:tav tm="100000">
                          <p:val>
                            <p:strVal val="#ppt_x"/>
                          </p:val>
                        </p:tav>
                      </p:tavLst>
                    </p:anim>
                    <p:anim calcmode="lin" valueType="num">
                      <p:cBhvr>
                        <p:cTn dur="400" fill="hold"/>
                        <p:tgtEl>
                          <p:spTgt spid="112"/>
                        </p:tgtEl>
                        <p:attrNameLst>
                          <p:attrName>ppt_y</p:attrName>
                        </p:attrNameLst>
                      </p:cBhvr>
                      <p:tavLst>
                        <p:tav tm="0">
                          <p:val>
                            <p:strVal val="#ppt_y+.1"/>
                          </p:val>
                        </p:tav>
                        <p:tav tm="100000">
                          <p:val>
                            <p:strVal val="#ppt_y"/>
                          </p:val>
                        </p:tav>
                      </p:tavLst>
                    </p:anim>
                  </p:childTnLst>
                </p:cTn>
              </p:par>
            </p:tnLst>
          </p:tmpl>
        </p:tmplLst>
      </p:bldP>
      <p:bldP spid="113" grpId="0" build="p">
        <p:tmplLst>
          <p:tmpl lvl="1">
            <p:tnLst>
              <p:par>
                <p:cTn presetID="42" presetClass="entr" presetSubtype="0" fill="hold" nodeType="withEffect">
                  <p:stCondLst>
                    <p:cond delay="200"/>
                  </p:stCondLst>
                  <p:childTnLst>
                    <p:set>
                      <p:cBhvr>
                        <p:cTn dur="1" fill="hold">
                          <p:stCondLst>
                            <p:cond delay="0"/>
                          </p:stCondLst>
                        </p:cTn>
                        <p:tgtEl>
                          <p:spTgt spid="113"/>
                        </p:tgtEl>
                        <p:attrNameLst>
                          <p:attrName>style.visibility</p:attrName>
                        </p:attrNameLst>
                      </p:cBhvr>
                      <p:to>
                        <p:strVal val="visible"/>
                      </p:to>
                    </p:set>
                    <p:animEffect transition="in" filter="fade">
                      <p:cBhvr>
                        <p:cTn dur="500"/>
                        <p:tgtEl>
                          <p:spTgt spid="113"/>
                        </p:tgtEl>
                      </p:cBhvr>
                    </p:animEffect>
                    <p:anim calcmode="lin" valueType="num">
                      <p:cBhvr>
                        <p:cTn dur="500" fill="hold"/>
                        <p:tgtEl>
                          <p:spTgt spid="113"/>
                        </p:tgtEl>
                        <p:attrNameLst>
                          <p:attrName>ppt_x</p:attrName>
                        </p:attrNameLst>
                      </p:cBhvr>
                      <p:tavLst>
                        <p:tav tm="0">
                          <p:val>
                            <p:strVal val="#ppt_x"/>
                          </p:val>
                        </p:tav>
                        <p:tav tm="100000">
                          <p:val>
                            <p:strVal val="#ppt_x"/>
                          </p:val>
                        </p:tav>
                      </p:tavLst>
                    </p:anim>
                    <p:anim calcmode="lin" valueType="num">
                      <p:cBhvr>
                        <p:cTn dur="500" fill="hold"/>
                        <p:tgtEl>
                          <p:spTgt spid="113"/>
                        </p:tgtEl>
                        <p:attrNameLst>
                          <p:attrName>ppt_y</p:attrName>
                        </p:attrNameLst>
                      </p:cBhvr>
                      <p:tavLst>
                        <p:tav tm="0">
                          <p:val>
                            <p:strVal val="#ppt_y+.1"/>
                          </p:val>
                        </p:tav>
                        <p:tav tm="100000">
                          <p:val>
                            <p:strVal val="#ppt_y"/>
                          </p:val>
                        </p:tav>
                      </p:tavLst>
                    </p:anim>
                  </p:childTnLst>
                </p:cTn>
              </p:par>
            </p:tnLst>
          </p:tmpl>
        </p:tmplLst>
      </p:bldP>
      <p:bldP spid="114" grpId="0" build="p">
        <p:tmplLst>
          <p:tmpl lvl="1">
            <p:tnLst>
              <p:par>
                <p:cTn presetID="10" presetClass="entr" presetSubtype="0" fill="hold" nodeType="withEffect">
                  <p:stCondLst>
                    <p:cond delay="800"/>
                  </p:stCondLst>
                  <p:childTnLst>
                    <p:set>
                      <p:cBhvr>
                        <p:cTn dur="1" fill="hold">
                          <p:stCondLst>
                            <p:cond delay="0"/>
                          </p:stCondLst>
                        </p:cTn>
                        <p:tgtEl>
                          <p:spTgt spid="114"/>
                        </p:tgtEl>
                        <p:attrNameLst>
                          <p:attrName>style.visibility</p:attrName>
                        </p:attrNameLst>
                      </p:cBhvr>
                      <p:to>
                        <p:strVal val="visible"/>
                      </p:to>
                    </p:set>
                    <p:animEffect transition="in" filter="fade">
                      <p:cBhvr>
                        <p:cTn dur="500"/>
                        <p:tgtEl>
                          <p:spTgt spid="114"/>
                        </p:tgtEl>
                      </p:cBhvr>
                    </p:animEffect>
                  </p:childTnLst>
                </p:cTn>
              </p:par>
            </p:tnLst>
          </p:tmpl>
        </p:tmplLst>
      </p:bldP>
      <p:bldP spid="130" grpId="0" animBg="1"/>
      <p:bldP spid="131" grpId="0" build="p">
        <p:tmplLst>
          <p:tmpl lvl="1">
            <p:tnLst>
              <p:par>
                <p:cTn presetID="53" presetClass="entr" presetSubtype="16" fill="hold" nodeType="afterEffect">
                  <p:stCondLst>
                    <p:cond delay="0"/>
                  </p:stCondLst>
                  <p:childTnLst>
                    <p:set>
                      <p:cBhvr>
                        <p:cTn dur="1" fill="hold">
                          <p:stCondLst>
                            <p:cond delay="0"/>
                          </p:stCondLst>
                        </p:cTn>
                        <p:tgtEl>
                          <p:spTgt spid="131"/>
                        </p:tgtEl>
                        <p:attrNameLst>
                          <p:attrName>style.visibility</p:attrName>
                        </p:attrNameLst>
                      </p:cBhvr>
                      <p:to>
                        <p:strVal val="visible"/>
                      </p:to>
                    </p:set>
                    <p:anim calcmode="lin" valueType="num">
                      <p:cBhvr>
                        <p:cTn dur="300" fill="hold"/>
                        <p:tgtEl>
                          <p:spTgt spid="131"/>
                        </p:tgtEl>
                        <p:attrNameLst>
                          <p:attrName>ppt_w</p:attrName>
                        </p:attrNameLst>
                      </p:cBhvr>
                      <p:tavLst>
                        <p:tav tm="0">
                          <p:val>
                            <p:fltVal val="0"/>
                          </p:val>
                        </p:tav>
                        <p:tav tm="100000">
                          <p:val>
                            <p:strVal val="#ppt_w"/>
                          </p:val>
                        </p:tav>
                      </p:tavLst>
                    </p:anim>
                    <p:anim calcmode="lin" valueType="num">
                      <p:cBhvr>
                        <p:cTn dur="300" fill="hold"/>
                        <p:tgtEl>
                          <p:spTgt spid="131"/>
                        </p:tgtEl>
                        <p:attrNameLst>
                          <p:attrName>ppt_h</p:attrName>
                        </p:attrNameLst>
                      </p:cBhvr>
                      <p:tavLst>
                        <p:tav tm="0">
                          <p:val>
                            <p:fltVal val="0"/>
                          </p:val>
                        </p:tav>
                        <p:tav tm="100000">
                          <p:val>
                            <p:strVal val="#ppt_h"/>
                          </p:val>
                        </p:tav>
                      </p:tavLst>
                    </p:anim>
                    <p:animEffect transition="in" filter="fade">
                      <p:cBhvr>
                        <p:cTn dur="300"/>
                        <p:tgtEl>
                          <p:spTgt spid="131"/>
                        </p:tgtEl>
                      </p:cBhvr>
                    </p:animEffect>
                  </p:childTnLst>
                </p:cTn>
              </p:par>
            </p:tnLst>
          </p:tmpl>
        </p:tmplLst>
      </p:bldP>
      <p:bldP spid="136" grpId="0" build="p">
        <p:tmplLst>
          <p:tmpl lvl="1">
            <p:tnLst>
              <p:par>
                <p:cTn presetID="42" presetClass="entr" presetSubtype="0" fill="hold" nodeType="withEffect">
                  <p:stCondLst>
                    <p:cond delay="200"/>
                  </p:stCondLst>
                  <p:childTnLst>
                    <p:set>
                      <p:cBhvr>
                        <p:cTn dur="1" fill="hold">
                          <p:stCondLst>
                            <p:cond delay="0"/>
                          </p:stCondLst>
                        </p:cTn>
                        <p:tgtEl>
                          <p:spTgt spid="136"/>
                        </p:tgtEl>
                        <p:attrNameLst>
                          <p:attrName>style.visibility</p:attrName>
                        </p:attrNameLst>
                      </p:cBhvr>
                      <p:to>
                        <p:strVal val="visible"/>
                      </p:to>
                    </p:set>
                    <p:animEffect transition="in" filter="fade">
                      <p:cBhvr>
                        <p:cTn dur="400"/>
                        <p:tgtEl>
                          <p:spTgt spid="136"/>
                        </p:tgtEl>
                      </p:cBhvr>
                    </p:animEffect>
                    <p:anim calcmode="lin" valueType="num">
                      <p:cBhvr>
                        <p:cTn dur="400" fill="hold"/>
                        <p:tgtEl>
                          <p:spTgt spid="136"/>
                        </p:tgtEl>
                        <p:attrNameLst>
                          <p:attrName>ppt_x</p:attrName>
                        </p:attrNameLst>
                      </p:cBhvr>
                      <p:tavLst>
                        <p:tav tm="0">
                          <p:val>
                            <p:strVal val="#ppt_x"/>
                          </p:val>
                        </p:tav>
                        <p:tav tm="100000">
                          <p:val>
                            <p:strVal val="#ppt_x"/>
                          </p:val>
                        </p:tav>
                      </p:tavLst>
                    </p:anim>
                    <p:anim calcmode="lin" valueType="num">
                      <p:cBhvr>
                        <p:cTn dur="400" fill="hold"/>
                        <p:tgtEl>
                          <p:spTgt spid="136"/>
                        </p:tgtEl>
                        <p:attrNameLst>
                          <p:attrName>ppt_y</p:attrName>
                        </p:attrNameLst>
                      </p:cBhvr>
                      <p:tavLst>
                        <p:tav tm="0">
                          <p:val>
                            <p:strVal val="#ppt_y+.1"/>
                          </p:val>
                        </p:tav>
                        <p:tav tm="100000">
                          <p:val>
                            <p:strVal val="#ppt_y"/>
                          </p:val>
                        </p:tav>
                      </p:tavLst>
                    </p:anim>
                  </p:childTnLst>
                </p:cTn>
              </p:par>
            </p:tnLst>
          </p:tmpl>
        </p:tmplLst>
      </p:bldP>
      <p:bldP spid="139" grpId="0" build="p">
        <p:tmplLst>
          <p:tmpl lvl="1">
            <p:tnLst>
              <p:par>
                <p:cTn presetID="42" presetClass="entr" presetSubtype="0" fill="hold" nodeType="withEffect">
                  <p:stCondLst>
                    <p:cond delay="200"/>
                  </p:stCondLst>
                  <p:childTnLst>
                    <p:set>
                      <p:cBhvr>
                        <p:cTn dur="1" fill="hold">
                          <p:stCondLst>
                            <p:cond delay="0"/>
                          </p:stCondLst>
                        </p:cTn>
                        <p:tgtEl>
                          <p:spTgt spid="139"/>
                        </p:tgtEl>
                        <p:attrNameLst>
                          <p:attrName>style.visibility</p:attrName>
                        </p:attrNameLst>
                      </p:cBhvr>
                      <p:to>
                        <p:strVal val="visible"/>
                      </p:to>
                    </p:set>
                    <p:animEffect transition="in" filter="fade">
                      <p:cBhvr>
                        <p:cTn dur="500"/>
                        <p:tgtEl>
                          <p:spTgt spid="139"/>
                        </p:tgtEl>
                      </p:cBhvr>
                    </p:animEffect>
                    <p:anim calcmode="lin" valueType="num">
                      <p:cBhvr>
                        <p:cTn dur="500" fill="hold"/>
                        <p:tgtEl>
                          <p:spTgt spid="139"/>
                        </p:tgtEl>
                        <p:attrNameLst>
                          <p:attrName>ppt_x</p:attrName>
                        </p:attrNameLst>
                      </p:cBhvr>
                      <p:tavLst>
                        <p:tav tm="0">
                          <p:val>
                            <p:strVal val="#ppt_x"/>
                          </p:val>
                        </p:tav>
                        <p:tav tm="100000">
                          <p:val>
                            <p:strVal val="#ppt_x"/>
                          </p:val>
                        </p:tav>
                      </p:tavLst>
                    </p:anim>
                    <p:anim calcmode="lin" valueType="num">
                      <p:cBhvr>
                        <p:cTn dur="500" fill="hold"/>
                        <p:tgtEl>
                          <p:spTgt spid="139"/>
                        </p:tgtEl>
                        <p:attrNameLst>
                          <p:attrName>ppt_y</p:attrName>
                        </p:attrNameLst>
                      </p:cBhvr>
                      <p:tavLst>
                        <p:tav tm="0">
                          <p:val>
                            <p:strVal val="#ppt_y+.1"/>
                          </p:val>
                        </p:tav>
                        <p:tav tm="100000">
                          <p:val>
                            <p:strVal val="#ppt_y"/>
                          </p:val>
                        </p:tav>
                      </p:tavLst>
                    </p:anim>
                  </p:childTnLst>
                </p:cTn>
              </p:par>
            </p:tnLst>
          </p:tmpl>
        </p:tmplLst>
      </p:bldP>
      <p:bldP spid="140" grpId="0" build="p">
        <p:tmplLst>
          <p:tmpl lvl="1">
            <p:tnLst>
              <p:par>
                <p:cTn presetID="10" presetClass="entr" presetSubtype="0" fill="hold" nodeType="withEffect">
                  <p:stCondLst>
                    <p:cond delay="800"/>
                  </p:stCondLst>
                  <p:childTnLst>
                    <p:set>
                      <p:cBhvr>
                        <p:cTn dur="1" fill="hold">
                          <p:stCondLst>
                            <p:cond delay="0"/>
                          </p:stCondLst>
                        </p:cTn>
                        <p:tgtEl>
                          <p:spTgt spid="140"/>
                        </p:tgtEl>
                        <p:attrNameLst>
                          <p:attrName>style.visibility</p:attrName>
                        </p:attrNameLst>
                      </p:cBhvr>
                      <p:to>
                        <p:strVal val="visible"/>
                      </p:to>
                    </p:set>
                    <p:animEffect transition="in" filter="fade">
                      <p:cBhvr>
                        <p:cTn dur="500"/>
                        <p:tgtEl>
                          <p:spTgt spid="140"/>
                        </p:tgtEl>
                      </p:cBhvr>
                    </p:animEffect>
                  </p:childTnLst>
                </p:cTn>
              </p:par>
            </p:tnLst>
          </p:tmpl>
        </p:tmplLst>
      </p:bldP>
      <p:bldP spid="145" grpId="0" animBg="1"/>
      <p:bldP spid="146" grpId="0" build="p">
        <p:tmplLst>
          <p:tmpl lvl="1">
            <p:tnLst>
              <p:par>
                <p:cTn presetID="53" presetClass="entr" presetSubtype="16" fill="hold" nodeType="afterEffect">
                  <p:stCondLst>
                    <p:cond delay="0"/>
                  </p:stCondLst>
                  <p:childTnLst>
                    <p:set>
                      <p:cBhvr>
                        <p:cTn dur="1" fill="hold">
                          <p:stCondLst>
                            <p:cond delay="0"/>
                          </p:stCondLst>
                        </p:cTn>
                        <p:tgtEl>
                          <p:spTgt spid="146"/>
                        </p:tgtEl>
                        <p:attrNameLst>
                          <p:attrName>style.visibility</p:attrName>
                        </p:attrNameLst>
                      </p:cBhvr>
                      <p:to>
                        <p:strVal val="visible"/>
                      </p:to>
                    </p:set>
                    <p:anim calcmode="lin" valueType="num">
                      <p:cBhvr>
                        <p:cTn dur="300" fill="hold"/>
                        <p:tgtEl>
                          <p:spTgt spid="146"/>
                        </p:tgtEl>
                        <p:attrNameLst>
                          <p:attrName>ppt_w</p:attrName>
                        </p:attrNameLst>
                      </p:cBhvr>
                      <p:tavLst>
                        <p:tav tm="0">
                          <p:val>
                            <p:fltVal val="0"/>
                          </p:val>
                        </p:tav>
                        <p:tav tm="100000">
                          <p:val>
                            <p:strVal val="#ppt_w"/>
                          </p:val>
                        </p:tav>
                      </p:tavLst>
                    </p:anim>
                    <p:anim calcmode="lin" valueType="num">
                      <p:cBhvr>
                        <p:cTn dur="300" fill="hold"/>
                        <p:tgtEl>
                          <p:spTgt spid="146"/>
                        </p:tgtEl>
                        <p:attrNameLst>
                          <p:attrName>ppt_h</p:attrName>
                        </p:attrNameLst>
                      </p:cBhvr>
                      <p:tavLst>
                        <p:tav tm="0">
                          <p:val>
                            <p:fltVal val="0"/>
                          </p:val>
                        </p:tav>
                        <p:tav tm="100000">
                          <p:val>
                            <p:strVal val="#ppt_h"/>
                          </p:val>
                        </p:tav>
                      </p:tavLst>
                    </p:anim>
                    <p:animEffect transition="in" filter="fade">
                      <p:cBhvr>
                        <p:cTn dur="300"/>
                        <p:tgtEl>
                          <p:spTgt spid="146"/>
                        </p:tgtEl>
                      </p:cBhvr>
                    </p:animEffect>
                  </p:childTnLst>
                </p:cTn>
              </p:par>
            </p:tnLst>
          </p:tmpl>
        </p:tmplLst>
      </p:bldP>
      <p:bldP spid="149" grpId="0" build="p">
        <p:tmplLst>
          <p:tmpl lvl="1">
            <p:tnLst>
              <p:par>
                <p:cTn presetID="42" presetClass="entr" presetSubtype="0" fill="hold" nodeType="withEffect">
                  <p:stCondLst>
                    <p:cond delay="200"/>
                  </p:stCondLst>
                  <p:childTnLst>
                    <p:set>
                      <p:cBhvr>
                        <p:cTn dur="1" fill="hold">
                          <p:stCondLst>
                            <p:cond delay="0"/>
                          </p:stCondLst>
                        </p:cTn>
                        <p:tgtEl>
                          <p:spTgt spid="149"/>
                        </p:tgtEl>
                        <p:attrNameLst>
                          <p:attrName>style.visibility</p:attrName>
                        </p:attrNameLst>
                      </p:cBhvr>
                      <p:to>
                        <p:strVal val="visible"/>
                      </p:to>
                    </p:set>
                    <p:animEffect transition="in" filter="fade">
                      <p:cBhvr>
                        <p:cTn dur="400"/>
                        <p:tgtEl>
                          <p:spTgt spid="149"/>
                        </p:tgtEl>
                      </p:cBhvr>
                    </p:animEffect>
                    <p:anim calcmode="lin" valueType="num">
                      <p:cBhvr>
                        <p:cTn dur="400" fill="hold"/>
                        <p:tgtEl>
                          <p:spTgt spid="149"/>
                        </p:tgtEl>
                        <p:attrNameLst>
                          <p:attrName>ppt_x</p:attrName>
                        </p:attrNameLst>
                      </p:cBhvr>
                      <p:tavLst>
                        <p:tav tm="0">
                          <p:val>
                            <p:strVal val="#ppt_x"/>
                          </p:val>
                        </p:tav>
                        <p:tav tm="100000">
                          <p:val>
                            <p:strVal val="#ppt_x"/>
                          </p:val>
                        </p:tav>
                      </p:tavLst>
                    </p:anim>
                    <p:anim calcmode="lin" valueType="num">
                      <p:cBhvr>
                        <p:cTn dur="400" fill="hold"/>
                        <p:tgtEl>
                          <p:spTgt spid="149"/>
                        </p:tgtEl>
                        <p:attrNameLst>
                          <p:attrName>ppt_y</p:attrName>
                        </p:attrNameLst>
                      </p:cBhvr>
                      <p:tavLst>
                        <p:tav tm="0">
                          <p:val>
                            <p:strVal val="#ppt_y+.1"/>
                          </p:val>
                        </p:tav>
                        <p:tav tm="100000">
                          <p:val>
                            <p:strVal val="#ppt_y"/>
                          </p:val>
                        </p:tav>
                      </p:tavLst>
                    </p:anim>
                  </p:childTnLst>
                </p:cTn>
              </p:par>
            </p:tnLst>
          </p:tmpl>
        </p:tmplLst>
      </p:bldP>
      <p:bldP spid="151" grpId="0" build="p">
        <p:tmplLst>
          <p:tmpl lvl="1">
            <p:tnLst>
              <p:par>
                <p:cTn presetID="42" presetClass="entr" presetSubtype="0" fill="hold" nodeType="withEffect">
                  <p:stCondLst>
                    <p:cond delay="200"/>
                  </p:stCondLst>
                  <p:childTnLst>
                    <p:set>
                      <p:cBhvr>
                        <p:cTn dur="1" fill="hold">
                          <p:stCondLst>
                            <p:cond delay="0"/>
                          </p:stCondLst>
                        </p:cTn>
                        <p:tgtEl>
                          <p:spTgt spid="151"/>
                        </p:tgtEl>
                        <p:attrNameLst>
                          <p:attrName>style.visibility</p:attrName>
                        </p:attrNameLst>
                      </p:cBhvr>
                      <p:to>
                        <p:strVal val="visible"/>
                      </p:to>
                    </p:set>
                    <p:animEffect transition="in" filter="fade">
                      <p:cBhvr>
                        <p:cTn dur="500"/>
                        <p:tgtEl>
                          <p:spTgt spid="151"/>
                        </p:tgtEl>
                      </p:cBhvr>
                    </p:animEffect>
                    <p:anim calcmode="lin" valueType="num">
                      <p:cBhvr>
                        <p:cTn dur="500" fill="hold"/>
                        <p:tgtEl>
                          <p:spTgt spid="151"/>
                        </p:tgtEl>
                        <p:attrNameLst>
                          <p:attrName>ppt_x</p:attrName>
                        </p:attrNameLst>
                      </p:cBhvr>
                      <p:tavLst>
                        <p:tav tm="0">
                          <p:val>
                            <p:strVal val="#ppt_x"/>
                          </p:val>
                        </p:tav>
                        <p:tav tm="100000">
                          <p:val>
                            <p:strVal val="#ppt_x"/>
                          </p:val>
                        </p:tav>
                      </p:tavLst>
                    </p:anim>
                    <p:anim calcmode="lin" valueType="num">
                      <p:cBhvr>
                        <p:cTn dur="500" fill="hold"/>
                        <p:tgtEl>
                          <p:spTgt spid="151"/>
                        </p:tgtEl>
                        <p:attrNameLst>
                          <p:attrName>ppt_y</p:attrName>
                        </p:attrNameLst>
                      </p:cBhvr>
                      <p:tavLst>
                        <p:tav tm="0">
                          <p:val>
                            <p:strVal val="#ppt_y+.1"/>
                          </p:val>
                        </p:tav>
                        <p:tav tm="100000">
                          <p:val>
                            <p:strVal val="#ppt_y"/>
                          </p:val>
                        </p:tav>
                      </p:tavLst>
                    </p:anim>
                  </p:childTnLst>
                </p:cTn>
              </p:par>
            </p:tnLst>
          </p:tmpl>
        </p:tmplLst>
      </p:bldP>
      <p:bldP spid="152" grpId="0" build="p">
        <p:tmplLst>
          <p:tmpl lvl="1">
            <p:tnLst>
              <p:par>
                <p:cTn presetID="10" presetClass="entr" presetSubtype="0" fill="hold" nodeType="withEffect">
                  <p:stCondLst>
                    <p:cond delay="800"/>
                  </p:stCondLst>
                  <p:childTnLst>
                    <p:set>
                      <p:cBhvr>
                        <p:cTn dur="1" fill="hold">
                          <p:stCondLst>
                            <p:cond delay="0"/>
                          </p:stCondLst>
                        </p:cTn>
                        <p:tgtEl>
                          <p:spTgt spid="152"/>
                        </p:tgtEl>
                        <p:attrNameLst>
                          <p:attrName>style.visibility</p:attrName>
                        </p:attrNameLst>
                      </p:cBhvr>
                      <p:to>
                        <p:strVal val="visible"/>
                      </p:to>
                    </p:set>
                    <p:animEffect transition="in" filter="fade">
                      <p:cBhvr>
                        <p:cTn dur="500"/>
                        <p:tgtEl>
                          <p:spTgt spid="152"/>
                        </p:tgtEl>
                      </p:cBhvr>
                    </p:animEffect>
                  </p:childTnLst>
                </p:cTn>
              </p:par>
            </p:tnLst>
          </p:tmpl>
        </p:tmplLst>
      </p:bldP>
      <p:bldP spid="155" grpId="0" animBg="1"/>
      <p:bldP spid="156" grpId="0" build="p">
        <p:tmplLst>
          <p:tmpl lvl="1">
            <p:tnLst>
              <p:par>
                <p:cTn presetID="53" presetClass="entr" presetSubtype="16" fill="hold" nodeType="afterEffect">
                  <p:stCondLst>
                    <p:cond delay="0"/>
                  </p:stCondLst>
                  <p:childTnLst>
                    <p:set>
                      <p:cBhvr>
                        <p:cTn dur="1" fill="hold">
                          <p:stCondLst>
                            <p:cond delay="0"/>
                          </p:stCondLst>
                        </p:cTn>
                        <p:tgtEl>
                          <p:spTgt spid="156"/>
                        </p:tgtEl>
                        <p:attrNameLst>
                          <p:attrName>style.visibility</p:attrName>
                        </p:attrNameLst>
                      </p:cBhvr>
                      <p:to>
                        <p:strVal val="visible"/>
                      </p:to>
                    </p:set>
                    <p:anim calcmode="lin" valueType="num">
                      <p:cBhvr>
                        <p:cTn dur="300" fill="hold"/>
                        <p:tgtEl>
                          <p:spTgt spid="156"/>
                        </p:tgtEl>
                        <p:attrNameLst>
                          <p:attrName>ppt_w</p:attrName>
                        </p:attrNameLst>
                      </p:cBhvr>
                      <p:tavLst>
                        <p:tav tm="0">
                          <p:val>
                            <p:fltVal val="0"/>
                          </p:val>
                        </p:tav>
                        <p:tav tm="100000">
                          <p:val>
                            <p:strVal val="#ppt_w"/>
                          </p:val>
                        </p:tav>
                      </p:tavLst>
                    </p:anim>
                    <p:anim calcmode="lin" valueType="num">
                      <p:cBhvr>
                        <p:cTn dur="300" fill="hold"/>
                        <p:tgtEl>
                          <p:spTgt spid="156"/>
                        </p:tgtEl>
                        <p:attrNameLst>
                          <p:attrName>ppt_h</p:attrName>
                        </p:attrNameLst>
                      </p:cBhvr>
                      <p:tavLst>
                        <p:tav tm="0">
                          <p:val>
                            <p:fltVal val="0"/>
                          </p:val>
                        </p:tav>
                        <p:tav tm="100000">
                          <p:val>
                            <p:strVal val="#ppt_h"/>
                          </p:val>
                        </p:tav>
                      </p:tavLst>
                    </p:anim>
                    <p:animEffect transition="in" filter="fade">
                      <p:cBhvr>
                        <p:cTn dur="300"/>
                        <p:tgtEl>
                          <p:spTgt spid="156"/>
                        </p:tgtEl>
                      </p:cBhvr>
                    </p:animEffect>
                  </p:childTnLst>
                </p:cTn>
              </p:par>
            </p:tnLst>
          </p:tmpl>
        </p:tmplLst>
      </p:bldP>
      <p:bldP spid="157" grpId="0" build="p">
        <p:tmplLst>
          <p:tmpl lvl="1">
            <p:tnLst>
              <p:par>
                <p:cTn presetID="42" presetClass="entr" presetSubtype="0" fill="hold" nodeType="withEffect">
                  <p:stCondLst>
                    <p:cond delay="200"/>
                  </p:stCondLst>
                  <p:childTnLst>
                    <p:set>
                      <p:cBhvr>
                        <p:cTn dur="1" fill="hold">
                          <p:stCondLst>
                            <p:cond delay="0"/>
                          </p:stCondLst>
                        </p:cTn>
                        <p:tgtEl>
                          <p:spTgt spid="157"/>
                        </p:tgtEl>
                        <p:attrNameLst>
                          <p:attrName>style.visibility</p:attrName>
                        </p:attrNameLst>
                      </p:cBhvr>
                      <p:to>
                        <p:strVal val="visible"/>
                      </p:to>
                    </p:set>
                    <p:animEffect transition="in" filter="fade">
                      <p:cBhvr>
                        <p:cTn dur="400"/>
                        <p:tgtEl>
                          <p:spTgt spid="157"/>
                        </p:tgtEl>
                      </p:cBhvr>
                    </p:animEffect>
                    <p:anim calcmode="lin" valueType="num">
                      <p:cBhvr>
                        <p:cTn dur="400" fill="hold"/>
                        <p:tgtEl>
                          <p:spTgt spid="157"/>
                        </p:tgtEl>
                        <p:attrNameLst>
                          <p:attrName>ppt_x</p:attrName>
                        </p:attrNameLst>
                      </p:cBhvr>
                      <p:tavLst>
                        <p:tav tm="0">
                          <p:val>
                            <p:strVal val="#ppt_x"/>
                          </p:val>
                        </p:tav>
                        <p:tav tm="100000">
                          <p:val>
                            <p:strVal val="#ppt_x"/>
                          </p:val>
                        </p:tav>
                      </p:tavLst>
                    </p:anim>
                    <p:anim calcmode="lin" valueType="num">
                      <p:cBhvr>
                        <p:cTn dur="400" fill="hold"/>
                        <p:tgtEl>
                          <p:spTgt spid="157"/>
                        </p:tgtEl>
                        <p:attrNameLst>
                          <p:attrName>ppt_y</p:attrName>
                        </p:attrNameLst>
                      </p:cBhvr>
                      <p:tavLst>
                        <p:tav tm="0">
                          <p:val>
                            <p:strVal val="#ppt_y+.1"/>
                          </p:val>
                        </p:tav>
                        <p:tav tm="100000">
                          <p:val>
                            <p:strVal val="#ppt_y"/>
                          </p:val>
                        </p:tav>
                      </p:tavLst>
                    </p:anim>
                  </p:childTnLst>
                </p:cTn>
              </p:par>
            </p:tnLst>
          </p:tmpl>
        </p:tmplLst>
      </p:bldP>
      <p:bldP spid="158" grpId="0" build="p">
        <p:tmplLst>
          <p:tmpl lvl="1">
            <p:tnLst>
              <p:par>
                <p:cTn presetID="42" presetClass="entr" presetSubtype="0" fill="hold" nodeType="withEffect">
                  <p:stCondLst>
                    <p:cond delay="200"/>
                  </p:stCondLst>
                  <p:childTnLst>
                    <p:set>
                      <p:cBhvr>
                        <p:cTn dur="1" fill="hold">
                          <p:stCondLst>
                            <p:cond delay="0"/>
                          </p:stCondLst>
                        </p:cTn>
                        <p:tgtEl>
                          <p:spTgt spid="158"/>
                        </p:tgtEl>
                        <p:attrNameLst>
                          <p:attrName>style.visibility</p:attrName>
                        </p:attrNameLst>
                      </p:cBhvr>
                      <p:to>
                        <p:strVal val="visible"/>
                      </p:to>
                    </p:set>
                    <p:animEffect transition="in" filter="fade">
                      <p:cBhvr>
                        <p:cTn dur="500"/>
                        <p:tgtEl>
                          <p:spTgt spid="158"/>
                        </p:tgtEl>
                      </p:cBhvr>
                    </p:animEffect>
                    <p:anim calcmode="lin" valueType="num">
                      <p:cBhvr>
                        <p:cTn dur="500" fill="hold"/>
                        <p:tgtEl>
                          <p:spTgt spid="158"/>
                        </p:tgtEl>
                        <p:attrNameLst>
                          <p:attrName>ppt_x</p:attrName>
                        </p:attrNameLst>
                      </p:cBhvr>
                      <p:tavLst>
                        <p:tav tm="0">
                          <p:val>
                            <p:strVal val="#ppt_x"/>
                          </p:val>
                        </p:tav>
                        <p:tav tm="100000">
                          <p:val>
                            <p:strVal val="#ppt_x"/>
                          </p:val>
                        </p:tav>
                      </p:tavLst>
                    </p:anim>
                    <p:anim calcmode="lin" valueType="num">
                      <p:cBhvr>
                        <p:cTn dur="500" fill="hold"/>
                        <p:tgtEl>
                          <p:spTgt spid="158"/>
                        </p:tgtEl>
                        <p:attrNameLst>
                          <p:attrName>ppt_y</p:attrName>
                        </p:attrNameLst>
                      </p:cBhvr>
                      <p:tavLst>
                        <p:tav tm="0">
                          <p:val>
                            <p:strVal val="#ppt_y+.1"/>
                          </p:val>
                        </p:tav>
                        <p:tav tm="100000">
                          <p:val>
                            <p:strVal val="#ppt_y"/>
                          </p:val>
                        </p:tav>
                      </p:tavLst>
                    </p:anim>
                  </p:childTnLst>
                </p:cTn>
              </p:par>
            </p:tnLst>
          </p:tmpl>
        </p:tmplLst>
      </p:bldP>
      <p:bldP spid="159" grpId="0" build="p">
        <p:tmplLst>
          <p:tmpl lvl="1">
            <p:tnLst>
              <p:par>
                <p:cTn presetID="10" presetClass="entr" presetSubtype="0" fill="hold" nodeType="withEffect">
                  <p:stCondLst>
                    <p:cond delay="800"/>
                  </p:stCondLst>
                  <p:childTnLst>
                    <p:set>
                      <p:cBhvr>
                        <p:cTn dur="1" fill="hold">
                          <p:stCondLst>
                            <p:cond delay="0"/>
                          </p:stCondLst>
                        </p:cTn>
                        <p:tgtEl>
                          <p:spTgt spid="159"/>
                        </p:tgtEl>
                        <p:attrNameLst>
                          <p:attrName>style.visibility</p:attrName>
                        </p:attrNameLst>
                      </p:cBhvr>
                      <p:to>
                        <p:strVal val="visible"/>
                      </p:to>
                    </p:set>
                    <p:animEffect transition="in" filter="fade">
                      <p:cBhvr>
                        <p:cTn dur="500"/>
                        <p:tgtEl>
                          <p:spTgt spid="159"/>
                        </p:tgtEl>
                      </p:cBhvr>
                    </p:animEffect>
                  </p:childTnLst>
                </p:cTn>
              </p:par>
            </p:tnLst>
          </p:tmpl>
        </p:tmplLst>
      </p:bldP>
    </p:bldLst>
  </p:timing>
</p:sldLayout>
</file>

<file path=ppt/slideLayouts/slideLayout16.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userDrawn="1">
  <p:cSld name="1_标题和内容">
    <p:spTree>
      <p:nvGrpSpPr>
        <p:cNvPr id="1" name=""/>
        <p:cNvGrpSpPr/>
        <p:nvPr/>
      </p:nvGrpSpPr>
      <p:grpSpPr>
        <a:xfrm>
          <a:off x="0" y="0"/>
          <a:ext cx="0" cy="0"/>
        </a:xfrm>
      </p:grpSpPr>
    </p:spTree>
  </p:cSld>
  <p:clrMapOvr>
    <a:masterClrMapping/>
  </p:clrMapOvr>
  <mc:AlternateContent>
    <mc:Choice xmlns:p14="http://schemas.microsoft.com/office/powerpoint/2010/main" Requires="p14">
      <p:transition spd="med" advTm="0" p14:dur="700">
        <p:fade/>
      </p:transition>
    </mc:Choice>
    <mc:Fallback>
      <p:transition spd="med" advTm="0">
        <p:fade/>
      </p:transition>
    </mc:Fallback>
  </mc:AlternateContent>
  <p:timing/>
</p:sldLayout>
</file>

<file path=ppt/slideLayouts/slideLayout17.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showMasterSp="0" userDrawn="1">
  <p:cSld name="1_仅标题">
    <p:spTree>
      <p:nvGrpSpPr>
        <p:cNvPr id="1" name=""/>
        <p:cNvGrpSpPr/>
        <p:nvPr/>
      </p:nvGrpSpPr>
      <p:grpSpPr>
        <a:xfrm>
          <a:off x="0" y="0"/>
          <a:ext cx="0" cy="0"/>
        </a:xfrm>
      </p:grpSpPr>
      <p:sp>
        <p:nvSpPr>
          <p:cNvPr id="5" name="图片占位符 4"/>
          <p:cNvSpPr>
            <a:spLocks noGrp="1"/>
          </p:cNvSpPr>
          <p:nvPr>
            <p:ph type="pic" sz="quarter" idx="10"/>
          </p:nvPr>
        </p:nvSpPr>
        <p:spPr>
          <a:xfrm>
            <a:off x="0" y="0"/>
            <a:ext cx="9144000" cy="5143500"/>
          </a:xfrm>
          <a:custGeom>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txBody>
          <a:bodyPr wrap="square">
            <a:noAutofit/>
          </a:bodyPr>
          <a:lstStyle/>
          <a:p>
            <a:endParaRPr lang="zh-CN" altLang="en-US"/>
          </a:p>
        </p:txBody>
      </p:sp>
    </p:spTree>
  </p:cSld>
  <p:clrMapOvr>
    <a:masterClrMapping/>
  </p:clrMapOvr>
  <p:transition/>
  <p:timing/>
</p:sldLayout>
</file>

<file path=ppt/slideLayouts/slideLayout18.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userDrawn="1">
  <p:cSld name="5_自定义版式">
    <p:spTree>
      <p:nvGrpSpPr>
        <p:cNvPr id="1" name=""/>
        <p:cNvGrpSpPr/>
        <p:nvPr/>
      </p:nvGrpSpPr>
      <p:grpSpPr>
        <a:xfrm>
          <a:off x="0" y="0"/>
          <a:ext cx="0" cy="0"/>
        </a:xfrm>
      </p:grpSpPr>
      <p:sp>
        <p:nvSpPr>
          <p:cNvPr id="6" name="图片占位符 5"/>
          <p:cNvSpPr>
            <a:spLocks noGrp="1"/>
          </p:cNvSpPr>
          <p:nvPr>
            <p:ph type="pic" sz="quarter" idx="10"/>
          </p:nvPr>
        </p:nvSpPr>
        <p:spPr>
          <a:xfrm>
            <a:off x="0" y="1336222"/>
            <a:ext cx="9144000" cy="2296886"/>
          </a:xfrm>
          <a:custGeom>
            <a:gdLst>
              <a:gd name="connsiteX0" fmla="*/ 0 w 12192000"/>
              <a:gd name="connsiteY0" fmla="*/ 0 h 3062515"/>
              <a:gd name="connsiteX1" fmla="*/ 12192000 w 12192000"/>
              <a:gd name="connsiteY1" fmla="*/ 0 h 3062515"/>
              <a:gd name="connsiteX2" fmla="*/ 12192000 w 12192000"/>
              <a:gd name="connsiteY2" fmla="*/ 3062515 h 3062515"/>
              <a:gd name="connsiteX3" fmla="*/ 0 w 12192000"/>
              <a:gd name="connsiteY3" fmla="*/ 3062515 h 3062515"/>
            </a:gdLst>
            <a:cxnLst>
              <a:cxn ang="0">
                <a:pos x="connsiteX0" y="connsiteY0"/>
              </a:cxn>
              <a:cxn ang="0">
                <a:pos x="connsiteX1" y="connsiteY1"/>
              </a:cxn>
              <a:cxn ang="0">
                <a:pos x="connsiteX2" y="connsiteY2"/>
              </a:cxn>
              <a:cxn ang="0">
                <a:pos x="connsiteX3" y="connsiteY3"/>
              </a:cxn>
            </a:cxnLst>
            <a:rect l="l" t="t" r="r" b="b"/>
            <a:pathLst>
              <a:path w="12192000" h="3062515">
                <a:moveTo>
                  <a:pt x="0" y="0"/>
                </a:moveTo>
                <a:lnTo>
                  <a:pt x="12192000" y="0"/>
                </a:lnTo>
                <a:lnTo>
                  <a:pt x="12192000" y="3062515"/>
                </a:lnTo>
                <a:lnTo>
                  <a:pt x="0" y="3062515"/>
                </a:lnTo>
                <a:close/>
              </a:path>
            </a:pathLst>
          </a:custGeom>
        </p:spPr>
        <p:txBody>
          <a:bodyPr wrap="square">
            <a:noAutofit/>
          </a:bodyPr>
          <a:lstStyle/>
          <a:p>
            <a:endParaRPr lang="zh-CN" altLang="en-US"/>
          </a:p>
        </p:txBody>
      </p:sp>
    </p:spTree>
  </p:cSld>
  <p:clrMapOvr>
    <a:masterClrMapping/>
  </p:clrMapOvr>
  <p:transition/>
  <p:timing/>
</p:sldLayout>
</file>

<file path=ppt/slideLayouts/slideLayout19.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itleOnly">
  <p:cSld name="仅标题">
    <p:spTree>
      <p:nvGrpSpPr>
        <p:cNvPr id="1" name=""/>
        <p:cNvGrpSpPr/>
        <p:nvPr/>
      </p:nvGrpSpPr>
      <p:grpSpPr>
        <a:xfrm>
          <a:off x="0" y="0"/>
          <a: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530820CF-B880-4189-942D-D702A7CBA730}" type="datetimeFigureOut">
              <a:rPr lang="zh-CN" altLang="en-US" smtClean="0"/>
              <a:t>2017/12/18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mc:Choice xmlns:p14="http://schemas.microsoft.com/office/powerpoint/2010/main" Requires="p14">
      <p:transition spd="med" advTm="0" p14:dur="700">
        <p:fade/>
      </p:transition>
    </mc:Choice>
    <mc:Fallback>
      <p:transition spd="med" advTm="0">
        <p:fade/>
      </p:transition>
    </mc:Fallback>
  </mc:AlternateContent>
  <p:timing/>
</p:sldLayout>
</file>

<file path=ppt/slideLayouts/slideLayout2.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userDrawn="1">
  <p:cSld name="Portfolio #1">
    <p:spTree>
      <p:nvGrpSpPr>
        <p:cNvPr id="1" name=""/>
        <p:cNvGrpSpPr/>
        <p:nvPr/>
      </p:nvGrpSpPr>
      <p:grpSpPr>
        <a:xfrm>
          <a:off x="0" y="0"/>
          <a:ext cx="0" cy="0"/>
        </a:xfrm>
      </p:grpSpPr>
      <p:sp>
        <p:nvSpPr>
          <p:cNvPr id="6" name="Picture Placeholder 5"/>
          <p:cNvSpPr>
            <a:spLocks noGrp="1"/>
          </p:cNvSpPr>
          <p:nvPr>
            <p:ph type="pic" sz="quarter" idx="10" hasCustomPrompt="1"/>
          </p:nvPr>
        </p:nvSpPr>
        <p:spPr>
          <a:xfrm>
            <a:off x="89298" y="78582"/>
            <a:ext cx="5026819" cy="4985147"/>
          </a:xfrm>
          <a:prstGeom prst="rect">
            <a:avLst/>
          </a:prstGeom>
          <a:solidFill>
            <a:schemeClr val="bg1">
              <a:lumMod val="65000"/>
            </a:schemeClr>
          </a:solidFill>
        </p:spPr>
        <p:txBody>
          <a:bodyPr/>
          <a:lstStyle>
            <a:lvl1pPr marL="0" indent="0">
              <a:buNone/>
              <a:defRPr sz="750" b="1">
                <a:solidFill>
                  <a:schemeClr val="bg1"/>
                </a:solidFill>
              </a:defRPr>
            </a:lvl1pPr>
          </a:lstStyle>
          <a:p>
            <a:r>
              <a:rPr lang="zh-CN" altLang="en-US"/>
              <a:t>请替换文字内容</a:t>
            </a:r>
            <a:r>
              <a:rPr lang="en-US"/>
              <a:t>Image</a:t>
            </a:r>
          </a:p>
        </p:txBody>
      </p:sp>
      <p:sp>
        <p:nvSpPr>
          <p:cNvPr id="7" name="Picture Placeholder 5"/>
          <p:cNvSpPr>
            <a:spLocks noGrp="1"/>
          </p:cNvSpPr>
          <p:nvPr>
            <p:ph type="pic" sz="quarter" idx="11" hasCustomPrompt="1"/>
          </p:nvPr>
        </p:nvSpPr>
        <p:spPr>
          <a:xfrm>
            <a:off x="5163702" y="78581"/>
            <a:ext cx="1920241" cy="2469645"/>
          </a:xfrm>
          <a:prstGeom prst="rect">
            <a:avLst/>
          </a:prstGeom>
          <a:solidFill>
            <a:schemeClr val="bg1">
              <a:lumMod val="65000"/>
            </a:schemeClr>
          </a:solidFill>
        </p:spPr>
        <p:txBody>
          <a:bodyPr/>
          <a:lstStyle>
            <a:lvl1pPr marL="0" indent="0">
              <a:buNone/>
              <a:defRPr sz="750" b="1">
                <a:solidFill>
                  <a:schemeClr val="bg1"/>
                </a:solidFill>
              </a:defRPr>
            </a:lvl1pPr>
          </a:lstStyle>
          <a:p>
            <a:r>
              <a:rPr lang="zh-CN" altLang="en-US"/>
              <a:t>请替换文字内容</a:t>
            </a:r>
            <a:r>
              <a:rPr lang="en-US"/>
              <a:t>Image</a:t>
            </a:r>
          </a:p>
        </p:txBody>
      </p:sp>
      <p:sp>
        <p:nvSpPr>
          <p:cNvPr id="8" name="Picture Placeholder 5"/>
          <p:cNvSpPr>
            <a:spLocks noGrp="1"/>
          </p:cNvSpPr>
          <p:nvPr>
            <p:ph type="pic" sz="quarter" idx="12" hasCustomPrompt="1"/>
          </p:nvPr>
        </p:nvSpPr>
        <p:spPr>
          <a:xfrm>
            <a:off x="7131786" y="2595274"/>
            <a:ext cx="1920241" cy="2469645"/>
          </a:xfrm>
          <a:prstGeom prst="rect">
            <a:avLst/>
          </a:prstGeom>
          <a:solidFill>
            <a:schemeClr val="bg1">
              <a:lumMod val="65000"/>
            </a:schemeClr>
          </a:solidFill>
        </p:spPr>
        <p:txBody>
          <a:bodyPr/>
          <a:lstStyle>
            <a:lvl1pPr marL="0" indent="0">
              <a:buNone/>
              <a:defRPr sz="750" b="1">
                <a:solidFill>
                  <a:schemeClr val="bg1"/>
                </a:solidFill>
              </a:defRPr>
            </a:lvl1pPr>
          </a:lstStyle>
          <a:p>
            <a:r>
              <a:rPr lang="zh-CN" altLang="en-US"/>
              <a:t>请替换文字内容</a:t>
            </a:r>
            <a:r>
              <a:rPr lang="en-US"/>
              <a:t>Image</a:t>
            </a:r>
          </a:p>
        </p:txBody>
      </p:sp>
    </p:spTree>
  </p:cSld>
  <p:clrMapOvr>
    <a:masterClrMapping/>
  </p:clrMapOvr>
  <p:transition/>
  <p:timing/>
</p:sldLayout>
</file>

<file path=ppt/slideLayouts/slideLayout20.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userDrawn="1">
  <p:cSld name="1_自定义版式">
    <p:spTree>
      <p:nvGrpSpPr>
        <p:cNvPr id="1" name=""/>
        <p:cNvGrpSpPr/>
        <p:nvPr/>
      </p:nvGrpSpPr>
      <p:grpSpPr>
        <a:xfrm>
          <a:off x="0" y="0"/>
          <a:ext cx="0" cy="0"/>
        </a:xfrm>
      </p:grpSpPr>
      <p:sp>
        <p:nvSpPr>
          <p:cNvPr id="6" name="图片占位符 5"/>
          <p:cNvSpPr>
            <a:spLocks noGrp="1"/>
          </p:cNvSpPr>
          <p:nvPr>
            <p:ph type="pic" sz="quarter" idx="10"/>
          </p:nvPr>
        </p:nvSpPr>
        <p:spPr>
          <a:xfrm>
            <a:off x="0" y="0"/>
            <a:ext cx="9144000" cy="951310"/>
          </a:xfrm>
          <a:custGeom>
            <a:gdLst>
              <a:gd name="connsiteX0" fmla="*/ 0 w 12192000"/>
              <a:gd name="connsiteY0" fmla="*/ 0 h 1268413"/>
              <a:gd name="connsiteX1" fmla="*/ 12192000 w 12192000"/>
              <a:gd name="connsiteY1" fmla="*/ 0 h 1268413"/>
              <a:gd name="connsiteX2" fmla="*/ 12192000 w 12192000"/>
              <a:gd name="connsiteY2" fmla="*/ 1268413 h 1268413"/>
              <a:gd name="connsiteX3" fmla="*/ 0 w 12192000"/>
              <a:gd name="connsiteY3" fmla="*/ 1268413 h 1268413"/>
            </a:gdLst>
            <a:cxnLst>
              <a:cxn ang="0">
                <a:pos x="connsiteX0" y="connsiteY0"/>
              </a:cxn>
              <a:cxn ang="0">
                <a:pos x="connsiteX1" y="connsiteY1"/>
              </a:cxn>
              <a:cxn ang="0">
                <a:pos x="connsiteX2" y="connsiteY2"/>
              </a:cxn>
              <a:cxn ang="0">
                <a:pos x="connsiteX3" y="connsiteY3"/>
              </a:cxn>
            </a:cxnLst>
            <a:rect l="l" t="t" r="r" b="b"/>
            <a:pathLst>
              <a:path w="12192000" h="1268413">
                <a:moveTo>
                  <a:pt x="0" y="0"/>
                </a:moveTo>
                <a:lnTo>
                  <a:pt x="12192000" y="0"/>
                </a:lnTo>
                <a:lnTo>
                  <a:pt x="12192000" y="1268413"/>
                </a:lnTo>
                <a:lnTo>
                  <a:pt x="0" y="1268413"/>
                </a:lnTo>
                <a:close/>
              </a:path>
            </a:pathLst>
          </a:custGeom>
        </p:spPr>
        <p:txBody>
          <a:bodyPr wrap="square">
            <a:noAutofit/>
          </a:bodyPr>
          <a:lstStyle/>
          <a:p>
            <a:endParaRPr lang="zh-CN" altLang="en-US"/>
          </a:p>
        </p:txBody>
      </p:sp>
    </p:spTree>
  </p:cSld>
  <p:clrMapOvr>
    <a:masterClrMapping/>
  </p:clrMapOvr>
  <p:transition/>
  <p:timing/>
</p:sldLayout>
</file>

<file path=ppt/slideLayouts/slideLayout21.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itle">
  <p:cSld name="标题幻灯片">
    <p:spTree>
      <p:nvGrpSpPr>
        <p:cNvPr id="1" name=""/>
        <p:cNvGrpSpPr/>
        <p:nvPr/>
      </p:nvGrpSpPr>
      <p:grpSpPr>
        <a:xfrm>
          <a:off x="0" y="0"/>
          <a: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a:t>单击此处编辑母版标题样式</a:t>
            </a:r>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09FFCFB8-5EDF-41B0-A969-A870D986FAC7}" type="datetimeFigureOut">
              <a:rPr lang="zh-CN" altLang="en-US" smtClean="0"/>
              <a:t>2017/12/18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AD254E2-49A5-4C72-A0E8-9B509D84CA04}" type="slidenum">
              <a:rPr lang="zh-CN" altLang="en-US" smtClean="0"/>
              <a:t>‹#›</a:t>
            </a:fld>
            <a:endParaRPr lang="zh-CN" altLang="en-US"/>
          </a:p>
        </p:txBody>
      </p:sp>
    </p:spTree>
  </p:cSld>
  <p:clrMapOvr>
    <a:masterClrMapping/>
  </p:clrMapOvr>
  <p:transition/>
  <p:timing/>
</p:sldLayout>
</file>

<file path=ppt/slideLayouts/slideLayout22.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obj">
  <p:cSld name="6_标题和内容">
    <p:spTree>
      <p:nvGrpSpPr>
        <p:cNvPr id="1" name=""/>
        <p:cNvGrpSpPr/>
        <p:nvPr/>
      </p:nvGrpSpPr>
      <p:grpSpPr>
        <a:xfrm>
          <a:off x="0" y="0"/>
          <a: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C8EB618-3004-49F5-BD56-B4A0C0CD2654}" type="datetimeFigureOut">
              <a:rPr lang="zh-CN" altLang="en-US" smtClean="0"/>
              <a:t>2017/12/18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19DA58E-532F-41E9-A14C-57F0126E1521}" type="slidenum">
              <a:rPr lang="zh-CN" altLang="en-US" smtClean="0"/>
              <a:t>‹#›</a:t>
            </a:fld>
            <a:endParaRPr lang="zh-CN" altLang="en-US"/>
          </a:p>
        </p:txBody>
      </p:sp>
    </p:spTree>
  </p:cSld>
  <p:clrMapOvr>
    <a:masterClrMapping/>
  </p:clrMapOvr>
  <p:transition/>
  <p:timing/>
</p:sldLayout>
</file>

<file path=ppt/slideLayouts/slideLayout3.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userDrawn="1">
  <p:cSld name="7_Big Image Placeholder">
    <p:spTree>
      <p:nvGrpSpPr>
        <p:cNvPr id="1" name=""/>
        <p:cNvGrpSpPr/>
        <p:nvPr/>
      </p:nvGrpSpPr>
      <p:grpSpPr>
        <a:xfrm>
          <a:off x="0" y="0"/>
          <a:ext cx="0" cy="0"/>
        </a:xfrm>
      </p:grpSpPr>
      <p:sp>
        <p:nvSpPr>
          <p:cNvPr id="11" name="Picture Placeholder 2"/>
          <p:cNvSpPr>
            <a:spLocks noGrp="1"/>
          </p:cNvSpPr>
          <p:nvPr>
            <p:ph type="pic" sz="quarter" idx="13"/>
          </p:nvPr>
        </p:nvSpPr>
        <p:spPr>
          <a:xfrm>
            <a:off x="475545" y="881870"/>
            <a:ext cx="2650411" cy="2816467"/>
          </a:xfrm>
          <a:prstGeom prst="rect">
            <a:avLst/>
          </a:prstGeom>
        </p:spPr>
        <p:txBody>
          <a:bodyPr rtlCol="0">
            <a:normAutofit/>
          </a:bodyPr>
          <a:lstStyle>
            <a:lvl1pPr marL="0" indent="0">
              <a:buNone/>
              <a:defRPr sz="750">
                <a:latin typeface="Calibri Light" panose="020f0302020204030204"/>
                <a:cs typeface="Calibri Light" panose="020f0302020204030204"/>
              </a:defRPr>
            </a:lvl1pPr>
          </a:lstStyle>
          <a:p>
            <a:pPr lvl="0"/>
            <a:endParaRPr lang="en-US" noProof="0"/>
          </a:p>
        </p:txBody>
      </p:sp>
      <p:sp>
        <p:nvSpPr>
          <p:cNvPr id="12" name="Picture Placeholder 2"/>
          <p:cNvSpPr>
            <a:spLocks noGrp="1"/>
          </p:cNvSpPr>
          <p:nvPr>
            <p:ph type="pic" sz="quarter" idx="14"/>
          </p:nvPr>
        </p:nvSpPr>
        <p:spPr>
          <a:xfrm>
            <a:off x="3240652" y="881870"/>
            <a:ext cx="2650411" cy="2816467"/>
          </a:xfrm>
          <a:prstGeom prst="rect">
            <a:avLst/>
          </a:prstGeom>
        </p:spPr>
        <p:txBody>
          <a:bodyPr rtlCol="0">
            <a:normAutofit/>
          </a:bodyPr>
          <a:lstStyle>
            <a:lvl1pPr marL="0" indent="0">
              <a:buNone/>
              <a:defRPr sz="750">
                <a:latin typeface="Calibri Light" panose="020f0302020204030204"/>
                <a:cs typeface="Calibri Light" panose="020f0302020204030204"/>
              </a:defRPr>
            </a:lvl1pPr>
          </a:lstStyle>
          <a:p>
            <a:pPr lvl="0"/>
            <a:endParaRPr lang="en-US" noProof="0"/>
          </a:p>
        </p:txBody>
      </p:sp>
      <p:sp>
        <p:nvSpPr>
          <p:cNvPr id="13" name="Picture Placeholder 2"/>
          <p:cNvSpPr>
            <a:spLocks noGrp="1"/>
          </p:cNvSpPr>
          <p:nvPr>
            <p:ph type="pic" sz="quarter" idx="15"/>
          </p:nvPr>
        </p:nvSpPr>
        <p:spPr>
          <a:xfrm>
            <a:off x="6005760" y="881870"/>
            <a:ext cx="2650411" cy="2816467"/>
          </a:xfrm>
          <a:prstGeom prst="rect">
            <a:avLst/>
          </a:prstGeom>
        </p:spPr>
        <p:txBody>
          <a:bodyPr rtlCol="0">
            <a:normAutofit/>
          </a:bodyPr>
          <a:lstStyle>
            <a:lvl1pPr marL="0" indent="0">
              <a:buNone/>
              <a:defRPr sz="750">
                <a:latin typeface="Calibri Light" panose="020f0302020204030204"/>
                <a:cs typeface="Calibri Light" panose="020f0302020204030204"/>
              </a:defRPr>
            </a:lvl1pPr>
          </a:lstStyle>
          <a:p>
            <a:pPr lvl="0"/>
            <a:endParaRPr lang="en-US" noProof="0"/>
          </a:p>
        </p:txBody>
      </p:sp>
    </p:spTree>
  </p:cSld>
  <p:clrMapOvr>
    <a:masterClrMapping/>
  </p:clrMapOvr>
  <mc:AlternateContent>
    <mc:Choice xmlns:p14="http://schemas.microsoft.com/office/powerpoint/2010/main" Requires="p14">
      <p:transition p14:dur="0"/>
    </mc:Choice>
    <mc:Fallback>
      <p:transition/>
    </mc:Fallback>
  </mc:AlternateContent>
  <p:timing/>
</p:sldLayout>
</file>

<file path=ppt/slideLayouts/slideLayout4.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userDrawn="1">
  <p:cSld name="Vertical Title and Text">
    <p:spTree>
      <p:nvGrpSpPr>
        <p:cNvPr id="1" name=""/>
        <p:cNvGrpSpPr/>
        <p:nvPr/>
      </p:nvGrpSpPr>
      <p:grpSpPr>
        <a:xfrm>
          <a:off x="0" y="0"/>
          <a:ext cx="0" cy="0"/>
        </a:xfrm>
      </p:grpSpPr>
      <p:sp>
        <p:nvSpPr>
          <p:cNvPr id="9" name="Title 1"/>
          <p:cNvSpPr>
            <a:spLocks noGrp="1"/>
          </p:cNvSpPr>
          <p:nvPr>
            <p:ph type="title" hasCustomPrompt="1"/>
          </p:nvPr>
        </p:nvSpPr>
        <p:spPr>
          <a:xfrm>
            <a:off x="1752601" y="361950"/>
            <a:ext cx="5638800" cy="353524"/>
          </a:xfrm>
          <a:prstGeom prst="rect">
            <a:avLst/>
          </a:prstGeom>
        </p:spPr>
        <p:txBody>
          <a:bodyPr wrap="none" lIns="0" tIns="0" rIns="0" bIns="0" anchor="ctr">
            <a:noAutofit/>
          </a:bodyPr>
          <a:lstStyle>
            <a:lvl1pPr algn="ctr">
              <a:defRPr sz="2400" b="1" baseline="0">
                <a:solidFill>
                  <a:schemeClr val="tx1">
                    <a:lumMod val="50000"/>
                    <a:lumOff val="50000"/>
                  </a:schemeClr>
                </a:solidFill>
              </a:defRPr>
            </a:lvl1pPr>
          </a:lstStyle>
          <a:p>
            <a:r>
              <a:rPr lang="en-US"/>
              <a:t>Click To Edit Master Title Style</a:t>
            </a:r>
          </a:p>
        </p:txBody>
      </p:sp>
      <p:sp>
        <p:nvSpPr>
          <p:cNvPr id="10" name="Text Placeholder 3"/>
          <p:cNvSpPr>
            <a:spLocks noGrp="1"/>
          </p:cNvSpPr>
          <p:nvPr>
            <p:ph type="body" sz="half" idx="2" hasCustomPrompt="1"/>
          </p:nvPr>
        </p:nvSpPr>
        <p:spPr>
          <a:xfrm>
            <a:off x="2514600" y="713941"/>
            <a:ext cx="4114800" cy="200746"/>
          </a:xfrm>
          <a:prstGeom prst="rect">
            <a:avLst/>
          </a:prstGeom>
        </p:spPr>
        <p:txBody>
          <a:bodyPr wrap="none" lIns="0" tIns="0" rIns="0" bIns="0" anchor="ctr">
            <a:noAutofit/>
          </a:bodyPr>
          <a:lstStyle>
            <a:lvl1pPr marL="0" indent="0" algn="ctr">
              <a:buNone/>
              <a:defRPr sz="1200" b="1" baseline="0">
                <a:solidFill>
                  <a:schemeClr val="bg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Subtext Goes Here</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xEl>
                                              <p:pRg st="0" end="0"/>
                                            </p:txEl>
                                          </p:spTgt>
                                        </p:tgtEl>
                                        <p:attrNameLst>
                                          <p:attrName>style.visibility</p:attrName>
                                        </p:attrNameLst>
                                      </p:cBhvr>
                                      <p:to>
                                        <p:strVal val="visible"/>
                                      </p:to>
                                    </p:set>
                                    <p:animEffect transition="in" filter="fade">
                                      <p:cBhvr>
                                        <p:cTn id="11"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build="p">
        <p:tmplLst>
          <p:tmpl lvl="1">
            <p:tnLst>
              <p:par>
                <p:cTn presetID="10" presetClass="entr" presetSubtype="0" fill="hold" nodeType="after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Lst>
  </p:timing>
</p:sldLayout>
</file>

<file path=ppt/slideLayouts/slideLayout5.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userDrawn="1">
  <p:cSld name="2_仅标题">
    <p:bg>
      <p:bgPr>
        <a:solidFill>
          <a:schemeClr val="tx2">
            <a:lumMod val="75000"/>
          </a:schemeClr>
        </a:solidFill>
        <a:effectLst/>
      </p:bgPr>
    </p:bg>
    <p:spTree>
      <p:nvGrpSpPr>
        <p:cNvPr id="1" name=""/>
        <p:cNvGrpSpPr/>
        <p:nvPr/>
      </p:nvGrpSpPr>
      <p:grpSpPr>
        <a:xfrm>
          <a:off x="0" y="0"/>
          <a:ext cx="0" cy="0"/>
        </a:xfrm>
      </p:grpSpPr>
    </p:spTree>
  </p:cSld>
  <p:clrMapOvr>
    <a:masterClrMapping/>
  </p:clrMapOvr>
  <mc:AlternateContent>
    <mc:Choice xmlns:p14="http://schemas.microsoft.com/office/powerpoint/2010/main" Requires="p14">
      <p:transition spd="slow" advTm="1000" p14:dur="1500">
        <p:random/>
      </p:transition>
    </mc:Choice>
    <mc:Fallback>
      <p:transition spd="slow" advTm="1000">
        <p:random/>
      </p:transition>
    </mc:Fallback>
  </mc:AlternateContent>
  <p:timing/>
</p:sldLayout>
</file>

<file path=ppt/slideLayouts/slideLayout6.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userDrawn="1">
  <p:cSld name="12_节标题">
    <p:spTree>
      <p:nvGrpSpPr>
        <p:cNvPr id="1" name=""/>
        <p:cNvGrpSpPr/>
        <p:nvPr/>
      </p:nvGrpSpPr>
      <p:grpSpPr>
        <a:xfrm>
          <a:off x="0" y="0"/>
          <a:ext cx="0" cy="0"/>
        </a:xfrm>
      </p:grpSpPr>
      <p:sp>
        <p:nvSpPr>
          <p:cNvPr id="3" name="矩形 2"/>
          <p:cNvSpPr/>
          <p:nvPr userDrawn="1"/>
        </p:nvSpPr>
        <p:spPr>
          <a:xfrm>
            <a:off x="0" y="-9031"/>
            <a:ext cx="9144000" cy="5152531"/>
          </a:xfrm>
          <a:prstGeom prst="rect">
            <a:avLst/>
          </a:prstGeom>
          <a:solidFill>
            <a:srgbClr val="231F2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p>
        </p:txBody>
      </p:sp>
    </p:spTree>
  </p:cSld>
  <p:clrMapOvr>
    <a:masterClrMapping/>
  </p:clrMapOvr>
  <p:transition/>
  <p:timing/>
</p:sldLayout>
</file>

<file path=ppt/slideLayouts/slideLayout7.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userDrawn="1">
  <p:cSld name="Comparison">
    <p:spTree>
      <p:nvGrpSpPr>
        <p:cNvPr id="1" name=""/>
        <p:cNvGrpSpPr/>
        <p:nvPr/>
      </p:nvGrpSpPr>
      <p:grpSpPr>
        <a:xfrm>
          <a:off x="0" y="0"/>
          <a:ext cx="0" cy="0"/>
        </a:xfrm>
      </p:grpSpPr>
      <p:sp>
        <p:nvSpPr>
          <p:cNvPr id="24" name="Picture Placeholder 7"/>
          <p:cNvSpPr>
            <a:spLocks noGrp="1"/>
          </p:cNvSpPr>
          <p:nvPr>
            <p:ph type="pic" sz="quarter" idx="10"/>
          </p:nvPr>
        </p:nvSpPr>
        <p:spPr>
          <a:xfrm>
            <a:off x="4572000" y="1043151"/>
            <a:ext cx="2710543" cy="3576940"/>
          </a:xfrm>
          <a:prstGeom prst="rect">
            <a:avLst/>
          </a:prstGeom>
          <a:solidFill>
            <a:schemeClr val="bg1">
              <a:lumMod val="65000"/>
            </a:schemeClr>
          </a:solidFill>
        </p:spPr>
        <p:txBody>
          <a:bodyPr/>
          <a:lstStyle>
            <a:lvl1pPr marL="0" indent="0">
              <a:buNone/>
              <a:defRPr sz="750">
                <a:solidFill>
                  <a:schemeClr val="bg1"/>
                </a:solidFill>
              </a:defRPr>
            </a:lvl1pPr>
          </a:lstStyle>
          <a:p>
            <a:endParaRPr lang="en-US"/>
          </a:p>
        </p:txBody>
      </p:sp>
    </p:spTree>
  </p:cSld>
  <p:clrMapOvr>
    <a:masterClrMapping/>
  </p:clrMapOvr>
  <p:transition/>
  <p:timing/>
</p:sldLayout>
</file>

<file path=ppt/slideLayouts/slideLayout8.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userDrawn="1">
  <p:cSld name="1_Recent Project">
    <p:spTree>
      <p:nvGrpSpPr>
        <p:cNvPr id="1" name=""/>
        <p:cNvGrpSpPr/>
        <p:nvPr/>
      </p:nvGrpSpPr>
      <p:grpSpPr>
        <a:xfrm>
          <a:off x="0" y="0"/>
          <a:ext cx="0" cy="0"/>
        </a:xfrm>
      </p:grpSpPr>
      <p:sp>
        <p:nvSpPr>
          <p:cNvPr id="19" name="Picture Placeholder 18"/>
          <p:cNvSpPr>
            <a:spLocks noGrp="1"/>
          </p:cNvSpPr>
          <p:nvPr>
            <p:ph type="pic" sz="quarter" idx="10"/>
          </p:nvPr>
        </p:nvSpPr>
        <p:spPr>
          <a:xfrm>
            <a:off x="1373983" y="685800"/>
            <a:ext cx="3198019" cy="1885950"/>
          </a:xfrm>
          <a:prstGeom prst="rect">
            <a:avLst/>
          </a:prstGeom>
          <a:solidFill>
            <a:schemeClr val="bg1">
              <a:lumMod val="85000"/>
            </a:schemeClr>
          </a:solidFill>
        </p:spPr>
        <p:txBody>
          <a:bodyPr/>
          <a:lstStyle/>
          <a:p>
            <a:endParaRPr lang="en-US"/>
          </a:p>
        </p:txBody>
      </p:sp>
      <p:sp>
        <p:nvSpPr>
          <p:cNvPr id="21" name="Picture Placeholder 20"/>
          <p:cNvSpPr>
            <a:spLocks noGrp="1"/>
          </p:cNvSpPr>
          <p:nvPr>
            <p:ph type="pic" sz="quarter" idx="11"/>
          </p:nvPr>
        </p:nvSpPr>
        <p:spPr>
          <a:xfrm>
            <a:off x="4572000" y="2571750"/>
            <a:ext cx="3198019" cy="1885950"/>
          </a:xfrm>
          <a:prstGeom prst="rect">
            <a:avLst/>
          </a:prstGeom>
          <a:solidFill>
            <a:schemeClr val="bg1">
              <a:lumMod val="85000"/>
            </a:schemeClr>
          </a:solidFill>
        </p:spPr>
        <p:txBody>
          <a:bodyPr/>
          <a:lstStyle/>
          <a:p>
            <a:endParaRPr lang="en-US"/>
          </a:p>
        </p:txBody>
      </p:sp>
    </p:spTree>
  </p:cSld>
  <p:clrMapOvr>
    <a:masterClrMapping/>
  </p:clrMapOvr>
  <p:transition/>
  <p:timing/>
</p:sldLayout>
</file>

<file path=ppt/slideLayouts/slideLayout9.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userDrawn="1">
  <p:cSld name="合理交通结构">
    <p:spTree>
      <p:nvGrpSpPr>
        <p:cNvPr id="1" name=""/>
        <p:cNvGrpSpPr/>
        <p:nvPr/>
      </p:nvGrpSpPr>
      <p:grpSpPr>
        <a:xfrm>
          <a:off x="0" y="0"/>
          <a:ext cx="0" cy="0"/>
        </a:xfrm>
      </p:grpSpPr>
    </p:spTree>
  </p:cSld>
  <p:clrMapOvr>
    <a:masterClrMapping/>
  </p:clrMapOvr>
  <p:transition/>
  <p:timing/>
</p:sldLayout>
</file>

<file path=ppt/slideMasters/_rels/slideMaster1.xml.rels>&#65279;<?xml version="1.0" encoding="utf-8" standalone="yes"?><Relationships xmlns="http://schemas.openxmlformats.org/package/2006/relationships"><Relationship Id="rId1" Type="http://schemas.openxmlformats.org/officeDocument/2006/relationships/slideLayout" Target="../slideLayouts/slideLayout1.xml" /><Relationship Id="rId10" Type="http://schemas.openxmlformats.org/officeDocument/2006/relationships/slideLayout" Target="../slideLayouts/slideLayout10.xml" /><Relationship Id="rId11" Type="http://schemas.openxmlformats.org/officeDocument/2006/relationships/slideLayout" Target="../slideLayouts/slideLayout11.xml" /><Relationship Id="rId12" Type="http://schemas.openxmlformats.org/officeDocument/2006/relationships/slideLayout" Target="../slideLayouts/slideLayout12.xml" /><Relationship Id="rId13" Type="http://schemas.openxmlformats.org/officeDocument/2006/relationships/slideLayout" Target="../slideLayouts/slideLayout13.xml" /><Relationship Id="rId14" Type="http://schemas.openxmlformats.org/officeDocument/2006/relationships/slideLayout" Target="../slideLayouts/slideLayout14.xml" /><Relationship Id="rId15" Type="http://schemas.openxmlformats.org/officeDocument/2006/relationships/slideLayout" Target="../slideLayouts/slideLayout15.xml" /><Relationship Id="rId16" Type="http://schemas.openxmlformats.org/officeDocument/2006/relationships/slideLayout" Target="../slideLayouts/slideLayout16.xml" /><Relationship Id="rId17" Type="http://schemas.openxmlformats.org/officeDocument/2006/relationships/slideLayout" Target="../slideLayouts/slideLayout17.xml" /><Relationship Id="rId18" Type="http://schemas.openxmlformats.org/officeDocument/2006/relationships/slideLayout" Target="../slideLayouts/slideLayout18.xml" /><Relationship Id="rId19" Type="http://schemas.openxmlformats.org/officeDocument/2006/relationships/slideLayout" Target="../slideLayouts/slideLayout19.xml" /><Relationship Id="rId2" Type="http://schemas.openxmlformats.org/officeDocument/2006/relationships/slideLayout" Target="../slideLayouts/slideLayout2.xml" /><Relationship Id="rId20" Type="http://schemas.openxmlformats.org/officeDocument/2006/relationships/slideLayout" Target="../slideLayouts/slideLayout20.xml" /><Relationship Id="rId21" Type="http://schemas.openxmlformats.org/officeDocument/2006/relationships/slideLayout" Target="../slideLayouts/slideLayout21.xml" /><Relationship Id="rId22" Type="http://schemas.openxmlformats.org/officeDocument/2006/relationships/slideLayout" Target="../slideLayouts/slideLayout22.xml" /><Relationship Id="rId23" Type="http://schemas.openxmlformats.org/officeDocument/2006/relationships/theme" Target="../theme/theme1.xml" /><Relationship Id="rId3" Type="http://schemas.openxmlformats.org/officeDocument/2006/relationships/slideLayout" Target="../slideLayouts/slideLayout3.xml" /><Relationship Id="rId4" Type="http://schemas.openxmlformats.org/officeDocument/2006/relationships/slideLayout" Target="../slideLayouts/slideLayout4.xml" /><Relationship Id="rId5" Type="http://schemas.openxmlformats.org/officeDocument/2006/relationships/slideLayout" Target="../slideLayouts/slideLayout5.xml" /><Relationship Id="rId6" Type="http://schemas.openxmlformats.org/officeDocument/2006/relationships/slideLayout" Target="../slideLayouts/slideLayout6.xml" /><Relationship Id="rId7" Type="http://schemas.openxmlformats.org/officeDocument/2006/relationships/slideLayout" Target="../slideLayouts/slideLayout7.xml" /><Relationship Id="rId8" Type="http://schemas.openxmlformats.org/officeDocument/2006/relationships/slideLayout" Target="../slideLayouts/slideLayout8.xml" /><Relationship Id="rId9" Type="http://schemas.openxmlformats.org/officeDocument/2006/relationships/slideLayout" Target="../slideLayouts/slideLayout9.xml" /></Relationships>
</file>

<file path=ppt/slideMasters/slideMaster1.xml><?xml version="1.0" encoding="utf-8"?>
<p:sldMaster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solidFill>
          <a:schemeClr val="bg1"/>
        </a:solidFill>
        <a:effectLst/>
      </p:bgPr>
    </p:bg>
    <p:spTree>
      <p:nvGrpSpPr>
        <p:cNvPr id="1" name=""/>
        <p:cNvGrpSpPr/>
        <p:nvPr/>
      </p:nvGrpSpPr>
      <p:grpSpPr>
        <a:xfrm>
          <a:off x="0" y="0"/>
          <a:ext cx="0" cy="0"/>
        </a:xfrm>
      </p:grpSpPr>
      <p:sp>
        <p:nvSpPr>
          <p:cNvPr id="2" name="标题占位符 1"/>
          <p:cNvSpPr>
            <a:spLocks noGrp="1"/>
          </p:cNvSpPr>
          <p:nvPr>
            <p:ph type="title"/>
          </p:nvPr>
        </p:nvSpPr>
        <p:spPr>
          <a:xfrm>
            <a:off x="457201" y="205979"/>
            <a:ext cx="8229600" cy="857250"/>
          </a:xfrm>
          <a:prstGeom prst="rect">
            <a:avLst/>
          </a:prstGeom>
        </p:spPr>
        <p:txBody>
          <a:bodyPr vert="horz" lIns="91428" tIns="45714" rIns="91428" bIns="45714"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1" y="1200151"/>
            <a:ext cx="8229600" cy="3394472"/>
          </a:xfrm>
          <a:prstGeom prst="rect">
            <a:avLst/>
          </a:prstGeom>
        </p:spPr>
        <p:txBody>
          <a:bodyPr vert="horz" lIns="91428" tIns="45714" rIns="91428" bIns="45714"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1" y="4767264"/>
            <a:ext cx="2133600" cy="273844"/>
          </a:xfrm>
          <a:prstGeom prst="rect">
            <a:avLst/>
          </a:prstGeom>
        </p:spPr>
        <p:txBody>
          <a:bodyPr vert="horz" lIns="91428" tIns="45714" rIns="91428" bIns="45714" rtlCol="0" anchor="ctr"/>
          <a:lstStyle>
            <a:lvl1pPr algn="l">
              <a:defRPr sz="1200">
                <a:solidFill>
                  <a:schemeClr val="tx1">
                    <a:tint val="75000"/>
                  </a:schemeClr>
                </a:solidFill>
              </a:defRPr>
            </a:lvl1pPr>
          </a:lstStyle>
          <a:p>
            <a:fld id="{02854A03-91AF-448A-9954-517C0577E5F0}" type="datetimeFigureOut">
              <a:rPr lang="zh-CN" altLang="en-US" smtClean="0"/>
              <a:t>2017/12/18</a:t>
            </a:fld>
            <a:endParaRPr lang="zh-CN" altLang="en-US"/>
          </a:p>
        </p:txBody>
      </p:sp>
      <p:sp>
        <p:nvSpPr>
          <p:cNvPr id="5" name="页脚占位符 4"/>
          <p:cNvSpPr>
            <a:spLocks noGrp="1"/>
          </p:cNvSpPr>
          <p:nvPr>
            <p:ph type="ftr" sz="quarter" idx="3"/>
          </p:nvPr>
        </p:nvSpPr>
        <p:spPr>
          <a:xfrm>
            <a:off x="3124201" y="4767264"/>
            <a:ext cx="2895600" cy="273844"/>
          </a:xfrm>
          <a:prstGeom prst="rect">
            <a:avLst/>
          </a:prstGeom>
        </p:spPr>
        <p:txBody>
          <a:bodyPr vert="horz" lIns="91428" tIns="45714" rIns="91428" bIns="45714"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1" y="4767264"/>
            <a:ext cx="2133600" cy="273844"/>
          </a:xfrm>
          <a:prstGeom prst="rect">
            <a:avLst/>
          </a:prstGeom>
        </p:spPr>
        <p:txBody>
          <a:bodyPr vert="horz" lIns="91428" tIns="45714" rIns="91428" bIns="45714" rtlCol="0" anchor="ctr"/>
          <a:lstStyle>
            <a:lvl1pPr algn="r">
              <a:defRPr sz="1200">
                <a:solidFill>
                  <a:schemeClr val="tx1">
                    <a:tint val="75000"/>
                  </a:schemeClr>
                </a:solidFill>
              </a:defRPr>
            </a:lvl1pPr>
          </a:lstStyle>
          <a:p>
            <a:fld id="{2EEFC946-6D13-4F8C-9740-992A906A613E}"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Lst>
  <p:transition/>
  <p:timing/>
  <p:txStyles>
    <p:titleStyle>
      <a:lvl1pPr algn="ctr" defTabSz="913765"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3765"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3765"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3765"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3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5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2565" algn="l" defTabSz="913765" rtl="0" eaLnBrk="1" latinLnBrk="0" hangingPunct="1">
        <a:defRPr sz="1800" kern="1200">
          <a:solidFill>
            <a:schemeClr val="tx1"/>
          </a:solidFill>
          <a:latin typeface="+mn-lt"/>
          <a:ea typeface="+mn-ea"/>
          <a:cs typeface="+mn-cs"/>
        </a:defRPr>
      </a:lvl7pPr>
      <a:lvl8pPr marL="3199765" algn="l" defTabSz="913765" rtl="0" eaLnBrk="1" latinLnBrk="0" hangingPunct="1">
        <a:defRPr sz="1800" kern="1200">
          <a:solidFill>
            <a:schemeClr val="tx1"/>
          </a:solidFill>
          <a:latin typeface="+mn-lt"/>
          <a:ea typeface="+mn-ea"/>
          <a:cs typeface="+mn-cs"/>
        </a:defRPr>
      </a:lvl8pPr>
      <a:lvl9pPr marL="3656965" algn="l" defTabSz="913765" rtl="0" eaLnBrk="1" latinLnBrk="0" hangingPunct="1">
        <a:defRPr sz="1800" kern="1200">
          <a:solidFill>
            <a:schemeClr val="tx1"/>
          </a:solidFill>
          <a:latin typeface="+mn-lt"/>
          <a:ea typeface="+mn-ea"/>
          <a:cs typeface="+mn-cs"/>
        </a:defRPr>
      </a:lvl9pPr>
    </p:otherStyle>
  </p:txStyles>
</p:sldMaster>
</file>

<file path=ppt/slides/_rels/slide1.xml.rels>&#65279;<?xml version="1.0" encoding="utf-8" standalone="yes"?><Relationships xmlns="http://schemas.openxmlformats.org/package/2006/relationships"><Relationship Id="rId1" Type="http://schemas.openxmlformats.org/officeDocument/2006/relationships/slideLayout" Target="../slideLayouts/slideLayout9.xml" /><Relationship Id="rId10" Type="http://schemas.openxmlformats.org/officeDocument/2006/relationships/tags" Target="../tags/tag4.xml" /><Relationship Id="rId11" Type="http://schemas.openxmlformats.org/officeDocument/2006/relationships/tags" Target="../tags/tag5.xml" /><Relationship Id="rId2" Type="http://schemas.openxmlformats.org/officeDocument/2006/relationships/image" Target="../media/image2.png" /><Relationship Id="rId3" Type="http://schemas.openxmlformats.org/officeDocument/2006/relationships/tags" Target="../tags/tag1.xml" /><Relationship Id="rId4" Type="http://schemas.microsoft.com/office/2007/relationships/media" Target="../media/media1.m4a" /><Relationship Id="rId5" Type="http://schemas.microsoft.com/office/2007/relationships/media" Target="../media/media1.m4a" TargetMode="Internal" /><Relationship Id="rId6" Type="http://schemas.openxmlformats.org/officeDocument/2006/relationships/image" Target="../media/image3.jpeg" /><Relationship Id="rId7" Type="http://schemas.openxmlformats.org/officeDocument/2006/relationships/tags" Target="../tags/tag2.xml" /><Relationship Id="rId8" Type="http://schemas.openxmlformats.org/officeDocument/2006/relationships/image" Target="../media/image4.png" /><Relationship Id="rId9" Type="http://schemas.openxmlformats.org/officeDocument/2006/relationships/tags" Target="../tags/tag3.xml" /></Relationships>
</file>

<file path=ppt/slides/_rels/slide10.xml.rels>&#65279;<?xml version="1.0" encoding="utf-8" standalone="yes"?><Relationships xmlns="http://schemas.openxmlformats.org/package/2006/relationships"><Relationship Id="rId1" Type="http://schemas.openxmlformats.org/officeDocument/2006/relationships/slideLayout" Target="../slideLayouts/slideLayout1.xml" /></Relationships>
</file>

<file path=ppt/slides/_rels/slide11.xml.rels>&#65279;<?xml version="1.0" encoding="utf-8" standalone="yes"?><Relationships xmlns="http://schemas.openxmlformats.org/package/2006/relationships"><Relationship Id="rId1" Type="http://schemas.openxmlformats.org/officeDocument/2006/relationships/slideLayout" Target="../slideLayouts/slideLayout1.xml" /></Relationships>
</file>

<file path=ppt/slides/_rels/slide12.xml.rels>&#65279;<?xml version="1.0" encoding="utf-8" standalone="yes"?><Relationships xmlns="http://schemas.openxmlformats.org/package/2006/relationships"><Relationship Id="rId1" Type="http://schemas.openxmlformats.org/officeDocument/2006/relationships/slideLayout" Target="../slideLayouts/slideLayout1.xml" /></Relationships>
</file>

<file path=ppt/slides/_rels/slide13.xml.rels>&#65279;<?xml version="1.0" encoding="utf-8" standalone="yes"?><Relationships xmlns="http://schemas.openxmlformats.org/package/2006/relationships"><Relationship Id="rId1" Type="http://schemas.openxmlformats.org/officeDocument/2006/relationships/slideLayout" Target="../slideLayouts/slideLayout9.xml" /><Relationship Id="rId2" Type="http://schemas.openxmlformats.org/officeDocument/2006/relationships/image" Target="../media/image3.jpeg" /></Relationships>
</file>

<file path=ppt/slides/_rels/slide14.xml.rels>&#65279;<?xml version="1.0" encoding="utf-8" standalone="yes"?><Relationships xmlns="http://schemas.openxmlformats.org/package/2006/relationships"><Relationship Id="rId1" Type="http://schemas.openxmlformats.org/officeDocument/2006/relationships/slideLayout" Target="../slideLayouts/slideLayout1.xml" /></Relationships>
</file>

<file path=ppt/slides/_rels/slide15.xml.rels>&#65279;<?xml version="1.0" encoding="utf-8" standalone="yes"?><Relationships xmlns="http://schemas.openxmlformats.org/package/2006/relationships"><Relationship Id="rId1" Type="http://schemas.openxmlformats.org/officeDocument/2006/relationships/slideLayout" Target="../slideLayouts/slideLayout1.xml" /></Relationships>
</file>

<file path=ppt/slides/_rels/slide16.xml.rels>&#65279;<?xml version="1.0" encoding="utf-8" standalone="yes"?><Relationships xmlns="http://schemas.openxmlformats.org/package/2006/relationships"><Relationship Id="rId1" Type="http://schemas.openxmlformats.org/officeDocument/2006/relationships/slideLayout" Target="../slideLayouts/slideLayout1.xml" /></Relationships>
</file>

<file path=ppt/slides/_rels/slide17.xml.rels>&#65279;<?xml version="1.0" encoding="utf-8" standalone="yes"?><Relationships xmlns="http://schemas.openxmlformats.org/package/2006/relationships"><Relationship Id="rId1" Type="http://schemas.openxmlformats.org/officeDocument/2006/relationships/slideLayout" Target="../slideLayouts/slideLayout1.xml" /></Relationships>
</file>

<file path=ppt/slides/_rels/slide18.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9.jpeg" /><Relationship Id="rId3" Type="http://schemas.openxmlformats.org/officeDocument/2006/relationships/image" Target="../media/image10.jpeg" /></Relationships>
</file>

<file path=ppt/slides/_rels/slide19.xml.rels>&#65279;<?xml version="1.0" encoding="utf-8" standalone="yes"?><Relationships xmlns="http://schemas.openxmlformats.org/package/2006/relationships"><Relationship Id="rId1" Type="http://schemas.openxmlformats.org/officeDocument/2006/relationships/slideLayout" Target="../slideLayouts/slideLayout9.xml" /><Relationship Id="rId2" Type="http://schemas.openxmlformats.org/officeDocument/2006/relationships/image" Target="../media/image3.jpeg" /></Relationships>
</file>

<file path=ppt/slides/_rels/slide2.xml.rels>&#65279;<?xml version="1.0" encoding="utf-8" standalone="yes"?><Relationships xmlns="http://schemas.openxmlformats.org/package/2006/relationships"><Relationship Id="rId1" Type="http://schemas.openxmlformats.org/officeDocument/2006/relationships/slideLayout" Target="../slideLayouts/slideLayout9.xml" /><Relationship Id="rId2" Type="http://schemas.openxmlformats.org/officeDocument/2006/relationships/image" Target="../media/image3.jpeg" /></Relationships>
</file>

<file path=ppt/slides/_rels/slide20.xml.rels>&#65279;<?xml version="1.0" encoding="utf-8" standalone="yes"?><Relationships xmlns="http://schemas.openxmlformats.org/package/2006/relationships"><Relationship Id="rId1" Type="http://schemas.openxmlformats.org/officeDocument/2006/relationships/slideLayout" Target="../slideLayouts/slideLayout1.xml" /></Relationships>
</file>

<file path=ppt/slides/_rels/slide21.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11.png" /><Relationship Id="rId3" Type="http://schemas.openxmlformats.org/officeDocument/2006/relationships/image" Target="../media/image12.png" /></Relationships>
</file>

<file path=ppt/slides/_rels/slide22.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chart" Target="../charts/chart1.xml" /></Relationships>
</file>

<file path=ppt/slides/_rels/slide23.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chart" Target="../charts/chart2.xml" /></Relationships>
</file>

<file path=ppt/slides/_rels/slide24.xml.rels>&#65279;<?xml version="1.0" encoding="utf-8" standalone="yes"?><Relationships xmlns="http://schemas.openxmlformats.org/package/2006/relationships"><Relationship Id="rId1" Type="http://schemas.openxmlformats.org/officeDocument/2006/relationships/slideLayout" Target="../slideLayouts/slideLayout9.xml" /><Relationship Id="rId2" Type="http://schemas.openxmlformats.org/officeDocument/2006/relationships/image" Target="../media/image3.jpeg" /><Relationship Id="rId3" Type="http://schemas.openxmlformats.org/officeDocument/2006/relationships/image" Target="../media/image4.png" /></Relationships>
</file>

<file path=ppt/slides/_rels/slide3.xml.rels>&#65279;<?xml version="1.0" encoding="utf-8" standalone="yes"?><Relationships xmlns="http://schemas.openxmlformats.org/package/2006/relationships"><Relationship Id="rId1" Type="http://schemas.openxmlformats.org/officeDocument/2006/relationships/slideLayout" Target="../slideLayouts/slideLayout9.xml" /><Relationship Id="rId2" Type="http://schemas.openxmlformats.org/officeDocument/2006/relationships/image" Target="../media/image3.jpeg" /></Relationships>
</file>

<file path=ppt/slides/_rels/slide4.xml.rels>&#65279;<?xml version="1.0" encoding="utf-8" standalone="yes"?><Relationships xmlns="http://schemas.openxmlformats.org/package/2006/relationships"><Relationship Id="rId1" Type="http://schemas.openxmlformats.org/officeDocument/2006/relationships/slideLayout" Target="../slideLayouts/slideLayout1.xml" /></Relationships>
</file>

<file path=ppt/slides/_rels/slide5.xml.rels>&#65279;<?xml version="1.0" encoding="utf-8" standalone="yes"?><Relationships xmlns="http://schemas.openxmlformats.org/package/2006/relationships"><Relationship Id="rId1" Type="http://schemas.openxmlformats.org/officeDocument/2006/relationships/slideLayout" Target="../slideLayouts/slideLayout1.xml" /></Relationships>
</file>

<file path=ppt/slides/_rels/slide6.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5.jpeg" /><Relationship Id="rId3" Type="http://schemas.openxmlformats.org/officeDocument/2006/relationships/image" Target="../media/image6.jpeg" /><Relationship Id="rId4" Type="http://schemas.openxmlformats.org/officeDocument/2006/relationships/image" Target="../media/image7.jpeg" /></Relationships>
</file>

<file path=ppt/slides/_rels/slide7.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8.png" /></Relationships>
</file>

<file path=ppt/slides/_rels/slide8.xml.rels>&#65279;<?xml version="1.0" encoding="utf-8" standalone="yes"?><Relationships xmlns="http://schemas.openxmlformats.org/package/2006/relationships"><Relationship Id="rId1" Type="http://schemas.openxmlformats.org/officeDocument/2006/relationships/slideLayout" Target="../slideLayouts/slideLayout9.xml" /><Relationship Id="rId2" Type="http://schemas.openxmlformats.org/officeDocument/2006/relationships/image" Target="../media/image3.jpeg" /></Relationships>
</file>

<file path=ppt/slides/_rels/slide9.xml.rels>&#65279;<?xml version="1.0" encoding="utf-8" standalone="yes"?><Relationships xmlns="http://schemas.openxmlformats.org/package/2006/relationships"><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8" name="PA_audio1.wav">
            <a:hlinkClick action="ppaction://media"/>
          </p:cNvPr>
          <p:cNvPicPr>
            <a:picLocks noChangeAspect="1"/>
          </p:cNvPicPr>
          <p:nvPr>
            <a:audioFile r:link="rId4"/>
            <p:custDataLst>
              <p:tags r:id="rId3"/>
            </p:custDataLst>
            <p:extLst>
              <p:ext uri="{DAA4B4D4-6D71-4841-9C94-3DE7FCFB9230}">
                <p14:media r:embed="rId5">
                  <p14:fade in="5000" out="5000"/>
                </p14:media>
              </p:ext>
            </p:extLst>
          </p:nvPr>
        </p:nvPicPr>
        <p:blipFill>
          <a:blip r:embed="rId2"/>
          <a:stretch>
            <a:fillRect/>
          </a:stretch>
        </p:blipFill>
        <p:spPr>
          <a:xfrm>
            <a:off x="-609600" y="59960"/>
            <a:ext cx="609600" cy="609600"/>
          </a:xfrm>
          <a:prstGeom prst="rect">
            <a:avLst/>
          </a:prstGeom>
        </p:spPr>
      </p:pic>
      <p:pic>
        <p:nvPicPr>
          <p:cNvPr id="4" name="PA_图片 3"/>
          <p:cNvPicPr>
            <a:picLocks noChangeAspect="1"/>
          </p:cNvPicPr>
          <p:nvPr>
            <p:custDataLst>
              <p:tags r:id="rId7"/>
            </p:custDataLst>
          </p:nvPr>
        </p:nvPicPr>
        <p:blipFill>
          <a:blip r:embed="rId6">
            <a:extLst>
              <a:ext uri="{28A0092B-C50C-407E-A947-70E740481C1C}">
                <a14:useLocalDpi xmlns:a14="http://schemas.microsoft.com/office/drawing/2010/main" val="0"/>
              </a:ext>
            </a:extLst>
          </a:blip>
          <a:srcRect l="15278" r="15278"/>
          <a:stretch>
            <a:fillRect/>
          </a:stretch>
        </p:blipFill>
        <p:spPr>
          <a:xfrm>
            <a:off x="0" y="-1"/>
            <a:ext cx="9144000" cy="5143502"/>
          </a:xfrm>
          <a:prstGeom prst="rect">
            <a:avLst/>
          </a:prstGeom>
        </p:spPr>
      </p:pic>
      <p:pic>
        <p:nvPicPr>
          <p:cNvPr id="7" name="PA_图片 6"/>
          <p:cNvPicPr>
            <a:picLocks noChangeAspect="1"/>
          </p:cNvPicPr>
          <p:nvPr>
            <p:custDataLst>
              <p:tags r:id="rId9"/>
            </p:custDataLst>
          </p:nvPr>
        </p:nvPicPr>
        <p:blipFill>
          <a:blip r:embed="rId8">
            <a:extLst>
              <a:ext uri="{28A0092B-C50C-407E-A947-70E740481C1C}">
                <a14:useLocalDpi xmlns:a14="http://schemas.microsoft.com/office/drawing/2010/main" val="0"/>
              </a:ext>
            </a:extLst>
          </a:blip>
          <a:stretch>
            <a:fillRect/>
          </a:stretch>
        </p:blipFill>
        <p:spPr>
          <a:xfrm>
            <a:off x="1763688" y="-1028650"/>
            <a:ext cx="5616624" cy="4680520"/>
          </a:xfrm>
          <a:prstGeom prst="rect">
            <a:avLst/>
          </a:prstGeom>
        </p:spPr>
      </p:pic>
      <p:sp>
        <p:nvSpPr>
          <p:cNvPr id="11" name="PA_矩形 10"/>
          <p:cNvSpPr/>
          <p:nvPr>
            <p:custDataLst>
              <p:tags r:id="rId10"/>
            </p:custDataLst>
          </p:nvPr>
        </p:nvSpPr>
        <p:spPr>
          <a:xfrm>
            <a:off x="1344195" y="2340260"/>
            <a:ext cx="6455614" cy="715581"/>
          </a:xfrm>
          <a:prstGeom prst="rect">
            <a:avLst/>
          </a:prstGeom>
        </p:spPr>
        <p:txBody>
          <a:bodyPr wrap="none">
            <a:spAutoFit/>
          </a:bodyPr>
          <a:lstStyle/>
          <a:p>
            <a:pPr algn="ctr"/>
            <a:r>
              <a:rPr lang="zh-CN" altLang="en-US" sz="4050" b="1">
                <a:solidFill>
                  <a:schemeClr val="bg1"/>
                </a:solidFill>
                <a:latin typeface="造字工房悦黑演示版常规体" pitchFamily="50" charset="-122"/>
                <a:ea typeface="造字工房悦黑演示版常规体" pitchFamily="50" charset="-122"/>
              </a:rPr>
              <a:t>圣诞活动主题策划</a:t>
            </a:r>
            <a:r>
              <a:rPr lang="en-US" altLang="zh-CN" sz="4050" b="1">
                <a:solidFill>
                  <a:schemeClr val="bg1"/>
                </a:solidFill>
                <a:latin typeface="造字工房悦黑演示版常规体" pitchFamily="50" charset="-122"/>
                <a:ea typeface="造字工房悦黑演示版常规体" pitchFamily="50" charset="-122"/>
              </a:rPr>
              <a:t>PPT</a:t>
            </a:r>
            <a:r>
              <a:rPr lang="zh-CN" altLang="en-US" sz="4050" b="1">
                <a:solidFill>
                  <a:schemeClr val="bg1"/>
                </a:solidFill>
                <a:latin typeface="造字工房悦黑演示版常规体" pitchFamily="50" charset="-122"/>
                <a:ea typeface="造字工房悦黑演示版常规体" pitchFamily="50" charset="-122"/>
              </a:rPr>
              <a:t>模板</a:t>
            </a:r>
            <a:endParaRPr lang="zh-CN" altLang="en-US" sz="2100" b="1">
              <a:solidFill>
                <a:schemeClr val="bg1"/>
              </a:solidFill>
              <a:latin typeface="造字工房悦黑演示版常规体" pitchFamily="50" charset="-122"/>
              <a:ea typeface="造字工房悦黑演示版常规体" pitchFamily="50" charset="-122"/>
            </a:endParaRPr>
          </a:p>
        </p:txBody>
      </p:sp>
      <p:sp>
        <p:nvSpPr>
          <p:cNvPr id="12" name="PA_文本框 11"/>
          <p:cNvSpPr txBox="1"/>
          <p:nvPr>
            <p:custDataLst>
              <p:tags r:id="rId11"/>
            </p:custDataLst>
          </p:nvPr>
        </p:nvSpPr>
        <p:spPr>
          <a:xfrm>
            <a:off x="2114550" y="3186438"/>
            <a:ext cx="4914900" cy="334835"/>
          </a:xfrm>
          <a:prstGeom prst="rect">
            <a:avLst/>
          </a:prstGeom>
          <a:noFill/>
        </p:spPr>
        <p:txBody>
          <a:bodyPr wrap="square" rtlCol="0">
            <a:spAutoFit/>
          </a:bodyPr>
          <a:lstStyle/>
          <a:p>
            <a:pPr algn="ctr"/>
            <a:r>
              <a:rPr lang="en-US" altLang="zh-CN" sz="790">
                <a:solidFill>
                  <a:schemeClr val="bg1"/>
                </a:solidFill>
                <a:latin typeface="造字工房悦黑演示版常规体" pitchFamily="50" charset="-122"/>
                <a:ea typeface="造字工房悦黑演示版常规体" pitchFamily="50" charset="-122"/>
              </a:rPr>
              <a:t>Lorem ipsum dolor sit amet, consectetur adipiscing elit. Curabitur elementum posuere pretium. Quisque nibh dolor, dignissim ac dignissim ut, luctus ac urna. Aliquam aliquet non massa quis tincidunt. </a:t>
            </a:r>
          </a:p>
        </p:txBody>
      </p:sp>
    </p:spTree>
  </p:cSld>
  <p:clrMapOvr>
    <a:masterClrMapping/>
  </p:clrMapOvr>
  <mc:AlternateContent>
    <mc:Choice xmlns:p14="http://schemas.microsoft.com/office/powerpoint/2010/main" Requires="p14">
      <p:transition spd="slow" advClick="0" advTm="0" p14:dur="1750">
        <p:circle/>
      </p:transition>
    </mc:Choice>
    <mc:Fallback>
      <p:transition spd="slow" advClick="0" advTm="0">
        <p:circl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8"/>
                                        </p:tgtEl>
                                      </p:cBhvr>
                                    </p:cmd>
                                  </p:childTnLst>
                                </p:cTn>
                              </p:par>
                            </p:childTnLst>
                          </p:cTn>
                        </p:par>
                      </p:childTnLst>
                    </p:cTn>
                  </p:par>
                  <p:par>
                    <p:cTn id="8" fill="hold" nodeType="clickPar">
                      <p:stCondLst>
                        <p:cond delay="indefinite"/>
                        <p:cond evt="onBegin" delay="0">
                          <p:tn val="7"/>
                        </p:cond>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nodeType="clickPar">
                      <p:stCondLst>
                        <p:cond delay="indefinite"/>
                        <p:cond evt="onBegin" delay="0">
                          <p:tn val="12"/>
                        </p:cond>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0" fill="hold" nodeType="clickPar">
                      <p:stCondLst>
                        <p:cond delay="indefinite"/>
                        <p:cond evt="onBegin" delay="0">
                          <p:tn val="19"/>
                        </p:cond>
                      </p:stCondLst>
                      <p:childTnLst>
                        <p:par>
                          <p:cTn id="21" fill="hold">
                            <p:stCondLst>
                              <p:cond delay="0"/>
                            </p:stCondLst>
                            <p:childTnLst>
                              <p:par>
                                <p:cTn id="22" presetID="2" presetClass="entr" presetSubtype="8" fill="hold" grpId="0" nodeType="click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additive="base">
                                        <p:cTn id="24" dur="500" fill="hold"/>
                                        <p:tgtEl>
                                          <p:spTgt spid="11"/>
                                        </p:tgtEl>
                                        <p:attrNameLst>
                                          <p:attrName>ppt_x</p:attrName>
                                        </p:attrNameLst>
                                      </p:cBhvr>
                                      <p:tavLst>
                                        <p:tav tm="0">
                                          <p:val>
                                            <p:strVal val="0-#ppt_w/2"/>
                                          </p:val>
                                        </p:tav>
                                        <p:tav tm="100000">
                                          <p:val>
                                            <p:strVal val="#ppt_x"/>
                                          </p:val>
                                        </p:tav>
                                      </p:tavLst>
                                    </p:anim>
                                    <p:anim calcmode="lin" valueType="num">
                                      <p:cBhvr additive="base">
                                        <p:cTn id="25"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26" fill="hold" nodeType="clickPar">
                      <p:stCondLst>
                        <p:cond delay="indefinite"/>
                        <p:cond evt="onBegin" delay="0">
                          <p:tn val="25"/>
                        </p:cond>
                      </p:stCondLst>
                      <p:childTnLst>
                        <p:par>
                          <p:cTn id="27" fill="hold">
                            <p:stCondLst>
                              <p:cond delay="0"/>
                            </p:stCondLst>
                            <p:childTnLst>
                              <p:par>
                                <p:cTn id="28" presetID="42" presetClass="entr" presetSubtype="0" fill="hold" grpId="0" nodeType="click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fade">
                                      <p:cBhvr>
                                        <p:cTn id="30" dur="1000"/>
                                        <p:tgtEl>
                                          <p:spTgt spid="12"/>
                                        </p:tgtEl>
                                      </p:cBhvr>
                                    </p:animEffect>
                                    <p:anim calcmode="lin" valueType="num">
                                      <p:cBhvr>
                                        <p:cTn id="31" dur="1000" fill="hold"/>
                                        <p:tgtEl>
                                          <p:spTgt spid="12"/>
                                        </p:tgtEl>
                                        <p:attrNameLst>
                                          <p:attrName>ppt_x</p:attrName>
                                        </p:attrNameLst>
                                      </p:cBhvr>
                                      <p:tavLst>
                                        <p:tav tm="0">
                                          <p:val>
                                            <p:strVal val="#ppt_x"/>
                                          </p:val>
                                        </p:tav>
                                        <p:tav tm="100000">
                                          <p:val>
                                            <p:strVal val="#ppt_x"/>
                                          </p:val>
                                        </p:tav>
                                      </p:tavLst>
                                    </p:anim>
                                    <p:anim calcmode="lin" valueType="num">
                                      <p:cBhvr>
                                        <p:cTn id="32"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vol="80000" numSld="99" showWhenStopped="0">
                <p:cTn id="7" repeatCount="indefinite" fill="hold" display="0">
                  <p:stCondLst>
                    <p:cond delay="indefinite"/>
                  </p:stCondLst>
                  <p:endCondLst>
                    <p:cond evt="onStopAudio" delay="0">
                      <p:tgtEl>
                        <p:sldTgt/>
                      </p:tgtEl>
                    </p:cond>
                  </p:endCondLst>
                </p:cTn>
                <p:tgtEl>
                  <p:spTgt spid="8"/>
                </p:tgtEl>
              </p:cMediaNode>
            </p:audio>
          </p:childTnLst>
        </p:cTn>
      </p:par>
    </p:tnLst>
    <p:bldLst>
      <p:bldP spid="11" grpId="0"/>
      <p:bldP spid="12" grpId="0"/>
    </p:bldLst>
  </p:timing>
</p:sld>
</file>

<file path=ppt/slides/slide10.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2" name="Group 3"/>
          <p:cNvGrpSpPr/>
          <p:nvPr/>
        </p:nvGrpSpPr>
        <p:grpSpPr>
          <a:xfrm>
            <a:off x="-10321" y="2119367"/>
            <a:ext cx="3524764" cy="959121"/>
            <a:chOff x="-939773" y="2734405"/>
            <a:chExt cx="5411981" cy="1472650"/>
          </a:xfrm>
        </p:grpSpPr>
        <p:grpSp>
          <p:nvGrpSpPr>
            <p:cNvPr id="3" name="Group 14"/>
            <p:cNvGrpSpPr/>
            <p:nvPr/>
          </p:nvGrpSpPr>
          <p:grpSpPr>
            <a:xfrm>
              <a:off x="-939773" y="2734405"/>
              <a:ext cx="5411981" cy="1472650"/>
              <a:chOff x="-939773" y="2903219"/>
              <a:chExt cx="5411981" cy="1472650"/>
            </a:xfrm>
          </p:grpSpPr>
          <p:sp>
            <p:nvSpPr>
              <p:cNvPr id="13" name="Rectangle 12"/>
              <p:cNvSpPr/>
              <p:nvPr/>
            </p:nvSpPr>
            <p:spPr>
              <a:xfrm>
                <a:off x="-939773" y="2903219"/>
                <a:ext cx="4653644" cy="1472650"/>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57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Oval 13"/>
              <p:cNvSpPr/>
              <p:nvPr/>
            </p:nvSpPr>
            <p:spPr>
              <a:xfrm>
                <a:off x="2999558" y="2903219"/>
                <a:ext cx="1472650" cy="147265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57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6" name="Oval 15"/>
            <p:cNvSpPr/>
            <p:nvPr/>
          </p:nvSpPr>
          <p:spPr>
            <a:xfrm>
              <a:off x="3127350" y="2862197"/>
              <a:ext cx="1217066" cy="121706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57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AutoShape 117"/>
            <p:cNvSpPr/>
            <p:nvPr/>
          </p:nvSpPr>
          <p:spPr bwMode="auto">
            <a:xfrm>
              <a:off x="3456664" y="3238832"/>
              <a:ext cx="561856" cy="463795"/>
            </a:xfrm>
            <a:custGeom>
              <a:gdLst>
                <a:gd name="T0" fmla="+- 0 10799 1"/>
                <a:gd name="T1" fmla="*/ T0 w 21596"/>
                <a:gd name="T2" fmla="*/ 10800 h 21600"/>
                <a:gd name="T3" fmla="+- 0 10799 1"/>
                <a:gd name="T4" fmla="*/ T3 w 21596"/>
                <a:gd name="T5" fmla="*/ 10800 h 21600"/>
                <a:gd name="T6" fmla="+- 0 10799 1"/>
                <a:gd name="T7" fmla="*/ T6 w 21596"/>
                <a:gd name="T8" fmla="*/ 10800 h 21600"/>
                <a:gd name="T9" fmla="+- 0 10799 1"/>
                <a:gd name="T10" fmla="*/ T9 w 21596"/>
                <a:gd name="T11" fmla="*/ 10800 h 21600"/>
              </a:gdLst>
              <a:cxnLst>
                <a:cxn ang="0">
                  <a:pos x="T1" y="T2"/>
                </a:cxn>
                <a:cxn ang="0">
                  <a:pos x="T4" y="T5"/>
                </a:cxn>
                <a:cxn ang="0">
                  <a:pos x="T7" y="T8"/>
                </a:cxn>
                <a:cxn ang="0">
                  <a:pos x="T10" y="T11"/>
                </a:cxn>
              </a:cxnLst>
              <a:rect l="0" t="0" r="r" b="b"/>
              <a:pathLst>
                <a:path w="21596" h="21600">
                  <a:moveTo>
                    <a:pt x="4511" y="2151"/>
                  </a:moveTo>
                  <a:lnTo>
                    <a:pt x="6064" y="3877"/>
                  </a:lnTo>
                  <a:lnTo>
                    <a:pt x="4246" y="6302"/>
                  </a:lnTo>
                  <a:lnTo>
                    <a:pt x="1353" y="6302"/>
                  </a:lnTo>
                  <a:cubicBezTo>
                    <a:pt x="1353" y="6302"/>
                    <a:pt x="4511" y="2151"/>
                    <a:pt x="4511" y="2151"/>
                  </a:cubicBezTo>
                  <a:close/>
                  <a:moveTo>
                    <a:pt x="17348" y="6302"/>
                  </a:moveTo>
                  <a:lnTo>
                    <a:pt x="15531" y="3877"/>
                  </a:lnTo>
                  <a:lnTo>
                    <a:pt x="17082" y="2153"/>
                  </a:lnTo>
                  <a:lnTo>
                    <a:pt x="20191" y="6302"/>
                  </a:lnTo>
                  <a:cubicBezTo>
                    <a:pt x="20191" y="6302"/>
                    <a:pt x="17348" y="6302"/>
                    <a:pt x="17348" y="6302"/>
                  </a:cubicBezTo>
                  <a:close/>
                  <a:moveTo>
                    <a:pt x="17264" y="7202"/>
                  </a:moveTo>
                  <a:lnTo>
                    <a:pt x="19663" y="7202"/>
                  </a:lnTo>
                  <a:lnTo>
                    <a:pt x="13021" y="16638"/>
                  </a:lnTo>
                  <a:cubicBezTo>
                    <a:pt x="13021" y="16638"/>
                    <a:pt x="17264" y="7202"/>
                    <a:pt x="17264" y="7202"/>
                  </a:cubicBezTo>
                  <a:close/>
                  <a:moveTo>
                    <a:pt x="8574" y="16637"/>
                  </a:moveTo>
                  <a:lnTo>
                    <a:pt x="1933" y="7202"/>
                  </a:lnTo>
                  <a:lnTo>
                    <a:pt x="4330" y="7202"/>
                  </a:lnTo>
                  <a:cubicBezTo>
                    <a:pt x="4330" y="7202"/>
                    <a:pt x="8574" y="16637"/>
                    <a:pt x="8574" y="16637"/>
                  </a:cubicBezTo>
                  <a:close/>
                  <a:moveTo>
                    <a:pt x="8429" y="7202"/>
                  </a:moveTo>
                  <a:lnTo>
                    <a:pt x="10084" y="18249"/>
                  </a:lnTo>
                  <a:lnTo>
                    <a:pt x="5117" y="7202"/>
                  </a:lnTo>
                  <a:cubicBezTo>
                    <a:pt x="5117" y="7202"/>
                    <a:pt x="8429" y="7202"/>
                    <a:pt x="8429" y="7202"/>
                  </a:cubicBezTo>
                  <a:close/>
                  <a:moveTo>
                    <a:pt x="6584" y="4456"/>
                  </a:moveTo>
                  <a:lnTo>
                    <a:pt x="8246" y="6302"/>
                  </a:lnTo>
                  <a:lnTo>
                    <a:pt x="5200" y="6302"/>
                  </a:lnTo>
                  <a:cubicBezTo>
                    <a:pt x="5200" y="6302"/>
                    <a:pt x="6584" y="4456"/>
                    <a:pt x="6584" y="4456"/>
                  </a:cubicBezTo>
                  <a:close/>
                  <a:moveTo>
                    <a:pt x="6543" y="3238"/>
                  </a:moveTo>
                  <a:lnTo>
                    <a:pt x="5250" y="1800"/>
                  </a:lnTo>
                  <a:lnTo>
                    <a:pt x="7621" y="1800"/>
                  </a:lnTo>
                  <a:cubicBezTo>
                    <a:pt x="7621" y="1800"/>
                    <a:pt x="6543" y="3238"/>
                    <a:pt x="6543" y="3238"/>
                  </a:cubicBezTo>
                  <a:close/>
                  <a:moveTo>
                    <a:pt x="10797" y="3466"/>
                  </a:moveTo>
                  <a:lnTo>
                    <a:pt x="9299" y="1800"/>
                  </a:lnTo>
                  <a:lnTo>
                    <a:pt x="12296" y="1800"/>
                  </a:lnTo>
                  <a:cubicBezTo>
                    <a:pt x="12296" y="1800"/>
                    <a:pt x="10797" y="3466"/>
                    <a:pt x="10797" y="3466"/>
                  </a:cubicBezTo>
                  <a:close/>
                  <a:moveTo>
                    <a:pt x="13974" y="1800"/>
                  </a:moveTo>
                  <a:lnTo>
                    <a:pt x="16345" y="1800"/>
                  </a:lnTo>
                  <a:lnTo>
                    <a:pt x="15052" y="3238"/>
                  </a:lnTo>
                  <a:cubicBezTo>
                    <a:pt x="15052" y="3238"/>
                    <a:pt x="13974" y="1800"/>
                    <a:pt x="13974" y="1800"/>
                  </a:cubicBezTo>
                  <a:close/>
                  <a:moveTo>
                    <a:pt x="13349" y="6302"/>
                  </a:moveTo>
                  <a:lnTo>
                    <a:pt x="15011" y="4456"/>
                  </a:lnTo>
                  <a:lnTo>
                    <a:pt x="16394" y="6302"/>
                  </a:lnTo>
                  <a:cubicBezTo>
                    <a:pt x="16394" y="6302"/>
                    <a:pt x="13349" y="6302"/>
                    <a:pt x="13349" y="6302"/>
                  </a:cubicBezTo>
                  <a:close/>
                  <a:moveTo>
                    <a:pt x="13166" y="7202"/>
                  </a:moveTo>
                  <a:lnTo>
                    <a:pt x="16478" y="7202"/>
                  </a:lnTo>
                  <a:lnTo>
                    <a:pt x="11511" y="18249"/>
                  </a:lnTo>
                  <a:cubicBezTo>
                    <a:pt x="11511" y="18249"/>
                    <a:pt x="13166" y="7202"/>
                    <a:pt x="13166" y="7202"/>
                  </a:cubicBezTo>
                  <a:close/>
                  <a:moveTo>
                    <a:pt x="12478" y="7202"/>
                  </a:moveTo>
                  <a:lnTo>
                    <a:pt x="10797" y="18414"/>
                  </a:lnTo>
                  <a:lnTo>
                    <a:pt x="9117" y="7202"/>
                  </a:lnTo>
                  <a:cubicBezTo>
                    <a:pt x="9117" y="7202"/>
                    <a:pt x="12478" y="7202"/>
                    <a:pt x="12478" y="7202"/>
                  </a:cubicBezTo>
                  <a:close/>
                  <a:moveTo>
                    <a:pt x="8773" y="5716"/>
                  </a:moveTo>
                  <a:lnTo>
                    <a:pt x="7064" y="3817"/>
                  </a:lnTo>
                  <a:lnTo>
                    <a:pt x="8426" y="2000"/>
                  </a:lnTo>
                  <a:lnTo>
                    <a:pt x="10270" y="4051"/>
                  </a:lnTo>
                  <a:cubicBezTo>
                    <a:pt x="10270" y="4051"/>
                    <a:pt x="8773" y="5716"/>
                    <a:pt x="8773" y="5716"/>
                  </a:cubicBezTo>
                  <a:close/>
                  <a:moveTo>
                    <a:pt x="11325" y="4051"/>
                  </a:moveTo>
                  <a:lnTo>
                    <a:pt x="13169" y="2000"/>
                  </a:lnTo>
                  <a:lnTo>
                    <a:pt x="14531" y="3817"/>
                  </a:lnTo>
                  <a:lnTo>
                    <a:pt x="12822" y="5716"/>
                  </a:lnTo>
                  <a:cubicBezTo>
                    <a:pt x="12822" y="5716"/>
                    <a:pt x="11325" y="4051"/>
                    <a:pt x="11325" y="4051"/>
                  </a:cubicBezTo>
                  <a:close/>
                  <a:moveTo>
                    <a:pt x="12296" y="6302"/>
                  </a:moveTo>
                  <a:lnTo>
                    <a:pt x="9299" y="6302"/>
                  </a:lnTo>
                  <a:lnTo>
                    <a:pt x="10797" y="4638"/>
                  </a:lnTo>
                  <a:cubicBezTo>
                    <a:pt x="10797" y="4638"/>
                    <a:pt x="12296" y="6302"/>
                    <a:pt x="12296" y="6302"/>
                  </a:cubicBezTo>
                  <a:close/>
                  <a:moveTo>
                    <a:pt x="21200" y="5102"/>
                  </a:moveTo>
                  <a:lnTo>
                    <a:pt x="17771" y="527"/>
                  </a:lnTo>
                  <a:cubicBezTo>
                    <a:pt x="17518" y="189"/>
                    <a:pt x="17176" y="0"/>
                    <a:pt x="16817" y="0"/>
                  </a:cubicBezTo>
                  <a:lnTo>
                    <a:pt x="4779" y="0"/>
                  </a:lnTo>
                  <a:cubicBezTo>
                    <a:pt x="4420" y="0"/>
                    <a:pt x="4077" y="189"/>
                    <a:pt x="3824" y="527"/>
                  </a:cubicBezTo>
                  <a:lnTo>
                    <a:pt x="395" y="5102"/>
                  </a:lnTo>
                  <a:cubicBezTo>
                    <a:pt x="131" y="5455"/>
                    <a:pt x="-1" y="5921"/>
                    <a:pt x="-1" y="6387"/>
                  </a:cubicBezTo>
                  <a:cubicBezTo>
                    <a:pt x="1" y="6810"/>
                    <a:pt x="114" y="7233"/>
                    <a:pt x="341" y="7573"/>
                  </a:cubicBezTo>
                  <a:lnTo>
                    <a:pt x="9788" y="20995"/>
                  </a:lnTo>
                  <a:cubicBezTo>
                    <a:pt x="10045" y="21379"/>
                    <a:pt x="10412" y="21599"/>
                    <a:pt x="10797" y="21599"/>
                  </a:cubicBezTo>
                  <a:cubicBezTo>
                    <a:pt x="11183" y="21599"/>
                    <a:pt x="11550" y="21379"/>
                    <a:pt x="11807" y="20995"/>
                  </a:cubicBezTo>
                  <a:lnTo>
                    <a:pt x="21255" y="7573"/>
                  </a:lnTo>
                  <a:cubicBezTo>
                    <a:pt x="21485" y="7226"/>
                    <a:pt x="21598" y="6791"/>
                    <a:pt x="21595" y="6359"/>
                  </a:cubicBezTo>
                  <a:cubicBezTo>
                    <a:pt x="21593" y="5902"/>
                    <a:pt x="21459" y="5449"/>
                    <a:pt x="21200" y="5102"/>
                  </a:cubicBezTo>
                </a:path>
              </a:pathLst>
            </a:custGeom>
            <a:solidFill>
              <a:schemeClr val="accent5"/>
            </a:solidFill>
            <a:ln>
              <a:noFill/>
            </a:ln>
            <a:effectLst/>
          </p:spPr>
          <p:txBody>
            <a:bodyPr lIns="12407" tIns="12407" rIns="12407" bIns="12407" anchor="ctr"/>
            <a:lstStyle/>
            <a:p>
              <a:pPr algn="just" defTabSz="148590" hangingPunct="0">
                <a:lnSpc>
                  <a:spcPct val="120000"/>
                </a:lnSpc>
              </a:pPr>
              <a:endParaRPr lang="en-US" sz="57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 name="Group 24"/>
            <p:cNvGrpSpPr/>
            <p:nvPr/>
          </p:nvGrpSpPr>
          <p:grpSpPr>
            <a:xfrm>
              <a:off x="394416" y="2862197"/>
              <a:ext cx="2475011" cy="968700"/>
              <a:chOff x="578142" y="3091663"/>
              <a:chExt cx="2475011" cy="968700"/>
            </a:xfrm>
          </p:grpSpPr>
          <p:sp>
            <p:nvSpPr>
              <p:cNvPr id="23" name="TextBox 22"/>
              <p:cNvSpPr txBox="1"/>
              <p:nvPr/>
            </p:nvSpPr>
            <p:spPr>
              <a:xfrm>
                <a:off x="578142" y="3091663"/>
                <a:ext cx="1661855" cy="424126"/>
              </a:xfrm>
              <a:prstGeom prst="rect">
                <a:avLst/>
              </a:prstGeom>
              <a:noFill/>
            </p:spPr>
            <p:txBody>
              <a:bodyPr wrap="none" rtlCol="0">
                <a:spAutoFit/>
              </a:bodyPr>
              <a:lstStyle/>
              <a:p>
                <a:pPr>
                  <a:lnSpc>
                    <a:spcPct val="120000"/>
                  </a:lnSpc>
                </a:pPr>
                <a:r>
                  <a:rPr lang="zh-CN" altLang="en-US" sz="995"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995"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Rectangle 23"/>
              <p:cNvSpPr/>
              <p:nvPr/>
            </p:nvSpPr>
            <p:spPr>
              <a:xfrm>
                <a:off x="578142" y="3434509"/>
                <a:ext cx="2475011" cy="625854"/>
              </a:xfrm>
              <a:prstGeom prst="rect">
                <a:avLst/>
              </a:prstGeom>
            </p:spPr>
            <p:txBody>
              <a:bodyPr wrap="square">
                <a:spAutoFit/>
              </a:bodyPr>
              <a:lstStyle/>
              <a:p>
                <a:pPr algn="just">
                  <a:lnSpc>
                    <a:spcPct val="120000"/>
                  </a:lnSpc>
                </a:pPr>
                <a:r>
                  <a:rPr lang="en-US" altLang="zh-CN" sz="57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57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sz="57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5" name="Group 29"/>
          <p:cNvGrpSpPr/>
          <p:nvPr/>
        </p:nvGrpSpPr>
        <p:grpSpPr>
          <a:xfrm>
            <a:off x="347473" y="814494"/>
            <a:ext cx="6937818" cy="3568872"/>
            <a:chOff x="0" y="730879"/>
            <a:chExt cx="10652441" cy="5479705"/>
          </a:xfrm>
        </p:grpSpPr>
        <p:grpSp>
          <p:nvGrpSpPr>
            <p:cNvPr id="15" name="Group 4"/>
            <p:cNvGrpSpPr/>
            <p:nvPr/>
          </p:nvGrpSpPr>
          <p:grpSpPr>
            <a:xfrm>
              <a:off x="0" y="730879"/>
              <a:ext cx="10652441" cy="5479705"/>
              <a:chOff x="-4093176" y="-217744"/>
              <a:chExt cx="14178398" cy="7293488"/>
            </a:xfrm>
          </p:grpSpPr>
          <p:sp>
            <p:nvSpPr>
              <p:cNvPr id="6" name="Block Arc 5"/>
              <p:cNvSpPr/>
              <p:nvPr/>
            </p:nvSpPr>
            <p:spPr>
              <a:xfrm>
                <a:off x="-4093176" y="-217744"/>
                <a:ext cx="7293488" cy="7293488"/>
              </a:xfrm>
              <a:prstGeom prst="blockArc">
                <a:avLst>
                  <a:gd name="adj1" fmla="val 18900000"/>
                  <a:gd name="adj2" fmla="val 2700000"/>
                  <a:gd name="adj3" fmla="val 296"/>
                </a:avLst>
              </a:prstGeom>
            </p:spPr>
            <p:style>
              <a:lnRef idx="2">
                <a:schemeClr val="accent1">
                  <a:shade val="60000"/>
                  <a:hueOff val="0"/>
                  <a:satOff val="0"/>
                  <a:lumOff val="0"/>
                  <a:alphaOff val="0"/>
                </a:schemeClr>
              </a:lnRef>
              <a:fillRef idx="0">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txBody>
              <a:bodyPr/>
              <a:lstStyle/>
              <a:p>
                <a:pPr algn="just">
                  <a:lnSpc>
                    <a:spcPct val="120000"/>
                  </a:lnSpc>
                </a:pPr>
                <a:endParaRPr lang="zh-CN" altLang="en-US" sz="57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6"/>
              <p:cNvSpPr/>
              <p:nvPr/>
            </p:nvSpPr>
            <p:spPr>
              <a:xfrm>
                <a:off x="2784110" y="1261532"/>
                <a:ext cx="7301111" cy="1083733"/>
              </a:xfrm>
              <a:custGeom>
                <a:gdLst>
                  <a:gd name="connsiteX0" fmla="*/ 0 w 7301111"/>
                  <a:gd name="connsiteY0" fmla="*/ 0 h 1083733"/>
                  <a:gd name="connsiteX1" fmla="*/ 7301111 w 7301111"/>
                  <a:gd name="connsiteY1" fmla="*/ 0 h 1083733"/>
                  <a:gd name="connsiteX2" fmla="*/ 7301111 w 7301111"/>
                  <a:gd name="connsiteY2" fmla="*/ 1083733 h 1083733"/>
                  <a:gd name="connsiteX3" fmla="*/ 0 w 7301111"/>
                  <a:gd name="connsiteY3" fmla="*/ 1083733 h 1083733"/>
                  <a:gd name="connsiteX4" fmla="*/ 0 w 7301111"/>
                  <a:gd name="connsiteY4" fmla="*/ 0 h 1083733"/>
                </a:gdLst>
                <a:cxnLst>
                  <a:cxn ang="0">
                    <a:pos x="connsiteX0" y="connsiteY0"/>
                  </a:cxn>
                  <a:cxn ang="0">
                    <a:pos x="connsiteX1" y="connsiteY1"/>
                  </a:cxn>
                  <a:cxn ang="0">
                    <a:pos x="connsiteX2" y="connsiteY2"/>
                  </a:cxn>
                  <a:cxn ang="0">
                    <a:pos x="connsiteX3" y="connsiteY3"/>
                  </a:cxn>
                  <a:cxn ang="0">
                    <a:pos x="connsiteX4" y="connsiteY4"/>
                  </a:cxn>
                </a:cxnLst>
                <a:rect l="l" t="t" r="r" b="b"/>
                <a:pathLst>
                  <a:path w="7301110" h="1083733">
                    <a:moveTo>
                      <a:pt x="0" y="0"/>
                    </a:moveTo>
                    <a:lnTo>
                      <a:pt x="7301111" y="0"/>
                    </a:lnTo>
                    <a:lnTo>
                      <a:pt x="7301111" y="1083733"/>
                    </a:lnTo>
                    <a:lnTo>
                      <a:pt x="0" y="1083733"/>
                    </a:lnTo>
                    <a:lnTo>
                      <a:pt x="0" y="0"/>
                    </a:lnTo>
                    <a:close/>
                  </a:path>
                </a:pathLst>
              </a:custGeom>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60247" tIns="92639" rIns="92639" bIns="92639" numCol="1" spcCol="1270" anchor="ctr" anchorCtr="0">
                <a:noAutofit/>
              </a:bodyPr>
              <a:lstStyle/>
              <a:p>
                <a:pPr algn="just" defTabSz="1621155">
                  <a:lnSpc>
                    <a:spcPct val="120000"/>
                  </a:lnSpc>
                </a:pPr>
                <a:endParaRPr lang="en-GB" sz="57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Oval 7"/>
              <p:cNvSpPr/>
              <p:nvPr/>
            </p:nvSpPr>
            <p:spPr>
              <a:xfrm>
                <a:off x="2106777" y="1126066"/>
                <a:ext cx="1354666" cy="1354666"/>
              </a:xfrm>
              <a:prstGeom prst="ellipse">
                <a:avLst/>
              </a:pr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a:lstStyle/>
              <a:p>
                <a:pPr algn="just">
                  <a:lnSpc>
                    <a:spcPct val="120000"/>
                  </a:lnSpc>
                </a:pPr>
                <a:endParaRPr lang="zh-CN" altLang="en-US" sz="64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8"/>
              <p:cNvSpPr/>
              <p:nvPr/>
            </p:nvSpPr>
            <p:spPr>
              <a:xfrm>
                <a:off x="3178048" y="2887132"/>
                <a:ext cx="6907174" cy="1083733"/>
              </a:xfrm>
              <a:custGeom>
                <a:gdLst>
                  <a:gd name="connsiteX0" fmla="*/ 0 w 6907174"/>
                  <a:gd name="connsiteY0" fmla="*/ 0 h 1083733"/>
                  <a:gd name="connsiteX1" fmla="*/ 6907174 w 6907174"/>
                  <a:gd name="connsiteY1" fmla="*/ 0 h 1083733"/>
                  <a:gd name="connsiteX2" fmla="*/ 6907174 w 6907174"/>
                  <a:gd name="connsiteY2" fmla="*/ 1083733 h 1083733"/>
                  <a:gd name="connsiteX3" fmla="*/ 0 w 6907174"/>
                  <a:gd name="connsiteY3" fmla="*/ 1083733 h 1083733"/>
                  <a:gd name="connsiteX4" fmla="*/ 0 w 6907174"/>
                  <a:gd name="connsiteY4" fmla="*/ 0 h 1083733"/>
                </a:gdLst>
                <a:cxnLst>
                  <a:cxn ang="0">
                    <a:pos x="connsiteX0" y="connsiteY0"/>
                  </a:cxn>
                  <a:cxn ang="0">
                    <a:pos x="connsiteX1" y="connsiteY1"/>
                  </a:cxn>
                  <a:cxn ang="0">
                    <a:pos x="connsiteX2" y="connsiteY2"/>
                  </a:cxn>
                  <a:cxn ang="0">
                    <a:pos x="connsiteX3" y="connsiteY3"/>
                  </a:cxn>
                  <a:cxn ang="0">
                    <a:pos x="connsiteX4" y="connsiteY4"/>
                  </a:cxn>
                </a:cxnLst>
                <a:rect l="l" t="t" r="r" b="b"/>
                <a:pathLst>
                  <a:path w="6907173" h="1083733">
                    <a:moveTo>
                      <a:pt x="0" y="0"/>
                    </a:moveTo>
                    <a:lnTo>
                      <a:pt x="6907174" y="0"/>
                    </a:lnTo>
                    <a:lnTo>
                      <a:pt x="6907174" y="1083733"/>
                    </a:lnTo>
                    <a:lnTo>
                      <a:pt x="0" y="1083733"/>
                    </a:lnTo>
                    <a:lnTo>
                      <a:pt x="0" y="0"/>
                    </a:lnTo>
                    <a:close/>
                  </a:path>
                </a:pathLst>
              </a:cu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60247" tIns="92639" rIns="92639" bIns="92639" numCol="1" spcCol="1270" anchor="ctr" anchorCtr="0">
                <a:noAutofit/>
              </a:bodyPr>
              <a:lstStyle/>
              <a:p>
                <a:pPr algn="just" defTabSz="1621155">
                  <a:lnSpc>
                    <a:spcPct val="120000"/>
                  </a:lnSpc>
                </a:pPr>
                <a:endParaRPr lang="en-GB" sz="57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Oval 9"/>
              <p:cNvSpPr/>
              <p:nvPr/>
            </p:nvSpPr>
            <p:spPr>
              <a:xfrm>
                <a:off x="2500714" y="2751666"/>
                <a:ext cx="1354666" cy="1354666"/>
              </a:xfrm>
              <a:prstGeom prst="ellipse">
                <a:avLst/>
              </a:prstGeom>
              <a:ln>
                <a:solidFill>
                  <a:schemeClr val="accent2"/>
                </a:solidFill>
              </a:ln>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a:lstStyle/>
              <a:p>
                <a:pPr algn="just">
                  <a:lnSpc>
                    <a:spcPct val="120000"/>
                  </a:lnSpc>
                </a:pPr>
                <a:endParaRPr lang="zh-CN" altLang="en-US" sz="64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10"/>
              <p:cNvSpPr/>
              <p:nvPr/>
            </p:nvSpPr>
            <p:spPr>
              <a:xfrm>
                <a:off x="2784110" y="4512732"/>
                <a:ext cx="7301111" cy="1083733"/>
              </a:xfrm>
              <a:custGeom>
                <a:gdLst>
                  <a:gd name="connsiteX0" fmla="*/ 0 w 7301111"/>
                  <a:gd name="connsiteY0" fmla="*/ 0 h 1083733"/>
                  <a:gd name="connsiteX1" fmla="*/ 7301111 w 7301111"/>
                  <a:gd name="connsiteY1" fmla="*/ 0 h 1083733"/>
                  <a:gd name="connsiteX2" fmla="*/ 7301111 w 7301111"/>
                  <a:gd name="connsiteY2" fmla="*/ 1083733 h 1083733"/>
                  <a:gd name="connsiteX3" fmla="*/ 0 w 7301111"/>
                  <a:gd name="connsiteY3" fmla="*/ 1083733 h 1083733"/>
                  <a:gd name="connsiteX4" fmla="*/ 0 w 7301111"/>
                  <a:gd name="connsiteY4" fmla="*/ 0 h 1083733"/>
                </a:gdLst>
                <a:cxnLst>
                  <a:cxn ang="0">
                    <a:pos x="connsiteX0" y="connsiteY0"/>
                  </a:cxn>
                  <a:cxn ang="0">
                    <a:pos x="connsiteX1" y="connsiteY1"/>
                  </a:cxn>
                  <a:cxn ang="0">
                    <a:pos x="connsiteX2" y="connsiteY2"/>
                  </a:cxn>
                  <a:cxn ang="0">
                    <a:pos x="connsiteX3" y="connsiteY3"/>
                  </a:cxn>
                  <a:cxn ang="0">
                    <a:pos x="connsiteX4" y="connsiteY4"/>
                  </a:cxn>
                </a:cxnLst>
                <a:rect l="l" t="t" r="r" b="b"/>
                <a:pathLst>
                  <a:path w="7301110" h="1083733">
                    <a:moveTo>
                      <a:pt x="0" y="0"/>
                    </a:moveTo>
                    <a:lnTo>
                      <a:pt x="7301111" y="0"/>
                    </a:lnTo>
                    <a:lnTo>
                      <a:pt x="7301111" y="1083733"/>
                    </a:lnTo>
                    <a:lnTo>
                      <a:pt x="0" y="1083733"/>
                    </a:lnTo>
                    <a:lnTo>
                      <a:pt x="0" y="0"/>
                    </a:lnTo>
                    <a:close/>
                  </a:path>
                </a:pathLst>
              </a:custGeom>
              <a:solidFill>
                <a:schemeClr val="accent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60247" tIns="92639" rIns="92639" bIns="92639" numCol="1" spcCol="1270" anchor="ctr" anchorCtr="0">
                <a:noAutofit/>
              </a:bodyPr>
              <a:lstStyle/>
              <a:p>
                <a:pPr algn="just" defTabSz="1621155">
                  <a:lnSpc>
                    <a:spcPct val="120000"/>
                  </a:lnSpc>
                </a:pPr>
                <a:endParaRPr lang="en-GB" sz="57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Oval 11"/>
              <p:cNvSpPr/>
              <p:nvPr/>
            </p:nvSpPr>
            <p:spPr>
              <a:xfrm>
                <a:off x="2106777" y="4377266"/>
                <a:ext cx="1354666" cy="1354666"/>
              </a:xfrm>
              <a:prstGeom prst="ellipse">
                <a:avLst/>
              </a:prstGeom>
              <a:ln>
                <a:solidFill>
                  <a:schemeClr val="accent4"/>
                </a:solidFill>
              </a:ln>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a:lstStyle/>
              <a:p>
                <a:pPr algn="just">
                  <a:lnSpc>
                    <a:spcPct val="120000"/>
                  </a:lnSpc>
                </a:pPr>
                <a:endParaRPr lang="zh-CN" altLang="en-US" sz="64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9" name="TextBox 18"/>
            <p:cNvSpPr txBox="1"/>
            <p:nvPr/>
          </p:nvSpPr>
          <p:spPr>
            <a:xfrm>
              <a:off x="4870346" y="2036134"/>
              <a:ext cx="564124" cy="504661"/>
            </a:xfrm>
            <a:prstGeom prst="rect">
              <a:avLst/>
            </a:prstGeom>
            <a:noFill/>
          </p:spPr>
          <p:txBody>
            <a:bodyPr wrap="none" rtlCol="0">
              <a:spAutoFit/>
            </a:bodyPr>
            <a:lstStyle/>
            <a:p>
              <a:pPr algn="ctr">
                <a:lnSpc>
                  <a:spcPct val="120000"/>
                </a:lnSpc>
              </a:pPr>
              <a:r>
                <a:rPr lang="en-US" sz="1280" b="1">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01</a:t>
              </a:r>
              <a:endParaRPr lang="en-GB" sz="1280" b="1">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Box 19"/>
            <p:cNvSpPr txBox="1"/>
            <p:nvPr/>
          </p:nvSpPr>
          <p:spPr>
            <a:xfrm>
              <a:off x="5179989" y="3261651"/>
              <a:ext cx="564124" cy="504661"/>
            </a:xfrm>
            <a:prstGeom prst="rect">
              <a:avLst/>
            </a:prstGeom>
            <a:noFill/>
          </p:spPr>
          <p:txBody>
            <a:bodyPr wrap="none" rtlCol="0">
              <a:spAutoFit/>
            </a:bodyPr>
            <a:lstStyle/>
            <a:p>
              <a:pPr algn="ctr">
                <a:lnSpc>
                  <a:spcPct val="120000"/>
                </a:lnSpc>
              </a:pPr>
              <a:r>
                <a:rPr lang="en-US" sz="1280" b="1">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02</a:t>
              </a:r>
              <a:endParaRPr lang="en-GB" sz="1280" b="1">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TextBox 20"/>
            <p:cNvSpPr txBox="1"/>
            <p:nvPr/>
          </p:nvSpPr>
          <p:spPr>
            <a:xfrm>
              <a:off x="4884017" y="4478808"/>
              <a:ext cx="564124" cy="504661"/>
            </a:xfrm>
            <a:prstGeom prst="rect">
              <a:avLst/>
            </a:prstGeom>
            <a:noFill/>
          </p:spPr>
          <p:txBody>
            <a:bodyPr wrap="none" rtlCol="0">
              <a:spAutoFit/>
            </a:bodyPr>
            <a:lstStyle/>
            <a:p>
              <a:pPr algn="ctr">
                <a:lnSpc>
                  <a:spcPct val="120000"/>
                </a:lnSpc>
              </a:pPr>
              <a:r>
                <a:rPr lang="en-US" sz="1280" b="1">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03</a:t>
              </a:r>
              <a:endParaRPr lang="en-GB" sz="1280" b="1">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ectangle 25"/>
            <p:cNvSpPr/>
            <p:nvPr/>
          </p:nvSpPr>
          <p:spPr>
            <a:xfrm>
              <a:off x="6098114" y="1985452"/>
              <a:ext cx="3988457" cy="464493"/>
            </a:xfrm>
            <a:prstGeom prst="rect">
              <a:avLst/>
            </a:prstGeom>
          </p:spPr>
          <p:txBody>
            <a:bodyPr wrap="square">
              <a:spAutoFit/>
            </a:bodyPr>
            <a:lstStyle/>
            <a:p>
              <a:pPr algn="just">
                <a:lnSpc>
                  <a:spcPct val="120000"/>
                </a:lnSpc>
              </a:pPr>
              <a:r>
                <a:rPr lang="en-US" altLang="zh-CN" sz="57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57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sz="57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Rectangle 26"/>
            <p:cNvSpPr/>
            <p:nvPr/>
          </p:nvSpPr>
          <p:spPr>
            <a:xfrm>
              <a:off x="6098114" y="3175850"/>
              <a:ext cx="3988457" cy="464493"/>
            </a:xfrm>
            <a:prstGeom prst="rect">
              <a:avLst/>
            </a:prstGeom>
          </p:spPr>
          <p:txBody>
            <a:bodyPr wrap="square">
              <a:spAutoFit/>
            </a:bodyPr>
            <a:lstStyle/>
            <a:p>
              <a:pPr algn="just">
                <a:lnSpc>
                  <a:spcPct val="120000"/>
                </a:lnSpc>
              </a:pPr>
              <a:r>
                <a:rPr lang="en-US" altLang="zh-CN" sz="57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57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sz="57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Rectangle 27"/>
            <p:cNvSpPr/>
            <p:nvPr/>
          </p:nvSpPr>
          <p:spPr>
            <a:xfrm>
              <a:off x="6098114" y="4428125"/>
              <a:ext cx="3988457" cy="464493"/>
            </a:xfrm>
            <a:prstGeom prst="rect">
              <a:avLst/>
            </a:prstGeom>
          </p:spPr>
          <p:txBody>
            <a:bodyPr wrap="square">
              <a:spAutoFit/>
            </a:bodyPr>
            <a:lstStyle/>
            <a:p>
              <a:pPr algn="just">
                <a:lnSpc>
                  <a:spcPct val="120000"/>
                </a:lnSpc>
              </a:pPr>
              <a:r>
                <a:rPr lang="en-US" altLang="zh-CN" sz="57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57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sz="57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9" name="Rectangle 28"/>
          <p:cNvSpPr/>
          <p:nvPr/>
        </p:nvSpPr>
        <p:spPr>
          <a:xfrm>
            <a:off x="1792093" y="3984366"/>
            <a:ext cx="5493197" cy="302519"/>
          </a:xfrm>
          <a:prstGeom prst="rect">
            <a:avLst/>
          </a:prstGeom>
        </p:spPr>
        <p:txBody>
          <a:bodyPr wrap="square">
            <a:spAutoFit/>
          </a:bodyPr>
          <a:lstStyle/>
          <a:p>
            <a:pPr algn="just">
              <a:lnSpc>
                <a:spcPct val="120000"/>
              </a:lnSpc>
              <a:defRPr/>
            </a:pPr>
            <a:r>
              <a:rPr lang="en-US" altLang="zh-CN" sz="57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directly.Please replace text, click add relevant headline, modify the text content, also can copy your content to this directly.</a:t>
            </a:r>
            <a:endParaRPr lang="en-GB" sz="57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文本框 29"/>
          <p:cNvSpPr txBox="1"/>
          <p:nvPr/>
        </p:nvSpPr>
        <p:spPr>
          <a:xfrm>
            <a:off x="356595" y="279140"/>
            <a:ext cx="4468411" cy="49241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en-US" altLang="zh-CN" sz="1200">
                <a:solidFill>
                  <a:schemeClr val="tx1">
                    <a:lumMod val="75000"/>
                    <a:lumOff val="25000"/>
                  </a:schemeClr>
                </a:solidFill>
                <a:effectLst/>
              </a:rPr>
              <a:t>MORE THAN TEMPLATE</a:t>
            </a:r>
          </a:p>
          <a:p>
            <a:pPr algn="l"/>
            <a:r>
              <a:rPr lang="zh-CN" altLang="en-US" sz="1200">
                <a:solidFill>
                  <a:schemeClr val="tx1">
                    <a:lumMod val="75000"/>
                    <a:lumOff val="25000"/>
                  </a:schemeClr>
                </a:solidFill>
                <a:effectLst/>
              </a:rPr>
              <a:t>点击此处添加副标题</a:t>
            </a:r>
          </a:p>
        </p:txBody>
      </p:sp>
    </p:spTree>
  </p:cSld>
  <p:clrMapOvr>
    <a:masterClrMapping/>
  </p:clrMapOvr>
  <mc:AlternateContent>
    <mc:Choice xmlns:p14="http://schemas.microsoft.com/office/powerpoint/2010/main" Requires="p14">
      <p:transition spd="slow" advClick="0" advTm="0" p14:dur="1750">
        <p:blinds dir="vert"/>
      </p:transition>
    </mc:Choice>
    <mc:Fallback>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8"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1000"/>
                            </p:stCondLst>
                            <p:childTnLst>
                              <p:par>
                                <p:cTn id="15" presetID="16" presetClass="entr" presetSubtype="21" fill="hold" grpId="0" nodeType="after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barn(inVertical)">
                                      <p:cBhvr>
                                        <p:cTn id="1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Lst>
  </p:timing>
</p:sld>
</file>

<file path=ppt/slides/slide11.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21" name="圆角矩形 20"/>
          <p:cNvSpPr>
            <a:spLocks noChangeArrowheads="1"/>
          </p:cNvSpPr>
          <p:nvPr/>
        </p:nvSpPr>
        <p:spPr bwMode="auto">
          <a:xfrm>
            <a:off x="1661096" y="1622005"/>
            <a:ext cx="1689100" cy="1949343"/>
          </a:xfrm>
          <a:prstGeom prst="roundRect">
            <a:avLst>
              <a:gd name="adj" fmla="val 5681"/>
            </a:avLst>
          </a:prstGeom>
          <a:noFill/>
          <a:ln w="19050">
            <a:solidFill>
              <a:schemeClr val="accent1"/>
            </a:solidFill>
            <a:round/>
          </a:ln>
        </p:spPr>
        <p:txBody>
          <a:bodyPr lIns="62108" tIns="31054" rIns="62108" bIns="31054"/>
          <a:lstStyle/>
          <a:p>
            <a:pPr lvl="2"/>
            <a:endParaRPr lang="zh-CN" altLang="en-US" sz="1280">
              <a:solidFill>
                <a:srgbClr val="434343"/>
              </a:solidFill>
            </a:endParaRPr>
          </a:p>
        </p:txBody>
      </p:sp>
      <p:sp>
        <p:nvSpPr>
          <p:cNvPr id="22" name="圆角矩形 21"/>
          <p:cNvSpPr>
            <a:spLocks noChangeArrowheads="1"/>
          </p:cNvSpPr>
          <p:nvPr/>
        </p:nvSpPr>
        <p:spPr bwMode="auto">
          <a:xfrm>
            <a:off x="5969573" y="1622005"/>
            <a:ext cx="1690687" cy="1949343"/>
          </a:xfrm>
          <a:prstGeom prst="roundRect">
            <a:avLst>
              <a:gd name="adj" fmla="val 5069"/>
            </a:avLst>
          </a:prstGeom>
          <a:noFill/>
          <a:ln w="19050">
            <a:solidFill>
              <a:schemeClr val="accent3"/>
            </a:solidFill>
            <a:round/>
          </a:ln>
        </p:spPr>
        <p:txBody>
          <a:bodyPr lIns="62108" tIns="31054" rIns="62108" bIns="31054"/>
          <a:lstStyle/>
          <a:p>
            <a:pPr lvl="2"/>
            <a:endParaRPr lang="zh-CN" altLang="en-US" sz="1280">
              <a:solidFill>
                <a:srgbClr val="434343"/>
              </a:solidFill>
            </a:endParaRPr>
          </a:p>
        </p:txBody>
      </p:sp>
      <p:sp>
        <p:nvSpPr>
          <p:cNvPr id="23" name="矩形 26"/>
          <p:cNvSpPr>
            <a:spLocks noChangeArrowheads="1"/>
          </p:cNvSpPr>
          <p:nvPr/>
        </p:nvSpPr>
        <p:spPr bwMode="auto">
          <a:xfrm>
            <a:off x="6091808" y="1908115"/>
            <a:ext cx="1466850" cy="1157886"/>
          </a:xfrm>
          <a:prstGeom prst="rect">
            <a:avLst/>
          </a:prstGeom>
          <a:noFill/>
          <a:ln w="9525">
            <a:noFill/>
            <a:miter lim="800000"/>
          </a:ln>
        </p:spPr>
        <p:txBody>
          <a:bodyPr lIns="62108" tIns="31054" rIns="62108" bIns="31054">
            <a:spAutoFit/>
          </a:bodyPr>
          <a:lstStyle/>
          <a:p>
            <a:pPr>
              <a:lnSpc>
                <a:spcPct val="130000"/>
              </a:lnSpc>
            </a:pPr>
            <a:r>
              <a:rPr lang="zh-CN" altLang="en-US" sz="780">
                <a:solidFill>
                  <a:schemeClr val="bg1">
                    <a:lumMod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您的内容打在这里，或者通过复制您的文本后，在此框中选择粘贴，并选择只保留文字。在此录入上述图表的综合描述说明，在此录入上述图表的综合描述说明，在此录入上述图表的综合描述说明。</a:t>
            </a:r>
          </a:p>
        </p:txBody>
      </p:sp>
      <p:sp>
        <p:nvSpPr>
          <p:cNvPr id="24" name="圆角矩形 23"/>
          <p:cNvSpPr>
            <a:spLocks noChangeArrowheads="1"/>
          </p:cNvSpPr>
          <p:nvPr/>
        </p:nvSpPr>
        <p:spPr bwMode="auto">
          <a:xfrm>
            <a:off x="3796283" y="1622005"/>
            <a:ext cx="1690688" cy="1949343"/>
          </a:xfrm>
          <a:prstGeom prst="roundRect">
            <a:avLst>
              <a:gd name="adj" fmla="val 5069"/>
            </a:avLst>
          </a:prstGeom>
          <a:noFill/>
          <a:ln w="19050">
            <a:solidFill>
              <a:schemeClr val="accent2"/>
            </a:solidFill>
            <a:round/>
          </a:ln>
        </p:spPr>
        <p:txBody>
          <a:bodyPr lIns="62108" tIns="31054" rIns="62108" bIns="31054"/>
          <a:lstStyle/>
          <a:p>
            <a:pPr lvl="2"/>
            <a:endParaRPr lang="zh-CN" altLang="en-US" sz="1280">
              <a:solidFill>
                <a:srgbClr val="434343"/>
              </a:solidFill>
            </a:endParaRPr>
          </a:p>
        </p:txBody>
      </p:sp>
      <p:sp>
        <p:nvSpPr>
          <p:cNvPr id="25" name="矩形 24"/>
          <p:cNvSpPr>
            <a:spLocks noChangeArrowheads="1"/>
          </p:cNvSpPr>
          <p:nvPr/>
        </p:nvSpPr>
        <p:spPr bwMode="auto">
          <a:xfrm>
            <a:off x="3893121" y="1908115"/>
            <a:ext cx="1471612" cy="1157886"/>
          </a:xfrm>
          <a:prstGeom prst="rect">
            <a:avLst/>
          </a:prstGeom>
          <a:noFill/>
          <a:ln w="9525">
            <a:noFill/>
            <a:miter lim="800000"/>
          </a:ln>
        </p:spPr>
        <p:txBody>
          <a:bodyPr lIns="62108" tIns="31054" rIns="62108" bIns="31054">
            <a:spAutoFit/>
          </a:bodyPr>
          <a:lstStyle/>
          <a:p>
            <a:pPr>
              <a:lnSpc>
                <a:spcPct val="130000"/>
              </a:lnSpc>
            </a:pPr>
            <a:r>
              <a:rPr lang="zh-CN" altLang="en-US" sz="780">
                <a:solidFill>
                  <a:schemeClr val="bg1">
                    <a:lumMod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您的内容打在这里，或者通过复制您的文本后，在此框中选择粘贴，并选择只保留文字。在此录入上述图表的综合描述说明，在此录入上述图表的综合描述说明，在此录入上述图表的综合描述说明。</a:t>
            </a:r>
          </a:p>
        </p:txBody>
      </p:sp>
      <p:sp>
        <p:nvSpPr>
          <p:cNvPr id="26" name="TextBox 32"/>
          <p:cNvSpPr txBox="1">
            <a:spLocks noChangeArrowheads="1"/>
          </p:cNvSpPr>
          <p:nvPr/>
        </p:nvSpPr>
        <p:spPr bwMode="auto">
          <a:xfrm>
            <a:off x="1762697" y="1908115"/>
            <a:ext cx="1457325" cy="1157886"/>
          </a:xfrm>
          <a:prstGeom prst="rect">
            <a:avLst/>
          </a:prstGeom>
          <a:noFill/>
          <a:ln w="9525">
            <a:noFill/>
            <a:miter lim="800000"/>
          </a:ln>
        </p:spPr>
        <p:txBody>
          <a:bodyPr lIns="62108" tIns="31054" rIns="62108" bIns="31054">
            <a:spAutoFit/>
          </a:bodyPr>
          <a:lstStyle/>
          <a:p>
            <a:pPr>
              <a:lnSpc>
                <a:spcPct val="130000"/>
              </a:lnSpc>
            </a:pPr>
            <a:r>
              <a:rPr lang="zh-CN" altLang="en-US" sz="780">
                <a:solidFill>
                  <a:schemeClr val="bg1">
                    <a:lumMod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您的内容打在这里，或者通过复制您的文本后，在此框中选择粘贴，并选择只保留文字。在此录入上述图表的综合描述说明，在此录入上述图表的综合描述说明，在此录入上述图表的综合描述说明。</a:t>
            </a:r>
          </a:p>
        </p:txBody>
      </p:sp>
      <p:sp>
        <p:nvSpPr>
          <p:cNvPr id="27" name="Rectangle 20"/>
          <p:cNvSpPr>
            <a:spLocks noChangeArrowheads="1"/>
          </p:cNvSpPr>
          <p:nvPr/>
        </p:nvSpPr>
        <p:spPr bwMode="auto">
          <a:xfrm>
            <a:off x="2000821" y="4069796"/>
            <a:ext cx="5327650" cy="446064"/>
          </a:xfrm>
          <a:prstGeom prst="roundRect">
            <a:avLst>
              <a:gd name="adj" fmla="val 16667"/>
            </a:avLst>
          </a:prstGeom>
          <a:noFill/>
          <a:ln w="9525">
            <a:noFill/>
            <a:round/>
          </a:ln>
        </p:spPr>
        <p:txBody>
          <a:bodyPr lIns="62108" tIns="31054" rIns="62108" bIns="31054"/>
          <a:lstStyle/>
          <a:p>
            <a:endParaRPr lang="zh-CN" altLang="en-US" sz="1280">
              <a:solidFill>
                <a:srgbClr val="434343"/>
              </a:solidFill>
            </a:endParaRPr>
          </a:p>
        </p:txBody>
      </p:sp>
      <p:sp>
        <p:nvSpPr>
          <p:cNvPr id="28" name="矩形 27"/>
          <p:cNvSpPr/>
          <p:nvPr/>
        </p:nvSpPr>
        <p:spPr bwMode="auto">
          <a:xfrm>
            <a:off x="1428852" y="4147240"/>
            <a:ext cx="6455517" cy="281557"/>
          </a:xfrm>
          <a:prstGeom prst="rect">
            <a:avLst/>
          </a:prstGeom>
          <a:solidFill>
            <a:schemeClr val="accent4"/>
          </a:solidFill>
          <a:ln w="28575">
            <a:noFill/>
          </a:ln>
          <a:scene3d>
            <a:camera prst="orthographicFront"/>
            <a:lightRig rig="threePt" dir="t"/>
          </a:scene3d>
          <a:sp3d/>
        </p:spPr>
        <p:txBody>
          <a:bodyPr lIns="62108" tIns="31054" rIns="62108" bIns="31054">
            <a:spAutoFit/>
          </a:bodyPr>
          <a:lstStyle/>
          <a:p>
            <a:pPr algn="ctr">
              <a:tabLst>
                <a:tab pos="5787390" algn="r"/>
              </a:tabLst>
              <a:defRPr/>
            </a:pPr>
            <a:r>
              <a:rPr lang="zh-CN" altLang="en-US" sz="1420" noProof="1">
                <a:solidFill>
                  <a:schemeClr val="bg1"/>
                </a:solidFill>
                <a:latin typeface="微软雅黑" panose="020b0503020204020204" pitchFamily="34" charset="-122"/>
                <a:ea typeface="微软雅黑" panose="020b0503020204020204" pitchFamily="34" charset="-122"/>
              </a:rPr>
              <a:t>单击此处添加标题</a:t>
            </a:r>
          </a:p>
        </p:txBody>
      </p:sp>
      <p:sp>
        <p:nvSpPr>
          <p:cNvPr id="29" name="燕尾形 28"/>
          <p:cNvSpPr>
            <a:spLocks noChangeArrowheads="1"/>
          </p:cNvSpPr>
          <p:nvPr/>
        </p:nvSpPr>
        <p:spPr bwMode="auto">
          <a:xfrm rot="-5400000" flipH="1" flipV="1">
            <a:off x="6680780" y="3626896"/>
            <a:ext cx="268273" cy="449263"/>
          </a:xfrm>
          <a:prstGeom prst="chevron">
            <a:avLst>
              <a:gd name="adj" fmla="val 39398"/>
            </a:avLst>
          </a:prstGeom>
          <a:solidFill>
            <a:schemeClr val="accent3"/>
          </a:solidFill>
          <a:ln w="9525">
            <a:noFill/>
            <a:round/>
          </a:ln>
        </p:spPr>
        <p:txBody>
          <a:bodyPr lIns="62108" tIns="31054" rIns="62108" bIns="31054"/>
          <a:lstStyle/>
          <a:p>
            <a:endParaRPr lang="zh-CN" altLang="en-US" sz="1280">
              <a:solidFill>
                <a:srgbClr val="434343"/>
              </a:solidFill>
            </a:endParaRPr>
          </a:p>
        </p:txBody>
      </p:sp>
      <p:sp>
        <p:nvSpPr>
          <p:cNvPr id="30" name="圆角矩形 29"/>
          <p:cNvSpPr>
            <a:spLocks noChangeArrowheads="1"/>
          </p:cNvSpPr>
          <p:nvPr/>
        </p:nvSpPr>
        <p:spPr bwMode="auto">
          <a:xfrm>
            <a:off x="3796283" y="1202930"/>
            <a:ext cx="1690688" cy="290497"/>
          </a:xfrm>
          <a:prstGeom prst="roundRect">
            <a:avLst>
              <a:gd name="adj" fmla="val 16667"/>
            </a:avLst>
          </a:prstGeom>
          <a:solidFill>
            <a:schemeClr val="accent2"/>
          </a:solidFill>
          <a:ln w="9525">
            <a:noFill/>
            <a:round/>
          </a:ln>
        </p:spPr>
        <p:txBody>
          <a:bodyPr lIns="62108" tIns="31054" rIns="62108" bIns="31054"/>
          <a:lstStyle/>
          <a:p>
            <a:endParaRPr lang="zh-CN" altLang="en-US" sz="1280">
              <a:solidFill>
                <a:srgbClr val="434343"/>
              </a:solidFill>
            </a:endParaRPr>
          </a:p>
        </p:txBody>
      </p:sp>
      <p:sp>
        <p:nvSpPr>
          <p:cNvPr id="31" name="圆角矩形 30"/>
          <p:cNvSpPr>
            <a:spLocks noChangeArrowheads="1"/>
          </p:cNvSpPr>
          <p:nvPr/>
        </p:nvSpPr>
        <p:spPr bwMode="auto">
          <a:xfrm>
            <a:off x="5969573" y="1202930"/>
            <a:ext cx="1690687" cy="290497"/>
          </a:xfrm>
          <a:prstGeom prst="roundRect">
            <a:avLst>
              <a:gd name="adj" fmla="val 16667"/>
            </a:avLst>
          </a:prstGeom>
          <a:solidFill>
            <a:schemeClr val="accent3"/>
          </a:solidFill>
          <a:ln w="9525">
            <a:noFill/>
            <a:round/>
          </a:ln>
        </p:spPr>
        <p:txBody>
          <a:bodyPr lIns="62108" tIns="31054" rIns="62108" bIns="31054"/>
          <a:lstStyle/>
          <a:p>
            <a:endParaRPr lang="zh-CN" altLang="en-US" sz="1280">
              <a:solidFill>
                <a:srgbClr val="434343"/>
              </a:solidFill>
            </a:endParaRPr>
          </a:p>
        </p:txBody>
      </p:sp>
      <p:sp>
        <p:nvSpPr>
          <p:cNvPr id="32" name="圆角矩形 31"/>
          <p:cNvSpPr>
            <a:spLocks noChangeArrowheads="1"/>
          </p:cNvSpPr>
          <p:nvPr/>
        </p:nvSpPr>
        <p:spPr bwMode="auto">
          <a:xfrm>
            <a:off x="1661096" y="1202930"/>
            <a:ext cx="1689100" cy="290497"/>
          </a:xfrm>
          <a:prstGeom prst="roundRect">
            <a:avLst>
              <a:gd name="adj" fmla="val 16667"/>
            </a:avLst>
          </a:prstGeom>
          <a:solidFill>
            <a:schemeClr val="accent1"/>
          </a:solidFill>
          <a:ln w="38100">
            <a:noFill/>
            <a:round/>
          </a:ln>
        </p:spPr>
        <p:txBody>
          <a:bodyPr lIns="62108" tIns="31054" rIns="62108" bIns="31054"/>
          <a:lstStyle/>
          <a:p>
            <a:endParaRPr lang="zh-CN" altLang="en-US" sz="1280">
              <a:solidFill>
                <a:srgbClr val="434343"/>
              </a:solidFill>
            </a:endParaRPr>
          </a:p>
        </p:txBody>
      </p:sp>
      <p:sp>
        <p:nvSpPr>
          <p:cNvPr id="33" name="矩形 32"/>
          <p:cNvSpPr>
            <a:spLocks noChangeArrowheads="1"/>
          </p:cNvSpPr>
          <p:nvPr/>
        </p:nvSpPr>
        <p:spPr bwMode="auto">
          <a:xfrm>
            <a:off x="1695664" y="1225524"/>
            <a:ext cx="1517422" cy="226927"/>
          </a:xfrm>
          <a:prstGeom prst="rect">
            <a:avLst/>
          </a:prstGeom>
          <a:noFill/>
          <a:ln>
            <a:noFill/>
          </a:ln>
          <a:scene3d>
            <a:camera prst="orthographicFront"/>
            <a:lightRig rig="threePt" dir="t"/>
          </a:scene3d>
          <a:sp3d/>
        </p:spPr>
        <p:txBody>
          <a:bodyPr lIns="62108" tIns="31054" rIns="62108" bIns="31054">
            <a:spAutoFit/>
          </a:bodyPr>
          <a:lstStyle/>
          <a:p>
            <a:pPr algn="ctr" fontAlgn="auto">
              <a:defRPr/>
            </a:pPr>
            <a:r>
              <a:rPr lang="zh-CN" altLang="en-US" sz="1065" b="1" noProof="1">
                <a:solidFill>
                  <a:schemeClr val="bg1"/>
                </a:solidFill>
                <a:latin typeface="微软雅黑" panose="020b0503020204020204" pitchFamily="34" charset="-122"/>
                <a:ea typeface="微软雅黑" panose="020b0503020204020204" pitchFamily="34" charset="-122"/>
              </a:rPr>
              <a:t>单击此处添加标题</a:t>
            </a:r>
          </a:p>
        </p:txBody>
      </p:sp>
      <p:sp>
        <p:nvSpPr>
          <p:cNvPr id="34" name="矩形 33"/>
          <p:cNvSpPr>
            <a:spLocks noChangeArrowheads="1"/>
          </p:cNvSpPr>
          <p:nvPr/>
        </p:nvSpPr>
        <p:spPr bwMode="auto">
          <a:xfrm>
            <a:off x="6066187" y="1225524"/>
            <a:ext cx="1517422" cy="226927"/>
          </a:xfrm>
          <a:prstGeom prst="rect">
            <a:avLst/>
          </a:prstGeom>
          <a:noFill/>
          <a:ln>
            <a:noFill/>
          </a:ln>
          <a:scene3d>
            <a:camera prst="orthographicFront"/>
            <a:lightRig rig="threePt" dir="t"/>
          </a:scene3d>
          <a:sp3d/>
        </p:spPr>
        <p:txBody>
          <a:bodyPr lIns="62108" tIns="31054" rIns="62108" bIns="31054">
            <a:spAutoFit/>
          </a:bodyPr>
          <a:lstStyle/>
          <a:p>
            <a:pPr algn="ctr" fontAlgn="auto">
              <a:defRPr/>
            </a:pPr>
            <a:r>
              <a:rPr lang="zh-CN" altLang="en-US" sz="1065" b="1" noProof="1">
                <a:solidFill>
                  <a:schemeClr val="bg1"/>
                </a:solidFill>
                <a:latin typeface="微软雅黑" panose="020b0503020204020204" pitchFamily="34" charset="-122"/>
                <a:ea typeface="微软雅黑" panose="020b0503020204020204" pitchFamily="34" charset="-122"/>
              </a:rPr>
              <a:t>单击此处添加标题</a:t>
            </a:r>
          </a:p>
        </p:txBody>
      </p:sp>
      <p:sp>
        <p:nvSpPr>
          <p:cNvPr id="35" name="矩形 34"/>
          <p:cNvSpPr>
            <a:spLocks noChangeArrowheads="1"/>
          </p:cNvSpPr>
          <p:nvPr/>
        </p:nvSpPr>
        <p:spPr bwMode="auto">
          <a:xfrm>
            <a:off x="3892459" y="1225524"/>
            <a:ext cx="1517422" cy="226927"/>
          </a:xfrm>
          <a:prstGeom prst="rect">
            <a:avLst/>
          </a:prstGeom>
          <a:noFill/>
          <a:ln>
            <a:noFill/>
          </a:ln>
          <a:scene3d>
            <a:camera prst="orthographicFront"/>
            <a:lightRig rig="threePt" dir="t"/>
          </a:scene3d>
          <a:sp3d/>
        </p:spPr>
        <p:txBody>
          <a:bodyPr lIns="62108" tIns="31054" rIns="62108" bIns="31054">
            <a:spAutoFit/>
          </a:bodyPr>
          <a:lstStyle/>
          <a:p>
            <a:pPr algn="ctr" fontAlgn="auto">
              <a:defRPr/>
            </a:pPr>
            <a:r>
              <a:rPr lang="zh-CN" altLang="en-US" sz="1065" b="1" noProof="1">
                <a:solidFill>
                  <a:schemeClr val="bg1"/>
                </a:solidFill>
                <a:latin typeface="微软雅黑" panose="020b0503020204020204" pitchFamily="34" charset="-122"/>
                <a:ea typeface="微软雅黑" panose="020b0503020204020204" pitchFamily="34" charset="-122"/>
              </a:rPr>
              <a:t>单击此处添加标题</a:t>
            </a:r>
          </a:p>
        </p:txBody>
      </p:sp>
      <p:sp>
        <p:nvSpPr>
          <p:cNvPr id="36" name="燕尾形 35"/>
          <p:cNvSpPr>
            <a:spLocks noChangeArrowheads="1"/>
          </p:cNvSpPr>
          <p:nvPr/>
        </p:nvSpPr>
        <p:spPr bwMode="auto">
          <a:xfrm rot="-5400000" flipH="1" flipV="1">
            <a:off x="4544004" y="3626896"/>
            <a:ext cx="268273" cy="449263"/>
          </a:xfrm>
          <a:prstGeom prst="chevron">
            <a:avLst>
              <a:gd name="adj" fmla="val 39398"/>
            </a:avLst>
          </a:prstGeom>
          <a:solidFill>
            <a:schemeClr val="accent2"/>
          </a:solidFill>
          <a:ln w="9525">
            <a:noFill/>
            <a:round/>
          </a:ln>
        </p:spPr>
        <p:txBody>
          <a:bodyPr lIns="62108" tIns="31054" rIns="62108" bIns="31054"/>
          <a:lstStyle/>
          <a:p>
            <a:endParaRPr lang="zh-CN" altLang="en-US" sz="1280">
              <a:solidFill>
                <a:srgbClr val="434343"/>
              </a:solidFill>
            </a:endParaRPr>
          </a:p>
        </p:txBody>
      </p:sp>
      <p:sp>
        <p:nvSpPr>
          <p:cNvPr id="37" name="燕尾形 36"/>
          <p:cNvSpPr>
            <a:spLocks noChangeArrowheads="1"/>
          </p:cNvSpPr>
          <p:nvPr/>
        </p:nvSpPr>
        <p:spPr bwMode="auto">
          <a:xfrm rot="-5400000" flipH="1" flipV="1">
            <a:off x="2392942" y="3626896"/>
            <a:ext cx="268273" cy="449262"/>
          </a:xfrm>
          <a:prstGeom prst="chevron">
            <a:avLst>
              <a:gd name="adj" fmla="val 39398"/>
            </a:avLst>
          </a:prstGeom>
          <a:solidFill>
            <a:schemeClr val="accent1"/>
          </a:solidFill>
          <a:ln w="9525">
            <a:noFill/>
            <a:round/>
          </a:ln>
        </p:spPr>
        <p:txBody>
          <a:bodyPr lIns="62108" tIns="31054" rIns="62108" bIns="31054"/>
          <a:lstStyle/>
          <a:p>
            <a:endParaRPr lang="zh-CN" altLang="en-US" sz="1280">
              <a:solidFill>
                <a:srgbClr val="434343"/>
              </a:solidFill>
            </a:endParaRPr>
          </a:p>
        </p:txBody>
      </p:sp>
      <p:sp>
        <p:nvSpPr>
          <p:cNvPr id="19" name="文本框 18"/>
          <p:cNvSpPr txBox="1"/>
          <p:nvPr/>
        </p:nvSpPr>
        <p:spPr>
          <a:xfrm>
            <a:off x="356595" y="279140"/>
            <a:ext cx="4468411" cy="49241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en-US" altLang="zh-CN" sz="1200">
                <a:solidFill>
                  <a:schemeClr val="tx1">
                    <a:lumMod val="75000"/>
                    <a:lumOff val="25000"/>
                  </a:schemeClr>
                </a:solidFill>
                <a:effectLst/>
              </a:rPr>
              <a:t>MORE THAN TEMPLATE</a:t>
            </a:r>
          </a:p>
          <a:p>
            <a:pPr algn="l"/>
            <a:r>
              <a:rPr lang="zh-CN" altLang="en-US" sz="1200">
                <a:solidFill>
                  <a:schemeClr val="tx1">
                    <a:lumMod val="75000"/>
                    <a:lumOff val="25000"/>
                  </a:schemeClr>
                </a:solidFill>
                <a:effectLst/>
              </a:rPr>
              <a:t>点击此处添加副标题</a:t>
            </a:r>
          </a:p>
        </p:txBody>
      </p:sp>
    </p:spTree>
  </p:cSld>
  <p:clrMapOvr>
    <a:masterClrMapping/>
  </p:clrMapOvr>
  <mc:AlternateContent>
    <mc:Choice xmlns:p14="http://schemas.microsoft.com/office/powerpoint/2010/main" Requires="p14">
      <p:transition spd="slow" advClick="0" advTm="0" p14:dur="1750">
        <p:blinds dir="vert"/>
      </p:transition>
    </mc:Choice>
    <mc:Fallback>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anim calcmode="lin" valueType="num">
                                      <p:cBhvr>
                                        <p:cTn id="8" dur="500" fill="hold"/>
                                        <p:tgtEl>
                                          <p:spTgt spid="32"/>
                                        </p:tgtEl>
                                        <p:attrNameLst>
                                          <p:attrName>ppt_x</p:attrName>
                                        </p:attrNameLst>
                                      </p:cBhvr>
                                      <p:tavLst>
                                        <p:tav tm="0">
                                          <p:val>
                                            <p:strVal val="#ppt_x"/>
                                          </p:val>
                                        </p:tav>
                                        <p:tav tm="100000">
                                          <p:val>
                                            <p:strVal val="#ppt_x"/>
                                          </p:val>
                                        </p:tav>
                                      </p:tavLst>
                                    </p:anim>
                                    <p:anim calcmode="lin" valueType="num">
                                      <p:cBhvr>
                                        <p:cTn id="9" dur="450" decel="100000" fill="hold"/>
                                        <p:tgtEl>
                                          <p:spTgt spid="32"/>
                                        </p:tgtEl>
                                        <p:attrNameLst>
                                          <p:attrName>ppt_y</p:attrName>
                                        </p:attrNameLst>
                                      </p:cBhvr>
                                      <p:tavLst>
                                        <p:tav tm="0">
                                          <p:val>
                                            <p:strVal val="#ppt_y+1"/>
                                          </p:val>
                                        </p:tav>
                                        <p:tav tm="100000">
                                          <p:val>
                                            <p:strVal val="#ppt_y-.03"/>
                                          </p:val>
                                        </p:tav>
                                      </p:tavLst>
                                    </p:anim>
                                    <p:anim calcmode="lin" valueType="num">
                                      <p:cBhvr>
                                        <p:cTn id="10" dur="50" accel="100000" fill="hold">
                                          <p:stCondLst>
                                            <p:cond delay="450"/>
                                          </p:stCondLst>
                                        </p:cTn>
                                        <p:tgtEl>
                                          <p:spTgt spid="32"/>
                                        </p:tgtEl>
                                        <p:attrNameLst>
                                          <p:attrName>ppt_y</p:attrName>
                                        </p:attrNameLst>
                                      </p:cBhvr>
                                      <p:tavLst>
                                        <p:tav tm="0">
                                          <p:val>
                                            <p:strVal val="#ppt_y-.03"/>
                                          </p:val>
                                        </p:tav>
                                        <p:tav tm="100000">
                                          <p:val>
                                            <p:strVal val="#ppt_y"/>
                                          </p:val>
                                        </p:tav>
                                      </p:tavLst>
                                    </p:anim>
                                  </p:childTnLst>
                                </p:cTn>
                              </p:par>
                              <p:par>
                                <p:cTn id="11" presetID="37" presetClass="entr" presetSubtype="0" fill="hold" grpId="0" nodeType="with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fade">
                                      <p:cBhvr>
                                        <p:cTn id="13" dur="500"/>
                                        <p:tgtEl>
                                          <p:spTgt spid="30"/>
                                        </p:tgtEl>
                                      </p:cBhvr>
                                    </p:animEffect>
                                    <p:anim calcmode="lin" valueType="num">
                                      <p:cBhvr>
                                        <p:cTn id="14" dur="500" fill="hold"/>
                                        <p:tgtEl>
                                          <p:spTgt spid="30"/>
                                        </p:tgtEl>
                                        <p:attrNameLst>
                                          <p:attrName>ppt_x</p:attrName>
                                        </p:attrNameLst>
                                      </p:cBhvr>
                                      <p:tavLst>
                                        <p:tav tm="0">
                                          <p:val>
                                            <p:strVal val="#ppt_x"/>
                                          </p:val>
                                        </p:tav>
                                        <p:tav tm="100000">
                                          <p:val>
                                            <p:strVal val="#ppt_x"/>
                                          </p:val>
                                        </p:tav>
                                      </p:tavLst>
                                    </p:anim>
                                    <p:anim calcmode="lin" valueType="num">
                                      <p:cBhvr>
                                        <p:cTn id="15" dur="450" decel="100000" fill="hold"/>
                                        <p:tgtEl>
                                          <p:spTgt spid="30"/>
                                        </p:tgtEl>
                                        <p:attrNameLst>
                                          <p:attrName>ppt_y</p:attrName>
                                        </p:attrNameLst>
                                      </p:cBhvr>
                                      <p:tavLst>
                                        <p:tav tm="0">
                                          <p:val>
                                            <p:strVal val="#ppt_y+1"/>
                                          </p:val>
                                        </p:tav>
                                        <p:tav tm="100000">
                                          <p:val>
                                            <p:strVal val="#ppt_y-.03"/>
                                          </p:val>
                                        </p:tav>
                                      </p:tavLst>
                                    </p:anim>
                                    <p:anim calcmode="lin" valueType="num">
                                      <p:cBhvr>
                                        <p:cTn id="16" dur="50" accel="100000" fill="hold">
                                          <p:stCondLst>
                                            <p:cond delay="450"/>
                                          </p:stCondLst>
                                        </p:cTn>
                                        <p:tgtEl>
                                          <p:spTgt spid="30"/>
                                        </p:tgtEl>
                                        <p:attrNameLst>
                                          <p:attrName>ppt_y</p:attrName>
                                        </p:attrNameLst>
                                      </p:cBhvr>
                                      <p:tavLst>
                                        <p:tav tm="0">
                                          <p:val>
                                            <p:strVal val="#ppt_y-.03"/>
                                          </p:val>
                                        </p:tav>
                                        <p:tav tm="100000">
                                          <p:val>
                                            <p:strVal val="#ppt_y"/>
                                          </p:val>
                                        </p:tav>
                                      </p:tavLst>
                                    </p:anim>
                                  </p:childTnLst>
                                </p:cTn>
                              </p:par>
                              <p:par>
                                <p:cTn id="17" presetID="37" presetClass="entr" presetSubtype="0" fill="hold" grpId="0" nodeType="with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fade">
                                      <p:cBhvr>
                                        <p:cTn id="19" dur="500"/>
                                        <p:tgtEl>
                                          <p:spTgt spid="31"/>
                                        </p:tgtEl>
                                      </p:cBhvr>
                                    </p:animEffect>
                                    <p:anim calcmode="lin" valueType="num">
                                      <p:cBhvr>
                                        <p:cTn id="20" dur="500" fill="hold"/>
                                        <p:tgtEl>
                                          <p:spTgt spid="31"/>
                                        </p:tgtEl>
                                        <p:attrNameLst>
                                          <p:attrName>ppt_x</p:attrName>
                                        </p:attrNameLst>
                                      </p:cBhvr>
                                      <p:tavLst>
                                        <p:tav tm="0">
                                          <p:val>
                                            <p:strVal val="#ppt_x"/>
                                          </p:val>
                                        </p:tav>
                                        <p:tav tm="100000">
                                          <p:val>
                                            <p:strVal val="#ppt_x"/>
                                          </p:val>
                                        </p:tav>
                                      </p:tavLst>
                                    </p:anim>
                                    <p:anim calcmode="lin" valueType="num">
                                      <p:cBhvr>
                                        <p:cTn id="21" dur="450" decel="100000" fill="hold"/>
                                        <p:tgtEl>
                                          <p:spTgt spid="31"/>
                                        </p:tgtEl>
                                        <p:attrNameLst>
                                          <p:attrName>ppt_y</p:attrName>
                                        </p:attrNameLst>
                                      </p:cBhvr>
                                      <p:tavLst>
                                        <p:tav tm="0">
                                          <p:val>
                                            <p:strVal val="#ppt_y+1"/>
                                          </p:val>
                                        </p:tav>
                                        <p:tav tm="100000">
                                          <p:val>
                                            <p:strVal val="#ppt_y-.03"/>
                                          </p:val>
                                        </p:tav>
                                      </p:tavLst>
                                    </p:anim>
                                    <p:anim calcmode="lin" valueType="num">
                                      <p:cBhvr>
                                        <p:cTn id="22" dur="50" accel="100000" fill="hold">
                                          <p:stCondLst>
                                            <p:cond delay="450"/>
                                          </p:stCondLst>
                                        </p:cTn>
                                        <p:tgtEl>
                                          <p:spTgt spid="31"/>
                                        </p:tgtEl>
                                        <p:attrNameLst>
                                          <p:attrName>ppt_y</p:attrName>
                                        </p:attrNameLst>
                                      </p:cBhvr>
                                      <p:tavLst>
                                        <p:tav tm="0">
                                          <p:val>
                                            <p:strVal val="#ppt_y-.03"/>
                                          </p:val>
                                        </p:tav>
                                        <p:tav tm="100000">
                                          <p:val>
                                            <p:strVal val="#ppt_y"/>
                                          </p:val>
                                        </p:tav>
                                      </p:tavLst>
                                    </p:anim>
                                  </p:childTnLst>
                                </p:cTn>
                              </p:par>
                            </p:childTnLst>
                          </p:cTn>
                        </p:par>
                        <p:par>
                          <p:cTn id="23" fill="hold" nodeType="afterGroup">
                            <p:stCondLst>
                              <p:cond delay="500"/>
                            </p:stCondLst>
                            <p:childTnLst>
                              <p:par>
                                <p:cTn id="24" presetID="12" presetClass="entr" presetSubtype="4" fill="hold" grpId="0" nodeType="after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slide(fromBottom)">
                                      <p:cBhvr>
                                        <p:cTn id="26" dur="500"/>
                                        <p:tgtEl>
                                          <p:spTgt spid="33"/>
                                        </p:tgtEl>
                                      </p:cBhvr>
                                    </p:animEffect>
                                  </p:childTnLst>
                                </p:cTn>
                              </p:par>
                            </p:childTnLst>
                          </p:cTn>
                        </p:par>
                        <p:par>
                          <p:cTn id="27" fill="hold" nodeType="afterGroup">
                            <p:stCondLst>
                              <p:cond delay="1000"/>
                            </p:stCondLst>
                            <p:childTnLst>
                              <p:par>
                                <p:cTn id="28" presetID="12" presetClass="entr" presetSubtype="4" fill="hold" grpId="0" nodeType="afterEffect">
                                  <p:stCondLst>
                                    <p:cond delay="0"/>
                                  </p:stCondLst>
                                  <p:childTnLst>
                                    <p:set>
                                      <p:cBhvr>
                                        <p:cTn id="29" dur="1" fill="hold">
                                          <p:stCondLst>
                                            <p:cond delay="0"/>
                                          </p:stCondLst>
                                        </p:cTn>
                                        <p:tgtEl>
                                          <p:spTgt spid="35"/>
                                        </p:tgtEl>
                                        <p:attrNameLst>
                                          <p:attrName>style.visibility</p:attrName>
                                        </p:attrNameLst>
                                      </p:cBhvr>
                                      <p:to>
                                        <p:strVal val="visible"/>
                                      </p:to>
                                    </p:set>
                                    <p:animEffect transition="in" filter="slide(fromBottom)">
                                      <p:cBhvr>
                                        <p:cTn id="30" dur="500"/>
                                        <p:tgtEl>
                                          <p:spTgt spid="35"/>
                                        </p:tgtEl>
                                      </p:cBhvr>
                                    </p:animEffect>
                                  </p:childTnLst>
                                </p:cTn>
                              </p:par>
                            </p:childTnLst>
                          </p:cTn>
                        </p:par>
                        <p:par>
                          <p:cTn id="31" fill="hold" nodeType="afterGroup">
                            <p:stCondLst>
                              <p:cond delay="1500"/>
                            </p:stCondLst>
                            <p:childTnLst>
                              <p:par>
                                <p:cTn id="32" presetID="12" presetClass="entr" presetSubtype="4" fill="hold" grpId="0" nodeType="afterEffect">
                                  <p:stCondLst>
                                    <p:cond delay="0"/>
                                  </p:stCondLst>
                                  <p:childTnLst>
                                    <p:set>
                                      <p:cBhvr>
                                        <p:cTn id="33" dur="1" fill="hold">
                                          <p:stCondLst>
                                            <p:cond delay="0"/>
                                          </p:stCondLst>
                                        </p:cTn>
                                        <p:tgtEl>
                                          <p:spTgt spid="34"/>
                                        </p:tgtEl>
                                        <p:attrNameLst>
                                          <p:attrName>style.visibility</p:attrName>
                                        </p:attrNameLst>
                                      </p:cBhvr>
                                      <p:to>
                                        <p:strVal val="visible"/>
                                      </p:to>
                                    </p:set>
                                    <p:animEffect transition="in" filter="slide(fromBottom)">
                                      <p:cBhvr>
                                        <p:cTn id="34" dur="500"/>
                                        <p:tgtEl>
                                          <p:spTgt spid="34"/>
                                        </p:tgtEl>
                                      </p:cBhvr>
                                    </p:animEffect>
                                  </p:childTnLst>
                                </p:cTn>
                              </p:par>
                            </p:childTnLst>
                          </p:cTn>
                        </p:par>
                        <p:par>
                          <p:cTn id="35" fill="hold" nodeType="afterGroup">
                            <p:stCondLst>
                              <p:cond delay="2000"/>
                            </p:stCondLst>
                            <p:childTnLst>
                              <p:par>
                                <p:cTn id="36" presetID="12" presetClass="entr" presetSubtype="1" fill="hold" grpId="0" nodeType="afterEffect">
                                  <p:stCondLst>
                                    <p:cond delay="0"/>
                                  </p:stCondLst>
                                  <p:childTnLst>
                                    <p:set>
                                      <p:cBhvr>
                                        <p:cTn id="37" dur="1" fill="hold">
                                          <p:stCondLst>
                                            <p:cond delay="0"/>
                                          </p:stCondLst>
                                        </p:cTn>
                                        <p:tgtEl>
                                          <p:spTgt spid="21"/>
                                        </p:tgtEl>
                                        <p:attrNameLst>
                                          <p:attrName>style.visibility</p:attrName>
                                        </p:attrNameLst>
                                      </p:cBhvr>
                                      <p:to>
                                        <p:strVal val="visible"/>
                                      </p:to>
                                    </p:set>
                                    <p:animEffect transition="in" filter="slide(fromTop)">
                                      <p:cBhvr>
                                        <p:cTn id="38" dur="500"/>
                                        <p:tgtEl>
                                          <p:spTgt spid="21"/>
                                        </p:tgtEl>
                                      </p:cBhvr>
                                    </p:animEffect>
                                  </p:childTnLst>
                                </p:cTn>
                              </p:par>
                            </p:childTnLst>
                          </p:cTn>
                        </p:par>
                        <p:par>
                          <p:cTn id="39" fill="hold" nodeType="afterGroup">
                            <p:stCondLst>
                              <p:cond delay="2500"/>
                            </p:stCondLst>
                            <p:childTnLst>
                              <p:par>
                                <p:cTn id="40" presetID="12" presetClass="entr" presetSubtype="1" fill="hold" grpId="0" nodeType="afterEffect">
                                  <p:stCondLst>
                                    <p:cond delay="0"/>
                                  </p:stCondLst>
                                  <p:childTnLst>
                                    <p:set>
                                      <p:cBhvr>
                                        <p:cTn id="41" dur="1" fill="hold">
                                          <p:stCondLst>
                                            <p:cond delay="0"/>
                                          </p:stCondLst>
                                        </p:cTn>
                                        <p:tgtEl>
                                          <p:spTgt spid="24"/>
                                        </p:tgtEl>
                                        <p:attrNameLst>
                                          <p:attrName>style.visibility</p:attrName>
                                        </p:attrNameLst>
                                      </p:cBhvr>
                                      <p:to>
                                        <p:strVal val="visible"/>
                                      </p:to>
                                    </p:set>
                                    <p:animEffect transition="in" filter="slide(fromTop)">
                                      <p:cBhvr>
                                        <p:cTn id="42" dur="500"/>
                                        <p:tgtEl>
                                          <p:spTgt spid="24"/>
                                        </p:tgtEl>
                                      </p:cBhvr>
                                    </p:animEffect>
                                  </p:childTnLst>
                                </p:cTn>
                              </p:par>
                            </p:childTnLst>
                          </p:cTn>
                        </p:par>
                        <p:par>
                          <p:cTn id="43" fill="hold" nodeType="afterGroup">
                            <p:stCondLst>
                              <p:cond delay="3000"/>
                            </p:stCondLst>
                            <p:childTnLst>
                              <p:par>
                                <p:cTn id="44" presetID="12" presetClass="entr" presetSubtype="1" fill="hold" grpId="0" nodeType="after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slide(fromTop)">
                                      <p:cBhvr>
                                        <p:cTn id="46" dur="500"/>
                                        <p:tgtEl>
                                          <p:spTgt spid="22"/>
                                        </p:tgtEl>
                                      </p:cBhvr>
                                    </p:animEffect>
                                  </p:childTnLst>
                                </p:cTn>
                              </p:par>
                            </p:childTnLst>
                          </p:cTn>
                        </p:par>
                        <p:par>
                          <p:cTn id="47" fill="hold" nodeType="afterGroup">
                            <p:stCondLst>
                              <p:cond delay="3500"/>
                            </p:stCondLst>
                            <p:childTnLst>
                              <p:par>
                                <p:cTn id="48" presetID="49" presetClass="entr" presetSubtype="0" decel="100000" fill="hold" grpId="0" nodeType="afterEffect">
                                  <p:stCondLst>
                                    <p:cond delay="0"/>
                                  </p:stCondLst>
                                  <p:childTnLst>
                                    <p:set>
                                      <p:cBhvr>
                                        <p:cTn id="49" dur="1" fill="hold">
                                          <p:stCondLst>
                                            <p:cond delay="0"/>
                                          </p:stCondLst>
                                        </p:cTn>
                                        <p:tgtEl>
                                          <p:spTgt spid="26"/>
                                        </p:tgtEl>
                                        <p:attrNameLst>
                                          <p:attrName>style.visibility</p:attrName>
                                        </p:attrNameLst>
                                      </p:cBhvr>
                                      <p:to>
                                        <p:strVal val="visible"/>
                                      </p:to>
                                    </p:set>
                                    <p:anim calcmode="lin" valueType="num">
                                      <p:cBhvr>
                                        <p:cTn id="50" dur="500" fill="hold"/>
                                        <p:tgtEl>
                                          <p:spTgt spid="26"/>
                                        </p:tgtEl>
                                        <p:attrNameLst>
                                          <p:attrName>ppt_w</p:attrName>
                                        </p:attrNameLst>
                                      </p:cBhvr>
                                      <p:tavLst>
                                        <p:tav tm="0">
                                          <p:val>
                                            <p:fltVal val="0"/>
                                          </p:val>
                                        </p:tav>
                                        <p:tav tm="100000">
                                          <p:val>
                                            <p:strVal val="#ppt_w"/>
                                          </p:val>
                                        </p:tav>
                                      </p:tavLst>
                                    </p:anim>
                                    <p:anim calcmode="lin" valueType="num">
                                      <p:cBhvr>
                                        <p:cTn id="51" dur="500" fill="hold"/>
                                        <p:tgtEl>
                                          <p:spTgt spid="26"/>
                                        </p:tgtEl>
                                        <p:attrNameLst>
                                          <p:attrName>ppt_h</p:attrName>
                                        </p:attrNameLst>
                                      </p:cBhvr>
                                      <p:tavLst>
                                        <p:tav tm="0">
                                          <p:val>
                                            <p:fltVal val="0"/>
                                          </p:val>
                                        </p:tav>
                                        <p:tav tm="100000">
                                          <p:val>
                                            <p:strVal val="#ppt_h"/>
                                          </p:val>
                                        </p:tav>
                                      </p:tavLst>
                                    </p:anim>
                                    <p:anim calcmode="lin" valueType="num">
                                      <p:cBhvr>
                                        <p:cTn id="52" dur="500" fill="hold"/>
                                        <p:tgtEl>
                                          <p:spTgt spid="26"/>
                                        </p:tgtEl>
                                        <p:attrNameLst>
                                          <p:attrName>style.rotation</p:attrName>
                                        </p:attrNameLst>
                                      </p:cBhvr>
                                      <p:tavLst>
                                        <p:tav tm="0">
                                          <p:val>
                                            <p:fltVal val="360"/>
                                          </p:val>
                                        </p:tav>
                                        <p:tav tm="100000">
                                          <p:val>
                                            <p:fltVal val="0"/>
                                          </p:val>
                                        </p:tav>
                                      </p:tavLst>
                                    </p:anim>
                                    <p:animEffect transition="in" filter="fade">
                                      <p:cBhvr>
                                        <p:cTn id="53" dur="500"/>
                                        <p:tgtEl>
                                          <p:spTgt spid="26"/>
                                        </p:tgtEl>
                                      </p:cBhvr>
                                    </p:animEffect>
                                  </p:childTnLst>
                                </p:cTn>
                              </p:par>
                            </p:childTnLst>
                          </p:cTn>
                        </p:par>
                        <p:par>
                          <p:cTn id="54" fill="hold" nodeType="afterGroup">
                            <p:stCondLst>
                              <p:cond delay="4000"/>
                            </p:stCondLst>
                            <p:childTnLst>
                              <p:par>
                                <p:cTn id="55" presetID="49" presetClass="entr" presetSubtype="0" decel="100000" fill="hold" grpId="0" nodeType="afterEffect">
                                  <p:stCondLst>
                                    <p:cond delay="0"/>
                                  </p:stCondLst>
                                  <p:childTnLst>
                                    <p:set>
                                      <p:cBhvr>
                                        <p:cTn id="56" dur="1" fill="hold">
                                          <p:stCondLst>
                                            <p:cond delay="0"/>
                                          </p:stCondLst>
                                        </p:cTn>
                                        <p:tgtEl>
                                          <p:spTgt spid="25"/>
                                        </p:tgtEl>
                                        <p:attrNameLst>
                                          <p:attrName>style.visibility</p:attrName>
                                        </p:attrNameLst>
                                      </p:cBhvr>
                                      <p:to>
                                        <p:strVal val="visible"/>
                                      </p:to>
                                    </p:set>
                                    <p:anim calcmode="lin" valueType="num">
                                      <p:cBhvr>
                                        <p:cTn id="57" dur="500" fill="hold"/>
                                        <p:tgtEl>
                                          <p:spTgt spid="25"/>
                                        </p:tgtEl>
                                        <p:attrNameLst>
                                          <p:attrName>ppt_w</p:attrName>
                                        </p:attrNameLst>
                                      </p:cBhvr>
                                      <p:tavLst>
                                        <p:tav tm="0">
                                          <p:val>
                                            <p:fltVal val="0"/>
                                          </p:val>
                                        </p:tav>
                                        <p:tav tm="100000">
                                          <p:val>
                                            <p:strVal val="#ppt_w"/>
                                          </p:val>
                                        </p:tav>
                                      </p:tavLst>
                                    </p:anim>
                                    <p:anim calcmode="lin" valueType="num">
                                      <p:cBhvr>
                                        <p:cTn id="58" dur="500" fill="hold"/>
                                        <p:tgtEl>
                                          <p:spTgt spid="25"/>
                                        </p:tgtEl>
                                        <p:attrNameLst>
                                          <p:attrName>ppt_h</p:attrName>
                                        </p:attrNameLst>
                                      </p:cBhvr>
                                      <p:tavLst>
                                        <p:tav tm="0">
                                          <p:val>
                                            <p:fltVal val="0"/>
                                          </p:val>
                                        </p:tav>
                                        <p:tav tm="100000">
                                          <p:val>
                                            <p:strVal val="#ppt_h"/>
                                          </p:val>
                                        </p:tav>
                                      </p:tavLst>
                                    </p:anim>
                                    <p:anim calcmode="lin" valueType="num">
                                      <p:cBhvr>
                                        <p:cTn id="59" dur="500" fill="hold"/>
                                        <p:tgtEl>
                                          <p:spTgt spid="25"/>
                                        </p:tgtEl>
                                        <p:attrNameLst>
                                          <p:attrName>style.rotation</p:attrName>
                                        </p:attrNameLst>
                                      </p:cBhvr>
                                      <p:tavLst>
                                        <p:tav tm="0">
                                          <p:val>
                                            <p:fltVal val="360"/>
                                          </p:val>
                                        </p:tav>
                                        <p:tav tm="100000">
                                          <p:val>
                                            <p:fltVal val="0"/>
                                          </p:val>
                                        </p:tav>
                                      </p:tavLst>
                                    </p:anim>
                                    <p:animEffect transition="in" filter="fade">
                                      <p:cBhvr>
                                        <p:cTn id="60" dur="500"/>
                                        <p:tgtEl>
                                          <p:spTgt spid="25"/>
                                        </p:tgtEl>
                                      </p:cBhvr>
                                    </p:animEffect>
                                  </p:childTnLst>
                                </p:cTn>
                              </p:par>
                            </p:childTnLst>
                          </p:cTn>
                        </p:par>
                        <p:par>
                          <p:cTn id="61" fill="hold" nodeType="afterGroup">
                            <p:stCondLst>
                              <p:cond delay="4500"/>
                            </p:stCondLst>
                            <p:childTnLst>
                              <p:par>
                                <p:cTn id="62" presetID="49" presetClass="entr" presetSubtype="0" decel="100000" fill="hold" grpId="0" nodeType="afterEffect">
                                  <p:stCondLst>
                                    <p:cond delay="0"/>
                                  </p:stCondLst>
                                  <p:childTnLst>
                                    <p:set>
                                      <p:cBhvr>
                                        <p:cTn id="63" dur="1" fill="hold">
                                          <p:stCondLst>
                                            <p:cond delay="0"/>
                                          </p:stCondLst>
                                        </p:cTn>
                                        <p:tgtEl>
                                          <p:spTgt spid="23"/>
                                        </p:tgtEl>
                                        <p:attrNameLst>
                                          <p:attrName>style.visibility</p:attrName>
                                        </p:attrNameLst>
                                      </p:cBhvr>
                                      <p:to>
                                        <p:strVal val="visible"/>
                                      </p:to>
                                    </p:set>
                                    <p:anim calcmode="lin" valueType="num">
                                      <p:cBhvr>
                                        <p:cTn id="64" dur="500" fill="hold"/>
                                        <p:tgtEl>
                                          <p:spTgt spid="23"/>
                                        </p:tgtEl>
                                        <p:attrNameLst>
                                          <p:attrName>ppt_w</p:attrName>
                                        </p:attrNameLst>
                                      </p:cBhvr>
                                      <p:tavLst>
                                        <p:tav tm="0">
                                          <p:val>
                                            <p:fltVal val="0"/>
                                          </p:val>
                                        </p:tav>
                                        <p:tav tm="100000">
                                          <p:val>
                                            <p:strVal val="#ppt_w"/>
                                          </p:val>
                                        </p:tav>
                                      </p:tavLst>
                                    </p:anim>
                                    <p:anim calcmode="lin" valueType="num">
                                      <p:cBhvr>
                                        <p:cTn id="65" dur="500" fill="hold"/>
                                        <p:tgtEl>
                                          <p:spTgt spid="23"/>
                                        </p:tgtEl>
                                        <p:attrNameLst>
                                          <p:attrName>ppt_h</p:attrName>
                                        </p:attrNameLst>
                                      </p:cBhvr>
                                      <p:tavLst>
                                        <p:tav tm="0">
                                          <p:val>
                                            <p:fltVal val="0"/>
                                          </p:val>
                                        </p:tav>
                                        <p:tav tm="100000">
                                          <p:val>
                                            <p:strVal val="#ppt_h"/>
                                          </p:val>
                                        </p:tav>
                                      </p:tavLst>
                                    </p:anim>
                                    <p:anim calcmode="lin" valueType="num">
                                      <p:cBhvr>
                                        <p:cTn id="66" dur="500" fill="hold"/>
                                        <p:tgtEl>
                                          <p:spTgt spid="23"/>
                                        </p:tgtEl>
                                        <p:attrNameLst>
                                          <p:attrName>style.rotation</p:attrName>
                                        </p:attrNameLst>
                                      </p:cBhvr>
                                      <p:tavLst>
                                        <p:tav tm="0">
                                          <p:val>
                                            <p:fltVal val="360"/>
                                          </p:val>
                                        </p:tav>
                                        <p:tav tm="100000">
                                          <p:val>
                                            <p:fltVal val="0"/>
                                          </p:val>
                                        </p:tav>
                                      </p:tavLst>
                                    </p:anim>
                                    <p:animEffect transition="in" filter="fade">
                                      <p:cBhvr>
                                        <p:cTn id="67" dur="500"/>
                                        <p:tgtEl>
                                          <p:spTgt spid="23"/>
                                        </p:tgtEl>
                                      </p:cBhvr>
                                    </p:animEffect>
                                  </p:childTnLst>
                                </p:cTn>
                              </p:par>
                            </p:childTnLst>
                          </p:cTn>
                        </p:par>
                        <p:par>
                          <p:cTn id="68" fill="hold" nodeType="afterGroup">
                            <p:stCondLst>
                              <p:cond delay="5000"/>
                            </p:stCondLst>
                            <p:childTnLst>
                              <p:par>
                                <p:cTn id="69" presetID="12" presetClass="entr" presetSubtype="1" fill="hold" grpId="0" nodeType="afterEffect">
                                  <p:stCondLst>
                                    <p:cond delay="0"/>
                                  </p:stCondLst>
                                  <p:childTnLst>
                                    <p:set>
                                      <p:cBhvr>
                                        <p:cTn id="70" dur="1" fill="hold">
                                          <p:stCondLst>
                                            <p:cond delay="0"/>
                                          </p:stCondLst>
                                        </p:cTn>
                                        <p:tgtEl>
                                          <p:spTgt spid="37"/>
                                        </p:tgtEl>
                                        <p:attrNameLst>
                                          <p:attrName>style.visibility</p:attrName>
                                        </p:attrNameLst>
                                      </p:cBhvr>
                                      <p:to>
                                        <p:strVal val="visible"/>
                                      </p:to>
                                    </p:set>
                                    <p:animEffect transition="in" filter="slide(fromTop)">
                                      <p:cBhvr>
                                        <p:cTn id="71" dur="500"/>
                                        <p:tgtEl>
                                          <p:spTgt spid="37"/>
                                        </p:tgtEl>
                                      </p:cBhvr>
                                    </p:animEffect>
                                  </p:childTnLst>
                                </p:cTn>
                              </p:par>
                            </p:childTnLst>
                          </p:cTn>
                        </p:par>
                        <p:par>
                          <p:cTn id="72" fill="hold" nodeType="afterGroup">
                            <p:stCondLst>
                              <p:cond delay="5500"/>
                            </p:stCondLst>
                            <p:childTnLst>
                              <p:par>
                                <p:cTn id="73" presetID="12" presetClass="entr" presetSubtype="1" fill="hold" grpId="0" nodeType="afterEffect">
                                  <p:stCondLst>
                                    <p:cond delay="0"/>
                                  </p:stCondLst>
                                  <p:childTnLst>
                                    <p:set>
                                      <p:cBhvr>
                                        <p:cTn id="74" dur="1" fill="hold">
                                          <p:stCondLst>
                                            <p:cond delay="0"/>
                                          </p:stCondLst>
                                        </p:cTn>
                                        <p:tgtEl>
                                          <p:spTgt spid="36"/>
                                        </p:tgtEl>
                                        <p:attrNameLst>
                                          <p:attrName>style.visibility</p:attrName>
                                        </p:attrNameLst>
                                      </p:cBhvr>
                                      <p:to>
                                        <p:strVal val="visible"/>
                                      </p:to>
                                    </p:set>
                                    <p:animEffect transition="in" filter="slide(fromTop)">
                                      <p:cBhvr>
                                        <p:cTn id="75" dur="500"/>
                                        <p:tgtEl>
                                          <p:spTgt spid="36"/>
                                        </p:tgtEl>
                                      </p:cBhvr>
                                    </p:animEffect>
                                  </p:childTnLst>
                                </p:cTn>
                              </p:par>
                            </p:childTnLst>
                          </p:cTn>
                        </p:par>
                        <p:par>
                          <p:cTn id="76" fill="hold" nodeType="afterGroup">
                            <p:stCondLst>
                              <p:cond delay="6000"/>
                            </p:stCondLst>
                            <p:childTnLst>
                              <p:par>
                                <p:cTn id="77" presetID="12" presetClass="entr" presetSubtype="1" fill="hold" grpId="0" nodeType="afterEffect">
                                  <p:stCondLst>
                                    <p:cond delay="0"/>
                                  </p:stCondLst>
                                  <p:childTnLst>
                                    <p:set>
                                      <p:cBhvr>
                                        <p:cTn id="78" dur="1" fill="hold">
                                          <p:stCondLst>
                                            <p:cond delay="0"/>
                                          </p:stCondLst>
                                        </p:cTn>
                                        <p:tgtEl>
                                          <p:spTgt spid="29"/>
                                        </p:tgtEl>
                                        <p:attrNameLst>
                                          <p:attrName>style.visibility</p:attrName>
                                        </p:attrNameLst>
                                      </p:cBhvr>
                                      <p:to>
                                        <p:strVal val="visible"/>
                                      </p:to>
                                    </p:set>
                                    <p:animEffect transition="in" filter="slide(fromTop)">
                                      <p:cBhvr>
                                        <p:cTn id="79" dur="500"/>
                                        <p:tgtEl>
                                          <p:spTgt spid="29"/>
                                        </p:tgtEl>
                                      </p:cBhvr>
                                    </p:animEffect>
                                  </p:childTnLst>
                                </p:cTn>
                              </p:par>
                            </p:childTnLst>
                          </p:cTn>
                        </p:par>
                        <p:par>
                          <p:cTn id="80" fill="hold" nodeType="afterGroup">
                            <p:stCondLst>
                              <p:cond delay="6500"/>
                            </p:stCondLst>
                            <p:childTnLst>
                              <p:par>
                                <p:cTn id="81" presetID="53" presetClass="entr" presetSubtype="16" fill="hold" grpId="0" nodeType="afterEffect">
                                  <p:stCondLst>
                                    <p:cond delay="0"/>
                                  </p:stCondLst>
                                  <p:childTnLst>
                                    <p:set>
                                      <p:cBhvr>
                                        <p:cTn id="82" dur="1" fill="hold">
                                          <p:stCondLst>
                                            <p:cond delay="0"/>
                                          </p:stCondLst>
                                        </p:cTn>
                                        <p:tgtEl>
                                          <p:spTgt spid="27"/>
                                        </p:tgtEl>
                                        <p:attrNameLst>
                                          <p:attrName>style.visibility</p:attrName>
                                        </p:attrNameLst>
                                      </p:cBhvr>
                                      <p:to>
                                        <p:strVal val="visible"/>
                                      </p:to>
                                    </p:set>
                                    <p:anim calcmode="lin" valueType="num">
                                      <p:cBhvr>
                                        <p:cTn id="83" dur="500" fill="hold"/>
                                        <p:tgtEl>
                                          <p:spTgt spid="27"/>
                                        </p:tgtEl>
                                        <p:attrNameLst>
                                          <p:attrName>ppt_w</p:attrName>
                                        </p:attrNameLst>
                                      </p:cBhvr>
                                      <p:tavLst>
                                        <p:tav tm="0">
                                          <p:val>
                                            <p:fltVal val="0"/>
                                          </p:val>
                                        </p:tav>
                                        <p:tav tm="100000">
                                          <p:val>
                                            <p:strVal val="#ppt_w"/>
                                          </p:val>
                                        </p:tav>
                                      </p:tavLst>
                                    </p:anim>
                                    <p:anim calcmode="lin" valueType="num">
                                      <p:cBhvr>
                                        <p:cTn id="84" dur="500" fill="hold"/>
                                        <p:tgtEl>
                                          <p:spTgt spid="27"/>
                                        </p:tgtEl>
                                        <p:attrNameLst>
                                          <p:attrName>ppt_h</p:attrName>
                                        </p:attrNameLst>
                                      </p:cBhvr>
                                      <p:tavLst>
                                        <p:tav tm="0">
                                          <p:val>
                                            <p:fltVal val="0"/>
                                          </p:val>
                                        </p:tav>
                                        <p:tav tm="100000">
                                          <p:val>
                                            <p:strVal val="#ppt_h"/>
                                          </p:val>
                                        </p:tav>
                                      </p:tavLst>
                                    </p:anim>
                                    <p:animEffect transition="in" filter="fade">
                                      <p:cBhvr>
                                        <p:cTn id="85" dur="500"/>
                                        <p:tgtEl>
                                          <p:spTgt spid="27"/>
                                        </p:tgtEl>
                                      </p:cBhvr>
                                    </p:animEffect>
                                  </p:childTnLst>
                                </p:cTn>
                              </p:par>
                              <p:par>
                                <p:cTn id="86" presetID="53" presetClass="entr" presetSubtype="16" fill="hold" grpId="0" nodeType="withEffect">
                                  <p:stCondLst>
                                    <p:cond delay="0"/>
                                  </p:stCondLst>
                                  <p:childTnLst>
                                    <p:set>
                                      <p:cBhvr>
                                        <p:cTn id="87" dur="1" fill="hold">
                                          <p:stCondLst>
                                            <p:cond delay="0"/>
                                          </p:stCondLst>
                                        </p:cTn>
                                        <p:tgtEl>
                                          <p:spTgt spid="28"/>
                                        </p:tgtEl>
                                        <p:attrNameLst>
                                          <p:attrName>style.visibility</p:attrName>
                                        </p:attrNameLst>
                                      </p:cBhvr>
                                      <p:to>
                                        <p:strVal val="visible"/>
                                      </p:to>
                                    </p:set>
                                    <p:anim calcmode="lin" valueType="num">
                                      <p:cBhvr>
                                        <p:cTn id="88" dur="500" fill="hold"/>
                                        <p:tgtEl>
                                          <p:spTgt spid="28"/>
                                        </p:tgtEl>
                                        <p:attrNameLst>
                                          <p:attrName>ppt_w</p:attrName>
                                        </p:attrNameLst>
                                      </p:cBhvr>
                                      <p:tavLst>
                                        <p:tav tm="0">
                                          <p:val>
                                            <p:fltVal val="0"/>
                                          </p:val>
                                        </p:tav>
                                        <p:tav tm="100000">
                                          <p:val>
                                            <p:strVal val="#ppt_w"/>
                                          </p:val>
                                        </p:tav>
                                      </p:tavLst>
                                    </p:anim>
                                    <p:anim calcmode="lin" valueType="num">
                                      <p:cBhvr>
                                        <p:cTn id="89" dur="500" fill="hold"/>
                                        <p:tgtEl>
                                          <p:spTgt spid="28"/>
                                        </p:tgtEl>
                                        <p:attrNameLst>
                                          <p:attrName>ppt_h</p:attrName>
                                        </p:attrNameLst>
                                      </p:cBhvr>
                                      <p:tavLst>
                                        <p:tav tm="0">
                                          <p:val>
                                            <p:fltVal val="0"/>
                                          </p:val>
                                        </p:tav>
                                        <p:tav tm="100000">
                                          <p:val>
                                            <p:strVal val="#ppt_h"/>
                                          </p:val>
                                        </p:tav>
                                      </p:tavLst>
                                    </p:anim>
                                    <p:animEffect transition="in" filter="fade">
                                      <p:cBhvr>
                                        <p:cTn id="90"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p:bldP spid="24" grpId="0" animBg="1"/>
      <p:bldP spid="25" grpId="0"/>
      <p:bldP spid="26" grpId="0"/>
      <p:bldP spid="27" grpId="0"/>
      <p:bldP spid="28" grpId="0" animBg="1"/>
      <p:bldP spid="29" grpId="0" animBg="1"/>
      <p:bldP spid="30" grpId="0" animBg="1"/>
      <p:bldP spid="31" grpId="0" animBg="1"/>
      <p:bldP spid="32" grpId="0" animBg="1"/>
      <p:bldP spid="33" grpId="0"/>
      <p:bldP spid="34" grpId="0"/>
      <p:bldP spid="35" grpId="0"/>
      <p:bldP spid="36" grpId="0" animBg="1"/>
      <p:bldP spid="37" grpId="0" animBg="1"/>
    </p:bldLst>
  </p:timing>
</p:sld>
</file>

<file path=ppt/slides/slide12.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4" name="Rectangle 3"/>
          <p:cNvSpPr/>
          <p:nvPr/>
        </p:nvSpPr>
        <p:spPr>
          <a:xfrm>
            <a:off x="7151186" y="2574472"/>
            <a:ext cx="541369" cy="126534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57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Oval 4"/>
          <p:cNvSpPr/>
          <p:nvPr/>
        </p:nvSpPr>
        <p:spPr>
          <a:xfrm>
            <a:off x="7151186" y="3569132"/>
            <a:ext cx="541369" cy="541369"/>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57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Rectangle 5"/>
          <p:cNvSpPr/>
          <p:nvPr/>
        </p:nvSpPr>
        <p:spPr>
          <a:xfrm>
            <a:off x="6390690" y="1775311"/>
            <a:ext cx="541369" cy="206450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57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Oval 6"/>
          <p:cNvSpPr/>
          <p:nvPr/>
        </p:nvSpPr>
        <p:spPr>
          <a:xfrm>
            <a:off x="6390690" y="3569132"/>
            <a:ext cx="541369" cy="541369"/>
          </a:xfrm>
          <a:prstGeom prst="ellipse">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57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Rectangle 7"/>
          <p:cNvSpPr/>
          <p:nvPr/>
        </p:nvSpPr>
        <p:spPr>
          <a:xfrm>
            <a:off x="5630197" y="2093257"/>
            <a:ext cx="541369" cy="174655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57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Oval 8"/>
          <p:cNvSpPr/>
          <p:nvPr/>
        </p:nvSpPr>
        <p:spPr>
          <a:xfrm>
            <a:off x="5630197" y="3569132"/>
            <a:ext cx="541369" cy="541369"/>
          </a:xfrm>
          <a:prstGeom prst="ellips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57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Rectangle 9"/>
          <p:cNvSpPr/>
          <p:nvPr/>
        </p:nvSpPr>
        <p:spPr>
          <a:xfrm>
            <a:off x="4869702" y="2926794"/>
            <a:ext cx="541369" cy="91302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57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Oval 10"/>
          <p:cNvSpPr/>
          <p:nvPr/>
        </p:nvSpPr>
        <p:spPr>
          <a:xfrm>
            <a:off x="4869702" y="3569132"/>
            <a:ext cx="541369" cy="541369"/>
          </a:xfrm>
          <a:prstGeom prst="ellips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57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Rectangle 11"/>
          <p:cNvSpPr/>
          <p:nvPr/>
        </p:nvSpPr>
        <p:spPr>
          <a:xfrm>
            <a:off x="4109207" y="2574472"/>
            <a:ext cx="541369" cy="126534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57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Oval 12"/>
          <p:cNvSpPr/>
          <p:nvPr/>
        </p:nvSpPr>
        <p:spPr>
          <a:xfrm>
            <a:off x="4109207" y="3569132"/>
            <a:ext cx="541369" cy="541369"/>
          </a:xfrm>
          <a:prstGeom prst="ellips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57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 name="Group 13"/>
          <p:cNvGrpSpPr/>
          <p:nvPr/>
        </p:nvGrpSpPr>
        <p:grpSpPr>
          <a:xfrm>
            <a:off x="7284412" y="3699775"/>
            <a:ext cx="274914" cy="275384"/>
            <a:chOff x="9145588" y="4435475"/>
            <a:chExt cx="464344" cy="465138"/>
          </a:xfrm>
          <a:solidFill>
            <a:schemeClr val="bg1"/>
          </a:solidFill>
        </p:grpSpPr>
        <p:sp>
          <p:nvSpPr>
            <p:cNvPr id="15" name="AutoShape 7"/>
            <p:cNvSpPr/>
            <p:nvPr/>
          </p:nvSpPr>
          <p:spPr bwMode="auto">
            <a:xfrm>
              <a:off x="9145588" y="4435475"/>
              <a:ext cx="464344" cy="465138"/>
            </a:xfrm>
            <a:custGeom>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2407" tIns="12407" rIns="12407" bIns="12407" anchor="ctr"/>
            <a:lstStyle/>
            <a:p>
              <a:pPr algn="just" defTabSz="148590" hangingPunct="0">
                <a:lnSpc>
                  <a:spcPct val="120000"/>
                </a:lnSpc>
              </a:pPr>
              <a:endParaRPr lang="en-US" sz="57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AutoShape 8"/>
            <p:cNvSpPr/>
            <p:nvPr/>
          </p:nvSpPr>
          <p:spPr bwMode="auto">
            <a:xfrm>
              <a:off x="9348788" y="4638675"/>
              <a:ext cx="57944" cy="57944"/>
            </a:xfrm>
            <a:custGeom>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2407" tIns="12407" rIns="12407" bIns="12407" anchor="ctr"/>
            <a:lstStyle/>
            <a:p>
              <a:pPr algn="just" defTabSz="148590" hangingPunct="0">
                <a:lnSpc>
                  <a:spcPct val="120000"/>
                </a:lnSpc>
              </a:pPr>
              <a:endParaRPr lang="en-US" sz="57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AutoShape 9"/>
            <p:cNvSpPr/>
            <p:nvPr/>
          </p:nvSpPr>
          <p:spPr bwMode="auto">
            <a:xfrm>
              <a:off x="9290050" y="4580732"/>
              <a:ext cx="174625" cy="174625"/>
            </a:xfrm>
            <a:custGeom>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2407" tIns="12407" rIns="12407" bIns="12407" anchor="ctr"/>
            <a:lstStyle/>
            <a:p>
              <a:pPr algn="just" defTabSz="148590" hangingPunct="0">
                <a:lnSpc>
                  <a:spcPct val="120000"/>
                </a:lnSpc>
              </a:pPr>
              <a:endParaRPr lang="en-US" sz="57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AutoShape 10"/>
            <p:cNvSpPr/>
            <p:nvPr/>
          </p:nvSpPr>
          <p:spPr bwMode="auto">
            <a:xfrm>
              <a:off x="9406732" y="4696619"/>
              <a:ext cx="72231" cy="74613"/>
            </a:xfrm>
            <a:custGeom>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2407" tIns="12407" rIns="12407" bIns="12407" anchor="ctr"/>
            <a:lstStyle/>
            <a:p>
              <a:pPr algn="just" defTabSz="148590" hangingPunct="0">
                <a:lnSpc>
                  <a:spcPct val="120000"/>
                </a:lnSpc>
              </a:pPr>
              <a:endParaRPr lang="en-US" sz="57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AutoShape 11"/>
            <p:cNvSpPr/>
            <p:nvPr/>
          </p:nvSpPr>
          <p:spPr bwMode="auto">
            <a:xfrm>
              <a:off x="9435307" y="4725988"/>
              <a:ext cx="103981" cy="106363"/>
            </a:xfrm>
            <a:custGeom>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2407" tIns="12407" rIns="12407" bIns="12407" anchor="ctr"/>
            <a:lstStyle/>
            <a:p>
              <a:pPr algn="just" defTabSz="148590" hangingPunct="0">
                <a:lnSpc>
                  <a:spcPct val="120000"/>
                </a:lnSpc>
              </a:pPr>
              <a:endParaRPr lang="en-US" sz="57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AutoShape 12"/>
            <p:cNvSpPr/>
            <p:nvPr/>
          </p:nvSpPr>
          <p:spPr bwMode="auto">
            <a:xfrm>
              <a:off x="9421019" y="4711700"/>
              <a:ext cx="88106" cy="89694"/>
            </a:xfrm>
            <a:custGeom>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2407" tIns="12407" rIns="12407" bIns="12407" anchor="ctr"/>
            <a:lstStyle/>
            <a:p>
              <a:pPr algn="just" defTabSz="148590" hangingPunct="0">
                <a:lnSpc>
                  <a:spcPct val="120000"/>
                </a:lnSpc>
              </a:pPr>
              <a:endParaRPr lang="en-US" sz="57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AutoShape 13"/>
            <p:cNvSpPr/>
            <p:nvPr/>
          </p:nvSpPr>
          <p:spPr bwMode="auto">
            <a:xfrm>
              <a:off x="9275763" y="4566444"/>
              <a:ext cx="73025" cy="73819"/>
            </a:xfrm>
            <a:custGeom>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2407" tIns="12407" rIns="12407" bIns="12407" anchor="ctr"/>
            <a:lstStyle/>
            <a:p>
              <a:pPr algn="just" defTabSz="148590" hangingPunct="0">
                <a:lnSpc>
                  <a:spcPct val="120000"/>
                </a:lnSpc>
              </a:pPr>
              <a:endParaRPr lang="en-US" sz="57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AutoShape 14"/>
            <p:cNvSpPr/>
            <p:nvPr/>
          </p:nvSpPr>
          <p:spPr bwMode="auto">
            <a:xfrm>
              <a:off x="9217819" y="4508500"/>
              <a:ext cx="103981" cy="105569"/>
            </a:xfrm>
            <a:custGeom>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2407" tIns="12407" rIns="12407" bIns="12407" anchor="ctr"/>
            <a:lstStyle/>
            <a:p>
              <a:pPr algn="just" defTabSz="148590" hangingPunct="0">
                <a:lnSpc>
                  <a:spcPct val="120000"/>
                </a:lnSpc>
              </a:pPr>
              <a:endParaRPr lang="en-US" sz="57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AutoShape 15"/>
            <p:cNvSpPr/>
            <p:nvPr/>
          </p:nvSpPr>
          <p:spPr bwMode="auto">
            <a:xfrm>
              <a:off x="9247188" y="4537075"/>
              <a:ext cx="88107" cy="90488"/>
            </a:xfrm>
            <a:custGeom>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2407" tIns="12407" rIns="12407" bIns="12407" anchor="ctr"/>
            <a:lstStyle/>
            <a:p>
              <a:pPr algn="just" defTabSz="148590" hangingPunct="0">
                <a:lnSpc>
                  <a:spcPct val="120000"/>
                </a:lnSpc>
              </a:pPr>
              <a:endParaRPr lang="en-US" sz="57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 name="Group 23"/>
          <p:cNvGrpSpPr/>
          <p:nvPr/>
        </p:nvGrpSpPr>
        <p:grpSpPr>
          <a:xfrm>
            <a:off x="6532611" y="3697255"/>
            <a:ext cx="257526" cy="274914"/>
            <a:chOff x="9159875" y="1647825"/>
            <a:chExt cx="434975" cy="464344"/>
          </a:xfrm>
          <a:solidFill>
            <a:schemeClr val="bg1"/>
          </a:solidFill>
        </p:grpSpPr>
        <p:sp>
          <p:nvSpPr>
            <p:cNvPr id="25" name="AutoShape 78"/>
            <p:cNvSpPr/>
            <p:nvPr/>
          </p:nvSpPr>
          <p:spPr bwMode="auto">
            <a:xfrm>
              <a:off x="9159875" y="1647825"/>
              <a:ext cx="434975" cy="464344"/>
            </a:xfrm>
            <a:custGeom>
              <a:gdLst>
                <a:gd name="T0" fmla="*/ 10800 w 21600"/>
                <a:gd name="T1" fmla="*/ 10800 h 21600"/>
                <a:gd name="T2" fmla="*/ 10800 w 21600"/>
                <a:gd name="T3" fmla="*/ 10800 h 21600"/>
                <a:gd name="T4" fmla="*/ 10800 w 21600"/>
                <a:gd name="T5" fmla="*/ 10800 h 21600"/>
                <a:gd name="T6" fmla="*/ 10800 w 21600"/>
                <a:gd name="T7" fmla="*/ 10800 h 21600"/>
              </a:gd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2407" tIns="12407" rIns="12407" bIns="12407" anchor="ctr"/>
            <a:lstStyle/>
            <a:p>
              <a:pPr algn="just" defTabSz="148590" hangingPunct="0">
                <a:lnSpc>
                  <a:spcPct val="120000"/>
                </a:lnSpc>
              </a:pPr>
              <a:endParaRPr lang="en-US" sz="57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AutoShape 79"/>
            <p:cNvSpPr/>
            <p:nvPr/>
          </p:nvSpPr>
          <p:spPr bwMode="auto">
            <a:xfrm>
              <a:off x="9217819" y="1705769"/>
              <a:ext cx="319088" cy="290513"/>
            </a:xfrm>
            <a:custGeom>
              <a:gdLst>
                <a:gd name="T0" fmla="*/ 10800 w 21600"/>
                <a:gd name="T1" fmla="*/ 10800 h 21600"/>
                <a:gd name="T2" fmla="*/ 10800 w 21600"/>
                <a:gd name="T3" fmla="*/ 10800 h 21600"/>
                <a:gd name="T4" fmla="*/ 10800 w 21600"/>
                <a:gd name="T5" fmla="*/ 10800 h 21600"/>
                <a:gd name="T6" fmla="*/ 10800 w 21600"/>
                <a:gd name="T7" fmla="*/ 10800 h 21600"/>
              </a:gd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2407" tIns="12407" rIns="12407" bIns="12407" anchor="ctr"/>
            <a:lstStyle/>
            <a:p>
              <a:pPr algn="just" defTabSz="148590" hangingPunct="0">
                <a:lnSpc>
                  <a:spcPct val="120000"/>
                </a:lnSpc>
              </a:pPr>
              <a:endParaRPr lang="en-US" sz="57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AutoShape 80"/>
            <p:cNvSpPr/>
            <p:nvPr/>
          </p:nvSpPr>
          <p:spPr bwMode="auto">
            <a:xfrm>
              <a:off x="9391650" y="1749425"/>
              <a:ext cx="87313" cy="87313"/>
            </a:xfrm>
            <a:custGeom>
              <a:gdLst>
                <a:gd name="T0" fmla="*/ 10800 w 21600"/>
                <a:gd name="T1" fmla="*/ 10800 h 21600"/>
                <a:gd name="T2" fmla="*/ 10800 w 21600"/>
                <a:gd name="T3" fmla="*/ 10800 h 21600"/>
                <a:gd name="T4" fmla="*/ 10800 w 21600"/>
                <a:gd name="T5" fmla="*/ 10800 h 21600"/>
                <a:gd name="T6" fmla="*/ 10800 w 21600"/>
                <a:gd name="T7" fmla="*/ 10800 h 21600"/>
              </a:gd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2407" tIns="12407" rIns="12407" bIns="12407" anchor="ctr"/>
            <a:lstStyle/>
            <a:p>
              <a:pPr algn="just" defTabSz="148590" hangingPunct="0">
                <a:lnSpc>
                  <a:spcPct val="120000"/>
                </a:lnSpc>
              </a:pPr>
              <a:endParaRPr lang="en-US" sz="57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4" name="Group 27"/>
          <p:cNvGrpSpPr/>
          <p:nvPr/>
        </p:nvGrpSpPr>
        <p:grpSpPr>
          <a:xfrm>
            <a:off x="5762484" y="3723975"/>
            <a:ext cx="275384" cy="231680"/>
            <a:chOff x="5368132" y="2625725"/>
            <a:chExt cx="465138" cy="391319"/>
          </a:xfrm>
          <a:solidFill>
            <a:schemeClr val="bg1"/>
          </a:solidFill>
        </p:grpSpPr>
        <p:sp>
          <p:nvSpPr>
            <p:cNvPr id="29" name="AutoShape 120"/>
            <p:cNvSpPr/>
            <p:nvPr/>
          </p:nvSpPr>
          <p:spPr bwMode="auto">
            <a:xfrm>
              <a:off x="5484813" y="2727325"/>
              <a:ext cx="231775" cy="231775"/>
            </a:xfrm>
            <a:custGeom>
              <a:gdLst>
                <a:gd name="T0" fmla="*/ 10800 w 21600"/>
                <a:gd name="T1" fmla="*/ 10800 h 21600"/>
                <a:gd name="T2" fmla="*/ 10800 w 21600"/>
                <a:gd name="T3" fmla="*/ 10800 h 21600"/>
                <a:gd name="T4" fmla="*/ 10800 w 21600"/>
                <a:gd name="T5" fmla="*/ 10800 h 21600"/>
                <a:gd name="T6" fmla="*/ 10800 w 21600"/>
                <a:gd name="T7" fmla="*/ 10800 h 21600"/>
              </a:gd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2407" tIns="12407" rIns="12407" bIns="12407" anchor="ctr"/>
            <a:lstStyle/>
            <a:p>
              <a:pPr algn="just" defTabSz="148590" hangingPunct="0">
                <a:lnSpc>
                  <a:spcPct val="120000"/>
                </a:lnSpc>
              </a:pPr>
              <a:endParaRPr lang="en-US" sz="57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AutoShape 121"/>
            <p:cNvSpPr/>
            <p:nvPr/>
          </p:nvSpPr>
          <p:spPr bwMode="auto">
            <a:xfrm>
              <a:off x="5542757" y="2785269"/>
              <a:ext cx="65088" cy="65088"/>
            </a:xfrm>
            <a:custGeom>
              <a:gdLst>
                <a:gd name="T0" fmla="*/ 10800 w 21600"/>
                <a:gd name="T1" fmla="*/ 10800 h 21600"/>
                <a:gd name="T2" fmla="*/ 10800 w 21600"/>
                <a:gd name="T3" fmla="*/ 10800 h 21600"/>
                <a:gd name="T4" fmla="*/ 10800 w 21600"/>
                <a:gd name="T5" fmla="*/ 10800 h 21600"/>
                <a:gd name="T6" fmla="*/ 10800 w 21600"/>
                <a:gd name="T7" fmla="*/ 10800 h 21600"/>
              </a:gd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2407" tIns="12407" rIns="12407" bIns="12407" anchor="ctr"/>
            <a:lstStyle/>
            <a:p>
              <a:pPr algn="just" defTabSz="148590" hangingPunct="0">
                <a:lnSpc>
                  <a:spcPct val="120000"/>
                </a:lnSpc>
              </a:pPr>
              <a:endParaRPr lang="en-US" sz="57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AutoShape 122"/>
            <p:cNvSpPr/>
            <p:nvPr/>
          </p:nvSpPr>
          <p:spPr bwMode="auto">
            <a:xfrm>
              <a:off x="5368132" y="2625725"/>
              <a:ext cx="465138" cy="391319"/>
            </a:xfrm>
            <a:custGeom>
              <a:gdLst>
                <a:gd name="T0" fmla="*/ 10800 w 21600"/>
                <a:gd name="T1" fmla="*/ 10800 h 21600"/>
                <a:gd name="T2" fmla="*/ 10800 w 21600"/>
                <a:gd name="T3" fmla="*/ 10800 h 21600"/>
                <a:gd name="T4" fmla="*/ 10800 w 21600"/>
                <a:gd name="T5" fmla="*/ 10800 h 21600"/>
                <a:gd name="T6" fmla="*/ 10800 w 21600"/>
                <a:gd name="T7" fmla="*/ 10800 h 21600"/>
              </a:gd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2407" tIns="12407" rIns="12407" bIns="12407" anchor="ctr"/>
            <a:lstStyle/>
            <a:p>
              <a:pPr algn="just" defTabSz="148590" hangingPunct="0">
                <a:lnSpc>
                  <a:spcPct val="120000"/>
                </a:lnSpc>
              </a:pPr>
              <a:endParaRPr lang="en-US" sz="57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4" name="Group 31"/>
          <p:cNvGrpSpPr/>
          <p:nvPr/>
        </p:nvGrpSpPr>
        <p:grpSpPr>
          <a:xfrm>
            <a:off x="5002693" y="3702357"/>
            <a:ext cx="274914" cy="274914"/>
            <a:chOff x="4439444" y="1652588"/>
            <a:chExt cx="464344" cy="464344"/>
          </a:xfrm>
          <a:solidFill>
            <a:schemeClr val="bg1"/>
          </a:solidFill>
        </p:grpSpPr>
        <p:sp>
          <p:nvSpPr>
            <p:cNvPr id="33" name="AutoShape 136"/>
            <p:cNvSpPr/>
            <p:nvPr/>
          </p:nvSpPr>
          <p:spPr bwMode="auto">
            <a:xfrm>
              <a:off x="4686300" y="1710532"/>
              <a:ext cx="152400" cy="152400"/>
            </a:xfrm>
            <a:custGeom>
              <a:gdLst>
                <a:gd name="T0" fmla="*/ 10800 w 21600"/>
                <a:gd name="T1" fmla="*/ 10800 h 21600"/>
                <a:gd name="T2" fmla="*/ 10800 w 21600"/>
                <a:gd name="T3" fmla="*/ 10800 h 21600"/>
                <a:gd name="T4" fmla="*/ 10800 w 21600"/>
                <a:gd name="T5" fmla="*/ 10800 h 21600"/>
                <a:gd name="T6" fmla="*/ 10800 w 21600"/>
                <a:gd name="T7" fmla="*/ 10800 h 21600"/>
              </a:gd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2407" tIns="12407" rIns="12407" bIns="12407" anchor="ctr"/>
            <a:lstStyle/>
            <a:p>
              <a:pPr algn="just" defTabSz="148590" hangingPunct="0">
                <a:lnSpc>
                  <a:spcPct val="120000"/>
                </a:lnSpc>
              </a:pPr>
              <a:endParaRPr lang="en-US" sz="57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AutoShape 137"/>
            <p:cNvSpPr/>
            <p:nvPr/>
          </p:nvSpPr>
          <p:spPr bwMode="auto">
            <a:xfrm>
              <a:off x="4439444" y="1652588"/>
              <a:ext cx="464344" cy="464344"/>
            </a:xfrm>
            <a:custGeom>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2407" tIns="12407" rIns="12407" bIns="12407" anchor="ctr"/>
            <a:lstStyle/>
            <a:p>
              <a:pPr algn="just" defTabSz="148590" hangingPunct="0">
                <a:lnSpc>
                  <a:spcPct val="120000"/>
                </a:lnSpc>
              </a:pPr>
              <a:endParaRPr lang="en-US" sz="57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AutoShape 138"/>
            <p:cNvSpPr/>
            <p:nvPr/>
          </p:nvSpPr>
          <p:spPr bwMode="auto">
            <a:xfrm>
              <a:off x="4686300" y="1652588"/>
              <a:ext cx="217488" cy="217488"/>
            </a:xfrm>
            <a:custGeom>
              <a:gdLst>
                <a:gd name="T0" fmla="*/ 10800 w 21600"/>
                <a:gd name="T1" fmla="*/ 10800 h 21600"/>
                <a:gd name="T2" fmla="*/ 10800 w 21600"/>
                <a:gd name="T3" fmla="*/ 10800 h 21600"/>
                <a:gd name="T4" fmla="*/ 10800 w 21600"/>
                <a:gd name="T5" fmla="*/ 10800 h 21600"/>
                <a:gd name="T6" fmla="*/ 10800 w 21600"/>
                <a:gd name="T7" fmla="*/ 10800 h 21600"/>
              </a:gd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2407" tIns="12407" rIns="12407" bIns="12407" anchor="ctr"/>
            <a:lstStyle/>
            <a:p>
              <a:pPr algn="just" defTabSz="148590" hangingPunct="0">
                <a:lnSpc>
                  <a:spcPct val="120000"/>
                </a:lnSpc>
              </a:pPr>
              <a:endParaRPr lang="en-US" sz="57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8" name="Group 35"/>
          <p:cNvGrpSpPr/>
          <p:nvPr/>
        </p:nvGrpSpPr>
        <p:grpSpPr>
          <a:xfrm>
            <a:off x="4242433" y="3740828"/>
            <a:ext cx="274914" cy="214762"/>
            <a:chOff x="2581275" y="1710532"/>
            <a:chExt cx="464344" cy="362744"/>
          </a:xfrm>
          <a:solidFill>
            <a:schemeClr val="bg1"/>
          </a:solidFill>
        </p:grpSpPr>
        <p:sp>
          <p:nvSpPr>
            <p:cNvPr id="37" name="AutoShape 140"/>
            <p:cNvSpPr/>
            <p:nvPr/>
          </p:nvSpPr>
          <p:spPr bwMode="auto">
            <a:xfrm>
              <a:off x="2639219" y="1768475"/>
              <a:ext cx="290513" cy="235744"/>
            </a:xfrm>
            <a:custGeom>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2407" tIns="12407" rIns="12407" bIns="12407" anchor="ctr"/>
            <a:lstStyle/>
            <a:p>
              <a:pPr algn="just" defTabSz="148590" hangingPunct="0">
                <a:lnSpc>
                  <a:spcPct val="120000"/>
                </a:lnSpc>
              </a:pPr>
              <a:endParaRPr lang="en-US" sz="57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AutoShape 141"/>
            <p:cNvSpPr/>
            <p:nvPr/>
          </p:nvSpPr>
          <p:spPr bwMode="auto">
            <a:xfrm>
              <a:off x="2581275" y="1710532"/>
              <a:ext cx="464344" cy="362744"/>
            </a:xfrm>
            <a:custGeom>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2407" tIns="12407" rIns="12407" bIns="12407" anchor="ctr"/>
            <a:lstStyle/>
            <a:p>
              <a:pPr algn="just" defTabSz="148590" hangingPunct="0">
                <a:lnSpc>
                  <a:spcPct val="120000"/>
                </a:lnSpc>
              </a:pPr>
              <a:endParaRPr lang="en-US" sz="57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AutoShape 142"/>
            <p:cNvSpPr/>
            <p:nvPr/>
          </p:nvSpPr>
          <p:spPr bwMode="auto">
            <a:xfrm>
              <a:off x="2944019" y="1783557"/>
              <a:ext cx="43656" cy="42863"/>
            </a:xfrm>
            <a:custGeom>
              <a:gdLst>
                <a:gd name="T0" fmla="*/ 10800 w 21600"/>
                <a:gd name="T1" fmla="*/ 10800 h 21600"/>
                <a:gd name="T2" fmla="*/ 10800 w 21600"/>
                <a:gd name="T3" fmla="*/ 10800 h 21600"/>
                <a:gd name="T4" fmla="*/ 10800 w 21600"/>
                <a:gd name="T5" fmla="*/ 10800 h 21600"/>
                <a:gd name="T6" fmla="*/ 10800 w 21600"/>
                <a:gd name="T7" fmla="*/ 10800 h 21600"/>
              </a:gd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2407" tIns="12407" rIns="12407" bIns="12407" anchor="ctr"/>
            <a:lstStyle/>
            <a:p>
              <a:pPr algn="just" defTabSz="148590" hangingPunct="0">
                <a:lnSpc>
                  <a:spcPct val="120000"/>
                </a:lnSpc>
              </a:pPr>
              <a:endParaRPr lang="en-US" sz="57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AutoShape 143"/>
            <p:cNvSpPr/>
            <p:nvPr/>
          </p:nvSpPr>
          <p:spPr bwMode="auto">
            <a:xfrm>
              <a:off x="2929732" y="1971675"/>
              <a:ext cx="57944" cy="15082"/>
            </a:xfrm>
            <a:custGeom>
              <a:gdLst>
                <a:gd name="T0" fmla="*/ 10800 w 21600"/>
                <a:gd name="T1" fmla="*/ 10800 h 21600"/>
                <a:gd name="T2" fmla="*/ 10800 w 21600"/>
                <a:gd name="T3" fmla="*/ 10800 h 21600"/>
                <a:gd name="T4" fmla="*/ 10800 w 21600"/>
                <a:gd name="T5" fmla="*/ 10800 h 21600"/>
                <a:gd name="T6" fmla="*/ 10800 w 21600"/>
                <a:gd name="T7" fmla="*/ 10800 h 21600"/>
              </a:gd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2407" tIns="12407" rIns="12407" bIns="12407" anchor="ctr"/>
            <a:lstStyle/>
            <a:p>
              <a:pPr algn="just" defTabSz="148590" hangingPunct="0">
                <a:lnSpc>
                  <a:spcPct val="120000"/>
                </a:lnSpc>
              </a:pPr>
              <a:endParaRPr lang="en-US" sz="57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AutoShape 144"/>
            <p:cNvSpPr/>
            <p:nvPr/>
          </p:nvSpPr>
          <p:spPr bwMode="auto">
            <a:xfrm>
              <a:off x="2944019" y="1928019"/>
              <a:ext cx="58738" cy="15081"/>
            </a:xfrm>
            <a:custGeom>
              <a:gdLst>
                <a:gd name="T0" fmla="*/ 10800 w 21600"/>
                <a:gd name="T1" fmla="*/ 10800 h 21600"/>
                <a:gd name="T2" fmla="*/ 10800 w 21600"/>
                <a:gd name="T3" fmla="*/ 10800 h 21600"/>
                <a:gd name="T4" fmla="*/ 10800 w 21600"/>
                <a:gd name="T5" fmla="*/ 10800 h 21600"/>
                <a:gd name="T6" fmla="*/ 10800 w 21600"/>
                <a:gd name="T7" fmla="*/ 10800 h 21600"/>
              </a:gd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2407" tIns="12407" rIns="12407" bIns="12407" anchor="ctr"/>
            <a:lstStyle/>
            <a:p>
              <a:pPr algn="just" defTabSz="148590" hangingPunct="0">
                <a:lnSpc>
                  <a:spcPct val="120000"/>
                </a:lnSpc>
              </a:pPr>
              <a:endParaRPr lang="en-US" sz="57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AutoShape 145"/>
            <p:cNvSpPr/>
            <p:nvPr/>
          </p:nvSpPr>
          <p:spPr bwMode="auto">
            <a:xfrm>
              <a:off x="2944019" y="1885157"/>
              <a:ext cx="58738" cy="14288"/>
            </a:xfrm>
            <a:custGeom>
              <a:gdLst>
                <a:gd name="T0" fmla="*/ 10800 w 21600"/>
                <a:gd name="T1" fmla="*/ 10800 h 21600"/>
                <a:gd name="T2" fmla="*/ 10800 w 21600"/>
                <a:gd name="T3" fmla="*/ 10800 h 21600"/>
                <a:gd name="T4" fmla="*/ 10800 w 21600"/>
                <a:gd name="T5" fmla="*/ 10800 h 21600"/>
                <a:gd name="T6" fmla="*/ 10800 w 21600"/>
                <a:gd name="T7" fmla="*/ 10800 h 21600"/>
              </a:gd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2407" tIns="12407" rIns="12407" bIns="12407" anchor="ctr"/>
            <a:lstStyle/>
            <a:p>
              <a:pPr algn="just" defTabSz="148590" hangingPunct="0">
                <a:lnSpc>
                  <a:spcPct val="120000"/>
                </a:lnSpc>
              </a:pPr>
              <a:endParaRPr lang="en-US" sz="57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AutoShape 146"/>
            <p:cNvSpPr/>
            <p:nvPr/>
          </p:nvSpPr>
          <p:spPr bwMode="auto">
            <a:xfrm>
              <a:off x="2697957" y="1826419"/>
              <a:ext cx="86519" cy="61119"/>
            </a:xfrm>
            <a:custGeom>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2407" tIns="12407" rIns="12407" bIns="12407" anchor="ctr"/>
            <a:lstStyle/>
            <a:p>
              <a:pPr algn="just" defTabSz="148590" hangingPunct="0">
                <a:lnSpc>
                  <a:spcPct val="120000"/>
                </a:lnSpc>
              </a:pPr>
              <a:endParaRPr lang="en-US" sz="57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4" name="TextBox 43"/>
          <p:cNvSpPr txBox="1"/>
          <p:nvPr/>
        </p:nvSpPr>
        <p:spPr>
          <a:xfrm>
            <a:off x="4121807" y="4166120"/>
            <a:ext cx="516167" cy="105093"/>
          </a:xfrm>
          <a:prstGeom prst="rect">
            <a:avLst/>
          </a:prstGeom>
          <a:noFill/>
        </p:spPr>
        <p:txBody>
          <a:bodyPr wrap="none" lIns="0" tIns="0" rIns="0" bIns="0" rtlCol="0">
            <a:spAutoFit/>
          </a:bodyPr>
          <a:lstStyle/>
          <a:p>
            <a:pPr algn="just">
              <a:lnSpc>
                <a:spcPct val="120000"/>
              </a:lnSpc>
            </a:pPr>
            <a:r>
              <a:rPr lang="zh-CN" altLang="en-US" sz="57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57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TextBox 44"/>
          <p:cNvSpPr txBox="1"/>
          <p:nvPr/>
        </p:nvSpPr>
        <p:spPr>
          <a:xfrm>
            <a:off x="4882068" y="4166120"/>
            <a:ext cx="516167" cy="105093"/>
          </a:xfrm>
          <a:prstGeom prst="rect">
            <a:avLst/>
          </a:prstGeom>
          <a:noFill/>
        </p:spPr>
        <p:txBody>
          <a:bodyPr wrap="none" lIns="0" tIns="0" rIns="0" bIns="0" rtlCol="0">
            <a:spAutoFit/>
          </a:bodyPr>
          <a:lstStyle/>
          <a:p>
            <a:pPr algn="just">
              <a:lnSpc>
                <a:spcPct val="120000"/>
              </a:lnSpc>
            </a:pPr>
            <a:r>
              <a:rPr lang="zh-CN" altLang="en-US" sz="57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57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Box 45"/>
          <p:cNvSpPr txBox="1"/>
          <p:nvPr/>
        </p:nvSpPr>
        <p:spPr>
          <a:xfrm>
            <a:off x="5646321" y="4166120"/>
            <a:ext cx="516167" cy="105093"/>
          </a:xfrm>
          <a:prstGeom prst="rect">
            <a:avLst/>
          </a:prstGeom>
          <a:noFill/>
        </p:spPr>
        <p:txBody>
          <a:bodyPr wrap="none" lIns="0" tIns="0" rIns="0" bIns="0" rtlCol="0">
            <a:spAutoFit/>
          </a:bodyPr>
          <a:lstStyle/>
          <a:p>
            <a:pPr algn="just">
              <a:lnSpc>
                <a:spcPct val="120000"/>
              </a:lnSpc>
            </a:pPr>
            <a:r>
              <a:rPr lang="zh-CN" altLang="en-US" sz="57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57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TextBox 46"/>
          <p:cNvSpPr txBox="1"/>
          <p:nvPr/>
        </p:nvSpPr>
        <p:spPr>
          <a:xfrm>
            <a:off x="7163549" y="4163599"/>
            <a:ext cx="516167" cy="105093"/>
          </a:xfrm>
          <a:prstGeom prst="rect">
            <a:avLst/>
          </a:prstGeom>
          <a:noFill/>
        </p:spPr>
        <p:txBody>
          <a:bodyPr wrap="none" lIns="0" tIns="0" rIns="0" bIns="0" rtlCol="0">
            <a:spAutoFit/>
          </a:bodyPr>
          <a:lstStyle/>
          <a:p>
            <a:pPr algn="just">
              <a:lnSpc>
                <a:spcPct val="120000"/>
              </a:lnSpc>
            </a:pPr>
            <a:r>
              <a:rPr lang="zh-CN" altLang="en-US" sz="57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57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TextBox 47"/>
          <p:cNvSpPr txBox="1"/>
          <p:nvPr/>
        </p:nvSpPr>
        <p:spPr>
          <a:xfrm>
            <a:off x="6403290" y="4163903"/>
            <a:ext cx="516167" cy="105093"/>
          </a:xfrm>
          <a:prstGeom prst="rect">
            <a:avLst/>
          </a:prstGeom>
          <a:noFill/>
        </p:spPr>
        <p:txBody>
          <a:bodyPr wrap="none" lIns="0" tIns="0" rIns="0" bIns="0" rtlCol="0">
            <a:spAutoFit/>
          </a:bodyPr>
          <a:lstStyle/>
          <a:p>
            <a:pPr algn="just">
              <a:lnSpc>
                <a:spcPct val="120000"/>
              </a:lnSpc>
            </a:pPr>
            <a:r>
              <a:rPr lang="zh-CN" altLang="en-US" sz="57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57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TextBox 48"/>
          <p:cNvSpPr txBox="1"/>
          <p:nvPr/>
        </p:nvSpPr>
        <p:spPr>
          <a:xfrm>
            <a:off x="6533935" y="1482643"/>
            <a:ext cx="254878" cy="183896"/>
          </a:xfrm>
          <a:prstGeom prst="rect">
            <a:avLst/>
          </a:prstGeom>
          <a:noFill/>
        </p:spPr>
        <p:txBody>
          <a:bodyPr wrap="none" lIns="0" tIns="0" rIns="0" bIns="0" rtlCol="0">
            <a:spAutoFit/>
          </a:bodyPr>
          <a:lstStyle/>
          <a:p>
            <a:pPr algn="just">
              <a:lnSpc>
                <a:spcPct val="120000"/>
              </a:lnSpc>
            </a:pPr>
            <a:r>
              <a:rPr lang="en-US" sz="995">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96%</a:t>
            </a:r>
            <a:endParaRPr lang="en-GB" sz="995">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TextBox 49"/>
          <p:cNvSpPr txBox="1"/>
          <p:nvPr/>
        </p:nvSpPr>
        <p:spPr>
          <a:xfrm>
            <a:off x="4252451" y="2284228"/>
            <a:ext cx="254878" cy="183896"/>
          </a:xfrm>
          <a:prstGeom prst="rect">
            <a:avLst/>
          </a:prstGeom>
          <a:noFill/>
        </p:spPr>
        <p:txBody>
          <a:bodyPr wrap="none" lIns="0" tIns="0" rIns="0" bIns="0" rtlCol="0">
            <a:spAutoFit/>
          </a:bodyPr>
          <a:lstStyle/>
          <a:p>
            <a:pPr algn="just">
              <a:lnSpc>
                <a:spcPct val="120000"/>
              </a:lnSpc>
            </a:pPr>
            <a:r>
              <a:rPr lang="en-US" sz="995">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50%</a:t>
            </a:r>
            <a:endParaRPr lang="en-GB" sz="995">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TextBox 50"/>
          <p:cNvSpPr txBox="1"/>
          <p:nvPr/>
        </p:nvSpPr>
        <p:spPr>
          <a:xfrm>
            <a:off x="5012098" y="2663171"/>
            <a:ext cx="254878" cy="183896"/>
          </a:xfrm>
          <a:prstGeom prst="rect">
            <a:avLst/>
          </a:prstGeom>
          <a:noFill/>
        </p:spPr>
        <p:txBody>
          <a:bodyPr wrap="none" lIns="0" tIns="0" rIns="0" bIns="0" rtlCol="0">
            <a:spAutoFit/>
          </a:bodyPr>
          <a:lstStyle/>
          <a:p>
            <a:pPr algn="just">
              <a:lnSpc>
                <a:spcPct val="120000"/>
              </a:lnSpc>
            </a:pPr>
            <a:r>
              <a:rPr lang="en-US" sz="995">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35%</a:t>
            </a:r>
            <a:endParaRPr lang="en-GB" sz="995">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TextBox 51"/>
          <p:cNvSpPr txBox="1"/>
          <p:nvPr/>
        </p:nvSpPr>
        <p:spPr>
          <a:xfrm>
            <a:off x="7292910" y="2324863"/>
            <a:ext cx="254878" cy="183896"/>
          </a:xfrm>
          <a:prstGeom prst="rect">
            <a:avLst/>
          </a:prstGeom>
          <a:noFill/>
        </p:spPr>
        <p:txBody>
          <a:bodyPr wrap="none" lIns="0" tIns="0" rIns="0" bIns="0" rtlCol="0">
            <a:spAutoFit/>
          </a:bodyPr>
          <a:lstStyle/>
          <a:p>
            <a:pPr algn="just">
              <a:lnSpc>
                <a:spcPct val="120000"/>
              </a:lnSpc>
            </a:pPr>
            <a:r>
              <a:rPr lang="en-US" sz="995">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46%</a:t>
            </a:r>
            <a:endParaRPr lang="en-GB" sz="995">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TextBox 52"/>
          <p:cNvSpPr txBox="1"/>
          <p:nvPr/>
        </p:nvSpPr>
        <p:spPr>
          <a:xfrm>
            <a:off x="5757699" y="1839142"/>
            <a:ext cx="254878" cy="183896"/>
          </a:xfrm>
          <a:prstGeom prst="rect">
            <a:avLst/>
          </a:prstGeom>
          <a:noFill/>
        </p:spPr>
        <p:txBody>
          <a:bodyPr wrap="none" lIns="0" tIns="0" rIns="0" bIns="0" rtlCol="0">
            <a:spAutoFit/>
          </a:bodyPr>
          <a:lstStyle/>
          <a:p>
            <a:pPr algn="just">
              <a:lnSpc>
                <a:spcPct val="120000"/>
              </a:lnSpc>
            </a:pPr>
            <a:r>
              <a:rPr lang="en-US" sz="995">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82%</a:t>
            </a:r>
            <a:endParaRPr lang="en-GB" sz="995">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TextBox 53"/>
          <p:cNvSpPr txBox="1"/>
          <p:nvPr/>
        </p:nvSpPr>
        <p:spPr>
          <a:xfrm>
            <a:off x="1395623" y="2376869"/>
            <a:ext cx="897682" cy="183896"/>
          </a:xfrm>
          <a:prstGeom prst="rect">
            <a:avLst/>
          </a:prstGeom>
          <a:noFill/>
        </p:spPr>
        <p:txBody>
          <a:bodyPr wrap="none" lIns="0" tIns="0" rIns="0" bIns="0" rtlCol="0">
            <a:spAutoFit/>
          </a:bodyPr>
          <a:lstStyle/>
          <a:p>
            <a:pPr>
              <a:lnSpc>
                <a:spcPct val="120000"/>
              </a:lnSpc>
            </a:pPr>
            <a:r>
              <a:rPr lang="zh-CN" altLang="en-US" sz="995">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995">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TextBox 54"/>
          <p:cNvSpPr txBox="1"/>
          <p:nvPr/>
        </p:nvSpPr>
        <p:spPr>
          <a:xfrm>
            <a:off x="1395548" y="2904166"/>
            <a:ext cx="363882" cy="262636"/>
          </a:xfrm>
          <a:prstGeom prst="rect">
            <a:avLst/>
          </a:prstGeom>
          <a:noFill/>
        </p:spPr>
        <p:txBody>
          <a:bodyPr wrap="none" lIns="0" tIns="0" rIns="0" bIns="0" rtlCol="0">
            <a:spAutoFit/>
          </a:bodyPr>
          <a:lstStyle/>
          <a:p>
            <a:pPr>
              <a:lnSpc>
                <a:spcPct val="120000"/>
              </a:lnSpc>
            </a:pPr>
            <a:r>
              <a:rPr lang="en-US" sz="142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85%</a:t>
            </a:r>
            <a:endParaRPr lang="en-GB" sz="142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Rectangle 55"/>
          <p:cNvSpPr/>
          <p:nvPr/>
        </p:nvSpPr>
        <p:spPr>
          <a:xfrm>
            <a:off x="1392500" y="2551077"/>
            <a:ext cx="2496255" cy="210186"/>
          </a:xfrm>
          <a:prstGeom prst="rect">
            <a:avLst/>
          </a:prstGeom>
        </p:spPr>
        <p:txBody>
          <a:bodyPr wrap="square" lIns="0" tIns="0" rIns="0" bIns="0">
            <a:spAutoFit/>
          </a:bodyPr>
          <a:lstStyle/>
          <a:p>
            <a:pPr algn="just">
              <a:lnSpc>
                <a:spcPct val="120000"/>
              </a:lnSpc>
            </a:pPr>
            <a:r>
              <a:rPr lang="en-US" altLang="zh-CN" sz="57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57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Rectangle 56"/>
          <p:cNvSpPr/>
          <p:nvPr/>
        </p:nvSpPr>
        <p:spPr>
          <a:xfrm>
            <a:off x="1766441" y="2942180"/>
            <a:ext cx="1204687" cy="183896"/>
          </a:xfrm>
          <a:prstGeom prst="rect">
            <a:avLst/>
          </a:prstGeom>
        </p:spPr>
        <p:txBody>
          <a:bodyPr wrap="square" lIns="0" tIns="0" rIns="0" bIns="0">
            <a:spAutoFit/>
          </a:bodyPr>
          <a:lstStyle/>
          <a:p>
            <a:pPr>
              <a:lnSpc>
                <a:spcPct val="120000"/>
              </a:lnSpc>
            </a:pPr>
            <a:r>
              <a:rPr lang="zh-CN" altLang="en-US" sz="995">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995">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Rectangle 57"/>
          <p:cNvSpPr/>
          <p:nvPr/>
        </p:nvSpPr>
        <p:spPr>
          <a:xfrm>
            <a:off x="1392500" y="3135777"/>
            <a:ext cx="2496256" cy="210186"/>
          </a:xfrm>
          <a:prstGeom prst="rect">
            <a:avLst/>
          </a:prstGeom>
        </p:spPr>
        <p:txBody>
          <a:bodyPr wrap="square" lIns="0" tIns="0" rIns="0" bIns="0">
            <a:spAutoFit/>
          </a:bodyPr>
          <a:lstStyle/>
          <a:p>
            <a:pPr algn="just">
              <a:lnSpc>
                <a:spcPct val="120000"/>
              </a:lnSpc>
            </a:pPr>
            <a:r>
              <a:rPr lang="en-US" altLang="zh-CN" sz="57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57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59" name="Straight Connector 58"/>
          <p:cNvCxnSpPr/>
          <p:nvPr/>
        </p:nvCxnSpPr>
        <p:spPr>
          <a:xfrm>
            <a:off x="1445760" y="3477373"/>
            <a:ext cx="2435152"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32" name="Group 59"/>
          <p:cNvGrpSpPr/>
          <p:nvPr/>
        </p:nvGrpSpPr>
        <p:grpSpPr>
          <a:xfrm>
            <a:off x="1499214" y="3694421"/>
            <a:ext cx="302406" cy="302406"/>
            <a:chOff x="3510757" y="2582069"/>
            <a:chExt cx="464344" cy="464344"/>
          </a:xfrm>
          <a:solidFill>
            <a:schemeClr val="accent4"/>
          </a:solidFill>
        </p:grpSpPr>
        <p:sp>
          <p:nvSpPr>
            <p:cNvPr id="61" name="AutoShape 126"/>
            <p:cNvSpPr/>
            <p:nvPr/>
          </p:nvSpPr>
          <p:spPr bwMode="auto">
            <a:xfrm>
              <a:off x="3510757" y="2582069"/>
              <a:ext cx="464344" cy="464344"/>
            </a:xfrm>
            <a:custGeom>
              <a:gdLst>
                <a:gd name="T0" fmla="*/ 10800 w 21600"/>
                <a:gd name="T1" fmla="*/ 10800 h 21600"/>
                <a:gd name="T2" fmla="*/ 10800 w 21600"/>
                <a:gd name="T3" fmla="*/ 10800 h 21600"/>
                <a:gd name="T4" fmla="*/ 10800 w 21600"/>
                <a:gd name="T5" fmla="*/ 10800 h 21600"/>
                <a:gd name="T6" fmla="*/ 10800 w 21600"/>
                <a:gd name="T7" fmla="*/ 10800 h 21600"/>
              </a:gd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2407" tIns="12407" rIns="12407" bIns="12407" anchor="ctr"/>
            <a:lstStyle/>
            <a:p>
              <a:pPr algn="just" defTabSz="148590" hangingPunct="0">
                <a:lnSpc>
                  <a:spcPct val="120000"/>
                </a:lnSpc>
              </a:pPr>
              <a:endParaRPr lang="en-US" sz="57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AutoShape 127"/>
            <p:cNvSpPr/>
            <p:nvPr/>
          </p:nvSpPr>
          <p:spPr bwMode="auto">
            <a:xfrm>
              <a:off x="3698875" y="2654300"/>
              <a:ext cx="109538" cy="108744"/>
            </a:xfrm>
            <a:custGeom>
              <a:gdLst>
                <a:gd name="T0" fmla="*/ 10800 w 21600"/>
                <a:gd name="T1" fmla="*/ 10800 h 21600"/>
                <a:gd name="T2" fmla="*/ 10800 w 21600"/>
                <a:gd name="T3" fmla="*/ 10800 h 21600"/>
                <a:gd name="T4" fmla="*/ 10800 w 21600"/>
                <a:gd name="T5" fmla="*/ 10800 h 21600"/>
                <a:gd name="T6" fmla="*/ 10800 w 21600"/>
                <a:gd name="T7" fmla="*/ 10800 h 21600"/>
              </a:gd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2407" tIns="12407" rIns="12407" bIns="12407" anchor="ctr"/>
            <a:lstStyle/>
            <a:p>
              <a:pPr algn="just" defTabSz="148590" hangingPunct="0">
                <a:lnSpc>
                  <a:spcPct val="120000"/>
                </a:lnSpc>
              </a:pPr>
              <a:endParaRPr lang="en-US" sz="57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3" name="Rectangle 62"/>
          <p:cNvSpPr/>
          <p:nvPr/>
        </p:nvSpPr>
        <p:spPr>
          <a:xfrm>
            <a:off x="1878567" y="3676120"/>
            <a:ext cx="1974819" cy="210186"/>
          </a:xfrm>
          <a:prstGeom prst="rect">
            <a:avLst/>
          </a:prstGeom>
        </p:spPr>
        <p:txBody>
          <a:bodyPr wrap="square" lIns="0" tIns="0" rIns="0" bIns="0">
            <a:spAutoFit/>
          </a:bodyPr>
          <a:lstStyle/>
          <a:p>
            <a:pPr algn="just">
              <a:lnSpc>
                <a:spcPct val="120000"/>
              </a:lnSpc>
            </a:pPr>
            <a:r>
              <a:rPr lang="en-US" altLang="zh-CN" sz="57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57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Rectangle 63"/>
          <p:cNvSpPr/>
          <p:nvPr/>
        </p:nvSpPr>
        <p:spPr>
          <a:xfrm>
            <a:off x="1399465" y="4079884"/>
            <a:ext cx="2453921" cy="210186"/>
          </a:xfrm>
          <a:prstGeom prst="rect">
            <a:avLst/>
          </a:prstGeom>
        </p:spPr>
        <p:txBody>
          <a:bodyPr wrap="square" lIns="0" tIns="0" rIns="0" bIns="0">
            <a:spAutoFit/>
          </a:bodyPr>
          <a:lstStyle/>
          <a:p>
            <a:pPr algn="just">
              <a:lnSpc>
                <a:spcPct val="120000"/>
              </a:lnSpc>
            </a:pPr>
            <a:r>
              <a:rPr lang="en-US" altLang="zh-CN" sz="57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57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文本框 64"/>
          <p:cNvSpPr txBox="1"/>
          <p:nvPr/>
        </p:nvSpPr>
        <p:spPr>
          <a:xfrm>
            <a:off x="356595" y="279140"/>
            <a:ext cx="4468411" cy="49241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en-US" altLang="zh-CN" sz="1200">
                <a:solidFill>
                  <a:schemeClr val="tx1">
                    <a:lumMod val="75000"/>
                    <a:lumOff val="25000"/>
                  </a:schemeClr>
                </a:solidFill>
                <a:effectLst/>
              </a:rPr>
              <a:t>MORE THAN TEMPLATE</a:t>
            </a:r>
          </a:p>
          <a:p>
            <a:pPr algn="l"/>
            <a:r>
              <a:rPr lang="zh-CN" altLang="en-US" sz="1200">
                <a:solidFill>
                  <a:schemeClr val="tx1">
                    <a:lumMod val="75000"/>
                    <a:lumOff val="25000"/>
                  </a:schemeClr>
                </a:solidFill>
                <a:effectLst/>
              </a:rPr>
              <a:t>点击此处添加副标题</a:t>
            </a:r>
          </a:p>
        </p:txBody>
      </p:sp>
    </p:spTree>
  </p:cSld>
  <p:clrMapOvr>
    <a:masterClrMapping/>
  </p:clrMapOvr>
  <mc:AlternateContent>
    <mc:Choice xmlns:p14="http://schemas.microsoft.com/office/powerpoint/2010/main" Requires="p14">
      <p:transition spd="slow" advClick="0" advTm="0" p14:dur="1750">
        <p:blinds dir="vert"/>
      </p:transition>
    </mc:Choice>
    <mc:Fallback>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ppt_x"/>
                                          </p:val>
                                        </p:tav>
                                        <p:tav tm="100000">
                                          <p:val>
                                            <p:strVal val="#ppt_x"/>
                                          </p:val>
                                        </p:tav>
                                      </p:tavLst>
                                    </p:anim>
                                    <p:anim calcmode="lin" valueType="num">
                                      <p:cBhvr additive="base">
                                        <p:cTn id="12" dur="500" fill="hold"/>
                                        <p:tgtEl>
                                          <p:spTgt spid="13"/>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additive="base">
                                        <p:cTn id="15" dur="500" fill="hold"/>
                                        <p:tgtEl>
                                          <p:spTgt spid="28"/>
                                        </p:tgtEl>
                                        <p:attrNameLst>
                                          <p:attrName>ppt_x</p:attrName>
                                        </p:attrNameLst>
                                      </p:cBhvr>
                                      <p:tavLst>
                                        <p:tav tm="0">
                                          <p:val>
                                            <p:strVal val="#ppt_x"/>
                                          </p:val>
                                        </p:tav>
                                        <p:tav tm="100000">
                                          <p:val>
                                            <p:strVal val="#ppt_x"/>
                                          </p:val>
                                        </p:tav>
                                      </p:tavLst>
                                    </p:anim>
                                    <p:anim calcmode="lin" valueType="num">
                                      <p:cBhvr additive="base">
                                        <p:cTn id="16" dur="500" fill="hold"/>
                                        <p:tgtEl>
                                          <p:spTgt spid="28"/>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44"/>
                                        </p:tgtEl>
                                        <p:attrNameLst>
                                          <p:attrName>style.visibility</p:attrName>
                                        </p:attrNameLst>
                                      </p:cBhvr>
                                      <p:to>
                                        <p:strVal val="visible"/>
                                      </p:to>
                                    </p:set>
                                    <p:anim calcmode="lin" valueType="num">
                                      <p:cBhvr additive="base">
                                        <p:cTn id="19" dur="500" fill="hold"/>
                                        <p:tgtEl>
                                          <p:spTgt spid="44"/>
                                        </p:tgtEl>
                                        <p:attrNameLst>
                                          <p:attrName>ppt_x</p:attrName>
                                        </p:attrNameLst>
                                      </p:cBhvr>
                                      <p:tavLst>
                                        <p:tav tm="0">
                                          <p:val>
                                            <p:strVal val="#ppt_x"/>
                                          </p:val>
                                        </p:tav>
                                        <p:tav tm="100000">
                                          <p:val>
                                            <p:strVal val="#ppt_x"/>
                                          </p:val>
                                        </p:tav>
                                      </p:tavLst>
                                    </p:anim>
                                    <p:anim calcmode="lin" valueType="num">
                                      <p:cBhvr additive="base">
                                        <p:cTn id="20" dur="500" fill="hold"/>
                                        <p:tgtEl>
                                          <p:spTgt spid="44"/>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50"/>
                                        </p:tgtEl>
                                        <p:attrNameLst>
                                          <p:attrName>style.visibility</p:attrName>
                                        </p:attrNameLst>
                                      </p:cBhvr>
                                      <p:to>
                                        <p:strVal val="visible"/>
                                      </p:to>
                                    </p:set>
                                    <p:anim calcmode="lin" valueType="num">
                                      <p:cBhvr additive="base">
                                        <p:cTn id="23" dur="500" fill="hold"/>
                                        <p:tgtEl>
                                          <p:spTgt spid="50"/>
                                        </p:tgtEl>
                                        <p:attrNameLst>
                                          <p:attrName>ppt_x</p:attrName>
                                        </p:attrNameLst>
                                      </p:cBhvr>
                                      <p:tavLst>
                                        <p:tav tm="0">
                                          <p:val>
                                            <p:strVal val="#ppt_x"/>
                                          </p:val>
                                        </p:tav>
                                        <p:tav tm="100000">
                                          <p:val>
                                            <p:strVal val="#ppt_x"/>
                                          </p:val>
                                        </p:tav>
                                      </p:tavLst>
                                    </p:anim>
                                    <p:anim calcmode="lin" valueType="num">
                                      <p:cBhvr additive="base">
                                        <p:cTn id="24" dur="500" fill="hold"/>
                                        <p:tgtEl>
                                          <p:spTgt spid="50"/>
                                        </p:tgtEl>
                                        <p:attrNameLst>
                                          <p:attrName>ppt_y</p:attrName>
                                        </p:attrNameLst>
                                      </p:cBhvr>
                                      <p:tavLst>
                                        <p:tav tm="0">
                                          <p:val>
                                            <p:strVal val="1+#ppt_h/2"/>
                                          </p:val>
                                        </p:tav>
                                        <p:tav tm="100000">
                                          <p:val>
                                            <p:strVal val="#ppt_y"/>
                                          </p:val>
                                        </p:tav>
                                      </p:tavLst>
                                    </p:anim>
                                  </p:childTnLst>
                                </p:cTn>
                              </p:par>
                            </p:childTnLst>
                          </p:cTn>
                        </p:par>
                      </p:childTnLst>
                    </p:cTn>
                  </p:par>
                  <p:par>
                    <p:cTn id="25" fill="hold" nodeType="clickPar">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additive="base">
                                        <p:cTn id="29" dur="500" fill="hold"/>
                                        <p:tgtEl>
                                          <p:spTgt spid="10"/>
                                        </p:tgtEl>
                                        <p:attrNameLst>
                                          <p:attrName>ppt_x</p:attrName>
                                        </p:attrNameLst>
                                      </p:cBhvr>
                                      <p:tavLst>
                                        <p:tav tm="0">
                                          <p:val>
                                            <p:strVal val="#ppt_x"/>
                                          </p:val>
                                        </p:tav>
                                        <p:tav tm="100000">
                                          <p:val>
                                            <p:strVal val="#ppt_x"/>
                                          </p:val>
                                        </p:tav>
                                      </p:tavLst>
                                    </p:anim>
                                    <p:anim calcmode="lin" valueType="num">
                                      <p:cBhvr additive="base">
                                        <p:cTn id="30" dur="500" fill="hold"/>
                                        <p:tgtEl>
                                          <p:spTgt spid="10"/>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 calcmode="lin" valueType="num">
                                      <p:cBhvr additive="base">
                                        <p:cTn id="33" dur="500" fill="hold"/>
                                        <p:tgtEl>
                                          <p:spTgt spid="11"/>
                                        </p:tgtEl>
                                        <p:attrNameLst>
                                          <p:attrName>ppt_x</p:attrName>
                                        </p:attrNameLst>
                                      </p:cBhvr>
                                      <p:tavLst>
                                        <p:tav tm="0">
                                          <p:val>
                                            <p:strVal val="#ppt_x"/>
                                          </p:val>
                                        </p:tav>
                                        <p:tav tm="100000">
                                          <p:val>
                                            <p:strVal val="#ppt_x"/>
                                          </p:val>
                                        </p:tav>
                                      </p:tavLst>
                                    </p:anim>
                                    <p:anim calcmode="lin" valueType="num">
                                      <p:cBhvr additive="base">
                                        <p:cTn id="34" dur="500" fill="hold"/>
                                        <p:tgtEl>
                                          <p:spTgt spid="11"/>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24"/>
                                        </p:tgtEl>
                                        <p:attrNameLst>
                                          <p:attrName>style.visibility</p:attrName>
                                        </p:attrNameLst>
                                      </p:cBhvr>
                                      <p:to>
                                        <p:strVal val="visible"/>
                                      </p:to>
                                    </p:set>
                                    <p:anim calcmode="lin" valueType="num">
                                      <p:cBhvr additive="base">
                                        <p:cTn id="37" dur="500" fill="hold"/>
                                        <p:tgtEl>
                                          <p:spTgt spid="24"/>
                                        </p:tgtEl>
                                        <p:attrNameLst>
                                          <p:attrName>ppt_x</p:attrName>
                                        </p:attrNameLst>
                                      </p:cBhvr>
                                      <p:tavLst>
                                        <p:tav tm="0">
                                          <p:val>
                                            <p:strVal val="#ppt_x"/>
                                          </p:val>
                                        </p:tav>
                                        <p:tav tm="100000">
                                          <p:val>
                                            <p:strVal val="#ppt_x"/>
                                          </p:val>
                                        </p:tav>
                                      </p:tavLst>
                                    </p:anim>
                                    <p:anim calcmode="lin" valueType="num">
                                      <p:cBhvr additive="base">
                                        <p:cTn id="38" dur="500" fill="hold"/>
                                        <p:tgtEl>
                                          <p:spTgt spid="24"/>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45"/>
                                        </p:tgtEl>
                                        <p:attrNameLst>
                                          <p:attrName>style.visibility</p:attrName>
                                        </p:attrNameLst>
                                      </p:cBhvr>
                                      <p:to>
                                        <p:strVal val="visible"/>
                                      </p:to>
                                    </p:set>
                                    <p:anim calcmode="lin" valueType="num">
                                      <p:cBhvr additive="base">
                                        <p:cTn id="41" dur="500" fill="hold"/>
                                        <p:tgtEl>
                                          <p:spTgt spid="45"/>
                                        </p:tgtEl>
                                        <p:attrNameLst>
                                          <p:attrName>ppt_x</p:attrName>
                                        </p:attrNameLst>
                                      </p:cBhvr>
                                      <p:tavLst>
                                        <p:tav tm="0">
                                          <p:val>
                                            <p:strVal val="#ppt_x"/>
                                          </p:val>
                                        </p:tav>
                                        <p:tav tm="100000">
                                          <p:val>
                                            <p:strVal val="#ppt_x"/>
                                          </p:val>
                                        </p:tav>
                                      </p:tavLst>
                                    </p:anim>
                                    <p:anim calcmode="lin" valueType="num">
                                      <p:cBhvr additive="base">
                                        <p:cTn id="42" dur="500" fill="hold"/>
                                        <p:tgtEl>
                                          <p:spTgt spid="45"/>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51"/>
                                        </p:tgtEl>
                                        <p:attrNameLst>
                                          <p:attrName>style.visibility</p:attrName>
                                        </p:attrNameLst>
                                      </p:cBhvr>
                                      <p:to>
                                        <p:strVal val="visible"/>
                                      </p:to>
                                    </p:set>
                                    <p:anim calcmode="lin" valueType="num">
                                      <p:cBhvr additive="base">
                                        <p:cTn id="45" dur="500" fill="hold"/>
                                        <p:tgtEl>
                                          <p:spTgt spid="51"/>
                                        </p:tgtEl>
                                        <p:attrNameLst>
                                          <p:attrName>ppt_x</p:attrName>
                                        </p:attrNameLst>
                                      </p:cBhvr>
                                      <p:tavLst>
                                        <p:tav tm="0">
                                          <p:val>
                                            <p:strVal val="#ppt_x"/>
                                          </p:val>
                                        </p:tav>
                                        <p:tav tm="100000">
                                          <p:val>
                                            <p:strVal val="#ppt_x"/>
                                          </p:val>
                                        </p:tav>
                                      </p:tavLst>
                                    </p:anim>
                                    <p:anim calcmode="lin" valueType="num">
                                      <p:cBhvr additive="base">
                                        <p:cTn id="46" dur="500" fill="hold"/>
                                        <p:tgtEl>
                                          <p:spTgt spid="51"/>
                                        </p:tgtEl>
                                        <p:attrNameLst>
                                          <p:attrName>ppt_y</p:attrName>
                                        </p:attrNameLst>
                                      </p:cBhvr>
                                      <p:tavLst>
                                        <p:tav tm="0">
                                          <p:val>
                                            <p:strVal val="1+#ppt_h/2"/>
                                          </p:val>
                                        </p:tav>
                                        <p:tav tm="100000">
                                          <p:val>
                                            <p:strVal val="#ppt_y"/>
                                          </p:val>
                                        </p:tav>
                                      </p:tavLst>
                                    </p:anim>
                                  </p:childTnLst>
                                </p:cTn>
                              </p:par>
                            </p:childTnLst>
                          </p:cTn>
                        </p:par>
                      </p:childTnLst>
                    </p:cTn>
                  </p:par>
                  <p:par>
                    <p:cTn id="47" fill="hold" nodeType="clickPar">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8"/>
                                        </p:tgtEl>
                                        <p:attrNameLst>
                                          <p:attrName>style.visibility</p:attrName>
                                        </p:attrNameLst>
                                      </p:cBhvr>
                                      <p:to>
                                        <p:strVal val="visible"/>
                                      </p:to>
                                    </p:set>
                                    <p:anim calcmode="lin" valueType="num">
                                      <p:cBhvr additive="base">
                                        <p:cTn id="51" dur="500" fill="hold"/>
                                        <p:tgtEl>
                                          <p:spTgt spid="8"/>
                                        </p:tgtEl>
                                        <p:attrNameLst>
                                          <p:attrName>ppt_x</p:attrName>
                                        </p:attrNameLst>
                                      </p:cBhvr>
                                      <p:tavLst>
                                        <p:tav tm="0">
                                          <p:val>
                                            <p:strVal val="#ppt_x"/>
                                          </p:val>
                                        </p:tav>
                                        <p:tav tm="100000">
                                          <p:val>
                                            <p:strVal val="#ppt_x"/>
                                          </p:val>
                                        </p:tav>
                                      </p:tavLst>
                                    </p:anim>
                                    <p:anim calcmode="lin" valueType="num">
                                      <p:cBhvr additive="base">
                                        <p:cTn id="52" dur="500" fill="hold"/>
                                        <p:tgtEl>
                                          <p:spTgt spid="8"/>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9"/>
                                        </p:tgtEl>
                                        <p:attrNameLst>
                                          <p:attrName>style.visibility</p:attrName>
                                        </p:attrNameLst>
                                      </p:cBhvr>
                                      <p:to>
                                        <p:strVal val="visible"/>
                                      </p:to>
                                    </p:set>
                                    <p:anim calcmode="lin" valueType="num">
                                      <p:cBhvr additive="base">
                                        <p:cTn id="55" dur="500" fill="hold"/>
                                        <p:tgtEl>
                                          <p:spTgt spid="9"/>
                                        </p:tgtEl>
                                        <p:attrNameLst>
                                          <p:attrName>ppt_x</p:attrName>
                                        </p:attrNameLst>
                                      </p:cBhvr>
                                      <p:tavLst>
                                        <p:tav tm="0">
                                          <p:val>
                                            <p:strVal val="#ppt_x"/>
                                          </p:val>
                                        </p:tav>
                                        <p:tav tm="100000">
                                          <p:val>
                                            <p:strVal val="#ppt_x"/>
                                          </p:val>
                                        </p:tav>
                                      </p:tavLst>
                                    </p:anim>
                                    <p:anim calcmode="lin" valueType="num">
                                      <p:cBhvr additive="base">
                                        <p:cTn id="56" dur="500" fill="hold"/>
                                        <p:tgtEl>
                                          <p:spTgt spid="9"/>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0"/>
                                  </p:stCondLst>
                                  <p:childTnLst>
                                    <p:set>
                                      <p:cBhvr>
                                        <p:cTn id="58" dur="1" fill="hold">
                                          <p:stCondLst>
                                            <p:cond delay="0"/>
                                          </p:stCondLst>
                                        </p:cTn>
                                        <p:tgtEl>
                                          <p:spTgt spid="14"/>
                                        </p:tgtEl>
                                        <p:attrNameLst>
                                          <p:attrName>style.visibility</p:attrName>
                                        </p:attrNameLst>
                                      </p:cBhvr>
                                      <p:to>
                                        <p:strVal val="visible"/>
                                      </p:to>
                                    </p:set>
                                    <p:anim calcmode="lin" valueType="num">
                                      <p:cBhvr additive="base">
                                        <p:cTn id="59" dur="500" fill="hold"/>
                                        <p:tgtEl>
                                          <p:spTgt spid="14"/>
                                        </p:tgtEl>
                                        <p:attrNameLst>
                                          <p:attrName>ppt_x</p:attrName>
                                        </p:attrNameLst>
                                      </p:cBhvr>
                                      <p:tavLst>
                                        <p:tav tm="0">
                                          <p:val>
                                            <p:strVal val="#ppt_x"/>
                                          </p:val>
                                        </p:tav>
                                        <p:tav tm="100000">
                                          <p:val>
                                            <p:strVal val="#ppt_x"/>
                                          </p:val>
                                        </p:tav>
                                      </p:tavLst>
                                    </p:anim>
                                    <p:anim calcmode="lin" valueType="num">
                                      <p:cBhvr additive="base">
                                        <p:cTn id="60" dur="500" fill="hold"/>
                                        <p:tgtEl>
                                          <p:spTgt spid="14"/>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46"/>
                                        </p:tgtEl>
                                        <p:attrNameLst>
                                          <p:attrName>style.visibility</p:attrName>
                                        </p:attrNameLst>
                                      </p:cBhvr>
                                      <p:to>
                                        <p:strVal val="visible"/>
                                      </p:to>
                                    </p:set>
                                    <p:anim calcmode="lin" valueType="num">
                                      <p:cBhvr additive="base">
                                        <p:cTn id="63" dur="500" fill="hold"/>
                                        <p:tgtEl>
                                          <p:spTgt spid="46"/>
                                        </p:tgtEl>
                                        <p:attrNameLst>
                                          <p:attrName>ppt_x</p:attrName>
                                        </p:attrNameLst>
                                      </p:cBhvr>
                                      <p:tavLst>
                                        <p:tav tm="0">
                                          <p:val>
                                            <p:strVal val="#ppt_x"/>
                                          </p:val>
                                        </p:tav>
                                        <p:tav tm="100000">
                                          <p:val>
                                            <p:strVal val="#ppt_x"/>
                                          </p:val>
                                        </p:tav>
                                      </p:tavLst>
                                    </p:anim>
                                    <p:anim calcmode="lin" valueType="num">
                                      <p:cBhvr additive="base">
                                        <p:cTn id="64" dur="500" fill="hold"/>
                                        <p:tgtEl>
                                          <p:spTgt spid="46"/>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53"/>
                                        </p:tgtEl>
                                        <p:attrNameLst>
                                          <p:attrName>style.visibility</p:attrName>
                                        </p:attrNameLst>
                                      </p:cBhvr>
                                      <p:to>
                                        <p:strVal val="visible"/>
                                      </p:to>
                                    </p:set>
                                    <p:anim calcmode="lin" valueType="num">
                                      <p:cBhvr additive="base">
                                        <p:cTn id="67" dur="500" fill="hold"/>
                                        <p:tgtEl>
                                          <p:spTgt spid="53"/>
                                        </p:tgtEl>
                                        <p:attrNameLst>
                                          <p:attrName>ppt_x</p:attrName>
                                        </p:attrNameLst>
                                      </p:cBhvr>
                                      <p:tavLst>
                                        <p:tav tm="0">
                                          <p:val>
                                            <p:strVal val="#ppt_x"/>
                                          </p:val>
                                        </p:tav>
                                        <p:tav tm="100000">
                                          <p:val>
                                            <p:strVal val="#ppt_x"/>
                                          </p:val>
                                        </p:tav>
                                      </p:tavLst>
                                    </p:anim>
                                    <p:anim calcmode="lin" valueType="num">
                                      <p:cBhvr additive="base">
                                        <p:cTn id="68" dur="500" fill="hold"/>
                                        <p:tgtEl>
                                          <p:spTgt spid="53"/>
                                        </p:tgtEl>
                                        <p:attrNameLst>
                                          <p:attrName>ppt_y</p:attrName>
                                        </p:attrNameLst>
                                      </p:cBhvr>
                                      <p:tavLst>
                                        <p:tav tm="0">
                                          <p:val>
                                            <p:strVal val="1+#ppt_h/2"/>
                                          </p:val>
                                        </p:tav>
                                        <p:tav tm="100000">
                                          <p:val>
                                            <p:strVal val="#ppt_y"/>
                                          </p:val>
                                        </p:tav>
                                      </p:tavLst>
                                    </p:anim>
                                  </p:childTnLst>
                                </p:cTn>
                              </p:par>
                            </p:childTnLst>
                          </p:cTn>
                        </p:par>
                      </p:childTnLst>
                    </p:cTn>
                  </p:par>
                  <p:par>
                    <p:cTn id="69" fill="hold" nodeType="clickPar">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6"/>
                                        </p:tgtEl>
                                        <p:attrNameLst>
                                          <p:attrName>style.visibility</p:attrName>
                                        </p:attrNameLst>
                                      </p:cBhvr>
                                      <p:to>
                                        <p:strVal val="visible"/>
                                      </p:to>
                                    </p:set>
                                    <p:anim calcmode="lin" valueType="num">
                                      <p:cBhvr additive="base">
                                        <p:cTn id="73" dur="500" fill="hold"/>
                                        <p:tgtEl>
                                          <p:spTgt spid="6"/>
                                        </p:tgtEl>
                                        <p:attrNameLst>
                                          <p:attrName>ppt_x</p:attrName>
                                        </p:attrNameLst>
                                      </p:cBhvr>
                                      <p:tavLst>
                                        <p:tav tm="0">
                                          <p:val>
                                            <p:strVal val="#ppt_x"/>
                                          </p:val>
                                        </p:tav>
                                        <p:tav tm="100000">
                                          <p:val>
                                            <p:strVal val="#ppt_x"/>
                                          </p:val>
                                        </p:tav>
                                      </p:tavLst>
                                    </p:anim>
                                    <p:anim calcmode="lin" valueType="num">
                                      <p:cBhvr additive="base">
                                        <p:cTn id="74" dur="500" fill="hold"/>
                                        <p:tgtEl>
                                          <p:spTgt spid="6"/>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7"/>
                                        </p:tgtEl>
                                        <p:attrNameLst>
                                          <p:attrName>style.visibility</p:attrName>
                                        </p:attrNameLst>
                                      </p:cBhvr>
                                      <p:to>
                                        <p:strVal val="visible"/>
                                      </p:to>
                                    </p:set>
                                    <p:anim calcmode="lin" valueType="num">
                                      <p:cBhvr additive="base">
                                        <p:cTn id="77" dur="500" fill="hold"/>
                                        <p:tgtEl>
                                          <p:spTgt spid="7"/>
                                        </p:tgtEl>
                                        <p:attrNameLst>
                                          <p:attrName>ppt_x</p:attrName>
                                        </p:attrNameLst>
                                      </p:cBhvr>
                                      <p:tavLst>
                                        <p:tav tm="0">
                                          <p:val>
                                            <p:strVal val="#ppt_x"/>
                                          </p:val>
                                        </p:tav>
                                        <p:tav tm="100000">
                                          <p:val>
                                            <p:strVal val="#ppt_x"/>
                                          </p:val>
                                        </p:tav>
                                      </p:tavLst>
                                    </p:anim>
                                    <p:anim calcmode="lin" valueType="num">
                                      <p:cBhvr additive="base">
                                        <p:cTn id="78" dur="500" fill="hold"/>
                                        <p:tgtEl>
                                          <p:spTgt spid="7"/>
                                        </p:tgtEl>
                                        <p:attrNameLst>
                                          <p:attrName>ppt_y</p:attrName>
                                        </p:attrNameLst>
                                      </p:cBhvr>
                                      <p:tavLst>
                                        <p:tav tm="0">
                                          <p:val>
                                            <p:strVal val="1+#ppt_h/2"/>
                                          </p:val>
                                        </p:tav>
                                        <p:tav tm="100000">
                                          <p:val>
                                            <p:strVal val="#ppt_y"/>
                                          </p:val>
                                        </p:tav>
                                      </p:tavLst>
                                    </p:anim>
                                  </p:childTnLst>
                                </p:cTn>
                              </p:par>
                              <p:par>
                                <p:cTn id="79" presetID="2" presetClass="entr" presetSubtype="4" fill="hold" nodeType="withEffect">
                                  <p:stCondLst>
                                    <p:cond delay="0"/>
                                  </p:stCondLst>
                                  <p:childTnLst>
                                    <p:set>
                                      <p:cBhvr>
                                        <p:cTn id="80" dur="1" fill="hold">
                                          <p:stCondLst>
                                            <p:cond delay="0"/>
                                          </p:stCondLst>
                                        </p:cTn>
                                        <p:tgtEl>
                                          <p:spTgt spid="3"/>
                                        </p:tgtEl>
                                        <p:attrNameLst>
                                          <p:attrName>style.visibility</p:attrName>
                                        </p:attrNameLst>
                                      </p:cBhvr>
                                      <p:to>
                                        <p:strVal val="visible"/>
                                      </p:to>
                                    </p:set>
                                    <p:anim calcmode="lin" valueType="num">
                                      <p:cBhvr additive="base">
                                        <p:cTn id="81" dur="500" fill="hold"/>
                                        <p:tgtEl>
                                          <p:spTgt spid="3"/>
                                        </p:tgtEl>
                                        <p:attrNameLst>
                                          <p:attrName>ppt_x</p:attrName>
                                        </p:attrNameLst>
                                      </p:cBhvr>
                                      <p:tavLst>
                                        <p:tav tm="0">
                                          <p:val>
                                            <p:strVal val="#ppt_x"/>
                                          </p:val>
                                        </p:tav>
                                        <p:tav tm="100000">
                                          <p:val>
                                            <p:strVal val="#ppt_x"/>
                                          </p:val>
                                        </p:tav>
                                      </p:tavLst>
                                    </p:anim>
                                    <p:anim calcmode="lin" valueType="num">
                                      <p:cBhvr additive="base">
                                        <p:cTn id="82" dur="500" fill="hold"/>
                                        <p:tgtEl>
                                          <p:spTgt spid="3"/>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48"/>
                                        </p:tgtEl>
                                        <p:attrNameLst>
                                          <p:attrName>style.visibility</p:attrName>
                                        </p:attrNameLst>
                                      </p:cBhvr>
                                      <p:to>
                                        <p:strVal val="visible"/>
                                      </p:to>
                                    </p:set>
                                    <p:anim calcmode="lin" valueType="num">
                                      <p:cBhvr additive="base">
                                        <p:cTn id="85" dur="500" fill="hold"/>
                                        <p:tgtEl>
                                          <p:spTgt spid="48"/>
                                        </p:tgtEl>
                                        <p:attrNameLst>
                                          <p:attrName>ppt_x</p:attrName>
                                        </p:attrNameLst>
                                      </p:cBhvr>
                                      <p:tavLst>
                                        <p:tav tm="0">
                                          <p:val>
                                            <p:strVal val="#ppt_x"/>
                                          </p:val>
                                        </p:tav>
                                        <p:tav tm="100000">
                                          <p:val>
                                            <p:strVal val="#ppt_x"/>
                                          </p:val>
                                        </p:tav>
                                      </p:tavLst>
                                    </p:anim>
                                    <p:anim calcmode="lin" valueType="num">
                                      <p:cBhvr additive="base">
                                        <p:cTn id="86" dur="500" fill="hold"/>
                                        <p:tgtEl>
                                          <p:spTgt spid="48"/>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49"/>
                                        </p:tgtEl>
                                        <p:attrNameLst>
                                          <p:attrName>style.visibility</p:attrName>
                                        </p:attrNameLst>
                                      </p:cBhvr>
                                      <p:to>
                                        <p:strVal val="visible"/>
                                      </p:to>
                                    </p:set>
                                    <p:anim calcmode="lin" valueType="num">
                                      <p:cBhvr additive="base">
                                        <p:cTn id="89" dur="500" fill="hold"/>
                                        <p:tgtEl>
                                          <p:spTgt spid="49"/>
                                        </p:tgtEl>
                                        <p:attrNameLst>
                                          <p:attrName>ppt_x</p:attrName>
                                        </p:attrNameLst>
                                      </p:cBhvr>
                                      <p:tavLst>
                                        <p:tav tm="0">
                                          <p:val>
                                            <p:strVal val="#ppt_x"/>
                                          </p:val>
                                        </p:tav>
                                        <p:tav tm="100000">
                                          <p:val>
                                            <p:strVal val="#ppt_x"/>
                                          </p:val>
                                        </p:tav>
                                      </p:tavLst>
                                    </p:anim>
                                    <p:anim calcmode="lin" valueType="num">
                                      <p:cBhvr additive="base">
                                        <p:cTn id="90" dur="500" fill="hold"/>
                                        <p:tgtEl>
                                          <p:spTgt spid="49"/>
                                        </p:tgtEl>
                                        <p:attrNameLst>
                                          <p:attrName>ppt_y</p:attrName>
                                        </p:attrNameLst>
                                      </p:cBhvr>
                                      <p:tavLst>
                                        <p:tav tm="0">
                                          <p:val>
                                            <p:strVal val="1+#ppt_h/2"/>
                                          </p:val>
                                        </p:tav>
                                        <p:tav tm="100000">
                                          <p:val>
                                            <p:strVal val="#ppt_y"/>
                                          </p:val>
                                        </p:tav>
                                      </p:tavLst>
                                    </p:anim>
                                  </p:childTnLst>
                                </p:cTn>
                              </p:par>
                            </p:childTnLst>
                          </p:cTn>
                        </p:par>
                      </p:childTnLst>
                    </p:cTn>
                  </p:par>
                  <p:par>
                    <p:cTn id="91" fill="hold" nodeType="clickPar">
                      <p:stCondLst>
                        <p:cond delay="indefinite"/>
                      </p:stCondLst>
                      <p:childTnLst>
                        <p:par>
                          <p:cTn id="92" fill="hold">
                            <p:stCondLst>
                              <p:cond delay="0"/>
                            </p:stCondLst>
                            <p:childTnLst>
                              <p:par>
                                <p:cTn id="93" presetID="2" presetClass="entr" presetSubtype="4" fill="hold" grpId="0" nodeType="clickEffect">
                                  <p:stCondLst>
                                    <p:cond delay="0"/>
                                  </p:stCondLst>
                                  <p:childTnLst>
                                    <p:set>
                                      <p:cBhvr>
                                        <p:cTn id="94" dur="1" fill="hold">
                                          <p:stCondLst>
                                            <p:cond delay="0"/>
                                          </p:stCondLst>
                                        </p:cTn>
                                        <p:tgtEl>
                                          <p:spTgt spid="4"/>
                                        </p:tgtEl>
                                        <p:attrNameLst>
                                          <p:attrName>style.visibility</p:attrName>
                                        </p:attrNameLst>
                                      </p:cBhvr>
                                      <p:to>
                                        <p:strVal val="visible"/>
                                      </p:to>
                                    </p:set>
                                    <p:anim calcmode="lin" valueType="num">
                                      <p:cBhvr additive="base">
                                        <p:cTn id="95" dur="500" fill="hold"/>
                                        <p:tgtEl>
                                          <p:spTgt spid="4"/>
                                        </p:tgtEl>
                                        <p:attrNameLst>
                                          <p:attrName>ppt_x</p:attrName>
                                        </p:attrNameLst>
                                      </p:cBhvr>
                                      <p:tavLst>
                                        <p:tav tm="0">
                                          <p:val>
                                            <p:strVal val="#ppt_x"/>
                                          </p:val>
                                        </p:tav>
                                        <p:tav tm="100000">
                                          <p:val>
                                            <p:strVal val="#ppt_x"/>
                                          </p:val>
                                        </p:tav>
                                      </p:tavLst>
                                    </p:anim>
                                    <p:anim calcmode="lin" valueType="num">
                                      <p:cBhvr additive="base">
                                        <p:cTn id="96" dur="500" fill="hold"/>
                                        <p:tgtEl>
                                          <p:spTgt spid="4"/>
                                        </p:tgtEl>
                                        <p:attrNameLst>
                                          <p:attrName>ppt_y</p:attrName>
                                        </p:attrNameLst>
                                      </p:cBhvr>
                                      <p:tavLst>
                                        <p:tav tm="0">
                                          <p:val>
                                            <p:strVal val="1+#ppt_h/2"/>
                                          </p:val>
                                        </p:tav>
                                        <p:tav tm="100000">
                                          <p:val>
                                            <p:strVal val="#ppt_y"/>
                                          </p:val>
                                        </p:tav>
                                      </p:tavLst>
                                    </p:anim>
                                  </p:childTnLst>
                                </p:cTn>
                              </p:par>
                              <p:par>
                                <p:cTn id="97" presetID="2" presetClass="entr" presetSubtype="4" fill="hold" grpId="0" nodeType="withEffect">
                                  <p:stCondLst>
                                    <p:cond delay="0"/>
                                  </p:stCondLst>
                                  <p:childTnLst>
                                    <p:set>
                                      <p:cBhvr>
                                        <p:cTn id="98" dur="1" fill="hold">
                                          <p:stCondLst>
                                            <p:cond delay="0"/>
                                          </p:stCondLst>
                                        </p:cTn>
                                        <p:tgtEl>
                                          <p:spTgt spid="5"/>
                                        </p:tgtEl>
                                        <p:attrNameLst>
                                          <p:attrName>style.visibility</p:attrName>
                                        </p:attrNameLst>
                                      </p:cBhvr>
                                      <p:to>
                                        <p:strVal val="visible"/>
                                      </p:to>
                                    </p:set>
                                    <p:anim calcmode="lin" valueType="num">
                                      <p:cBhvr additive="base">
                                        <p:cTn id="99" dur="500" fill="hold"/>
                                        <p:tgtEl>
                                          <p:spTgt spid="5"/>
                                        </p:tgtEl>
                                        <p:attrNameLst>
                                          <p:attrName>ppt_x</p:attrName>
                                        </p:attrNameLst>
                                      </p:cBhvr>
                                      <p:tavLst>
                                        <p:tav tm="0">
                                          <p:val>
                                            <p:strVal val="#ppt_x"/>
                                          </p:val>
                                        </p:tav>
                                        <p:tav tm="100000">
                                          <p:val>
                                            <p:strVal val="#ppt_x"/>
                                          </p:val>
                                        </p:tav>
                                      </p:tavLst>
                                    </p:anim>
                                    <p:anim calcmode="lin" valueType="num">
                                      <p:cBhvr additive="base">
                                        <p:cTn id="100" dur="500" fill="hold"/>
                                        <p:tgtEl>
                                          <p:spTgt spid="5"/>
                                        </p:tgtEl>
                                        <p:attrNameLst>
                                          <p:attrName>ppt_y</p:attrName>
                                        </p:attrNameLst>
                                      </p:cBhvr>
                                      <p:tavLst>
                                        <p:tav tm="0">
                                          <p:val>
                                            <p:strVal val="1+#ppt_h/2"/>
                                          </p:val>
                                        </p:tav>
                                        <p:tav tm="100000">
                                          <p:val>
                                            <p:strVal val="#ppt_y"/>
                                          </p:val>
                                        </p:tav>
                                      </p:tavLst>
                                    </p:anim>
                                  </p:childTnLst>
                                </p:cTn>
                              </p:par>
                              <p:par>
                                <p:cTn id="101" presetID="2" presetClass="entr" presetSubtype="4" fill="hold" nodeType="withEffect">
                                  <p:stCondLst>
                                    <p:cond delay="0"/>
                                  </p:stCondLst>
                                  <p:childTnLst>
                                    <p:set>
                                      <p:cBhvr>
                                        <p:cTn id="102" dur="1" fill="hold">
                                          <p:stCondLst>
                                            <p:cond delay="0"/>
                                          </p:stCondLst>
                                        </p:cTn>
                                        <p:tgtEl>
                                          <p:spTgt spid="2"/>
                                        </p:tgtEl>
                                        <p:attrNameLst>
                                          <p:attrName>style.visibility</p:attrName>
                                        </p:attrNameLst>
                                      </p:cBhvr>
                                      <p:to>
                                        <p:strVal val="visible"/>
                                      </p:to>
                                    </p:set>
                                    <p:anim calcmode="lin" valueType="num">
                                      <p:cBhvr additive="base">
                                        <p:cTn id="103" dur="500" fill="hold"/>
                                        <p:tgtEl>
                                          <p:spTgt spid="2"/>
                                        </p:tgtEl>
                                        <p:attrNameLst>
                                          <p:attrName>ppt_x</p:attrName>
                                        </p:attrNameLst>
                                      </p:cBhvr>
                                      <p:tavLst>
                                        <p:tav tm="0">
                                          <p:val>
                                            <p:strVal val="#ppt_x"/>
                                          </p:val>
                                        </p:tav>
                                        <p:tav tm="100000">
                                          <p:val>
                                            <p:strVal val="#ppt_x"/>
                                          </p:val>
                                        </p:tav>
                                      </p:tavLst>
                                    </p:anim>
                                    <p:anim calcmode="lin" valueType="num">
                                      <p:cBhvr additive="base">
                                        <p:cTn id="104" dur="500" fill="hold"/>
                                        <p:tgtEl>
                                          <p:spTgt spid="2"/>
                                        </p:tgtEl>
                                        <p:attrNameLst>
                                          <p:attrName>ppt_y</p:attrName>
                                        </p:attrNameLst>
                                      </p:cBhvr>
                                      <p:tavLst>
                                        <p:tav tm="0">
                                          <p:val>
                                            <p:strVal val="1+#ppt_h/2"/>
                                          </p:val>
                                        </p:tav>
                                        <p:tav tm="100000">
                                          <p:val>
                                            <p:strVal val="#ppt_y"/>
                                          </p:val>
                                        </p:tav>
                                      </p:tavLst>
                                    </p:anim>
                                  </p:childTnLst>
                                </p:cTn>
                              </p:par>
                              <p:par>
                                <p:cTn id="105" presetID="2" presetClass="entr" presetSubtype="4" fill="hold" grpId="0" nodeType="withEffect">
                                  <p:stCondLst>
                                    <p:cond delay="0"/>
                                  </p:stCondLst>
                                  <p:childTnLst>
                                    <p:set>
                                      <p:cBhvr>
                                        <p:cTn id="106" dur="1" fill="hold">
                                          <p:stCondLst>
                                            <p:cond delay="0"/>
                                          </p:stCondLst>
                                        </p:cTn>
                                        <p:tgtEl>
                                          <p:spTgt spid="47"/>
                                        </p:tgtEl>
                                        <p:attrNameLst>
                                          <p:attrName>style.visibility</p:attrName>
                                        </p:attrNameLst>
                                      </p:cBhvr>
                                      <p:to>
                                        <p:strVal val="visible"/>
                                      </p:to>
                                    </p:set>
                                    <p:anim calcmode="lin" valueType="num">
                                      <p:cBhvr additive="base">
                                        <p:cTn id="107" dur="500" fill="hold"/>
                                        <p:tgtEl>
                                          <p:spTgt spid="47"/>
                                        </p:tgtEl>
                                        <p:attrNameLst>
                                          <p:attrName>ppt_x</p:attrName>
                                        </p:attrNameLst>
                                      </p:cBhvr>
                                      <p:tavLst>
                                        <p:tav tm="0">
                                          <p:val>
                                            <p:strVal val="#ppt_x"/>
                                          </p:val>
                                        </p:tav>
                                        <p:tav tm="100000">
                                          <p:val>
                                            <p:strVal val="#ppt_x"/>
                                          </p:val>
                                        </p:tav>
                                      </p:tavLst>
                                    </p:anim>
                                    <p:anim calcmode="lin" valueType="num">
                                      <p:cBhvr additive="base">
                                        <p:cTn id="108" dur="500" fill="hold"/>
                                        <p:tgtEl>
                                          <p:spTgt spid="47"/>
                                        </p:tgtEl>
                                        <p:attrNameLst>
                                          <p:attrName>ppt_y</p:attrName>
                                        </p:attrNameLst>
                                      </p:cBhvr>
                                      <p:tavLst>
                                        <p:tav tm="0">
                                          <p:val>
                                            <p:strVal val="1+#ppt_h/2"/>
                                          </p:val>
                                        </p:tav>
                                        <p:tav tm="100000">
                                          <p:val>
                                            <p:strVal val="#ppt_y"/>
                                          </p:val>
                                        </p:tav>
                                      </p:tavLst>
                                    </p:anim>
                                  </p:childTnLst>
                                </p:cTn>
                              </p:par>
                              <p:par>
                                <p:cTn id="109" presetID="2" presetClass="entr" presetSubtype="4" fill="hold" grpId="0" nodeType="withEffect">
                                  <p:stCondLst>
                                    <p:cond delay="0"/>
                                  </p:stCondLst>
                                  <p:childTnLst>
                                    <p:set>
                                      <p:cBhvr>
                                        <p:cTn id="110" dur="1" fill="hold">
                                          <p:stCondLst>
                                            <p:cond delay="0"/>
                                          </p:stCondLst>
                                        </p:cTn>
                                        <p:tgtEl>
                                          <p:spTgt spid="52"/>
                                        </p:tgtEl>
                                        <p:attrNameLst>
                                          <p:attrName>style.visibility</p:attrName>
                                        </p:attrNameLst>
                                      </p:cBhvr>
                                      <p:to>
                                        <p:strVal val="visible"/>
                                      </p:to>
                                    </p:set>
                                    <p:anim calcmode="lin" valueType="num">
                                      <p:cBhvr additive="base">
                                        <p:cTn id="111" dur="500" fill="hold"/>
                                        <p:tgtEl>
                                          <p:spTgt spid="52"/>
                                        </p:tgtEl>
                                        <p:attrNameLst>
                                          <p:attrName>ppt_x</p:attrName>
                                        </p:attrNameLst>
                                      </p:cBhvr>
                                      <p:tavLst>
                                        <p:tav tm="0">
                                          <p:val>
                                            <p:strVal val="#ppt_x"/>
                                          </p:val>
                                        </p:tav>
                                        <p:tav tm="100000">
                                          <p:val>
                                            <p:strVal val="#ppt_x"/>
                                          </p:val>
                                        </p:tav>
                                      </p:tavLst>
                                    </p:anim>
                                    <p:anim calcmode="lin" valueType="num">
                                      <p:cBhvr additive="base">
                                        <p:cTn id="112" dur="500" fill="hold"/>
                                        <p:tgtEl>
                                          <p:spTgt spid="52"/>
                                        </p:tgtEl>
                                        <p:attrNameLst>
                                          <p:attrName>ppt_y</p:attrName>
                                        </p:attrNameLst>
                                      </p:cBhvr>
                                      <p:tavLst>
                                        <p:tav tm="0">
                                          <p:val>
                                            <p:strVal val="1+#ppt_h/2"/>
                                          </p:val>
                                        </p:tav>
                                        <p:tav tm="100000">
                                          <p:val>
                                            <p:strVal val="#ppt_y"/>
                                          </p:val>
                                        </p:tav>
                                      </p:tavLst>
                                    </p:anim>
                                  </p:childTnLst>
                                </p:cTn>
                              </p:par>
                            </p:childTnLst>
                          </p:cTn>
                        </p:par>
                        <p:par>
                          <p:cTn id="113" fill="hold" nodeType="afterGroup">
                            <p:stCondLst>
                              <p:cond delay="500"/>
                            </p:stCondLst>
                            <p:childTnLst>
                              <p:par>
                                <p:cTn id="114" presetID="22" presetClass="entr" presetSubtype="8" fill="hold" grpId="0" nodeType="afterEffect">
                                  <p:stCondLst>
                                    <p:cond delay="0"/>
                                  </p:stCondLst>
                                  <p:childTnLst>
                                    <p:set>
                                      <p:cBhvr>
                                        <p:cTn id="115" dur="1" fill="hold">
                                          <p:stCondLst>
                                            <p:cond delay="0"/>
                                          </p:stCondLst>
                                        </p:cTn>
                                        <p:tgtEl>
                                          <p:spTgt spid="54"/>
                                        </p:tgtEl>
                                        <p:attrNameLst>
                                          <p:attrName>style.visibility</p:attrName>
                                        </p:attrNameLst>
                                      </p:cBhvr>
                                      <p:to>
                                        <p:strVal val="visible"/>
                                      </p:to>
                                    </p:set>
                                    <p:animEffect transition="in" filter="wipe(left)">
                                      <p:cBhvr>
                                        <p:cTn id="116" dur="500"/>
                                        <p:tgtEl>
                                          <p:spTgt spid="54"/>
                                        </p:tgtEl>
                                      </p:cBhvr>
                                    </p:animEffect>
                                  </p:childTnLst>
                                </p:cTn>
                              </p:par>
                            </p:childTnLst>
                          </p:cTn>
                        </p:par>
                        <p:par>
                          <p:cTn id="117" fill="hold" nodeType="afterGroup">
                            <p:stCondLst>
                              <p:cond delay="1000"/>
                            </p:stCondLst>
                            <p:childTnLst>
                              <p:par>
                                <p:cTn id="118" presetID="10" presetClass="entr" presetSubtype="0" fill="hold" grpId="0" nodeType="afterEffect">
                                  <p:stCondLst>
                                    <p:cond delay="0"/>
                                  </p:stCondLst>
                                  <p:childTnLst>
                                    <p:set>
                                      <p:cBhvr>
                                        <p:cTn id="119" dur="1" fill="hold">
                                          <p:stCondLst>
                                            <p:cond delay="0"/>
                                          </p:stCondLst>
                                        </p:cTn>
                                        <p:tgtEl>
                                          <p:spTgt spid="55"/>
                                        </p:tgtEl>
                                        <p:attrNameLst>
                                          <p:attrName>style.visibility</p:attrName>
                                        </p:attrNameLst>
                                      </p:cBhvr>
                                      <p:to>
                                        <p:strVal val="visible"/>
                                      </p:to>
                                    </p:set>
                                    <p:animEffect transition="in" filter="fade">
                                      <p:cBhvr>
                                        <p:cTn id="120" dur="500"/>
                                        <p:tgtEl>
                                          <p:spTgt spid="55"/>
                                        </p:tgtEl>
                                      </p:cBhvr>
                                    </p:animEffect>
                                  </p:childTnLst>
                                </p:cTn>
                              </p:par>
                            </p:childTnLst>
                          </p:cTn>
                        </p:par>
                        <p:par>
                          <p:cTn id="121" fill="hold" nodeType="afterGroup">
                            <p:stCondLst>
                              <p:cond delay="1500"/>
                            </p:stCondLst>
                            <p:childTnLst>
                              <p:par>
                                <p:cTn id="122" presetID="22" presetClass="entr" presetSubtype="8" fill="hold" grpId="0" nodeType="afterEffect">
                                  <p:stCondLst>
                                    <p:cond delay="0"/>
                                  </p:stCondLst>
                                  <p:childTnLst>
                                    <p:set>
                                      <p:cBhvr>
                                        <p:cTn id="123" dur="1" fill="hold">
                                          <p:stCondLst>
                                            <p:cond delay="0"/>
                                          </p:stCondLst>
                                        </p:cTn>
                                        <p:tgtEl>
                                          <p:spTgt spid="56"/>
                                        </p:tgtEl>
                                        <p:attrNameLst>
                                          <p:attrName>style.visibility</p:attrName>
                                        </p:attrNameLst>
                                      </p:cBhvr>
                                      <p:to>
                                        <p:strVal val="visible"/>
                                      </p:to>
                                    </p:set>
                                    <p:animEffect transition="in" filter="wipe(left)">
                                      <p:cBhvr>
                                        <p:cTn id="124" dur="500"/>
                                        <p:tgtEl>
                                          <p:spTgt spid="56"/>
                                        </p:tgtEl>
                                      </p:cBhvr>
                                    </p:animEffect>
                                  </p:childTnLst>
                                </p:cTn>
                              </p:par>
                            </p:childTnLst>
                          </p:cTn>
                        </p:par>
                        <p:par>
                          <p:cTn id="125" fill="hold" nodeType="afterGroup">
                            <p:stCondLst>
                              <p:cond delay="2000"/>
                            </p:stCondLst>
                            <p:childTnLst>
                              <p:par>
                                <p:cTn id="126" presetID="22" presetClass="entr" presetSubtype="8" fill="hold" grpId="0" nodeType="afterEffect">
                                  <p:stCondLst>
                                    <p:cond delay="0"/>
                                  </p:stCondLst>
                                  <p:childTnLst>
                                    <p:set>
                                      <p:cBhvr>
                                        <p:cTn id="127" dur="1" fill="hold">
                                          <p:stCondLst>
                                            <p:cond delay="0"/>
                                          </p:stCondLst>
                                        </p:cTn>
                                        <p:tgtEl>
                                          <p:spTgt spid="57"/>
                                        </p:tgtEl>
                                        <p:attrNameLst>
                                          <p:attrName>style.visibility</p:attrName>
                                        </p:attrNameLst>
                                      </p:cBhvr>
                                      <p:to>
                                        <p:strVal val="visible"/>
                                      </p:to>
                                    </p:set>
                                    <p:animEffect transition="in" filter="wipe(left)">
                                      <p:cBhvr>
                                        <p:cTn id="128" dur="500"/>
                                        <p:tgtEl>
                                          <p:spTgt spid="57"/>
                                        </p:tgtEl>
                                      </p:cBhvr>
                                    </p:animEffect>
                                  </p:childTnLst>
                                </p:cTn>
                              </p:par>
                            </p:childTnLst>
                          </p:cTn>
                        </p:par>
                        <p:par>
                          <p:cTn id="129" fill="hold" nodeType="afterGroup">
                            <p:stCondLst>
                              <p:cond delay="2500"/>
                            </p:stCondLst>
                            <p:childTnLst>
                              <p:par>
                                <p:cTn id="130" presetID="22" presetClass="entr" presetSubtype="8" fill="hold" grpId="0" nodeType="afterEffect">
                                  <p:stCondLst>
                                    <p:cond delay="0"/>
                                  </p:stCondLst>
                                  <p:childTnLst>
                                    <p:set>
                                      <p:cBhvr>
                                        <p:cTn id="131" dur="1" fill="hold">
                                          <p:stCondLst>
                                            <p:cond delay="0"/>
                                          </p:stCondLst>
                                        </p:cTn>
                                        <p:tgtEl>
                                          <p:spTgt spid="58"/>
                                        </p:tgtEl>
                                        <p:attrNameLst>
                                          <p:attrName>style.visibility</p:attrName>
                                        </p:attrNameLst>
                                      </p:cBhvr>
                                      <p:to>
                                        <p:strVal val="visible"/>
                                      </p:to>
                                    </p:set>
                                    <p:animEffect transition="in" filter="wipe(left)">
                                      <p:cBhvr>
                                        <p:cTn id="132" dur="500"/>
                                        <p:tgtEl>
                                          <p:spTgt spid="58"/>
                                        </p:tgtEl>
                                      </p:cBhvr>
                                    </p:animEffect>
                                  </p:childTnLst>
                                </p:cTn>
                              </p:par>
                            </p:childTnLst>
                          </p:cTn>
                        </p:par>
                        <p:par>
                          <p:cTn id="133" fill="hold" nodeType="afterGroup">
                            <p:stCondLst>
                              <p:cond delay="3000"/>
                            </p:stCondLst>
                            <p:childTnLst>
                              <p:par>
                                <p:cTn id="134" presetID="10" presetClass="entr" presetSubtype="0" fill="hold" nodeType="afterEffect">
                                  <p:stCondLst>
                                    <p:cond delay="0"/>
                                  </p:stCondLst>
                                  <p:childTnLst>
                                    <p:set>
                                      <p:cBhvr>
                                        <p:cTn id="135" dur="1" fill="hold">
                                          <p:stCondLst>
                                            <p:cond delay="0"/>
                                          </p:stCondLst>
                                        </p:cTn>
                                        <p:tgtEl>
                                          <p:spTgt spid="32"/>
                                        </p:tgtEl>
                                        <p:attrNameLst>
                                          <p:attrName>style.visibility</p:attrName>
                                        </p:attrNameLst>
                                      </p:cBhvr>
                                      <p:to>
                                        <p:strVal val="visible"/>
                                      </p:to>
                                    </p:set>
                                    <p:animEffect transition="in" filter="fade">
                                      <p:cBhvr>
                                        <p:cTn id="136" dur="500"/>
                                        <p:tgtEl>
                                          <p:spTgt spid="32"/>
                                        </p:tgtEl>
                                      </p:cBhvr>
                                    </p:animEffect>
                                  </p:childTnLst>
                                </p:cTn>
                              </p:par>
                            </p:childTnLst>
                          </p:cTn>
                        </p:par>
                        <p:par>
                          <p:cTn id="137" fill="hold" nodeType="afterGroup">
                            <p:stCondLst>
                              <p:cond delay="3500"/>
                            </p:stCondLst>
                            <p:childTnLst>
                              <p:par>
                                <p:cTn id="138" presetID="22" presetClass="entr" presetSubtype="8" fill="hold" grpId="0" nodeType="afterEffect">
                                  <p:stCondLst>
                                    <p:cond delay="0"/>
                                  </p:stCondLst>
                                  <p:childTnLst>
                                    <p:set>
                                      <p:cBhvr>
                                        <p:cTn id="139" dur="1" fill="hold">
                                          <p:stCondLst>
                                            <p:cond delay="0"/>
                                          </p:stCondLst>
                                        </p:cTn>
                                        <p:tgtEl>
                                          <p:spTgt spid="63"/>
                                        </p:tgtEl>
                                        <p:attrNameLst>
                                          <p:attrName>style.visibility</p:attrName>
                                        </p:attrNameLst>
                                      </p:cBhvr>
                                      <p:to>
                                        <p:strVal val="visible"/>
                                      </p:to>
                                    </p:set>
                                    <p:animEffect transition="in" filter="wipe(left)">
                                      <p:cBhvr>
                                        <p:cTn id="140" dur="500"/>
                                        <p:tgtEl>
                                          <p:spTgt spid="63"/>
                                        </p:tgtEl>
                                      </p:cBhvr>
                                    </p:animEffect>
                                  </p:childTnLst>
                                </p:cTn>
                              </p:par>
                            </p:childTnLst>
                          </p:cTn>
                        </p:par>
                        <p:par>
                          <p:cTn id="141" fill="hold" nodeType="afterGroup">
                            <p:stCondLst>
                              <p:cond delay="4000"/>
                            </p:stCondLst>
                            <p:childTnLst>
                              <p:par>
                                <p:cTn id="142" presetID="22" presetClass="entr" presetSubtype="8" fill="hold" grpId="0" nodeType="afterEffect">
                                  <p:stCondLst>
                                    <p:cond delay="0"/>
                                  </p:stCondLst>
                                  <p:childTnLst>
                                    <p:set>
                                      <p:cBhvr>
                                        <p:cTn id="143" dur="1" fill="hold">
                                          <p:stCondLst>
                                            <p:cond delay="0"/>
                                          </p:stCondLst>
                                        </p:cTn>
                                        <p:tgtEl>
                                          <p:spTgt spid="64"/>
                                        </p:tgtEl>
                                        <p:attrNameLst>
                                          <p:attrName>style.visibility</p:attrName>
                                        </p:attrNameLst>
                                      </p:cBhvr>
                                      <p:to>
                                        <p:strVal val="visible"/>
                                      </p:to>
                                    </p:set>
                                    <p:animEffect transition="in" filter="wipe(left)">
                                      <p:cBhvr>
                                        <p:cTn id="144" dur="500"/>
                                        <p:tgtEl>
                                          <p:spTgt spid="64"/>
                                        </p:tgtEl>
                                      </p:cBhvr>
                                    </p:animEffect>
                                  </p:childTnLst>
                                </p:cTn>
                              </p:par>
                            </p:childTnLst>
                          </p:cTn>
                        </p:par>
                        <p:par>
                          <p:cTn id="145" fill="hold" nodeType="afterGroup">
                            <p:stCondLst>
                              <p:cond delay="4500"/>
                            </p:stCondLst>
                            <p:childTnLst>
                              <p:par>
                                <p:cTn id="146" presetID="22" presetClass="entr" presetSubtype="8" fill="hold" nodeType="afterEffect">
                                  <p:stCondLst>
                                    <p:cond delay="0"/>
                                  </p:stCondLst>
                                  <p:childTnLst>
                                    <p:set>
                                      <p:cBhvr>
                                        <p:cTn id="147" dur="1" fill="hold">
                                          <p:stCondLst>
                                            <p:cond delay="0"/>
                                          </p:stCondLst>
                                        </p:cTn>
                                        <p:tgtEl>
                                          <p:spTgt spid="59"/>
                                        </p:tgtEl>
                                        <p:attrNameLst>
                                          <p:attrName>style.visibility</p:attrName>
                                        </p:attrNameLst>
                                      </p:cBhvr>
                                      <p:to>
                                        <p:strVal val="visible"/>
                                      </p:to>
                                    </p:set>
                                    <p:animEffect transition="in" filter="wipe(left)">
                                      <p:cBhvr>
                                        <p:cTn id="148"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44" grpId="0"/>
      <p:bldP spid="45" grpId="0"/>
      <p:bldP spid="46" grpId="0"/>
      <p:bldP spid="47" grpId="0"/>
      <p:bldP spid="48" grpId="0"/>
      <p:bldP spid="49" grpId="0"/>
      <p:bldP spid="50" grpId="0"/>
      <p:bldP spid="51" grpId="0"/>
      <p:bldP spid="52" grpId="0"/>
      <p:bldP spid="53" grpId="0"/>
      <p:bldP spid="54" grpId="0"/>
      <p:bldP spid="55" grpId="0"/>
      <p:bldP spid="56" grpId="0"/>
      <p:bldP spid="57" grpId="0"/>
      <p:bldP spid="58" grpId="0"/>
      <p:bldP spid="63" grpId="0"/>
      <p:bldP spid="64" grpId="0"/>
    </p:bldLst>
  </p:timing>
</p:sld>
</file>

<file path=ppt/slides/slide13.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4" name="图片 3"/>
          <p:cNvPicPr>
            <a:picLocks noChangeAspect="1"/>
          </p:cNvPicPr>
          <p:nvPr/>
        </p:nvPicPr>
        <p:blipFill>
          <a:blip r:embed="rId2">
            <a:extLst>
              <a:ext uri="{28A0092B-C50C-407E-A947-70E740481C1C}">
                <a14:useLocalDpi xmlns:a14="http://schemas.microsoft.com/office/drawing/2010/main" val="0"/>
              </a:ext>
            </a:extLst>
          </a:blip>
          <a:srcRect l="15278" r="15278"/>
          <a:stretch>
            <a:fillRect/>
          </a:stretch>
        </p:blipFill>
        <p:spPr>
          <a:xfrm>
            <a:off x="0" y="-1"/>
            <a:ext cx="9144000" cy="5143502"/>
          </a:xfrm>
          <a:prstGeom prst="rect">
            <a:avLst/>
          </a:prstGeom>
        </p:spPr>
      </p:pic>
      <p:sp>
        <p:nvSpPr>
          <p:cNvPr id="3" name="文本框 2"/>
          <p:cNvSpPr txBox="1"/>
          <p:nvPr/>
        </p:nvSpPr>
        <p:spPr>
          <a:xfrm>
            <a:off x="2860638" y="1951226"/>
            <a:ext cx="3440771" cy="715581"/>
          </a:xfrm>
          <a:prstGeom prst="rect">
            <a:avLst/>
          </a:prstGeom>
          <a:noFill/>
        </p:spPr>
        <p:txBody>
          <a:bodyPr wrap="square" rtlCol="0">
            <a:spAutoFit/>
            <a:scene3d>
              <a:camera prst="orthographicFront"/>
              <a:lightRig rig="soft" dir="t"/>
            </a:scene3d>
            <a:sp3d prstMaterial="plastic">
              <a:bevelT w="63500" h="12700"/>
            </a:sp3d>
          </a:bodyPr>
          <a:lstStyle/>
          <a:p>
            <a:pPr algn="ctr"/>
            <a:r>
              <a:rPr lang="zh-CN" altLang="en-US" sz="4050" b="1">
                <a:ln w="0">
                  <a:noFill/>
                </a:ln>
                <a:solidFill>
                  <a:schemeClr val="bg1"/>
                </a:solidFill>
                <a:latin typeface="造字工房悦黑演示版常规体" pitchFamily="50" charset="-122"/>
                <a:ea typeface="造字工房悦黑演示版常规体" pitchFamily="50" charset="-122"/>
              </a:rPr>
              <a:t>单击输入标题</a:t>
            </a:r>
          </a:p>
        </p:txBody>
      </p:sp>
      <p:sp>
        <p:nvSpPr>
          <p:cNvPr id="5" name="文本框 4"/>
          <p:cNvSpPr txBox="1"/>
          <p:nvPr/>
        </p:nvSpPr>
        <p:spPr>
          <a:xfrm>
            <a:off x="3023193" y="1419622"/>
            <a:ext cx="3115661" cy="507831"/>
          </a:xfrm>
          <a:prstGeom prst="rect">
            <a:avLst/>
          </a:prstGeom>
          <a:noFill/>
        </p:spPr>
        <p:txBody>
          <a:bodyPr wrap="square" rtlCol="0">
            <a:spAutoFit/>
            <a:scene3d>
              <a:camera prst="orthographicFront"/>
              <a:lightRig rig="soft" dir="t"/>
            </a:scene3d>
            <a:sp3d prstMaterial="plastic">
              <a:bevelT w="63500" h="12700"/>
            </a:sp3d>
          </a:bodyPr>
          <a:lstStyle/>
          <a:p>
            <a:pPr algn="ctr"/>
            <a:r>
              <a:rPr lang="zh-CN" altLang="en-US" sz="2700" b="1">
                <a:ln w="0">
                  <a:noFill/>
                </a:ln>
                <a:solidFill>
                  <a:schemeClr val="bg1"/>
                </a:solidFill>
                <a:latin typeface="造字工房悦黑演示版常规体" pitchFamily="50" charset="-122"/>
                <a:ea typeface="造字工房悦黑演示版常规体" pitchFamily="50" charset="-122"/>
              </a:rPr>
              <a:t>第三章</a:t>
            </a:r>
          </a:p>
        </p:txBody>
      </p:sp>
      <p:sp>
        <p:nvSpPr>
          <p:cNvPr id="6" name="文本框 5"/>
          <p:cNvSpPr txBox="1"/>
          <p:nvPr/>
        </p:nvSpPr>
        <p:spPr>
          <a:xfrm>
            <a:off x="3305030" y="2725194"/>
            <a:ext cx="2551986" cy="507831"/>
          </a:xfrm>
          <a:prstGeom prst="rect">
            <a:avLst/>
          </a:prstGeom>
          <a:noFill/>
        </p:spPr>
        <p:txBody>
          <a:bodyPr wrap="square" rtlCol="0">
            <a:spAutoFit/>
            <a:scene3d>
              <a:camera prst="orthographicFront"/>
              <a:lightRig rig="soft" dir="t"/>
            </a:scene3d>
            <a:sp3d prstMaterial="softEdge"/>
          </a:bodyPr>
          <a:lstStyle/>
          <a:p>
            <a:pPr algn="ctr"/>
            <a:r>
              <a:rPr lang="en-US" altLang="zh-CN" sz="900">
                <a:solidFill>
                  <a:schemeClr val="bg1"/>
                </a:solidFill>
                <a:latin typeface="造字工房悦黑演示版常规体" pitchFamily="50" charset="-122"/>
                <a:ea typeface="造字工房悦黑演示版常规体" pitchFamily="50" charset="-122"/>
              </a:rPr>
              <a:t>The user can demonstrate on a projector or computeror print the presentation </a:t>
            </a:r>
          </a:p>
          <a:p>
            <a:pPr algn="ctr"/>
            <a:r>
              <a:rPr lang="en-US" altLang="zh-CN" sz="900">
                <a:solidFill>
                  <a:schemeClr val="bg1"/>
                </a:solidFill>
                <a:latin typeface="造字工房悦黑演示版常规体" pitchFamily="50" charset="-122"/>
                <a:ea typeface="造字工房悦黑演示版常规体" pitchFamily="50" charset="-122"/>
              </a:rPr>
              <a:t>and a film to be used</a:t>
            </a:r>
          </a:p>
        </p:txBody>
      </p:sp>
    </p:spTree>
  </p:cSld>
  <p:clrMapOvr>
    <a:masterClrMapping/>
  </p:clrMapOvr>
  <mc:AlternateContent>
    <mc:Choice xmlns:p14="http://schemas.microsoft.com/office/powerpoint/2010/main" Requires="p14">
      <p:transition spd="slow" advClick="0" advTm="0" p14:dur="1750">
        <p14:ferris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nodeType="afterGroup">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Effect transition="in" filter="fade">
                                      <p:cBhvr>
                                        <p:cTn id="13" dur="500"/>
                                        <p:tgtEl>
                                          <p:spTgt spid="3"/>
                                        </p:tgtEl>
                                      </p:cBhvr>
                                    </p:animEffect>
                                  </p:childTnLst>
                                </p:cTn>
                              </p:par>
                            </p:childTnLst>
                          </p:cTn>
                        </p:par>
                        <p:par>
                          <p:cTn id="14" fill="hold" nodeType="afterGroup">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Lst>
  </p:timing>
</p:sld>
</file>

<file path=ppt/slides/slide14.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2" name="Group 6"/>
          <p:cNvGrpSpPr/>
          <p:nvPr/>
        </p:nvGrpSpPr>
        <p:grpSpPr>
          <a:xfrm>
            <a:off x="2919210" y="1265590"/>
            <a:ext cx="3308115" cy="3313855"/>
            <a:chOff x="3892158" y="1687358"/>
            <a:chExt cx="4411062" cy="4418715"/>
          </a:xfrm>
        </p:grpSpPr>
        <p:grpSp>
          <p:nvGrpSpPr>
            <p:cNvPr id="7" name="Group 1"/>
            <p:cNvGrpSpPr/>
            <p:nvPr/>
          </p:nvGrpSpPr>
          <p:grpSpPr>
            <a:xfrm>
              <a:off x="3892158" y="1687358"/>
              <a:ext cx="4411062" cy="4418715"/>
              <a:chOff x="3892158" y="1794934"/>
              <a:chExt cx="4411062" cy="4418715"/>
            </a:xfrm>
            <a:solidFill>
              <a:schemeClr val="bg1">
                <a:lumMod val="85000"/>
              </a:schemeClr>
            </a:solidFill>
          </p:grpSpPr>
          <p:sp>
            <p:nvSpPr>
              <p:cNvPr id="3" name="Shape 2085"/>
              <p:cNvSpPr/>
              <p:nvPr/>
            </p:nvSpPr>
            <p:spPr>
              <a:xfrm rot="2700000">
                <a:off x="4762868" y="1773139"/>
                <a:ext cx="769193" cy="2510614"/>
              </a:xfrm>
              <a:custGeom>
                <a:cxnLst>
                  <a:cxn ang="0">
                    <a:pos x="wd2" y="hd2"/>
                  </a:cxn>
                  <a:cxn ang="5400000">
                    <a:pos x="wd2" y="hd2"/>
                  </a:cxn>
                  <a:cxn ang="10800000">
                    <a:pos x="wd2" y="hd2"/>
                  </a:cxn>
                  <a:cxn ang="16200000">
                    <a:pos x="wd2" y="hd2"/>
                  </a:cxn>
                </a:cxnLst>
                <a:rect l="0" t="0" r="r" b="b"/>
                <a:pathLst>
                  <a:path w="17674" h="21600" extrusionOk="0">
                    <a:moveTo>
                      <a:pt x="17674" y="0"/>
                    </a:moveTo>
                    <a:lnTo>
                      <a:pt x="11778" y="307"/>
                    </a:lnTo>
                    <a:cubicBezTo>
                      <a:pt x="-3926" y="6187"/>
                      <a:pt x="-3926" y="15720"/>
                      <a:pt x="11778" y="21600"/>
                    </a:cubicBezTo>
                    <a:lnTo>
                      <a:pt x="16855" y="19699"/>
                    </a:lnTo>
                    <a:cubicBezTo>
                      <a:pt x="3956" y="14869"/>
                      <a:pt x="3956" y="7038"/>
                      <a:pt x="16855" y="2207"/>
                    </a:cubicBezTo>
                    <a:cubicBezTo>
                      <a:pt x="16855" y="2207"/>
                      <a:pt x="17674" y="0"/>
                      <a:pt x="17674" y="0"/>
                    </a:cubicBezTo>
                    <a:close/>
                  </a:path>
                </a:pathLst>
              </a:custGeom>
              <a:grpFill/>
              <a:ln w="12700" cap="flat">
                <a:noFill/>
                <a:miter lim="400000"/>
              </a:ln>
              <a:effectLst/>
            </p:spPr>
            <p:txBody>
              <a:bodyPr wrap="square" lIns="28573" tIns="28573" rIns="28573" bIns="28573" numCol="1" anchor="ctr">
                <a:noAutofit/>
              </a:bodyPr>
              <a:lstStyle/>
              <a:p>
                <a:pPr lvl="0">
                  <a:defRPr sz="3200">
                    <a:solidFill>
                      <a:srgbClr val="FFFFFF"/>
                    </a:solidFill>
                    <a:latin typeface="Helvetica Light"/>
                    <a:ea typeface="Helvetica Light"/>
                    <a:cs typeface="Helvetica Light"/>
                    <a:sym typeface="Helvetica Light"/>
                  </a:defRPr>
                </a:pPr>
                <a:endParaRPr sz="240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 name="Shape 2086"/>
              <p:cNvSpPr/>
              <p:nvPr/>
            </p:nvSpPr>
            <p:spPr>
              <a:xfrm rot="2700000">
                <a:off x="3864397" y="4573715"/>
                <a:ext cx="2510643" cy="769225"/>
              </a:xfrm>
              <a:custGeom>
                <a:cxnLst>
                  <a:cxn ang="0">
                    <a:pos x="wd2" y="hd2"/>
                  </a:cxn>
                  <a:cxn ang="5400000">
                    <a:pos x="wd2" y="hd2"/>
                  </a:cxn>
                  <a:cxn ang="10800000">
                    <a:pos x="wd2" y="hd2"/>
                  </a:cxn>
                  <a:cxn ang="16200000">
                    <a:pos x="wd2" y="hd2"/>
                  </a:cxn>
                </a:cxnLst>
                <a:rect l="0" t="0" r="r" b="b"/>
                <a:pathLst>
                  <a:path w="21600" h="17674" extrusionOk="0">
                    <a:moveTo>
                      <a:pt x="19699" y="818"/>
                    </a:moveTo>
                    <a:cubicBezTo>
                      <a:pt x="14869" y="13718"/>
                      <a:pt x="7038" y="13718"/>
                      <a:pt x="2208" y="818"/>
                    </a:cubicBezTo>
                    <a:lnTo>
                      <a:pt x="0" y="0"/>
                    </a:lnTo>
                    <a:lnTo>
                      <a:pt x="307" y="5896"/>
                    </a:lnTo>
                    <a:cubicBezTo>
                      <a:pt x="6187" y="21600"/>
                      <a:pt x="15720" y="21600"/>
                      <a:pt x="21600" y="5896"/>
                    </a:cubicBezTo>
                    <a:cubicBezTo>
                      <a:pt x="21600" y="5896"/>
                      <a:pt x="19699" y="818"/>
                      <a:pt x="19699" y="818"/>
                    </a:cubicBezTo>
                    <a:close/>
                  </a:path>
                </a:pathLst>
              </a:custGeom>
              <a:grpFill/>
              <a:ln w="12700" cap="flat">
                <a:noFill/>
                <a:miter lim="400000"/>
              </a:ln>
              <a:effectLst/>
            </p:spPr>
            <p:txBody>
              <a:bodyPr wrap="square" lIns="28573" tIns="28573" rIns="28573" bIns="28573" numCol="1" anchor="ctr">
                <a:noAutofit/>
              </a:bodyPr>
              <a:lstStyle/>
              <a:p>
                <a:pPr lvl="0">
                  <a:defRPr sz="3200">
                    <a:solidFill>
                      <a:srgbClr val="FFFFFF"/>
                    </a:solidFill>
                    <a:latin typeface="Helvetica Light"/>
                    <a:ea typeface="Helvetica Light"/>
                    <a:cs typeface="Helvetica Light"/>
                    <a:sym typeface="Helvetica Light"/>
                  </a:defRPr>
                </a:pPr>
                <a:endParaRPr sz="240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5" name="Shape 2087"/>
              <p:cNvSpPr/>
              <p:nvPr/>
            </p:nvSpPr>
            <p:spPr>
              <a:xfrm rot="2700000">
                <a:off x="6663307" y="3732422"/>
                <a:ext cx="769207" cy="2510619"/>
              </a:xfrm>
              <a:custGeom>
                <a:cxnLst>
                  <a:cxn ang="0">
                    <a:pos x="wd2" y="hd2"/>
                  </a:cxn>
                  <a:cxn ang="5400000">
                    <a:pos x="wd2" y="hd2"/>
                  </a:cxn>
                  <a:cxn ang="10800000">
                    <a:pos x="wd2" y="hd2"/>
                  </a:cxn>
                  <a:cxn ang="16200000">
                    <a:pos x="wd2" y="hd2"/>
                  </a:cxn>
                </a:cxnLst>
                <a:rect l="0" t="0" r="r" b="b"/>
                <a:pathLst>
                  <a:path w="17674" h="21600" extrusionOk="0">
                    <a:moveTo>
                      <a:pt x="5896" y="0"/>
                    </a:moveTo>
                    <a:lnTo>
                      <a:pt x="819" y="1901"/>
                    </a:lnTo>
                    <a:cubicBezTo>
                      <a:pt x="13718" y="6731"/>
                      <a:pt x="13718" y="14562"/>
                      <a:pt x="819" y="19392"/>
                    </a:cubicBezTo>
                    <a:lnTo>
                      <a:pt x="0" y="21600"/>
                    </a:lnTo>
                    <a:lnTo>
                      <a:pt x="5896" y="21293"/>
                    </a:lnTo>
                    <a:cubicBezTo>
                      <a:pt x="21600" y="15414"/>
                      <a:pt x="21600" y="5880"/>
                      <a:pt x="5896" y="0"/>
                    </a:cubicBezTo>
                    <a:close/>
                  </a:path>
                </a:pathLst>
              </a:custGeom>
              <a:grpFill/>
              <a:ln w="12700" cap="flat">
                <a:noFill/>
                <a:miter lim="400000"/>
              </a:ln>
              <a:effectLst/>
            </p:spPr>
            <p:txBody>
              <a:bodyPr wrap="square" lIns="28573" tIns="28573" rIns="28573" bIns="28573" numCol="1" anchor="ctr">
                <a:noAutofit/>
              </a:bodyPr>
              <a:lstStyle/>
              <a:p>
                <a:pPr lvl="0">
                  <a:defRPr sz="3200">
                    <a:solidFill>
                      <a:srgbClr val="FFFFFF"/>
                    </a:solidFill>
                    <a:latin typeface="Helvetica Light"/>
                    <a:ea typeface="Helvetica Light"/>
                    <a:cs typeface="Helvetica Light"/>
                    <a:sym typeface="Helvetica Light"/>
                  </a:defRPr>
                </a:pPr>
                <a:endParaRPr sz="240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6" name="Shape 2088"/>
              <p:cNvSpPr/>
              <p:nvPr/>
            </p:nvSpPr>
            <p:spPr>
              <a:xfrm rot="2700000">
                <a:off x="5821969" y="2665682"/>
                <a:ext cx="2502346" cy="760849"/>
              </a:xfrm>
              <a:custGeom>
                <a:cxnLst>
                  <a:cxn ang="0">
                    <a:pos x="wd2" y="hd2"/>
                  </a:cxn>
                  <a:cxn ang="5400000">
                    <a:pos x="wd2" y="hd2"/>
                  </a:cxn>
                  <a:cxn ang="10800000">
                    <a:pos x="wd2" y="hd2"/>
                  </a:cxn>
                  <a:cxn ang="16200000">
                    <a:pos x="wd2" y="hd2"/>
                  </a:cxn>
                </a:cxnLst>
                <a:rect l="0" t="0" r="r" b="b"/>
                <a:pathLst>
                  <a:path w="21600" h="17640" extrusionOk="0">
                    <a:moveTo>
                      <a:pt x="21310" y="12029"/>
                    </a:moveTo>
                    <a:lnTo>
                      <a:pt x="21364" y="11883"/>
                    </a:lnTo>
                    <a:cubicBezTo>
                      <a:pt x="21340" y="11820"/>
                      <a:pt x="21316" y="11759"/>
                      <a:pt x="21293" y="11696"/>
                    </a:cubicBezTo>
                    <a:lnTo>
                      <a:pt x="21292" y="11691"/>
                    </a:lnTo>
                    <a:lnTo>
                      <a:pt x="21291" y="11693"/>
                    </a:lnTo>
                    <a:cubicBezTo>
                      <a:pt x="15386" y="-3960"/>
                      <a:pt x="5876" y="-3898"/>
                      <a:pt x="0" y="11883"/>
                    </a:cubicBezTo>
                    <a:lnTo>
                      <a:pt x="2215" y="11057"/>
                    </a:lnTo>
                    <a:lnTo>
                      <a:pt x="1907" y="17006"/>
                    </a:lnTo>
                    <a:cubicBezTo>
                      <a:pt x="6753" y="3991"/>
                      <a:pt x="14610" y="3991"/>
                      <a:pt x="19457" y="17007"/>
                    </a:cubicBezTo>
                    <a:lnTo>
                      <a:pt x="19511" y="16861"/>
                    </a:lnTo>
                    <a:lnTo>
                      <a:pt x="21600" y="17640"/>
                    </a:lnTo>
                    <a:cubicBezTo>
                      <a:pt x="21600" y="17640"/>
                      <a:pt x="21310" y="12029"/>
                      <a:pt x="21310" y="12029"/>
                    </a:cubicBezTo>
                    <a:close/>
                  </a:path>
                </a:pathLst>
              </a:custGeom>
              <a:grpFill/>
              <a:ln w="12700" cap="flat">
                <a:noFill/>
                <a:miter lim="400000"/>
              </a:ln>
              <a:effectLst/>
            </p:spPr>
            <p:txBody>
              <a:bodyPr wrap="square" lIns="28573" tIns="28573" rIns="28573" bIns="28573" numCol="1" anchor="ctr">
                <a:noAutofit/>
              </a:bodyPr>
              <a:lstStyle/>
              <a:p>
                <a:pPr lvl="0">
                  <a:defRPr sz="3200">
                    <a:solidFill>
                      <a:srgbClr val="FFFFFF"/>
                    </a:solidFill>
                    <a:latin typeface="Helvetica Light"/>
                    <a:ea typeface="Helvetica Light"/>
                    <a:cs typeface="Helvetica Light"/>
                    <a:sym typeface="Helvetica Light"/>
                  </a:defRPr>
                </a:pPr>
                <a:endParaRPr sz="2400">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61" name="Freeform 5"/>
            <p:cNvSpPr>
              <a:spLocks noEditPoints="1"/>
            </p:cNvSpPr>
            <p:nvPr/>
          </p:nvSpPr>
          <p:spPr bwMode="auto">
            <a:xfrm flipH="1">
              <a:off x="5386833" y="3155363"/>
              <a:ext cx="1470207" cy="1448949"/>
            </a:xfrm>
            <a:custGeom>
              <a:gdLst>
                <a:gd name="T0" fmla="*/ 194 w 998"/>
                <a:gd name="T1" fmla="*/ 196 h 1124"/>
                <a:gd name="T2" fmla="*/ 16 w 998"/>
                <a:gd name="T3" fmla="*/ 329 h 1124"/>
                <a:gd name="T4" fmla="*/ 30 w 998"/>
                <a:gd name="T5" fmla="*/ 558 h 1124"/>
                <a:gd name="T6" fmla="*/ 517 w 998"/>
                <a:gd name="T7" fmla="*/ 646 h 1124"/>
                <a:gd name="T8" fmla="*/ 625 w 998"/>
                <a:gd name="T9" fmla="*/ 919 h 1124"/>
                <a:gd name="T10" fmla="*/ 153 w 998"/>
                <a:gd name="T11" fmla="*/ 915 h 1124"/>
                <a:gd name="T12" fmla="*/ 156 w 998"/>
                <a:gd name="T13" fmla="*/ 1124 h 1124"/>
                <a:gd name="T14" fmla="*/ 663 w 998"/>
                <a:gd name="T15" fmla="*/ 965 h 1124"/>
                <a:gd name="T16" fmla="*/ 863 w 998"/>
                <a:gd name="T17" fmla="*/ 842 h 1124"/>
                <a:gd name="T18" fmla="*/ 709 w 998"/>
                <a:gd name="T19" fmla="*/ 619 h 1124"/>
                <a:gd name="T20" fmla="*/ 883 w 998"/>
                <a:gd name="T21" fmla="*/ 205 h 1124"/>
                <a:gd name="T22" fmla="*/ 950 w 998"/>
                <a:gd name="T23" fmla="*/ 69 h 1124"/>
                <a:gd name="T24" fmla="*/ 635 w 998"/>
                <a:gd name="T25" fmla="*/ 970 h 1124"/>
                <a:gd name="T26" fmla="*/ 848 w 998"/>
                <a:gd name="T27" fmla="*/ 910 h 1124"/>
                <a:gd name="T28" fmla="*/ 637 w 998"/>
                <a:gd name="T29" fmla="*/ 930 h 1124"/>
                <a:gd name="T30" fmla="*/ 503 w 998"/>
                <a:gd name="T31" fmla="*/ 666 h 1124"/>
                <a:gd name="T32" fmla="*/ 860 w 998"/>
                <a:gd name="T33" fmla="*/ 137 h 1124"/>
                <a:gd name="T34" fmla="*/ 198 w 998"/>
                <a:gd name="T35" fmla="*/ 554 h 1124"/>
                <a:gd name="T36" fmla="*/ 326 w 998"/>
                <a:gd name="T37" fmla="*/ 232 h 1124"/>
                <a:gd name="T38" fmla="*/ 518 w 998"/>
                <a:gd name="T39" fmla="*/ 179 h 1124"/>
                <a:gd name="T40" fmla="*/ 728 w 998"/>
                <a:gd name="T41" fmla="*/ 200 h 1124"/>
                <a:gd name="T42" fmla="*/ 160 w 998"/>
                <a:gd name="T43" fmla="*/ 450 h 1124"/>
                <a:gd name="T44" fmla="*/ 310 w 998"/>
                <a:gd name="T45" fmla="*/ 335 h 1124"/>
                <a:gd name="T46" fmla="*/ 370 w 998"/>
                <a:gd name="T47" fmla="*/ 335 h 1124"/>
                <a:gd name="T48" fmla="*/ 476 w 998"/>
                <a:gd name="T49" fmla="*/ 470 h 1124"/>
                <a:gd name="T50" fmla="*/ 636 w 998"/>
                <a:gd name="T51" fmla="*/ 481 h 1124"/>
                <a:gd name="T52" fmla="*/ 542 w 998"/>
                <a:gd name="T53" fmla="*/ 336 h 1124"/>
                <a:gd name="T54" fmla="*/ 475 w 998"/>
                <a:gd name="T55" fmla="*/ 588 h 1124"/>
                <a:gd name="T56" fmla="*/ 547 w 998"/>
                <a:gd name="T57" fmla="*/ 596 h 1124"/>
                <a:gd name="T58" fmla="*/ 661 w 998"/>
                <a:gd name="T59" fmla="*/ 489 h 1124"/>
                <a:gd name="T60" fmla="*/ 688 w 998"/>
                <a:gd name="T61" fmla="*/ 491 h 1124"/>
                <a:gd name="T62" fmla="*/ 751 w 998"/>
                <a:gd name="T63" fmla="*/ 328 h 1124"/>
                <a:gd name="T64" fmla="*/ 732 w 998"/>
                <a:gd name="T65" fmla="*/ 328 h 1124"/>
                <a:gd name="T66" fmla="*/ 631 w 998"/>
                <a:gd name="T67" fmla="*/ 326 h 1124"/>
                <a:gd name="T68" fmla="*/ 569 w 998"/>
                <a:gd name="T69" fmla="*/ 219 h 1124"/>
                <a:gd name="T70" fmla="*/ 478 w 998"/>
                <a:gd name="T71" fmla="*/ 226 h 1124"/>
                <a:gd name="T72" fmla="*/ 314 w 998"/>
                <a:gd name="T73" fmla="*/ 325 h 1124"/>
                <a:gd name="T74" fmla="*/ 262 w 998"/>
                <a:gd name="T75" fmla="*/ 243 h 1124"/>
                <a:gd name="T76" fmla="*/ 145 w 998"/>
                <a:gd name="T77" fmla="*/ 212 h 1124"/>
                <a:gd name="T78" fmla="*/ 85 w 998"/>
                <a:gd name="T79" fmla="*/ 333 h 1124"/>
                <a:gd name="T80" fmla="*/ 103 w 998"/>
                <a:gd name="T81" fmla="*/ 452 h 1124"/>
                <a:gd name="T82" fmla="*/ 160 w 998"/>
                <a:gd name="T83" fmla="*/ 456 h 1124"/>
                <a:gd name="T84" fmla="*/ 297 w 998"/>
                <a:gd name="T85" fmla="*/ 566 h 1124"/>
                <a:gd name="T86" fmla="*/ 398 w 998"/>
                <a:gd name="T87" fmla="*/ 472 h 1124"/>
                <a:gd name="T88" fmla="*/ 499 w 998"/>
                <a:gd name="T89" fmla="*/ 599 h 1124"/>
                <a:gd name="T90" fmla="*/ 649 w 998"/>
                <a:gd name="T91" fmla="*/ 615 h 1124"/>
                <a:gd name="T92" fmla="*/ 727 w 998"/>
                <a:gd name="T93" fmla="*/ 487 h 1124"/>
                <a:gd name="T94" fmla="*/ 635 w 998"/>
                <a:gd name="T95" fmla="*/ 208 h 1124"/>
                <a:gd name="T96" fmla="*/ 479 w 998"/>
                <a:gd name="T97" fmla="*/ 220 h 1124"/>
                <a:gd name="T98" fmla="*/ 210 w 998"/>
                <a:gd name="T99" fmla="*/ 208 h 1124"/>
                <a:gd name="T100" fmla="*/ 65 w 998"/>
                <a:gd name="T101" fmla="*/ 222 h 1124"/>
                <a:gd name="T102" fmla="*/ 50 w 998"/>
                <a:gd name="T103" fmla="*/ 333 h 1124"/>
                <a:gd name="T104" fmla="*/ 49 w 998"/>
                <a:gd name="T105" fmla="*/ 560 h 1124"/>
                <a:gd name="T106" fmla="*/ 148 w 998"/>
                <a:gd name="T107" fmla="*/ 555 h 1124"/>
                <a:gd name="T108" fmla="*/ 200 w 998"/>
                <a:gd name="T109" fmla="*/ 561 h 1124"/>
                <a:gd name="T110" fmla="*/ 321 w 998"/>
                <a:gd name="T111" fmla="*/ 576 h 1124"/>
                <a:gd name="T112" fmla="*/ 375 w 998"/>
                <a:gd name="T113" fmla="*/ 582 h 1124"/>
                <a:gd name="T114" fmla="*/ 670 w 998"/>
                <a:gd name="T115" fmla="*/ 618 h 1124"/>
                <a:gd name="T116" fmla="*/ 793 w 998"/>
                <a:gd name="T117" fmla="*/ 335 h 1124"/>
                <a:gd name="T118" fmla="*/ 850 w 998"/>
                <a:gd name="T119" fmla="*/ 198 h 1124"/>
                <a:gd name="T120" fmla="*/ 875 w 998"/>
                <a:gd name="T121" fmla="*/ 78 h 112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98" h="1124">
                  <a:moveTo>
                    <a:pt x="988" y="15"/>
                  </a:moveTo>
                  <a:cubicBezTo>
                    <a:pt x="979" y="0"/>
                    <a:pt x="962" y="9"/>
                    <a:pt x="956" y="12"/>
                  </a:cubicBezTo>
                  <a:cubicBezTo>
                    <a:pt x="950" y="16"/>
                    <a:pt x="893" y="52"/>
                    <a:pt x="893" y="52"/>
                  </a:cubicBezTo>
                  <a:cubicBezTo>
                    <a:pt x="893" y="52"/>
                    <a:pt x="889" y="51"/>
                    <a:pt x="888" y="53"/>
                  </a:cubicBezTo>
                  <a:cubicBezTo>
                    <a:pt x="887" y="55"/>
                    <a:pt x="889" y="56"/>
                    <a:pt x="889" y="56"/>
                  </a:cubicBezTo>
                  <a:cubicBezTo>
                    <a:pt x="891" y="57"/>
                    <a:pt x="891" y="57"/>
                    <a:pt x="891" y="57"/>
                  </a:cubicBezTo>
                  <a:cubicBezTo>
                    <a:pt x="886" y="60"/>
                    <a:pt x="881" y="64"/>
                    <a:pt x="877" y="67"/>
                  </a:cubicBezTo>
                  <a:cubicBezTo>
                    <a:pt x="874" y="68"/>
                    <a:pt x="872" y="69"/>
                    <a:pt x="871" y="71"/>
                  </a:cubicBezTo>
                  <a:cubicBezTo>
                    <a:pt x="870" y="71"/>
                    <a:pt x="870" y="72"/>
                    <a:pt x="869" y="72"/>
                  </a:cubicBezTo>
                  <a:cubicBezTo>
                    <a:pt x="869" y="72"/>
                    <a:pt x="869" y="72"/>
                    <a:pt x="868" y="73"/>
                  </a:cubicBezTo>
                  <a:cubicBezTo>
                    <a:pt x="868" y="73"/>
                    <a:pt x="868" y="73"/>
                    <a:pt x="868" y="74"/>
                  </a:cubicBezTo>
                  <a:cubicBezTo>
                    <a:pt x="867" y="74"/>
                    <a:pt x="867" y="74"/>
                    <a:pt x="867" y="74"/>
                  </a:cubicBezTo>
                  <a:cubicBezTo>
                    <a:pt x="867" y="74"/>
                    <a:pt x="867" y="74"/>
                    <a:pt x="867" y="75"/>
                  </a:cubicBezTo>
                  <a:cubicBezTo>
                    <a:pt x="866" y="78"/>
                    <a:pt x="860" y="88"/>
                    <a:pt x="852" y="104"/>
                  </a:cubicBezTo>
                  <a:cubicBezTo>
                    <a:pt x="848" y="114"/>
                    <a:pt x="842" y="125"/>
                    <a:pt x="835" y="139"/>
                  </a:cubicBezTo>
                  <a:cubicBezTo>
                    <a:pt x="813" y="141"/>
                    <a:pt x="813" y="141"/>
                    <a:pt x="813" y="141"/>
                  </a:cubicBezTo>
                  <a:cubicBezTo>
                    <a:pt x="813" y="139"/>
                    <a:pt x="813" y="139"/>
                    <a:pt x="813" y="139"/>
                  </a:cubicBezTo>
                  <a:cubicBezTo>
                    <a:pt x="194" y="196"/>
                    <a:pt x="194" y="196"/>
                    <a:pt x="194" y="196"/>
                  </a:cubicBezTo>
                  <a:cubicBezTo>
                    <a:pt x="194" y="197"/>
                    <a:pt x="194" y="197"/>
                    <a:pt x="194" y="197"/>
                  </a:cubicBezTo>
                  <a:cubicBezTo>
                    <a:pt x="52" y="210"/>
                    <a:pt x="52" y="210"/>
                    <a:pt x="52" y="210"/>
                  </a:cubicBezTo>
                  <a:cubicBezTo>
                    <a:pt x="52" y="210"/>
                    <a:pt x="52" y="210"/>
                    <a:pt x="52" y="210"/>
                  </a:cubicBezTo>
                  <a:cubicBezTo>
                    <a:pt x="52" y="208"/>
                    <a:pt x="48" y="208"/>
                    <a:pt x="46" y="208"/>
                  </a:cubicBezTo>
                  <a:cubicBezTo>
                    <a:pt x="43" y="208"/>
                    <a:pt x="43" y="206"/>
                    <a:pt x="41" y="205"/>
                  </a:cubicBezTo>
                  <a:cubicBezTo>
                    <a:pt x="39" y="205"/>
                    <a:pt x="29" y="206"/>
                    <a:pt x="27" y="207"/>
                  </a:cubicBezTo>
                  <a:cubicBezTo>
                    <a:pt x="25" y="207"/>
                    <a:pt x="18" y="207"/>
                    <a:pt x="15" y="207"/>
                  </a:cubicBezTo>
                  <a:cubicBezTo>
                    <a:pt x="11" y="208"/>
                    <a:pt x="8" y="211"/>
                    <a:pt x="8" y="215"/>
                  </a:cubicBezTo>
                  <a:cubicBezTo>
                    <a:pt x="7" y="219"/>
                    <a:pt x="12" y="251"/>
                    <a:pt x="12" y="252"/>
                  </a:cubicBezTo>
                  <a:cubicBezTo>
                    <a:pt x="13" y="252"/>
                    <a:pt x="16" y="252"/>
                    <a:pt x="20" y="252"/>
                  </a:cubicBezTo>
                  <a:cubicBezTo>
                    <a:pt x="20" y="253"/>
                    <a:pt x="20" y="254"/>
                    <a:pt x="20" y="255"/>
                  </a:cubicBezTo>
                  <a:cubicBezTo>
                    <a:pt x="17" y="255"/>
                    <a:pt x="17" y="255"/>
                    <a:pt x="17" y="255"/>
                  </a:cubicBezTo>
                  <a:cubicBezTo>
                    <a:pt x="15" y="255"/>
                    <a:pt x="14" y="257"/>
                    <a:pt x="14" y="259"/>
                  </a:cubicBezTo>
                  <a:cubicBezTo>
                    <a:pt x="14" y="261"/>
                    <a:pt x="16" y="262"/>
                    <a:pt x="17" y="262"/>
                  </a:cubicBezTo>
                  <a:cubicBezTo>
                    <a:pt x="20" y="262"/>
                    <a:pt x="20" y="262"/>
                    <a:pt x="20" y="262"/>
                  </a:cubicBezTo>
                  <a:cubicBezTo>
                    <a:pt x="21" y="278"/>
                    <a:pt x="21" y="300"/>
                    <a:pt x="22" y="326"/>
                  </a:cubicBezTo>
                  <a:cubicBezTo>
                    <a:pt x="19" y="326"/>
                    <a:pt x="19" y="326"/>
                    <a:pt x="19" y="326"/>
                  </a:cubicBezTo>
                  <a:cubicBezTo>
                    <a:pt x="17" y="326"/>
                    <a:pt x="16" y="328"/>
                    <a:pt x="16" y="329"/>
                  </a:cubicBezTo>
                  <a:cubicBezTo>
                    <a:pt x="16" y="331"/>
                    <a:pt x="17" y="333"/>
                    <a:pt x="19" y="333"/>
                  </a:cubicBezTo>
                  <a:cubicBezTo>
                    <a:pt x="22" y="333"/>
                    <a:pt x="22" y="333"/>
                    <a:pt x="22" y="333"/>
                  </a:cubicBezTo>
                  <a:cubicBezTo>
                    <a:pt x="23" y="353"/>
                    <a:pt x="23" y="374"/>
                    <a:pt x="24" y="396"/>
                  </a:cubicBezTo>
                  <a:cubicBezTo>
                    <a:pt x="24" y="411"/>
                    <a:pt x="25" y="426"/>
                    <a:pt x="25" y="441"/>
                  </a:cubicBezTo>
                  <a:cubicBezTo>
                    <a:pt x="22" y="441"/>
                    <a:pt x="22" y="441"/>
                    <a:pt x="22" y="441"/>
                  </a:cubicBezTo>
                  <a:cubicBezTo>
                    <a:pt x="20" y="440"/>
                    <a:pt x="18" y="442"/>
                    <a:pt x="18" y="444"/>
                  </a:cubicBezTo>
                  <a:cubicBezTo>
                    <a:pt x="18" y="445"/>
                    <a:pt x="19" y="447"/>
                    <a:pt x="21" y="447"/>
                  </a:cubicBezTo>
                  <a:cubicBezTo>
                    <a:pt x="25" y="447"/>
                    <a:pt x="25" y="447"/>
                    <a:pt x="25" y="447"/>
                  </a:cubicBezTo>
                  <a:cubicBezTo>
                    <a:pt x="26" y="469"/>
                    <a:pt x="27" y="489"/>
                    <a:pt x="27" y="507"/>
                  </a:cubicBezTo>
                  <a:cubicBezTo>
                    <a:pt x="28" y="517"/>
                    <a:pt x="28" y="526"/>
                    <a:pt x="28" y="534"/>
                  </a:cubicBezTo>
                  <a:cubicBezTo>
                    <a:pt x="26" y="534"/>
                    <a:pt x="26" y="534"/>
                    <a:pt x="26" y="534"/>
                  </a:cubicBezTo>
                  <a:cubicBezTo>
                    <a:pt x="24" y="534"/>
                    <a:pt x="23" y="535"/>
                    <a:pt x="22" y="537"/>
                  </a:cubicBezTo>
                  <a:cubicBezTo>
                    <a:pt x="22" y="538"/>
                    <a:pt x="23" y="540"/>
                    <a:pt x="25" y="540"/>
                  </a:cubicBezTo>
                  <a:cubicBezTo>
                    <a:pt x="29" y="541"/>
                    <a:pt x="29" y="541"/>
                    <a:pt x="29" y="541"/>
                  </a:cubicBezTo>
                  <a:cubicBezTo>
                    <a:pt x="29" y="542"/>
                    <a:pt x="29" y="543"/>
                    <a:pt x="29" y="544"/>
                  </a:cubicBezTo>
                  <a:cubicBezTo>
                    <a:pt x="29" y="548"/>
                    <a:pt x="29" y="552"/>
                    <a:pt x="30" y="554"/>
                  </a:cubicBezTo>
                  <a:cubicBezTo>
                    <a:pt x="30" y="555"/>
                    <a:pt x="30" y="556"/>
                    <a:pt x="30" y="557"/>
                  </a:cubicBezTo>
                  <a:cubicBezTo>
                    <a:pt x="30" y="558"/>
                    <a:pt x="30" y="558"/>
                    <a:pt x="30" y="558"/>
                  </a:cubicBezTo>
                  <a:cubicBezTo>
                    <a:pt x="30" y="558"/>
                    <a:pt x="30" y="559"/>
                    <a:pt x="30" y="559"/>
                  </a:cubicBezTo>
                  <a:cubicBezTo>
                    <a:pt x="30" y="559"/>
                    <a:pt x="30" y="559"/>
                    <a:pt x="31" y="559"/>
                  </a:cubicBezTo>
                  <a:cubicBezTo>
                    <a:pt x="31" y="560"/>
                    <a:pt x="31" y="560"/>
                    <a:pt x="31" y="560"/>
                  </a:cubicBezTo>
                  <a:cubicBezTo>
                    <a:pt x="31" y="560"/>
                    <a:pt x="32" y="560"/>
                    <a:pt x="32" y="560"/>
                  </a:cubicBezTo>
                  <a:cubicBezTo>
                    <a:pt x="32" y="560"/>
                    <a:pt x="33" y="560"/>
                    <a:pt x="34" y="560"/>
                  </a:cubicBezTo>
                  <a:cubicBezTo>
                    <a:pt x="39" y="561"/>
                    <a:pt x="49" y="563"/>
                    <a:pt x="63" y="565"/>
                  </a:cubicBezTo>
                  <a:cubicBezTo>
                    <a:pt x="147" y="577"/>
                    <a:pt x="371" y="605"/>
                    <a:pt x="441" y="614"/>
                  </a:cubicBezTo>
                  <a:cubicBezTo>
                    <a:pt x="442" y="614"/>
                    <a:pt x="442" y="614"/>
                    <a:pt x="442" y="614"/>
                  </a:cubicBezTo>
                  <a:cubicBezTo>
                    <a:pt x="442" y="614"/>
                    <a:pt x="442" y="614"/>
                    <a:pt x="442" y="614"/>
                  </a:cubicBezTo>
                  <a:cubicBezTo>
                    <a:pt x="447" y="615"/>
                    <a:pt x="451" y="616"/>
                    <a:pt x="454" y="616"/>
                  </a:cubicBezTo>
                  <a:cubicBezTo>
                    <a:pt x="456" y="618"/>
                    <a:pt x="457" y="619"/>
                    <a:pt x="457" y="619"/>
                  </a:cubicBezTo>
                  <a:cubicBezTo>
                    <a:pt x="337" y="611"/>
                    <a:pt x="337" y="611"/>
                    <a:pt x="337" y="611"/>
                  </a:cubicBezTo>
                  <a:cubicBezTo>
                    <a:pt x="335" y="611"/>
                    <a:pt x="333" y="612"/>
                    <a:pt x="332" y="615"/>
                  </a:cubicBezTo>
                  <a:cubicBezTo>
                    <a:pt x="332" y="617"/>
                    <a:pt x="334" y="619"/>
                    <a:pt x="336" y="619"/>
                  </a:cubicBezTo>
                  <a:cubicBezTo>
                    <a:pt x="502" y="630"/>
                    <a:pt x="502" y="630"/>
                    <a:pt x="502" y="630"/>
                  </a:cubicBezTo>
                  <a:cubicBezTo>
                    <a:pt x="504" y="634"/>
                    <a:pt x="501" y="641"/>
                    <a:pt x="503" y="643"/>
                  </a:cubicBezTo>
                  <a:cubicBezTo>
                    <a:pt x="503" y="644"/>
                    <a:pt x="510" y="645"/>
                    <a:pt x="520" y="646"/>
                  </a:cubicBezTo>
                  <a:cubicBezTo>
                    <a:pt x="519" y="646"/>
                    <a:pt x="518" y="646"/>
                    <a:pt x="517" y="646"/>
                  </a:cubicBezTo>
                  <a:cubicBezTo>
                    <a:pt x="516" y="646"/>
                    <a:pt x="516" y="646"/>
                    <a:pt x="515" y="646"/>
                  </a:cubicBezTo>
                  <a:cubicBezTo>
                    <a:pt x="510" y="646"/>
                    <a:pt x="507" y="646"/>
                    <a:pt x="503" y="648"/>
                  </a:cubicBezTo>
                  <a:cubicBezTo>
                    <a:pt x="500" y="649"/>
                    <a:pt x="498" y="650"/>
                    <a:pt x="496" y="651"/>
                  </a:cubicBezTo>
                  <a:cubicBezTo>
                    <a:pt x="493" y="654"/>
                    <a:pt x="491" y="657"/>
                    <a:pt x="489" y="660"/>
                  </a:cubicBezTo>
                  <a:cubicBezTo>
                    <a:pt x="488" y="663"/>
                    <a:pt x="487" y="667"/>
                    <a:pt x="487" y="670"/>
                  </a:cubicBezTo>
                  <a:cubicBezTo>
                    <a:pt x="487" y="674"/>
                    <a:pt x="488" y="679"/>
                    <a:pt x="490" y="683"/>
                  </a:cubicBezTo>
                  <a:cubicBezTo>
                    <a:pt x="492" y="687"/>
                    <a:pt x="494" y="690"/>
                    <a:pt x="497" y="693"/>
                  </a:cubicBezTo>
                  <a:cubicBezTo>
                    <a:pt x="498" y="694"/>
                    <a:pt x="499" y="694"/>
                    <a:pt x="501" y="696"/>
                  </a:cubicBezTo>
                  <a:cubicBezTo>
                    <a:pt x="506" y="700"/>
                    <a:pt x="517" y="709"/>
                    <a:pt x="530" y="719"/>
                  </a:cubicBezTo>
                  <a:cubicBezTo>
                    <a:pt x="549" y="735"/>
                    <a:pt x="574" y="755"/>
                    <a:pt x="594" y="772"/>
                  </a:cubicBezTo>
                  <a:cubicBezTo>
                    <a:pt x="604" y="781"/>
                    <a:pt x="613" y="788"/>
                    <a:pt x="619" y="794"/>
                  </a:cubicBezTo>
                  <a:cubicBezTo>
                    <a:pt x="622" y="797"/>
                    <a:pt x="624" y="800"/>
                    <a:pt x="625" y="802"/>
                  </a:cubicBezTo>
                  <a:cubicBezTo>
                    <a:pt x="626" y="802"/>
                    <a:pt x="626" y="802"/>
                    <a:pt x="626" y="803"/>
                  </a:cubicBezTo>
                  <a:cubicBezTo>
                    <a:pt x="626" y="806"/>
                    <a:pt x="626" y="813"/>
                    <a:pt x="626" y="822"/>
                  </a:cubicBezTo>
                  <a:cubicBezTo>
                    <a:pt x="626" y="838"/>
                    <a:pt x="626" y="859"/>
                    <a:pt x="626" y="878"/>
                  </a:cubicBezTo>
                  <a:cubicBezTo>
                    <a:pt x="626" y="887"/>
                    <a:pt x="625" y="895"/>
                    <a:pt x="625" y="902"/>
                  </a:cubicBezTo>
                  <a:cubicBezTo>
                    <a:pt x="625" y="908"/>
                    <a:pt x="625" y="913"/>
                    <a:pt x="625" y="914"/>
                  </a:cubicBezTo>
                  <a:cubicBezTo>
                    <a:pt x="625" y="916"/>
                    <a:pt x="625" y="918"/>
                    <a:pt x="625" y="919"/>
                  </a:cubicBezTo>
                  <a:cubicBezTo>
                    <a:pt x="625" y="920"/>
                    <a:pt x="625" y="922"/>
                    <a:pt x="625" y="922"/>
                  </a:cubicBezTo>
                  <a:cubicBezTo>
                    <a:pt x="624" y="923"/>
                    <a:pt x="624" y="924"/>
                    <a:pt x="624" y="924"/>
                  </a:cubicBezTo>
                  <a:cubicBezTo>
                    <a:pt x="624" y="924"/>
                    <a:pt x="624" y="924"/>
                    <a:pt x="624" y="924"/>
                  </a:cubicBezTo>
                  <a:cubicBezTo>
                    <a:pt x="624" y="924"/>
                    <a:pt x="624" y="924"/>
                    <a:pt x="624" y="924"/>
                  </a:cubicBezTo>
                  <a:cubicBezTo>
                    <a:pt x="622" y="924"/>
                    <a:pt x="621" y="924"/>
                    <a:pt x="618" y="924"/>
                  </a:cubicBezTo>
                  <a:cubicBezTo>
                    <a:pt x="616" y="924"/>
                    <a:pt x="614" y="924"/>
                    <a:pt x="612" y="924"/>
                  </a:cubicBezTo>
                  <a:cubicBezTo>
                    <a:pt x="604" y="924"/>
                    <a:pt x="595" y="924"/>
                    <a:pt x="587" y="924"/>
                  </a:cubicBezTo>
                  <a:cubicBezTo>
                    <a:pt x="580" y="925"/>
                    <a:pt x="574" y="925"/>
                    <a:pt x="574" y="925"/>
                  </a:cubicBezTo>
                  <a:cubicBezTo>
                    <a:pt x="570" y="925"/>
                    <a:pt x="567" y="928"/>
                    <a:pt x="567" y="933"/>
                  </a:cubicBezTo>
                  <a:cubicBezTo>
                    <a:pt x="567" y="935"/>
                    <a:pt x="568" y="936"/>
                    <a:pt x="570" y="938"/>
                  </a:cubicBezTo>
                  <a:cubicBezTo>
                    <a:pt x="337" y="934"/>
                    <a:pt x="337" y="934"/>
                    <a:pt x="337" y="934"/>
                  </a:cubicBezTo>
                  <a:cubicBezTo>
                    <a:pt x="299" y="929"/>
                    <a:pt x="263" y="925"/>
                    <a:pt x="233" y="922"/>
                  </a:cubicBezTo>
                  <a:cubicBezTo>
                    <a:pt x="213" y="920"/>
                    <a:pt x="196" y="918"/>
                    <a:pt x="182" y="917"/>
                  </a:cubicBezTo>
                  <a:cubicBezTo>
                    <a:pt x="176" y="916"/>
                    <a:pt x="170" y="915"/>
                    <a:pt x="166" y="915"/>
                  </a:cubicBezTo>
                  <a:cubicBezTo>
                    <a:pt x="161" y="915"/>
                    <a:pt x="158" y="915"/>
                    <a:pt x="156" y="915"/>
                  </a:cubicBezTo>
                  <a:cubicBezTo>
                    <a:pt x="156" y="915"/>
                    <a:pt x="155" y="915"/>
                    <a:pt x="155" y="915"/>
                  </a:cubicBezTo>
                  <a:cubicBezTo>
                    <a:pt x="155" y="915"/>
                    <a:pt x="154" y="915"/>
                    <a:pt x="154" y="915"/>
                  </a:cubicBezTo>
                  <a:cubicBezTo>
                    <a:pt x="154" y="915"/>
                    <a:pt x="154" y="915"/>
                    <a:pt x="153" y="915"/>
                  </a:cubicBezTo>
                  <a:cubicBezTo>
                    <a:pt x="153" y="915"/>
                    <a:pt x="153" y="915"/>
                    <a:pt x="152" y="916"/>
                  </a:cubicBezTo>
                  <a:cubicBezTo>
                    <a:pt x="151" y="916"/>
                    <a:pt x="150" y="917"/>
                    <a:pt x="149" y="918"/>
                  </a:cubicBezTo>
                  <a:cubicBezTo>
                    <a:pt x="148" y="920"/>
                    <a:pt x="145" y="922"/>
                    <a:pt x="143" y="924"/>
                  </a:cubicBezTo>
                  <a:cubicBezTo>
                    <a:pt x="140" y="926"/>
                    <a:pt x="138" y="929"/>
                    <a:pt x="136" y="931"/>
                  </a:cubicBezTo>
                  <a:cubicBezTo>
                    <a:pt x="20" y="929"/>
                    <a:pt x="20" y="929"/>
                    <a:pt x="20" y="929"/>
                  </a:cubicBezTo>
                  <a:cubicBezTo>
                    <a:pt x="20" y="929"/>
                    <a:pt x="19" y="929"/>
                    <a:pt x="19" y="929"/>
                  </a:cubicBezTo>
                  <a:cubicBezTo>
                    <a:pt x="17" y="927"/>
                    <a:pt x="14" y="926"/>
                    <a:pt x="11" y="926"/>
                  </a:cubicBezTo>
                  <a:cubicBezTo>
                    <a:pt x="5" y="926"/>
                    <a:pt x="0" y="930"/>
                    <a:pt x="0" y="934"/>
                  </a:cubicBezTo>
                  <a:cubicBezTo>
                    <a:pt x="0" y="951"/>
                    <a:pt x="0" y="951"/>
                    <a:pt x="0" y="951"/>
                  </a:cubicBezTo>
                  <a:cubicBezTo>
                    <a:pt x="0" y="956"/>
                    <a:pt x="5" y="960"/>
                    <a:pt x="11" y="960"/>
                  </a:cubicBezTo>
                  <a:cubicBezTo>
                    <a:pt x="15" y="960"/>
                    <a:pt x="18" y="958"/>
                    <a:pt x="20" y="955"/>
                  </a:cubicBezTo>
                  <a:cubicBezTo>
                    <a:pt x="20" y="955"/>
                    <a:pt x="20" y="955"/>
                    <a:pt x="20" y="955"/>
                  </a:cubicBezTo>
                  <a:cubicBezTo>
                    <a:pt x="72" y="956"/>
                    <a:pt x="72" y="956"/>
                    <a:pt x="72" y="956"/>
                  </a:cubicBezTo>
                  <a:cubicBezTo>
                    <a:pt x="73" y="957"/>
                    <a:pt x="73" y="957"/>
                    <a:pt x="74" y="958"/>
                  </a:cubicBezTo>
                  <a:cubicBezTo>
                    <a:pt x="79" y="965"/>
                    <a:pt x="94" y="968"/>
                    <a:pt x="103" y="973"/>
                  </a:cubicBezTo>
                  <a:cubicBezTo>
                    <a:pt x="111" y="977"/>
                    <a:pt x="118" y="1004"/>
                    <a:pt x="121" y="1017"/>
                  </a:cubicBezTo>
                  <a:cubicBezTo>
                    <a:pt x="106" y="1028"/>
                    <a:pt x="97" y="1045"/>
                    <a:pt x="97" y="1065"/>
                  </a:cubicBezTo>
                  <a:cubicBezTo>
                    <a:pt x="97" y="1097"/>
                    <a:pt x="123" y="1124"/>
                    <a:pt x="156" y="1124"/>
                  </a:cubicBezTo>
                  <a:cubicBezTo>
                    <a:pt x="188" y="1124"/>
                    <a:pt x="214" y="1097"/>
                    <a:pt x="214" y="1065"/>
                  </a:cubicBezTo>
                  <a:cubicBezTo>
                    <a:pt x="214" y="1039"/>
                    <a:pt x="197" y="1016"/>
                    <a:pt x="174" y="1009"/>
                  </a:cubicBezTo>
                  <a:cubicBezTo>
                    <a:pt x="165" y="994"/>
                    <a:pt x="153" y="971"/>
                    <a:pt x="151" y="968"/>
                  </a:cubicBezTo>
                  <a:cubicBezTo>
                    <a:pt x="149" y="965"/>
                    <a:pt x="150" y="961"/>
                    <a:pt x="151" y="957"/>
                  </a:cubicBezTo>
                  <a:cubicBezTo>
                    <a:pt x="495" y="963"/>
                    <a:pt x="495" y="963"/>
                    <a:pt x="495" y="963"/>
                  </a:cubicBezTo>
                  <a:cubicBezTo>
                    <a:pt x="530" y="967"/>
                    <a:pt x="561" y="971"/>
                    <a:pt x="586" y="974"/>
                  </a:cubicBezTo>
                  <a:cubicBezTo>
                    <a:pt x="603" y="976"/>
                    <a:pt x="617" y="978"/>
                    <a:pt x="626" y="979"/>
                  </a:cubicBezTo>
                  <a:cubicBezTo>
                    <a:pt x="631" y="980"/>
                    <a:pt x="635" y="980"/>
                    <a:pt x="638" y="981"/>
                  </a:cubicBezTo>
                  <a:cubicBezTo>
                    <a:pt x="639" y="981"/>
                    <a:pt x="641" y="981"/>
                    <a:pt x="641" y="981"/>
                  </a:cubicBezTo>
                  <a:cubicBezTo>
                    <a:pt x="642" y="981"/>
                    <a:pt x="642" y="981"/>
                    <a:pt x="642" y="981"/>
                  </a:cubicBezTo>
                  <a:cubicBezTo>
                    <a:pt x="642" y="981"/>
                    <a:pt x="642" y="981"/>
                    <a:pt x="642" y="981"/>
                  </a:cubicBezTo>
                  <a:cubicBezTo>
                    <a:pt x="643" y="981"/>
                    <a:pt x="643" y="981"/>
                    <a:pt x="643" y="981"/>
                  </a:cubicBezTo>
                  <a:cubicBezTo>
                    <a:pt x="643" y="981"/>
                    <a:pt x="643" y="981"/>
                    <a:pt x="643" y="981"/>
                  </a:cubicBezTo>
                  <a:cubicBezTo>
                    <a:pt x="643" y="982"/>
                    <a:pt x="644" y="982"/>
                    <a:pt x="644" y="982"/>
                  </a:cubicBezTo>
                  <a:cubicBezTo>
                    <a:pt x="645" y="982"/>
                    <a:pt x="646" y="981"/>
                    <a:pt x="647" y="981"/>
                  </a:cubicBezTo>
                  <a:cubicBezTo>
                    <a:pt x="648" y="980"/>
                    <a:pt x="650" y="979"/>
                    <a:pt x="651" y="978"/>
                  </a:cubicBezTo>
                  <a:cubicBezTo>
                    <a:pt x="653" y="977"/>
                    <a:pt x="656" y="974"/>
                    <a:pt x="659" y="971"/>
                  </a:cubicBezTo>
                  <a:cubicBezTo>
                    <a:pt x="660" y="969"/>
                    <a:pt x="661" y="967"/>
                    <a:pt x="663" y="965"/>
                  </a:cubicBezTo>
                  <a:cubicBezTo>
                    <a:pt x="773" y="967"/>
                    <a:pt x="773" y="967"/>
                    <a:pt x="773" y="967"/>
                  </a:cubicBezTo>
                  <a:cubicBezTo>
                    <a:pt x="780" y="973"/>
                    <a:pt x="797" y="987"/>
                    <a:pt x="804" y="995"/>
                  </a:cubicBezTo>
                  <a:cubicBezTo>
                    <a:pt x="811" y="1004"/>
                    <a:pt x="820" y="1019"/>
                    <a:pt x="823" y="1024"/>
                  </a:cubicBezTo>
                  <a:cubicBezTo>
                    <a:pt x="813" y="1034"/>
                    <a:pt x="807" y="1049"/>
                    <a:pt x="807" y="1065"/>
                  </a:cubicBezTo>
                  <a:cubicBezTo>
                    <a:pt x="807" y="1097"/>
                    <a:pt x="833" y="1124"/>
                    <a:pt x="866" y="1124"/>
                  </a:cubicBezTo>
                  <a:cubicBezTo>
                    <a:pt x="898" y="1124"/>
                    <a:pt x="925" y="1097"/>
                    <a:pt x="925" y="1065"/>
                  </a:cubicBezTo>
                  <a:cubicBezTo>
                    <a:pt x="925" y="1034"/>
                    <a:pt x="900" y="1008"/>
                    <a:pt x="870" y="1006"/>
                  </a:cubicBezTo>
                  <a:cubicBezTo>
                    <a:pt x="868" y="1000"/>
                    <a:pt x="866" y="990"/>
                    <a:pt x="867" y="988"/>
                  </a:cubicBezTo>
                  <a:cubicBezTo>
                    <a:pt x="869" y="984"/>
                    <a:pt x="880" y="982"/>
                    <a:pt x="880" y="978"/>
                  </a:cubicBezTo>
                  <a:cubicBezTo>
                    <a:pt x="880" y="973"/>
                    <a:pt x="871" y="973"/>
                    <a:pt x="864" y="973"/>
                  </a:cubicBezTo>
                  <a:cubicBezTo>
                    <a:pt x="857" y="973"/>
                    <a:pt x="852" y="978"/>
                    <a:pt x="852" y="978"/>
                  </a:cubicBezTo>
                  <a:cubicBezTo>
                    <a:pt x="848" y="968"/>
                    <a:pt x="848" y="968"/>
                    <a:pt x="848" y="968"/>
                  </a:cubicBezTo>
                  <a:cubicBezTo>
                    <a:pt x="849" y="968"/>
                    <a:pt x="849" y="968"/>
                    <a:pt x="849" y="968"/>
                  </a:cubicBezTo>
                  <a:cubicBezTo>
                    <a:pt x="851" y="971"/>
                    <a:pt x="853" y="973"/>
                    <a:pt x="856" y="973"/>
                  </a:cubicBezTo>
                  <a:cubicBezTo>
                    <a:pt x="860" y="973"/>
                    <a:pt x="864" y="970"/>
                    <a:pt x="864" y="966"/>
                  </a:cubicBezTo>
                  <a:cubicBezTo>
                    <a:pt x="864" y="966"/>
                    <a:pt x="864" y="964"/>
                    <a:pt x="864" y="961"/>
                  </a:cubicBezTo>
                  <a:cubicBezTo>
                    <a:pt x="864" y="951"/>
                    <a:pt x="863" y="925"/>
                    <a:pt x="863" y="899"/>
                  </a:cubicBezTo>
                  <a:cubicBezTo>
                    <a:pt x="863" y="874"/>
                    <a:pt x="863" y="849"/>
                    <a:pt x="863" y="842"/>
                  </a:cubicBezTo>
                  <a:cubicBezTo>
                    <a:pt x="863" y="841"/>
                    <a:pt x="862" y="840"/>
                    <a:pt x="862" y="839"/>
                  </a:cubicBezTo>
                  <a:cubicBezTo>
                    <a:pt x="862" y="837"/>
                    <a:pt x="861" y="836"/>
                    <a:pt x="860" y="835"/>
                  </a:cubicBezTo>
                  <a:cubicBezTo>
                    <a:pt x="859" y="833"/>
                    <a:pt x="858" y="831"/>
                    <a:pt x="856" y="828"/>
                  </a:cubicBezTo>
                  <a:cubicBezTo>
                    <a:pt x="852" y="824"/>
                    <a:pt x="847" y="819"/>
                    <a:pt x="841" y="813"/>
                  </a:cubicBezTo>
                  <a:cubicBezTo>
                    <a:pt x="832" y="804"/>
                    <a:pt x="820" y="792"/>
                    <a:pt x="806" y="779"/>
                  </a:cubicBezTo>
                  <a:cubicBezTo>
                    <a:pt x="792" y="766"/>
                    <a:pt x="776" y="752"/>
                    <a:pt x="759" y="736"/>
                  </a:cubicBezTo>
                  <a:cubicBezTo>
                    <a:pt x="755" y="731"/>
                    <a:pt x="748" y="725"/>
                    <a:pt x="740" y="718"/>
                  </a:cubicBezTo>
                  <a:cubicBezTo>
                    <a:pt x="729" y="707"/>
                    <a:pt x="714" y="694"/>
                    <a:pt x="701" y="683"/>
                  </a:cubicBezTo>
                  <a:cubicBezTo>
                    <a:pt x="695" y="678"/>
                    <a:pt x="688" y="674"/>
                    <a:pt x="683" y="670"/>
                  </a:cubicBezTo>
                  <a:cubicBezTo>
                    <a:pt x="680" y="668"/>
                    <a:pt x="677" y="666"/>
                    <a:pt x="675" y="665"/>
                  </a:cubicBezTo>
                  <a:cubicBezTo>
                    <a:pt x="673" y="664"/>
                    <a:pt x="671" y="664"/>
                    <a:pt x="670" y="663"/>
                  </a:cubicBezTo>
                  <a:cubicBezTo>
                    <a:pt x="680" y="664"/>
                    <a:pt x="686" y="665"/>
                    <a:pt x="686" y="664"/>
                  </a:cubicBezTo>
                  <a:cubicBezTo>
                    <a:pt x="688" y="662"/>
                    <a:pt x="689" y="646"/>
                    <a:pt x="689" y="643"/>
                  </a:cubicBezTo>
                  <a:cubicBezTo>
                    <a:pt x="689" y="643"/>
                    <a:pt x="689" y="643"/>
                    <a:pt x="689" y="643"/>
                  </a:cubicBezTo>
                  <a:cubicBezTo>
                    <a:pt x="689" y="644"/>
                    <a:pt x="690" y="646"/>
                    <a:pt x="692" y="647"/>
                  </a:cubicBezTo>
                  <a:cubicBezTo>
                    <a:pt x="695" y="648"/>
                    <a:pt x="697" y="646"/>
                    <a:pt x="698" y="644"/>
                  </a:cubicBezTo>
                  <a:cubicBezTo>
                    <a:pt x="706" y="622"/>
                    <a:pt x="706" y="622"/>
                    <a:pt x="706" y="622"/>
                  </a:cubicBezTo>
                  <a:cubicBezTo>
                    <a:pt x="707" y="622"/>
                    <a:pt x="708" y="620"/>
                    <a:pt x="709" y="619"/>
                  </a:cubicBezTo>
                  <a:cubicBezTo>
                    <a:pt x="709" y="618"/>
                    <a:pt x="708" y="617"/>
                    <a:pt x="708" y="616"/>
                  </a:cubicBezTo>
                  <a:cubicBezTo>
                    <a:pt x="749" y="495"/>
                    <a:pt x="749" y="495"/>
                    <a:pt x="749" y="495"/>
                  </a:cubicBezTo>
                  <a:cubicBezTo>
                    <a:pt x="750" y="494"/>
                    <a:pt x="751" y="493"/>
                    <a:pt x="752" y="492"/>
                  </a:cubicBezTo>
                  <a:cubicBezTo>
                    <a:pt x="752" y="491"/>
                    <a:pt x="751" y="490"/>
                    <a:pt x="751" y="489"/>
                  </a:cubicBezTo>
                  <a:cubicBezTo>
                    <a:pt x="803" y="335"/>
                    <a:pt x="803" y="335"/>
                    <a:pt x="803" y="335"/>
                  </a:cubicBezTo>
                  <a:cubicBezTo>
                    <a:pt x="805" y="334"/>
                    <a:pt x="806" y="333"/>
                    <a:pt x="806" y="332"/>
                  </a:cubicBezTo>
                  <a:cubicBezTo>
                    <a:pt x="806" y="331"/>
                    <a:pt x="805" y="330"/>
                    <a:pt x="805" y="330"/>
                  </a:cubicBezTo>
                  <a:cubicBezTo>
                    <a:pt x="843" y="217"/>
                    <a:pt x="843" y="217"/>
                    <a:pt x="843" y="217"/>
                  </a:cubicBezTo>
                  <a:cubicBezTo>
                    <a:pt x="843" y="217"/>
                    <a:pt x="843" y="217"/>
                    <a:pt x="844" y="217"/>
                  </a:cubicBezTo>
                  <a:cubicBezTo>
                    <a:pt x="845" y="217"/>
                    <a:pt x="846" y="217"/>
                    <a:pt x="847" y="218"/>
                  </a:cubicBezTo>
                  <a:cubicBezTo>
                    <a:pt x="848" y="218"/>
                    <a:pt x="848" y="218"/>
                    <a:pt x="849" y="218"/>
                  </a:cubicBezTo>
                  <a:cubicBezTo>
                    <a:pt x="849" y="218"/>
                    <a:pt x="850" y="218"/>
                    <a:pt x="851" y="218"/>
                  </a:cubicBezTo>
                  <a:cubicBezTo>
                    <a:pt x="851" y="218"/>
                    <a:pt x="851" y="218"/>
                    <a:pt x="851" y="218"/>
                  </a:cubicBezTo>
                  <a:cubicBezTo>
                    <a:pt x="852" y="218"/>
                    <a:pt x="852" y="218"/>
                    <a:pt x="853" y="218"/>
                  </a:cubicBezTo>
                  <a:cubicBezTo>
                    <a:pt x="854" y="217"/>
                    <a:pt x="857" y="217"/>
                    <a:pt x="860" y="216"/>
                  </a:cubicBezTo>
                  <a:cubicBezTo>
                    <a:pt x="865" y="214"/>
                    <a:pt x="870" y="212"/>
                    <a:pt x="875" y="210"/>
                  </a:cubicBezTo>
                  <a:cubicBezTo>
                    <a:pt x="877" y="209"/>
                    <a:pt x="879" y="208"/>
                    <a:pt x="881" y="207"/>
                  </a:cubicBezTo>
                  <a:cubicBezTo>
                    <a:pt x="882" y="206"/>
                    <a:pt x="882" y="206"/>
                    <a:pt x="883" y="205"/>
                  </a:cubicBezTo>
                  <a:cubicBezTo>
                    <a:pt x="883" y="205"/>
                    <a:pt x="884" y="204"/>
                    <a:pt x="884" y="204"/>
                  </a:cubicBezTo>
                  <a:cubicBezTo>
                    <a:pt x="884" y="203"/>
                    <a:pt x="885" y="202"/>
                    <a:pt x="885" y="202"/>
                  </a:cubicBezTo>
                  <a:cubicBezTo>
                    <a:pt x="885" y="202"/>
                    <a:pt x="885" y="202"/>
                    <a:pt x="885" y="202"/>
                  </a:cubicBezTo>
                  <a:cubicBezTo>
                    <a:pt x="885" y="201"/>
                    <a:pt x="885" y="201"/>
                    <a:pt x="885" y="200"/>
                  </a:cubicBezTo>
                  <a:cubicBezTo>
                    <a:pt x="887" y="192"/>
                    <a:pt x="894" y="167"/>
                    <a:pt x="901" y="143"/>
                  </a:cubicBezTo>
                  <a:cubicBezTo>
                    <a:pt x="903" y="142"/>
                    <a:pt x="905" y="140"/>
                    <a:pt x="905" y="137"/>
                  </a:cubicBezTo>
                  <a:cubicBezTo>
                    <a:pt x="904" y="136"/>
                    <a:pt x="904" y="136"/>
                    <a:pt x="903" y="135"/>
                  </a:cubicBezTo>
                  <a:cubicBezTo>
                    <a:pt x="907" y="124"/>
                    <a:pt x="910" y="113"/>
                    <a:pt x="912" y="105"/>
                  </a:cubicBezTo>
                  <a:cubicBezTo>
                    <a:pt x="913" y="101"/>
                    <a:pt x="914" y="97"/>
                    <a:pt x="915" y="94"/>
                  </a:cubicBezTo>
                  <a:cubicBezTo>
                    <a:pt x="916" y="93"/>
                    <a:pt x="916" y="92"/>
                    <a:pt x="916" y="91"/>
                  </a:cubicBezTo>
                  <a:cubicBezTo>
                    <a:pt x="916" y="91"/>
                    <a:pt x="916" y="91"/>
                    <a:pt x="916" y="90"/>
                  </a:cubicBezTo>
                  <a:cubicBezTo>
                    <a:pt x="917" y="90"/>
                    <a:pt x="917" y="90"/>
                    <a:pt x="917" y="90"/>
                  </a:cubicBezTo>
                  <a:cubicBezTo>
                    <a:pt x="918" y="89"/>
                    <a:pt x="919" y="89"/>
                    <a:pt x="920" y="87"/>
                  </a:cubicBezTo>
                  <a:cubicBezTo>
                    <a:pt x="925" y="84"/>
                    <a:pt x="934" y="78"/>
                    <a:pt x="941" y="73"/>
                  </a:cubicBezTo>
                  <a:cubicBezTo>
                    <a:pt x="942" y="72"/>
                    <a:pt x="942" y="72"/>
                    <a:pt x="943" y="72"/>
                  </a:cubicBezTo>
                  <a:cubicBezTo>
                    <a:pt x="944" y="72"/>
                    <a:pt x="946" y="73"/>
                    <a:pt x="946" y="73"/>
                  </a:cubicBezTo>
                  <a:cubicBezTo>
                    <a:pt x="947" y="73"/>
                    <a:pt x="950" y="73"/>
                    <a:pt x="951" y="72"/>
                  </a:cubicBezTo>
                  <a:cubicBezTo>
                    <a:pt x="951" y="70"/>
                    <a:pt x="950" y="69"/>
                    <a:pt x="950" y="69"/>
                  </a:cubicBezTo>
                  <a:cubicBezTo>
                    <a:pt x="950" y="69"/>
                    <a:pt x="984" y="43"/>
                    <a:pt x="985" y="42"/>
                  </a:cubicBezTo>
                  <a:cubicBezTo>
                    <a:pt x="987" y="40"/>
                    <a:pt x="998" y="29"/>
                    <a:pt x="988" y="15"/>
                  </a:cubicBezTo>
                  <a:close/>
                  <a:moveTo>
                    <a:pt x="156" y="1094"/>
                  </a:moveTo>
                  <a:cubicBezTo>
                    <a:pt x="140" y="1094"/>
                    <a:pt x="127" y="1081"/>
                    <a:pt x="127" y="1065"/>
                  </a:cubicBezTo>
                  <a:cubicBezTo>
                    <a:pt x="127" y="1049"/>
                    <a:pt x="140" y="1036"/>
                    <a:pt x="156" y="1036"/>
                  </a:cubicBezTo>
                  <a:cubicBezTo>
                    <a:pt x="171" y="1036"/>
                    <a:pt x="184" y="1049"/>
                    <a:pt x="184" y="1065"/>
                  </a:cubicBezTo>
                  <a:cubicBezTo>
                    <a:pt x="184" y="1081"/>
                    <a:pt x="171" y="1094"/>
                    <a:pt x="156" y="1094"/>
                  </a:cubicBezTo>
                  <a:close/>
                  <a:moveTo>
                    <a:pt x="150" y="931"/>
                  </a:moveTo>
                  <a:cubicBezTo>
                    <a:pt x="151" y="930"/>
                    <a:pt x="152" y="929"/>
                    <a:pt x="153" y="927"/>
                  </a:cubicBezTo>
                  <a:cubicBezTo>
                    <a:pt x="155" y="927"/>
                    <a:pt x="155" y="926"/>
                    <a:pt x="156" y="925"/>
                  </a:cubicBezTo>
                  <a:cubicBezTo>
                    <a:pt x="156" y="925"/>
                    <a:pt x="157" y="925"/>
                    <a:pt x="157" y="924"/>
                  </a:cubicBezTo>
                  <a:cubicBezTo>
                    <a:pt x="158" y="924"/>
                    <a:pt x="159" y="924"/>
                    <a:pt x="160" y="925"/>
                  </a:cubicBezTo>
                  <a:cubicBezTo>
                    <a:pt x="166" y="925"/>
                    <a:pt x="179" y="926"/>
                    <a:pt x="195" y="928"/>
                  </a:cubicBezTo>
                  <a:cubicBezTo>
                    <a:pt x="207" y="929"/>
                    <a:pt x="221" y="931"/>
                    <a:pt x="237" y="932"/>
                  </a:cubicBezTo>
                  <a:lnTo>
                    <a:pt x="150" y="931"/>
                  </a:lnTo>
                  <a:close/>
                  <a:moveTo>
                    <a:pt x="646" y="970"/>
                  </a:moveTo>
                  <a:cubicBezTo>
                    <a:pt x="645" y="971"/>
                    <a:pt x="644" y="971"/>
                    <a:pt x="644" y="972"/>
                  </a:cubicBezTo>
                  <a:cubicBezTo>
                    <a:pt x="642" y="971"/>
                    <a:pt x="639" y="971"/>
                    <a:pt x="635" y="970"/>
                  </a:cubicBezTo>
                  <a:cubicBezTo>
                    <a:pt x="625" y="969"/>
                    <a:pt x="609" y="967"/>
                    <a:pt x="587" y="964"/>
                  </a:cubicBezTo>
                  <a:cubicBezTo>
                    <a:pt x="650" y="965"/>
                    <a:pt x="650" y="965"/>
                    <a:pt x="650" y="965"/>
                  </a:cubicBezTo>
                  <a:cubicBezTo>
                    <a:pt x="649" y="967"/>
                    <a:pt x="647" y="969"/>
                    <a:pt x="646" y="970"/>
                  </a:cubicBezTo>
                  <a:close/>
                  <a:moveTo>
                    <a:pt x="894" y="1065"/>
                  </a:moveTo>
                  <a:cubicBezTo>
                    <a:pt x="894" y="1081"/>
                    <a:pt x="882" y="1094"/>
                    <a:pt x="866" y="1094"/>
                  </a:cubicBezTo>
                  <a:cubicBezTo>
                    <a:pt x="850" y="1094"/>
                    <a:pt x="837" y="1081"/>
                    <a:pt x="837" y="1065"/>
                  </a:cubicBezTo>
                  <a:cubicBezTo>
                    <a:pt x="837" y="1049"/>
                    <a:pt x="850" y="1036"/>
                    <a:pt x="866" y="1036"/>
                  </a:cubicBezTo>
                  <a:cubicBezTo>
                    <a:pt x="882" y="1036"/>
                    <a:pt x="894" y="1049"/>
                    <a:pt x="894" y="1065"/>
                  </a:cubicBezTo>
                  <a:close/>
                  <a:moveTo>
                    <a:pt x="674" y="682"/>
                  </a:moveTo>
                  <a:cubicBezTo>
                    <a:pt x="679" y="685"/>
                    <a:pt x="686" y="690"/>
                    <a:pt x="693" y="696"/>
                  </a:cubicBezTo>
                  <a:cubicBezTo>
                    <a:pt x="703" y="704"/>
                    <a:pt x="715" y="714"/>
                    <a:pt x="725" y="723"/>
                  </a:cubicBezTo>
                  <a:cubicBezTo>
                    <a:pt x="735" y="733"/>
                    <a:pt x="744" y="741"/>
                    <a:pt x="749" y="746"/>
                  </a:cubicBezTo>
                  <a:cubicBezTo>
                    <a:pt x="778" y="773"/>
                    <a:pt x="803" y="797"/>
                    <a:pt x="821" y="814"/>
                  </a:cubicBezTo>
                  <a:cubicBezTo>
                    <a:pt x="829" y="822"/>
                    <a:pt x="836" y="829"/>
                    <a:pt x="841" y="834"/>
                  </a:cubicBezTo>
                  <a:cubicBezTo>
                    <a:pt x="836" y="834"/>
                    <a:pt x="832" y="838"/>
                    <a:pt x="832" y="843"/>
                  </a:cubicBezTo>
                  <a:cubicBezTo>
                    <a:pt x="832" y="848"/>
                    <a:pt x="836" y="852"/>
                    <a:pt x="841" y="852"/>
                  </a:cubicBezTo>
                  <a:cubicBezTo>
                    <a:pt x="844" y="852"/>
                    <a:pt x="846" y="850"/>
                    <a:pt x="848" y="848"/>
                  </a:cubicBezTo>
                  <a:cubicBezTo>
                    <a:pt x="848" y="862"/>
                    <a:pt x="848" y="887"/>
                    <a:pt x="848" y="910"/>
                  </a:cubicBezTo>
                  <a:cubicBezTo>
                    <a:pt x="848" y="922"/>
                    <a:pt x="849" y="933"/>
                    <a:pt x="849" y="942"/>
                  </a:cubicBezTo>
                  <a:cubicBezTo>
                    <a:pt x="688" y="940"/>
                    <a:pt x="688" y="940"/>
                    <a:pt x="688" y="940"/>
                  </a:cubicBezTo>
                  <a:cubicBezTo>
                    <a:pt x="693" y="938"/>
                    <a:pt x="696" y="934"/>
                    <a:pt x="696" y="928"/>
                  </a:cubicBezTo>
                  <a:cubicBezTo>
                    <a:pt x="696" y="926"/>
                    <a:pt x="695" y="924"/>
                    <a:pt x="694" y="922"/>
                  </a:cubicBezTo>
                  <a:cubicBezTo>
                    <a:pt x="705" y="907"/>
                    <a:pt x="712" y="895"/>
                    <a:pt x="712" y="895"/>
                  </a:cubicBezTo>
                  <a:cubicBezTo>
                    <a:pt x="714" y="893"/>
                    <a:pt x="713" y="890"/>
                    <a:pt x="711" y="888"/>
                  </a:cubicBezTo>
                  <a:cubicBezTo>
                    <a:pt x="709" y="887"/>
                    <a:pt x="706" y="887"/>
                    <a:pt x="704" y="890"/>
                  </a:cubicBezTo>
                  <a:cubicBezTo>
                    <a:pt x="704" y="890"/>
                    <a:pt x="704" y="890"/>
                    <a:pt x="704" y="890"/>
                  </a:cubicBezTo>
                  <a:cubicBezTo>
                    <a:pt x="702" y="894"/>
                    <a:pt x="695" y="904"/>
                    <a:pt x="686" y="917"/>
                  </a:cubicBezTo>
                  <a:cubicBezTo>
                    <a:pt x="685" y="917"/>
                    <a:pt x="685" y="917"/>
                    <a:pt x="684" y="917"/>
                  </a:cubicBezTo>
                  <a:cubicBezTo>
                    <a:pt x="678" y="917"/>
                    <a:pt x="672" y="922"/>
                    <a:pt x="672" y="928"/>
                  </a:cubicBezTo>
                  <a:cubicBezTo>
                    <a:pt x="672" y="931"/>
                    <a:pt x="673" y="932"/>
                    <a:pt x="674" y="934"/>
                  </a:cubicBezTo>
                  <a:cubicBezTo>
                    <a:pt x="674" y="935"/>
                    <a:pt x="673" y="935"/>
                    <a:pt x="673" y="936"/>
                  </a:cubicBezTo>
                  <a:cubicBezTo>
                    <a:pt x="672" y="937"/>
                    <a:pt x="671" y="938"/>
                    <a:pt x="670" y="939"/>
                  </a:cubicBezTo>
                  <a:cubicBezTo>
                    <a:pt x="628" y="939"/>
                    <a:pt x="628" y="939"/>
                    <a:pt x="628" y="939"/>
                  </a:cubicBezTo>
                  <a:cubicBezTo>
                    <a:pt x="629" y="938"/>
                    <a:pt x="629" y="938"/>
                    <a:pt x="629" y="938"/>
                  </a:cubicBezTo>
                  <a:cubicBezTo>
                    <a:pt x="631" y="938"/>
                    <a:pt x="632" y="937"/>
                    <a:pt x="633" y="936"/>
                  </a:cubicBezTo>
                  <a:cubicBezTo>
                    <a:pt x="635" y="934"/>
                    <a:pt x="636" y="932"/>
                    <a:pt x="637" y="930"/>
                  </a:cubicBezTo>
                  <a:cubicBezTo>
                    <a:pt x="639" y="927"/>
                    <a:pt x="639" y="925"/>
                    <a:pt x="640" y="922"/>
                  </a:cubicBezTo>
                  <a:cubicBezTo>
                    <a:pt x="640" y="919"/>
                    <a:pt x="640" y="916"/>
                    <a:pt x="640" y="914"/>
                  </a:cubicBezTo>
                  <a:cubicBezTo>
                    <a:pt x="640" y="913"/>
                    <a:pt x="640" y="911"/>
                    <a:pt x="640" y="908"/>
                  </a:cubicBezTo>
                  <a:cubicBezTo>
                    <a:pt x="640" y="896"/>
                    <a:pt x="641" y="871"/>
                    <a:pt x="641" y="849"/>
                  </a:cubicBezTo>
                  <a:cubicBezTo>
                    <a:pt x="641" y="838"/>
                    <a:pt x="641" y="827"/>
                    <a:pt x="641" y="818"/>
                  </a:cubicBezTo>
                  <a:cubicBezTo>
                    <a:pt x="641" y="810"/>
                    <a:pt x="641" y="804"/>
                    <a:pt x="641" y="801"/>
                  </a:cubicBezTo>
                  <a:cubicBezTo>
                    <a:pt x="641" y="800"/>
                    <a:pt x="641" y="799"/>
                    <a:pt x="641" y="799"/>
                  </a:cubicBezTo>
                  <a:cubicBezTo>
                    <a:pt x="640" y="797"/>
                    <a:pt x="640" y="796"/>
                    <a:pt x="639" y="795"/>
                  </a:cubicBezTo>
                  <a:cubicBezTo>
                    <a:pt x="638" y="794"/>
                    <a:pt x="637" y="792"/>
                    <a:pt x="636" y="791"/>
                  </a:cubicBezTo>
                  <a:cubicBezTo>
                    <a:pt x="633" y="787"/>
                    <a:pt x="629" y="783"/>
                    <a:pt x="624" y="779"/>
                  </a:cubicBezTo>
                  <a:cubicBezTo>
                    <a:pt x="616" y="771"/>
                    <a:pt x="605" y="762"/>
                    <a:pt x="593" y="752"/>
                  </a:cubicBezTo>
                  <a:cubicBezTo>
                    <a:pt x="575" y="737"/>
                    <a:pt x="555" y="720"/>
                    <a:pt x="539" y="707"/>
                  </a:cubicBezTo>
                  <a:cubicBezTo>
                    <a:pt x="530" y="701"/>
                    <a:pt x="523" y="695"/>
                    <a:pt x="518" y="690"/>
                  </a:cubicBezTo>
                  <a:cubicBezTo>
                    <a:pt x="515" y="688"/>
                    <a:pt x="513" y="686"/>
                    <a:pt x="511" y="685"/>
                  </a:cubicBezTo>
                  <a:cubicBezTo>
                    <a:pt x="509" y="683"/>
                    <a:pt x="508" y="682"/>
                    <a:pt x="507" y="682"/>
                  </a:cubicBezTo>
                  <a:cubicBezTo>
                    <a:pt x="506" y="681"/>
                    <a:pt x="505" y="679"/>
                    <a:pt x="504" y="677"/>
                  </a:cubicBezTo>
                  <a:cubicBezTo>
                    <a:pt x="503" y="674"/>
                    <a:pt x="502" y="672"/>
                    <a:pt x="502" y="670"/>
                  </a:cubicBezTo>
                  <a:cubicBezTo>
                    <a:pt x="502" y="668"/>
                    <a:pt x="502" y="667"/>
                    <a:pt x="503" y="666"/>
                  </a:cubicBezTo>
                  <a:cubicBezTo>
                    <a:pt x="503" y="665"/>
                    <a:pt x="503" y="665"/>
                    <a:pt x="504" y="664"/>
                  </a:cubicBezTo>
                  <a:cubicBezTo>
                    <a:pt x="505" y="663"/>
                    <a:pt x="506" y="663"/>
                    <a:pt x="507" y="662"/>
                  </a:cubicBezTo>
                  <a:cubicBezTo>
                    <a:pt x="509" y="661"/>
                    <a:pt x="511" y="661"/>
                    <a:pt x="515" y="661"/>
                  </a:cubicBezTo>
                  <a:cubicBezTo>
                    <a:pt x="515" y="661"/>
                    <a:pt x="516" y="661"/>
                    <a:pt x="516" y="661"/>
                  </a:cubicBezTo>
                  <a:cubicBezTo>
                    <a:pt x="523" y="661"/>
                    <a:pt x="535" y="662"/>
                    <a:pt x="549" y="663"/>
                  </a:cubicBezTo>
                  <a:cubicBezTo>
                    <a:pt x="570" y="665"/>
                    <a:pt x="595" y="668"/>
                    <a:pt x="617" y="671"/>
                  </a:cubicBezTo>
                  <a:cubicBezTo>
                    <a:pt x="628" y="672"/>
                    <a:pt x="639" y="673"/>
                    <a:pt x="647" y="674"/>
                  </a:cubicBezTo>
                  <a:cubicBezTo>
                    <a:pt x="651" y="675"/>
                    <a:pt x="654" y="676"/>
                    <a:pt x="657" y="676"/>
                  </a:cubicBezTo>
                  <a:cubicBezTo>
                    <a:pt x="660" y="676"/>
                    <a:pt x="663" y="677"/>
                    <a:pt x="664" y="677"/>
                  </a:cubicBezTo>
                  <a:cubicBezTo>
                    <a:pt x="665" y="677"/>
                    <a:pt x="665" y="677"/>
                    <a:pt x="666" y="678"/>
                  </a:cubicBezTo>
                  <a:cubicBezTo>
                    <a:pt x="668" y="679"/>
                    <a:pt x="671" y="680"/>
                    <a:pt x="674" y="682"/>
                  </a:cubicBezTo>
                  <a:close/>
                  <a:moveTo>
                    <a:pt x="855" y="118"/>
                  </a:moveTo>
                  <a:cubicBezTo>
                    <a:pt x="901" y="114"/>
                    <a:pt x="901" y="114"/>
                    <a:pt x="901" y="114"/>
                  </a:cubicBezTo>
                  <a:cubicBezTo>
                    <a:pt x="899" y="120"/>
                    <a:pt x="897" y="126"/>
                    <a:pt x="895" y="133"/>
                  </a:cubicBezTo>
                  <a:cubicBezTo>
                    <a:pt x="870" y="136"/>
                    <a:pt x="870" y="136"/>
                    <a:pt x="870" y="136"/>
                  </a:cubicBezTo>
                  <a:cubicBezTo>
                    <a:pt x="870" y="134"/>
                    <a:pt x="869" y="133"/>
                    <a:pt x="867" y="132"/>
                  </a:cubicBezTo>
                  <a:cubicBezTo>
                    <a:pt x="864" y="131"/>
                    <a:pt x="862" y="133"/>
                    <a:pt x="861" y="135"/>
                  </a:cubicBezTo>
                  <a:cubicBezTo>
                    <a:pt x="860" y="137"/>
                    <a:pt x="860" y="137"/>
                    <a:pt x="860" y="137"/>
                  </a:cubicBezTo>
                  <a:cubicBezTo>
                    <a:pt x="845" y="138"/>
                    <a:pt x="845" y="138"/>
                    <a:pt x="845" y="138"/>
                  </a:cubicBezTo>
                  <a:cubicBezTo>
                    <a:pt x="848" y="131"/>
                    <a:pt x="852" y="124"/>
                    <a:pt x="855" y="118"/>
                  </a:cubicBezTo>
                  <a:close/>
                  <a:moveTo>
                    <a:pt x="841" y="192"/>
                  </a:moveTo>
                  <a:cubicBezTo>
                    <a:pt x="841" y="191"/>
                    <a:pt x="841" y="191"/>
                    <a:pt x="841" y="191"/>
                  </a:cubicBezTo>
                  <a:cubicBezTo>
                    <a:pt x="842" y="189"/>
                    <a:pt x="841" y="187"/>
                    <a:pt x="839" y="186"/>
                  </a:cubicBezTo>
                  <a:cubicBezTo>
                    <a:pt x="837" y="185"/>
                    <a:pt x="834" y="187"/>
                    <a:pt x="833" y="189"/>
                  </a:cubicBezTo>
                  <a:cubicBezTo>
                    <a:pt x="832" y="192"/>
                    <a:pt x="832" y="192"/>
                    <a:pt x="832" y="192"/>
                  </a:cubicBezTo>
                  <a:cubicBezTo>
                    <a:pt x="822" y="193"/>
                    <a:pt x="822" y="193"/>
                    <a:pt x="822" y="193"/>
                  </a:cubicBezTo>
                  <a:cubicBezTo>
                    <a:pt x="833" y="163"/>
                    <a:pt x="833" y="163"/>
                    <a:pt x="833" y="163"/>
                  </a:cubicBezTo>
                  <a:cubicBezTo>
                    <a:pt x="835" y="158"/>
                    <a:pt x="837" y="153"/>
                    <a:pt x="840" y="148"/>
                  </a:cubicBezTo>
                  <a:cubicBezTo>
                    <a:pt x="857" y="147"/>
                    <a:pt x="857" y="147"/>
                    <a:pt x="857" y="147"/>
                  </a:cubicBezTo>
                  <a:cubicBezTo>
                    <a:pt x="841" y="192"/>
                    <a:pt x="841" y="192"/>
                    <a:pt x="841" y="192"/>
                  </a:cubicBezTo>
                  <a:close/>
                  <a:moveTo>
                    <a:pt x="449" y="593"/>
                  </a:moveTo>
                  <a:cubicBezTo>
                    <a:pt x="449" y="591"/>
                    <a:pt x="449" y="591"/>
                    <a:pt x="449" y="591"/>
                  </a:cubicBezTo>
                  <a:cubicBezTo>
                    <a:pt x="470" y="594"/>
                    <a:pt x="470" y="594"/>
                    <a:pt x="470" y="594"/>
                  </a:cubicBezTo>
                  <a:cubicBezTo>
                    <a:pt x="469" y="596"/>
                    <a:pt x="469" y="596"/>
                    <a:pt x="469" y="596"/>
                  </a:cubicBezTo>
                  <a:cubicBezTo>
                    <a:pt x="461" y="595"/>
                    <a:pt x="454" y="594"/>
                    <a:pt x="449" y="593"/>
                  </a:cubicBezTo>
                  <a:close/>
                  <a:moveTo>
                    <a:pt x="198" y="554"/>
                  </a:moveTo>
                  <a:cubicBezTo>
                    <a:pt x="177" y="552"/>
                    <a:pt x="177" y="552"/>
                    <a:pt x="177" y="552"/>
                  </a:cubicBezTo>
                  <a:cubicBezTo>
                    <a:pt x="186" y="458"/>
                    <a:pt x="186" y="458"/>
                    <a:pt x="186" y="458"/>
                  </a:cubicBezTo>
                  <a:cubicBezTo>
                    <a:pt x="209" y="459"/>
                    <a:pt x="209" y="459"/>
                    <a:pt x="209" y="459"/>
                  </a:cubicBezTo>
                  <a:lnTo>
                    <a:pt x="198" y="554"/>
                  </a:lnTo>
                  <a:close/>
                  <a:moveTo>
                    <a:pt x="179" y="208"/>
                  </a:moveTo>
                  <a:cubicBezTo>
                    <a:pt x="195" y="207"/>
                    <a:pt x="195" y="207"/>
                    <a:pt x="195" y="207"/>
                  </a:cubicBezTo>
                  <a:cubicBezTo>
                    <a:pt x="195" y="209"/>
                    <a:pt x="195" y="209"/>
                    <a:pt x="195" y="209"/>
                  </a:cubicBezTo>
                  <a:cubicBezTo>
                    <a:pt x="207" y="208"/>
                    <a:pt x="207" y="208"/>
                    <a:pt x="207" y="208"/>
                  </a:cubicBezTo>
                  <a:cubicBezTo>
                    <a:pt x="203" y="241"/>
                    <a:pt x="203" y="241"/>
                    <a:pt x="203" y="241"/>
                  </a:cubicBezTo>
                  <a:cubicBezTo>
                    <a:pt x="177" y="243"/>
                    <a:pt x="177" y="243"/>
                    <a:pt x="177" y="243"/>
                  </a:cubicBezTo>
                  <a:lnTo>
                    <a:pt x="179" y="208"/>
                  </a:lnTo>
                  <a:close/>
                  <a:moveTo>
                    <a:pt x="268" y="202"/>
                  </a:moveTo>
                  <a:cubicBezTo>
                    <a:pt x="263" y="236"/>
                    <a:pt x="263" y="236"/>
                    <a:pt x="263" y="236"/>
                  </a:cubicBezTo>
                  <a:cubicBezTo>
                    <a:pt x="238" y="238"/>
                    <a:pt x="238" y="238"/>
                    <a:pt x="238" y="238"/>
                  </a:cubicBezTo>
                  <a:cubicBezTo>
                    <a:pt x="242" y="205"/>
                    <a:pt x="242" y="205"/>
                    <a:pt x="242" y="205"/>
                  </a:cubicBezTo>
                  <a:lnTo>
                    <a:pt x="268" y="202"/>
                  </a:lnTo>
                  <a:close/>
                  <a:moveTo>
                    <a:pt x="331" y="197"/>
                  </a:moveTo>
                  <a:cubicBezTo>
                    <a:pt x="326" y="232"/>
                    <a:pt x="326" y="232"/>
                    <a:pt x="326" y="232"/>
                  </a:cubicBezTo>
                  <a:cubicBezTo>
                    <a:pt x="298" y="234"/>
                    <a:pt x="298" y="234"/>
                    <a:pt x="298" y="234"/>
                  </a:cubicBezTo>
                  <a:cubicBezTo>
                    <a:pt x="303" y="199"/>
                    <a:pt x="303" y="199"/>
                    <a:pt x="303" y="199"/>
                  </a:cubicBezTo>
                  <a:lnTo>
                    <a:pt x="331" y="197"/>
                  </a:lnTo>
                  <a:close/>
                  <a:moveTo>
                    <a:pt x="394" y="191"/>
                  </a:moveTo>
                  <a:cubicBezTo>
                    <a:pt x="387" y="227"/>
                    <a:pt x="387" y="227"/>
                    <a:pt x="387" y="227"/>
                  </a:cubicBezTo>
                  <a:cubicBezTo>
                    <a:pt x="359" y="229"/>
                    <a:pt x="359" y="229"/>
                    <a:pt x="359" y="229"/>
                  </a:cubicBezTo>
                  <a:cubicBezTo>
                    <a:pt x="365" y="193"/>
                    <a:pt x="365" y="193"/>
                    <a:pt x="365" y="193"/>
                  </a:cubicBezTo>
                  <a:lnTo>
                    <a:pt x="394" y="191"/>
                  </a:lnTo>
                  <a:close/>
                  <a:moveTo>
                    <a:pt x="456" y="185"/>
                  </a:moveTo>
                  <a:cubicBezTo>
                    <a:pt x="448" y="222"/>
                    <a:pt x="448" y="222"/>
                    <a:pt x="448" y="222"/>
                  </a:cubicBezTo>
                  <a:cubicBezTo>
                    <a:pt x="420" y="224"/>
                    <a:pt x="420" y="224"/>
                    <a:pt x="420" y="224"/>
                  </a:cubicBezTo>
                  <a:cubicBezTo>
                    <a:pt x="427" y="188"/>
                    <a:pt x="427" y="188"/>
                    <a:pt x="427" y="188"/>
                  </a:cubicBezTo>
                  <a:lnTo>
                    <a:pt x="456" y="185"/>
                  </a:lnTo>
                  <a:close/>
                  <a:moveTo>
                    <a:pt x="518" y="179"/>
                  </a:moveTo>
                  <a:cubicBezTo>
                    <a:pt x="509" y="217"/>
                    <a:pt x="509" y="217"/>
                    <a:pt x="509" y="217"/>
                  </a:cubicBezTo>
                  <a:cubicBezTo>
                    <a:pt x="483" y="219"/>
                    <a:pt x="483" y="219"/>
                    <a:pt x="483" y="219"/>
                  </a:cubicBezTo>
                  <a:cubicBezTo>
                    <a:pt x="491" y="182"/>
                    <a:pt x="491" y="182"/>
                    <a:pt x="491" y="182"/>
                  </a:cubicBezTo>
                  <a:lnTo>
                    <a:pt x="518" y="179"/>
                  </a:lnTo>
                  <a:close/>
                  <a:moveTo>
                    <a:pt x="581" y="174"/>
                  </a:moveTo>
                  <a:cubicBezTo>
                    <a:pt x="571" y="213"/>
                    <a:pt x="571" y="213"/>
                    <a:pt x="571" y="213"/>
                  </a:cubicBezTo>
                  <a:cubicBezTo>
                    <a:pt x="543" y="215"/>
                    <a:pt x="543" y="215"/>
                    <a:pt x="543" y="215"/>
                  </a:cubicBezTo>
                  <a:cubicBezTo>
                    <a:pt x="552" y="176"/>
                    <a:pt x="552" y="176"/>
                    <a:pt x="552" y="176"/>
                  </a:cubicBezTo>
                  <a:lnTo>
                    <a:pt x="581" y="174"/>
                  </a:lnTo>
                  <a:close/>
                  <a:moveTo>
                    <a:pt x="643" y="168"/>
                  </a:moveTo>
                  <a:cubicBezTo>
                    <a:pt x="632" y="208"/>
                    <a:pt x="632" y="208"/>
                    <a:pt x="632" y="208"/>
                  </a:cubicBezTo>
                  <a:cubicBezTo>
                    <a:pt x="604" y="210"/>
                    <a:pt x="604" y="210"/>
                    <a:pt x="604" y="210"/>
                  </a:cubicBezTo>
                  <a:cubicBezTo>
                    <a:pt x="614" y="171"/>
                    <a:pt x="614" y="171"/>
                    <a:pt x="614" y="171"/>
                  </a:cubicBezTo>
                  <a:lnTo>
                    <a:pt x="643" y="168"/>
                  </a:lnTo>
                  <a:close/>
                  <a:moveTo>
                    <a:pt x="706" y="162"/>
                  </a:moveTo>
                  <a:cubicBezTo>
                    <a:pt x="693" y="203"/>
                    <a:pt x="693" y="203"/>
                    <a:pt x="693" y="203"/>
                  </a:cubicBezTo>
                  <a:cubicBezTo>
                    <a:pt x="667" y="205"/>
                    <a:pt x="667" y="205"/>
                    <a:pt x="667" y="205"/>
                  </a:cubicBezTo>
                  <a:cubicBezTo>
                    <a:pt x="680" y="165"/>
                    <a:pt x="680" y="165"/>
                    <a:pt x="680" y="165"/>
                  </a:cubicBezTo>
                  <a:lnTo>
                    <a:pt x="706" y="162"/>
                  </a:lnTo>
                  <a:close/>
                  <a:moveTo>
                    <a:pt x="772" y="156"/>
                  </a:moveTo>
                  <a:cubicBezTo>
                    <a:pt x="758" y="198"/>
                    <a:pt x="758" y="198"/>
                    <a:pt x="758" y="198"/>
                  </a:cubicBezTo>
                  <a:cubicBezTo>
                    <a:pt x="728" y="200"/>
                    <a:pt x="728" y="200"/>
                    <a:pt x="728" y="200"/>
                  </a:cubicBezTo>
                  <a:cubicBezTo>
                    <a:pt x="742" y="159"/>
                    <a:pt x="742" y="159"/>
                    <a:pt x="742" y="159"/>
                  </a:cubicBezTo>
                  <a:lnTo>
                    <a:pt x="772" y="156"/>
                  </a:lnTo>
                  <a:close/>
                  <a:moveTo>
                    <a:pt x="141" y="333"/>
                  </a:moveTo>
                  <a:cubicBezTo>
                    <a:pt x="164" y="333"/>
                    <a:pt x="164" y="333"/>
                    <a:pt x="164" y="333"/>
                  </a:cubicBezTo>
                  <a:cubicBezTo>
                    <a:pt x="164" y="334"/>
                    <a:pt x="164" y="334"/>
                    <a:pt x="164" y="334"/>
                  </a:cubicBezTo>
                  <a:cubicBezTo>
                    <a:pt x="166" y="334"/>
                    <a:pt x="166" y="334"/>
                    <a:pt x="166" y="334"/>
                  </a:cubicBezTo>
                  <a:cubicBezTo>
                    <a:pt x="157" y="449"/>
                    <a:pt x="157" y="449"/>
                    <a:pt x="157" y="449"/>
                  </a:cubicBezTo>
                  <a:cubicBezTo>
                    <a:pt x="134" y="448"/>
                    <a:pt x="134" y="448"/>
                    <a:pt x="134" y="448"/>
                  </a:cubicBezTo>
                  <a:lnTo>
                    <a:pt x="141" y="333"/>
                  </a:lnTo>
                  <a:close/>
                  <a:moveTo>
                    <a:pt x="130" y="448"/>
                  </a:moveTo>
                  <a:cubicBezTo>
                    <a:pt x="107" y="446"/>
                    <a:pt x="107" y="446"/>
                    <a:pt x="107" y="446"/>
                  </a:cubicBezTo>
                  <a:cubicBezTo>
                    <a:pt x="112" y="333"/>
                    <a:pt x="112" y="333"/>
                    <a:pt x="112" y="333"/>
                  </a:cubicBezTo>
                  <a:cubicBezTo>
                    <a:pt x="138" y="333"/>
                    <a:pt x="138" y="333"/>
                    <a:pt x="138" y="333"/>
                  </a:cubicBezTo>
                  <a:lnTo>
                    <a:pt x="130" y="448"/>
                  </a:lnTo>
                  <a:close/>
                  <a:moveTo>
                    <a:pt x="169" y="334"/>
                  </a:moveTo>
                  <a:cubicBezTo>
                    <a:pt x="194" y="334"/>
                    <a:pt x="194" y="334"/>
                    <a:pt x="194" y="334"/>
                  </a:cubicBezTo>
                  <a:cubicBezTo>
                    <a:pt x="183" y="451"/>
                    <a:pt x="183" y="451"/>
                    <a:pt x="183" y="451"/>
                  </a:cubicBezTo>
                  <a:cubicBezTo>
                    <a:pt x="160" y="450"/>
                    <a:pt x="160" y="450"/>
                    <a:pt x="160" y="450"/>
                  </a:cubicBezTo>
                  <a:lnTo>
                    <a:pt x="169" y="334"/>
                  </a:lnTo>
                  <a:close/>
                  <a:moveTo>
                    <a:pt x="198" y="334"/>
                  </a:moveTo>
                  <a:cubicBezTo>
                    <a:pt x="223" y="334"/>
                    <a:pt x="223" y="334"/>
                    <a:pt x="223" y="334"/>
                  </a:cubicBezTo>
                  <a:cubicBezTo>
                    <a:pt x="210" y="453"/>
                    <a:pt x="210" y="453"/>
                    <a:pt x="210" y="453"/>
                  </a:cubicBezTo>
                  <a:cubicBezTo>
                    <a:pt x="186" y="451"/>
                    <a:pt x="186" y="451"/>
                    <a:pt x="186" y="451"/>
                  </a:cubicBezTo>
                  <a:lnTo>
                    <a:pt x="198" y="334"/>
                  </a:lnTo>
                  <a:close/>
                  <a:moveTo>
                    <a:pt x="227" y="334"/>
                  </a:moveTo>
                  <a:cubicBezTo>
                    <a:pt x="251" y="334"/>
                    <a:pt x="251" y="334"/>
                    <a:pt x="251" y="334"/>
                  </a:cubicBezTo>
                  <a:cubicBezTo>
                    <a:pt x="235" y="455"/>
                    <a:pt x="235" y="455"/>
                    <a:pt x="235" y="455"/>
                  </a:cubicBezTo>
                  <a:cubicBezTo>
                    <a:pt x="213" y="453"/>
                    <a:pt x="213" y="453"/>
                    <a:pt x="213" y="453"/>
                  </a:cubicBezTo>
                  <a:lnTo>
                    <a:pt x="227" y="334"/>
                  </a:lnTo>
                  <a:close/>
                  <a:moveTo>
                    <a:pt x="254" y="334"/>
                  </a:moveTo>
                  <a:cubicBezTo>
                    <a:pt x="280" y="334"/>
                    <a:pt x="280" y="334"/>
                    <a:pt x="280" y="334"/>
                  </a:cubicBezTo>
                  <a:cubicBezTo>
                    <a:pt x="263" y="456"/>
                    <a:pt x="263" y="456"/>
                    <a:pt x="263" y="456"/>
                  </a:cubicBezTo>
                  <a:cubicBezTo>
                    <a:pt x="239" y="455"/>
                    <a:pt x="239" y="455"/>
                    <a:pt x="239" y="455"/>
                  </a:cubicBezTo>
                  <a:lnTo>
                    <a:pt x="254" y="334"/>
                  </a:lnTo>
                  <a:close/>
                  <a:moveTo>
                    <a:pt x="284" y="334"/>
                  </a:moveTo>
                  <a:cubicBezTo>
                    <a:pt x="310" y="335"/>
                    <a:pt x="310" y="335"/>
                    <a:pt x="310" y="335"/>
                  </a:cubicBezTo>
                  <a:cubicBezTo>
                    <a:pt x="290" y="458"/>
                    <a:pt x="290" y="458"/>
                    <a:pt x="290" y="458"/>
                  </a:cubicBezTo>
                  <a:cubicBezTo>
                    <a:pt x="266" y="457"/>
                    <a:pt x="266" y="457"/>
                    <a:pt x="266" y="457"/>
                  </a:cubicBezTo>
                  <a:lnTo>
                    <a:pt x="284" y="334"/>
                  </a:lnTo>
                  <a:close/>
                  <a:moveTo>
                    <a:pt x="313" y="335"/>
                  </a:moveTo>
                  <a:cubicBezTo>
                    <a:pt x="337" y="335"/>
                    <a:pt x="337" y="335"/>
                    <a:pt x="337" y="335"/>
                  </a:cubicBezTo>
                  <a:cubicBezTo>
                    <a:pt x="316" y="460"/>
                    <a:pt x="316" y="460"/>
                    <a:pt x="316" y="460"/>
                  </a:cubicBezTo>
                  <a:cubicBezTo>
                    <a:pt x="293" y="458"/>
                    <a:pt x="293" y="458"/>
                    <a:pt x="293" y="458"/>
                  </a:cubicBezTo>
                  <a:lnTo>
                    <a:pt x="313" y="335"/>
                  </a:lnTo>
                  <a:close/>
                  <a:moveTo>
                    <a:pt x="341" y="335"/>
                  </a:moveTo>
                  <a:cubicBezTo>
                    <a:pt x="367" y="335"/>
                    <a:pt x="367" y="335"/>
                    <a:pt x="367" y="335"/>
                  </a:cubicBezTo>
                  <a:cubicBezTo>
                    <a:pt x="343" y="462"/>
                    <a:pt x="343" y="462"/>
                    <a:pt x="343" y="462"/>
                  </a:cubicBezTo>
                  <a:cubicBezTo>
                    <a:pt x="319" y="460"/>
                    <a:pt x="319" y="460"/>
                    <a:pt x="319" y="460"/>
                  </a:cubicBezTo>
                  <a:lnTo>
                    <a:pt x="341" y="335"/>
                  </a:lnTo>
                  <a:close/>
                  <a:moveTo>
                    <a:pt x="370" y="335"/>
                  </a:moveTo>
                  <a:cubicBezTo>
                    <a:pt x="395" y="335"/>
                    <a:pt x="395" y="335"/>
                    <a:pt x="395" y="335"/>
                  </a:cubicBezTo>
                  <a:cubicBezTo>
                    <a:pt x="370" y="463"/>
                    <a:pt x="370" y="463"/>
                    <a:pt x="370" y="463"/>
                  </a:cubicBezTo>
                  <a:cubicBezTo>
                    <a:pt x="346" y="462"/>
                    <a:pt x="346" y="462"/>
                    <a:pt x="346" y="462"/>
                  </a:cubicBezTo>
                  <a:lnTo>
                    <a:pt x="370" y="335"/>
                  </a:lnTo>
                  <a:close/>
                  <a:moveTo>
                    <a:pt x="398" y="335"/>
                  </a:moveTo>
                  <a:cubicBezTo>
                    <a:pt x="424" y="335"/>
                    <a:pt x="424" y="335"/>
                    <a:pt x="424" y="335"/>
                  </a:cubicBezTo>
                  <a:cubicBezTo>
                    <a:pt x="396" y="465"/>
                    <a:pt x="396" y="465"/>
                    <a:pt x="396" y="465"/>
                  </a:cubicBezTo>
                  <a:cubicBezTo>
                    <a:pt x="373" y="464"/>
                    <a:pt x="373" y="464"/>
                    <a:pt x="373" y="464"/>
                  </a:cubicBezTo>
                  <a:lnTo>
                    <a:pt x="398" y="335"/>
                  </a:lnTo>
                  <a:close/>
                  <a:moveTo>
                    <a:pt x="427" y="335"/>
                  </a:moveTo>
                  <a:cubicBezTo>
                    <a:pt x="453" y="335"/>
                    <a:pt x="453" y="335"/>
                    <a:pt x="453" y="335"/>
                  </a:cubicBezTo>
                  <a:cubicBezTo>
                    <a:pt x="423" y="467"/>
                    <a:pt x="423" y="467"/>
                    <a:pt x="423" y="467"/>
                  </a:cubicBezTo>
                  <a:cubicBezTo>
                    <a:pt x="399" y="465"/>
                    <a:pt x="399" y="465"/>
                    <a:pt x="399" y="465"/>
                  </a:cubicBezTo>
                  <a:lnTo>
                    <a:pt x="427" y="335"/>
                  </a:lnTo>
                  <a:close/>
                  <a:moveTo>
                    <a:pt x="456" y="335"/>
                  </a:moveTo>
                  <a:cubicBezTo>
                    <a:pt x="482" y="335"/>
                    <a:pt x="482" y="335"/>
                    <a:pt x="482" y="335"/>
                  </a:cubicBezTo>
                  <a:cubicBezTo>
                    <a:pt x="450" y="469"/>
                    <a:pt x="450" y="469"/>
                    <a:pt x="450" y="469"/>
                  </a:cubicBezTo>
                  <a:cubicBezTo>
                    <a:pt x="427" y="467"/>
                    <a:pt x="427" y="467"/>
                    <a:pt x="427" y="467"/>
                  </a:cubicBezTo>
                  <a:lnTo>
                    <a:pt x="456" y="335"/>
                  </a:lnTo>
                  <a:close/>
                  <a:moveTo>
                    <a:pt x="485" y="335"/>
                  </a:moveTo>
                  <a:cubicBezTo>
                    <a:pt x="509" y="335"/>
                    <a:pt x="509" y="335"/>
                    <a:pt x="509" y="335"/>
                  </a:cubicBezTo>
                  <a:cubicBezTo>
                    <a:pt x="476" y="470"/>
                    <a:pt x="476" y="470"/>
                    <a:pt x="476" y="470"/>
                  </a:cubicBezTo>
                  <a:cubicBezTo>
                    <a:pt x="454" y="469"/>
                    <a:pt x="454" y="469"/>
                    <a:pt x="454" y="469"/>
                  </a:cubicBezTo>
                  <a:lnTo>
                    <a:pt x="485" y="335"/>
                  </a:lnTo>
                  <a:close/>
                  <a:moveTo>
                    <a:pt x="663" y="483"/>
                  </a:moveTo>
                  <a:cubicBezTo>
                    <a:pt x="640" y="481"/>
                    <a:pt x="640" y="481"/>
                    <a:pt x="640" y="481"/>
                  </a:cubicBezTo>
                  <a:cubicBezTo>
                    <a:pt x="685" y="336"/>
                    <a:pt x="685" y="336"/>
                    <a:pt x="685" y="336"/>
                  </a:cubicBezTo>
                  <a:cubicBezTo>
                    <a:pt x="712" y="336"/>
                    <a:pt x="712" y="336"/>
                    <a:pt x="712" y="336"/>
                  </a:cubicBezTo>
                  <a:lnTo>
                    <a:pt x="663" y="483"/>
                  </a:lnTo>
                  <a:close/>
                  <a:moveTo>
                    <a:pt x="715" y="336"/>
                  </a:moveTo>
                  <a:cubicBezTo>
                    <a:pt x="732" y="336"/>
                    <a:pt x="732" y="336"/>
                    <a:pt x="732" y="336"/>
                  </a:cubicBezTo>
                  <a:cubicBezTo>
                    <a:pt x="732" y="335"/>
                    <a:pt x="732" y="335"/>
                    <a:pt x="732" y="335"/>
                  </a:cubicBezTo>
                  <a:cubicBezTo>
                    <a:pt x="739" y="335"/>
                    <a:pt x="739" y="335"/>
                    <a:pt x="739" y="335"/>
                  </a:cubicBezTo>
                  <a:cubicBezTo>
                    <a:pt x="715" y="384"/>
                    <a:pt x="690" y="433"/>
                    <a:pt x="669" y="476"/>
                  </a:cubicBezTo>
                  <a:lnTo>
                    <a:pt x="715" y="336"/>
                  </a:lnTo>
                  <a:close/>
                  <a:moveTo>
                    <a:pt x="636" y="481"/>
                  </a:moveTo>
                  <a:cubicBezTo>
                    <a:pt x="613" y="479"/>
                    <a:pt x="613" y="479"/>
                    <a:pt x="613" y="479"/>
                  </a:cubicBezTo>
                  <a:cubicBezTo>
                    <a:pt x="657" y="336"/>
                    <a:pt x="657" y="336"/>
                    <a:pt x="657" y="336"/>
                  </a:cubicBezTo>
                  <a:cubicBezTo>
                    <a:pt x="682" y="336"/>
                    <a:pt x="682" y="336"/>
                    <a:pt x="682" y="336"/>
                  </a:cubicBezTo>
                  <a:lnTo>
                    <a:pt x="636" y="481"/>
                  </a:lnTo>
                  <a:close/>
                  <a:moveTo>
                    <a:pt x="610" y="479"/>
                  </a:moveTo>
                  <a:cubicBezTo>
                    <a:pt x="586" y="478"/>
                    <a:pt x="586" y="478"/>
                    <a:pt x="586" y="478"/>
                  </a:cubicBezTo>
                  <a:cubicBezTo>
                    <a:pt x="628" y="336"/>
                    <a:pt x="628" y="336"/>
                    <a:pt x="628" y="336"/>
                  </a:cubicBezTo>
                  <a:cubicBezTo>
                    <a:pt x="653" y="336"/>
                    <a:pt x="653" y="336"/>
                    <a:pt x="653" y="336"/>
                  </a:cubicBezTo>
                  <a:lnTo>
                    <a:pt x="610" y="479"/>
                  </a:lnTo>
                  <a:close/>
                  <a:moveTo>
                    <a:pt x="582" y="477"/>
                  </a:moveTo>
                  <a:cubicBezTo>
                    <a:pt x="559" y="476"/>
                    <a:pt x="559" y="476"/>
                    <a:pt x="559" y="476"/>
                  </a:cubicBezTo>
                  <a:cubicBezTo>
                    <a:pt x="599" y="336"/>
                    <a:pt x="599" y="336"/>
                    <a:pt x="599" y="336"/>
                  </a:cubicBezTo>
                  <a:cubicBezTo>
                    <a:pt x="625" y="336"/>
                    <a:pt x="625" y="336"/>
                    <a:pt x="625" y="336"/>
                  </a:cubicBezTo>
                  <a:lnTo>
                    <a:pt x="582" y="477"/>
                  </a:lnTo>
                  <a:close/>
                  <a:moveTo>
                    <a:pt x="555" y="476"/>
                  </a:moveTo>
                  <a:cubicBezTo>
                    <a:pt x="532" y="474"/>
                    <a:pt x="532" y="474"/>
                    <a:pt x="532" y="474"/>
                  </a:cubicBezTo>
                  <a:cubicBezTo>
                    <a:pt x="570" y="336"/>
                    <a:pt x="570" y="336"/>
                    <a:pt x="570" y="336"/>
                  </a:cubicBezTo>
                  <a:cubicBezTo>
                    <a:pt x="595" y="336"/>
                    <a:pt x="595" y="336"/>
                    <a:pt x="595" y="336"/>
                  </a:cubicBezTo>
                  <a:lnTo>
                    <a:pt x="555" y="476"/>
                  </a:lnTo>
                  <a:close/>
                  <a:moveTo>
                    <a:pt x="529" y="474"/>
                  </a:moveTo>
                  <a:cubicBezTo>
                    <a:pt x="505" y="472"/>
                    <a:pt x="505" y="472"/>
                    <a:pt x="505" y="472"/>
                  </a:cubicBezTo>
                  <a:cubicBezTo>
                    <a:pt x="542" y="336"/>
                    <a:pt x="542" y="336"/>
                    <a:pt x="542" y="336"/>
                  </a:cubicBezTo>
                  <a:cubicBezTo>
                    <a:pt x="566" y="336"/>
                    <a:pt x="566" y="336"/>
                    <a:pt x="566" y="336"/>
                  </a:cubicBezTo>
                  <a:lnTo>
                    <a:pt x="529" y="474"/>
                  </a:lnTo>
                  <a:close/>
                  <a:moveTo>
                    <a:pt x="502" y="472"/>
                  </a:moveTo>
                  <a:cubicBezTo>
                    <a:pt x="479" y="471"/>
                    <a:pt x="479" y="471"/>
                    <a:pt x="479" y="471"/>
                  </a:cubicBezTo>
                  <a:cubicBezTo>
                    <a:pt x="513" y="335"/>
                    <a:pt x="513" y="335"/>
                    <a:pt x="513" y="335"/>
                  </a:cubicBezTo>
                  <a:cubicBezTo>
                    <a:pt x="538" y="336"/>
                    <a:pt x="538" y="336"/>
                    <a:pt x="538" y="336"/>
                  </a:cubicBezTo>
                  <a:lnTo>
                    <a:pt x="502" y="472"/>
                  </a:lnTo>
                  <a:close/>
                  <a:moveTo>
                    <a:pt x="477" y="477"/>
                  </a:moveTo>
                  <a:cubicBezTo>
                    <a:pt x="500" y="479"/>
                    <a:pt x="500" y="479"/>
                    <a:pt x="500" y="479"/>
                  </a:cubicBezTo>
                  <a:cubicBezTo>
                    <a:pt x="472" y="587"/>
                    <a:pt x="472" y="587"/>
                    <a:pt x="472" y="587"/>
                  </a:cubicBezTo>
                  <a:cubicBezTo>
                    <a:pt x="451" y="585"/>
                    <a:pt x="451" y="585"/>
                    <a:pt x="451" y="585"/>
                  </a:cubicBezTo>
                  <a:lnTo>
                    <a:pt x="477" y="477"/>
                  </a:lnTo>
                  <a:close/>
                  <a:moveTo>
                    <a:pt x="473" y="596"/>
                  </a:moveTo>
                  <a:cubicBezTo>
                    <a:pt x="473" y="594"/>
                    <a:pt x="473" y="594"/>
                    <a:pt x="473" y="594"/>
                  </a:cubicBezTo>
                  <a:cubicBezTo>
                    <a:pt x="496" y="597"/>
                    <a:pt x="496" y="597"/>
                    <a:pt x="496" y="597"/>
                  </a:cubicBezTo>
                  <a:cubicBezTo>
                    <a:pt x="496" y="598"/>
                    <a:pt x="496" y="598"/>
                    <a:pt x="496" y="598"/>
                  </a:cubicBezTo>
                  <a:cubicBezTo>
                    <a:pt x="487" y="597"/>
                    <a:pt x="480" y="597"/>
                    <a:pt x="473" y="596"/>
                  </a:cubicBezTo>
                  <a:close/>
                  <a:moveTo>
                    <a:pt x="475" y="588"/>
                  </a:moveTo>
                  <a:cubicBezTo>
                    <a:pt x="504" y="479"/>
                    <a:pt x="504" y="479"/>
                    <a:pt x="504" y="479"/>
                  </a:cubicBezTo>
                  <a:cubicBezTo>
                    <a:pt x="527" y="480"/>
                    <a:pt x="527" y="480"/>
                    <a:pt x="527" y="480"/>
                  </a:cubicBezTo>
                  <a:cubicBezTo>
                    <a:pt x="498" y="590"/>
                    <a:pt x="498" y="590"/>
                    <a:pt x="498" y="590"/>
                  </a:cubicBezTo>
                  <a:lnTo>
                    <a:pt x="475" y="588"/>
                  </a:lnTo>
                  <a:close/>
                  <a:moveTo>
                    <a:pt x="531" y="481"/>
                  </a:moveTo>
                  <a:cubicBezTo>
                    <a:pt x="553" y="482"/>
                    <a:pt x="553" y="482"/>
                    <a:pt x="553" y="482"/>
                  </a:cubicBezTo>
                  <a:cubicBezTo>
                    <a:pt x="521" y="593"/>
                    <a:pt x="521" y="593"/>
                    <a:pt x="521" y="593"/>
                  </a:cubicBezTo>
                  <a:cubicBezTo>
                    <a:pt x="501" y="591"/>
                    <a:pt x="501" y="591"/>
                    <a:pt x="501" y="591"/>
                  </a:cubicBezTo>
                  <a:lnTo>
                    <a:pt x="531" y="481"/>
                  </a:lnTo>
                  <a:close/>
                  <a:moveTo>
                    <a:pt x="522" y="601"/>
                  </a:moveTo>
                  <a:cubicBezTo>
                    <a:pt x="523" y="600"/>
                    <a:pt x="523" y="600"/>
                    <a:pt x="523" y="600"/>
                  </a:cubicBezTo>
                  <a:cubicBezTo>
                    <a:pt x="545" y="603"/>
                    <a:pt x="545" y="603"/>
                    <a:pt x="545" y="603"/>
                  </a:cubicBezTo>
                  <a:cubicBezTo>
                    <a:pt x="545" y="604"/>
                    <a:pt x="545" y="604"/>
                    <a:pt x="545" y="604"/>
                  </a:cubicBezTo>
                  <a:cubicBezTo>
                    <a:pt x="537" y="603"/>
                    <a:pt x="530" y="602"/>
                    <a:pt x="522" y="601"/>
                  </a:cubicBezTo>
                  <a:close/>
                  <a:moveTo>
                    <a:pt x="525" y="594"/>
                  </a:moveTo>
                  <a:cubicBezTo>
                    <a:pt x="557" y="482"/>
                    <a:pt x="557" y="482"/>
                    <a:pt x="557" y="482"/>
                  </a:cubicBezTo>
                  <a:cubicBezTo>
                    <a:pt x="581" y="484"/>
                    <a:pt x="581" y="484"/>
                    <a:pt x="581" y="484"/>
                  </a:cubicBezTo>
                  <a:cubicBezTo>
                    <a:pt x="547" y="596"/>
                    <a:pt x="547" y="596"/>
                    <a:pt x="547" y="596"/>
                  </a:cubicBezTo>
                  <a:lnTo>
                    <a:pt x="525" y="594"/>
                  </a:lnTo>
                  <a:close/>
                  <a:moveTo>
                    <a:pt x="584" y="484"/>
                  </a:moveTo>
                  <a:cubicBezTo>
                    <a:pt x="608" y="486"/>
                    <a:pt x="608" y="486"/>
                    <a:pt x="608" y="486"/>
                  </a:cubicBezTo>
                  <a:cubicBezTo>
                    <a:pt x="573" y="599"/>
                    <a:pt x="573" y="599"/>
                    <a:pt x="573" y="599"/>
                  </a:cubicBezTo>
                  <a:cubicBezTo>
                    <a:pt x="550" y="597"/>
                    <a:pt x="550" y="597"/>
                    <a:pt x="550" y="597"/>
                  </a:cubicBezTo>
                  <a:lnTo>
                    <a:pt x="584" y="484"/>
                  </a:lnTo>
                  <a:close/>
                  <a:moveTo>
                    <a:pt x="574" y="608"/>
                  </a:moveTo>
                  <a:cubicBezTo>
                    <a:pt x="575" y="606"/>
                    <a:pt x="575" y="606"/>
                    <a:pt x="575" y="606"/>
                  </a:cubicBezTo>
                  <a:cubicBezTo>
                    <a:pt x="596" y="609"/>
                    <a:pt x="596" y="609"/>
                    <a:pt x="596" y="609"/>
                  </a:cubicBezTo>
                  <a:cubicBezTo>
                    <a:pt x="595" y="610"/>
                    <a:pt x="595" y="610"/>
                    <a:pt x="595" y="610"/>
                  </a:cubicBezTo>
                  <a:cubicBezTo>
                    <a:pt x="588" y="609"/>
                    <a:pt x="581" y="608"/>
                    <a:pt x="574" y="608"/>
                  </a:cubicBezTo>
                  <a:close/>
                  <a:moveTo>
                    <a:pt x="577" y="600"/>
                  </a:moveTo>
                  <a:cubicBezTo>
                    <a:pt x="611" y="486"/>
                    <a:pt x="611" y="486"/>
                    <a:pt x="611" y="486"/>
                  </a:cubicBezTo>
                  <a:cubicBezTo>
                    <a:pt x="634" y="487"/>
                    <a:pt x="634" y="487"/>
                    <a:pt x="634" y="487"/>
                  </a:cubicBezTo>
                  <a:cubicBezTo>
                    <a:pt x="598" y="602"/>
                    <a:pt x="598" y="602"/>
                    <a:pt x="598" y="602"/>
                  </a:cubicBezTo>
                  <a:lnTo>
                    <a:pt x="577" y="600"/>
                  </a:lnTo>
                  <a:close/>
                  <a:moveTo>
                    <a:pt x="638" y="488"/>
                  </a:moveTo>
                  <a:cubicBezTo>
                    <a:pt x="661" y="489"/>
                    <a:pt x="661" y="489"/>
                    <a:pt x="661" y="489"/>
                  </a:cubicBezTo>
                  <a:cubicBezTo>
                    <a:pt x="659" y="497"/>
                    <a:pt x="659" y="497"/>
                    <a:pt x="659" y="497"/>
                  </a:cubicBezTo>
                  <a:cubicBezTo>
                    <a:pt x="632" y="552"/>
                    <a:pt x="611" y="593"/>
                    <a:pt x="606" y="603"/>
                  </a:cubicBezTo>
                  <a:cubicBezTo>
                    <a:pt x="601" y="603"/>
                    <a:pt x="601" y="603"/>
                    <a:pt x="601" y="603"/>
                  </a:cubicBezTo>
                  <a:lnTo>
                    <a:pt x="638" y="488"/>
                  </a:lnTo>
                  <a:close/>
                  <a:moveTo>
                    <a:pt x="624" y="587"/>
                  </a:moveTo>
                  <a:cubicBezTo>
                    <a:pt x="628" y="578"/>
                    <a:pt x="633" y="567"/>
                    <a:pt x="640" y="554"/>
                  </a:cubicBezTo>
                  <a:cubicBezTo>
                    <a:pt x="623" y="605"/>
                    <a:pt x="623" y="605"/>
                    <a:pt x="623" y="605"/>
                  </a:cubicBezTo>
                  <a:cubicBezTo>
                    <a:pt x="615" y="604"/>
                    <a:pt x="615" y="604"/>
                    <a:pt x="615" y="604"/>
                  </a:cubicBezTo>
                  <a:cubicBezTo>
                    <a:pt x="617" y="601"/>
                    <a:pt x="620" y="595"/>
                    <a:pt x="624" y="587"/>
                  </a:cubicBezTo>
                  <a:close/>
                  <a:moveTo>
                    <a:pt x="624" y="613"/>
                  </a:moveTo>
                  <a:cubicBezTo>
                    <a:pt x="624" y="612"/>
                    <a:pt x="624" y="612"/>
                    <a:pt x="624" y="612"/>
                  </a:cubicBezTo>
                  <a:cubicBezTo>
                    <a:pt x="645" y="615"/>
                    <a:pt x="645" y="615"/>
                    <a:pt x="645" y="615"/>
                  </a:cubicBezTo>
                  <a:cubicBezTo>
                    <a:pt x="645" y="616"/>
                    <a:pt x="645" y="616"/>
                    <a:pt x="645" y="616"/>
                  </a:cubicBezTo>
                  <a:cubicBezTo>
                    <a:pt x="638" y="615"/>
                    <a:pt x="631" y="614"/>
                    <a:pt x="624" y="613"/>
                  </a:cubicBezTo>
                  <a:close/>
                  <a:moveTo>
                    <a:pt x="626" y="606"/>
                  </a:moveTo>
                  <a:cubicBezTo>
                    <a:pt x="650" y="533"/>
                    <a:pt x="650" y="533"/>
                    <a:pt x="650" y="533"/>
                  </a:cubicBezTo>
                  <a:cubicBezTo>
                    <a:pt x="657" y="520"/>
                    <a:pt x="664" y="505"/>
                    <a:pt x="671" y="490"/>
                  </a:cubicBezTo>
                  <a:cubicBezTo>
                    <a:pt x="688" y="491"/>
                    <a:pt x="688" y="491"/>
                    <a:pt x="688" y="491"/>
                  </a:cubicBezTo>
                  <a:cubicBezTo>
                    <a:pt x="648" y="608"/>
                    <a:pt x="648" y="608"/>
                    <a:pt x="648" y="608"/>
                  </a:cubicBezTo>
                  <a:lnTo>
                    <a:pt x="626" y="606"/>
                  </a:lnTo>
                  <a:close/>
                  <a:moveTo>
                    <a:pt x="675" y="483"/>
                  </a:moveTo>
                  <a:cubicBezTo>
                    <a:pt x="690" y="452"/>
                    <a:pt x="708" y="416"/>
                    <a:pt x="726" y="380"/>
                  </a:cubicBezTo>
                  <a:cubicBezTo>
                    <a:pt x="690" y="484"/>
                    <a:pt x="690" y="484"/>
                    <a:pt x="690" y="484"/>
                  </a:cubicBezTo>
                  <a:lnTo>
                    <a:pt x="675" y="483"/>
                  </a:lnTo>
                  <a:close/>
                  <a:moveTo>
                    <a:pt x="737" y="357"/>
                  </a:moveTo>
                  <a:cubicBezTo>
                    <a:pt x="741" y="349"/>
                    <a:pt x="744" y="342"/>
                    <a:pt x="748" y="335"/>
                  </a:cubicBezTo>
                  <a:cubicBezTo>
                    <a:pt x="768" y="335"/>
                    <a:pt x="768" y="335"/>
                    <a:pt x="768" y="335"/>
                  </a:cubicBezTo>
                  <a:cubicBezTo>
                    <a:pt x="714" y="486"/>
                    <a:pt x="714" y="486"/>
                    <a:pt x="714" y="486"/>
                  </a:cubicBezTo>
                  <a:cubicBezTo>
                    <a:pt x="693" y="485"/>
                    <a:pt x="693" y="485"/>
                    <a:pt x="693" y="485"/>
                  </a:cubicBezTo>
                  <a:lnTo>
                    <a:pt x="737" y="357"/>
                  </a:lnTo>
                  <a:close/>
                  <a:moveTo>
                    <a:pt x="751" y="328"/>
                  </a:moveTo>
                  <a:cubicBezTo>
                    <a:pt x="757" y="317"/>
                    <a:pt x="762" y="306"/>
                    <a:pt x="767" y="295"/>
                  </a:cubicBezTo>
                  <a:cubicBezTo>
                    <a:pt x="784" y="262"/>
                    <a:pt x="800" y="229"/>
                    <a:pt x="814" y="200"/>
                  </a:cubicBezTo>
                  <a:cubicBezTo>
                    <a:pt x="816" y="200"/>
                    <a:pt x="816" y="200"/>
                    <a:pt x="816" y="200"/>
                  </a:cubicBezTo>
                  <a:cubicBezTo>
                    <a:pt x="770" y="328"/>
                    <a:pt x="770" y="328"/>
                    <a:pt x="770" y="328"/>
                  </a:cubicBezTo>
                  <a:lnTo>
                    <a:pt x="751" y="328"/>
                  </a:lnTo>
                  <a:close/>
                  <a:moveTo>
                    <a:pt x="817" y="194"/>
                  </a:moveTo>
                  <a:cubicBezTo>
                    <a:pt x="818" y="192"/>
                    <a:pt x="819" y="190"/>
                    <a:pt x="820" y="188"/>
                  </a:cubicBezTo>
                  <a:cubicBezTo>
                    <a:pt x="818" y="194"/>
                    <a:pt x="818" y="194"/>
                    <a:pt x="818" y="194"/>
                  </a:cubicBezTo>
                  <a:lnTo>
                    <a:pt x="817" y="194"/>
                  </a:lnTo>
                  <a:close/>
                  <a:moveTo>
                    <a:pt x="814" y="152"/>
                  </a:moveTo>
                  <a:cubicBezTo>
                    <a:pt x="814" y="151"/>
                    <a:pt x="814" y="151"/>
                    <a:pt x="814" y="151"/>
                  </a:cubicBezTo>
                  <a:cubicBezTo>
                    <a:pt x="830" y="149"/>
                    <a:pt x="830" y="149"/>
                    <a:pt x="830" y="149"/>
                  </a:cubicBezTo>
                  <a:cubicBezTo>
                    <a:pt x="823" y="163"/>
                    <a:pt x="816" y="178"/>
                    <a:pt x="808" y="194"/>
                  </a:cubicBezTo>
                  <a:cubicBezTo>
                    <a:pt x="792" y="196"/>
                    <a:pt x="792" y="196"/>
                    <a:pt x="792" y="196"/>
                  </a:cubicBezTo>
                  <a:cubicBezTo>
                    <a:pt x="807" y="153"/>
                    <a:pt x="807" y="153"/>
                    <a:pt x="807" y="153"/>
                  </a:cubicBezTo>
                  <a:lnTo>
                    <a:pt x="814" y="152"/>
                  </a:lnTo>
                  <a:close/>
                  <a:moveTo>
                    <a:pt x="804" y="201"/>
                  </a:moveTo>
                  <a:cubicBezTo>
                    <a:pt x="790" y="230"/>
                    <a:pt x="774" y="263"/>
                    <a:pt x="758" y="296"/>
                  </a:cubicBezTo>
                  <a:cubicBezTo>
                    <a:pt x="790" y="202"/>
                    <a:pt x="790" y="202"/>
                    <a:pt x="790" y="202"/>
                  </a:cubicBezTo>
                  <a:lnTo>
                    <a:pt x="804" y="201"/>
                  </a:lnTo>
                  <a:close/>
                  <a:moveTo>
                    <a:pt x="747" y="319"/>
                  </a:moveTo>
                  <a:cubicBezTo>
                    <a:pt x="745" y="322"/>
                    <a:pt x="743" y="325"/>
                    <a:pt x="742" y="328"/>
                  </a:cubicBezTo>
                  <a:cubicBezTo>
                    <a:pt x="732" y="328"/>
                    <a:pt x="732" y="328"/>
                    <a:pt x="732" y="328"/>
                  </a:cubicBezTo>
                  <a:cubicBezTo>
                    <a:pt x="732" y="327"/>
                    <a:pt x="732" y="327"/>
                    <a:pt x="732" y="327"/>
                  </a:cubicBezTo>
                  <a:cubicBezTo>
                    <a:pt x="719" y="326"/>
                    <a:pt x="719" y="326"/>
                    <a:pt x="719" y="326"/>
                  </a:cubicBezTo>
                  <a:cubicBezTo>
                    <a:pt x="759" y="205"/>
                    <a:pt x="759" y="205"/>
                    <a:pt x="759" y="205"/>
                  </a:cubicBezTo>
                  <a:cubicBezTo>
                    <a:pt x="786" y="203"/>
                    <a:pt x="786" y="203"/>
                    <a:pt x="786" y="203"/>
                  </a:cubicBezTo>
                  <a:lnTo>
                    <a:pt x="747" y="319"/>
                  </a:lnTo>
                  <a:close/>
                  <a:moveTo>
                    <a:pt x="755" y="205"/>
                  </a:moveTo>
                  <a:cubicBezTo>
                    <a:pt x="715" y="326"/>
                    <a:pt x="715" y="326"/>
                    <a:pt x="715" y="326"/>
                  </a:cubicBezTo>
                  <a:cubicBezTo>
                    <a:pt x="689" y="326"/>
                    <a:pt x="689" y="326"/>
                    <a:pt x="689" y="326"/>
                  </a:cubicBezTo>
                  <a:cubicBezTo>
                    <a:pt x="726" y="207"/>
                    <a:pt x="726" y="207"/>
                    <a:pt x="726" y="207"/>
                  </a:cubicBezTo>
                  <a:lnTo>
                    <a:pt x="755" y="205"/>
                  </a:lnTo>
                  <a:close/>
                  <a:moveTo>
                    <a:pt x="685" y="326"/>
                  </a:moveTo>
                  <a:cubicBezTo>
                    <a:pt x="660" y="326"/>
                    <a:pt x="660" y="326"/>
                    <a:pt x="660" y="326"/>
                  </a:cubicBezTo>
                  <a:cubicBezTo>
                    <a:pt x="695" y="210"/>
                    <a:pt x="695" y="210"/>
                    <a:pt x="695" y="210"/>
                  </a:cubicBezTo>
                  <a:cubicBezTo>
                    <a:pt x="723" y="208"/>
                    <a:pt x="723" y="208"/>
                    <a:pt x="723" y="208"/>
                  </a:cubicBezTo>
                  <a:lnTo>
                    <a:pt x="685" y="326"/>
                  </a:lnTo>
                  <a:close/>
                  <a:moveTo>
                    <a:pt x="691" y="210"/>
                  </a:moveTo>
                  <a:cubicBezTo>
                    <a:pt x="656" y="326"/>
                    <a:pt x="656" y="326"/>
                    <a:pt x="656" y="326"/>
                  </a:cubicBezTo>
                  <a:cubicBezTo>
                    <a:pt x="631" y="326"/>
                    <a:pt x="631" y="326"/>
                    <a:pt x="631" y="326"/>
                  </a:cubicBezTo>
                  <a:cubicBezTo>
                    <a:pt x="665" y="212"/>
                    <a:pt x="665" y="212"/>
                    <a:pt x="665" y="212"/>
                  </a:cubicBezTo>
                  <a:lnTo>
                    <a:pt x="691" y="210"/>
                  </a:lnTo>
                  <a:close/>
                  <a:moveTo>
                    <a:pt x="628" y="326"/>
                  </a:moveTo>
                  <a:cubicBezTo>
                    <a:pt x="601" y="326"/>
                    <a:pt x="601" y="326"/>
                    <a:pt x="601" y="326"/>
                  </a:cubicBezTo>
                  <a:cubicBezTo>
                    <a:pt x="633" y="214"/>
                    <a:pt x="633" y="214"/>
                    <a:pt x="633" y="214"/>
                  </a:cubicBezTo>
                  <a:cubicBezTo>
                    <a:pt x="662" y="212"/>
                    <a:pt x="662" y="212"/>
                    <a:pt x="662" y="212"/>
                  </a:cubicBezTo>
                  <a:lnTo>
                    <a:pt x="628" y="326"/>
                  </a:lnTo>
                  <a:close/>
                  <a:moveTo>
                    <a:pt x="630" y="215"/>
                  </a:moveTo>
                  <a:cubicBezTo>
                    <a:pt x="598" y="326"/>
                    <a:pt x="598" y="326"/>
                    <a:pt x="598" y="326"/>
                  </a:cubicBezTo>
                  <a:cubicBezTo>
                    <a:pt x="572" y="326"/>
                    <a:pt x="572" y="326"/>
                    <a:pt x="572" y="326"/>
                  </a:cubicBezTo>
                  <a:cubicBezTo>
                    <a:pt x="602" y="217"/>
                    <a:pt x="602" y="217"/>
                    <a:pt x="602" y="217"/>
                  </a:cubicBezTo>
                  <a:lnTo>
                    <a:pt x="630" y="215"/>
                  </a:lnTo>
                  <a:close/>
                  <a:moveTo>
                    <a:pt x="569" y="326"/>
                  </a:moveTo>
                  <a:cubicBezTo>
                    <a:pt x="544" y="326"/>
                    <a:pt x="544" y="326"/>
                    <a:pt x="544" y="326"/>
                  </a:cubicBezTo>
                  <a:cubicBezTo>
                    <a:pt x="573" y="219"/>
                    <a:pt x="573" y="219"/>
                    <a:pt x="573" y="219"/>
                  </a:cubicBezTo>
                  <a:cubicBezTo>
                    <a:pt x="598" y="217"/>
                    <a:pt x="598" y="217"/>
                    <a:pt x="598" y="217"/>
                  </a:cubicBezTo>
                  <a:lnTo>
                    <a:pt x="569" y="326"/>
                  </a:lnTo>
                  <a:close/>
                  <a:moveTo>
                    <a:pt x="569" y="219"/>
                  </a:moveTo>
                  <a:cubicBezTo>
                    <a:pt x="541" y="326"/>
                    <a:pt x="541" y="326"/>
                    <a:pt x="541" y="326"/>
                  </a:cubicBezTo>
                  <a:cubicBezTo>
                    <a:pt x="515" y="326"/>
                    <a:pt x="515" y="326"/>
                    <a:pt x="515" y="326"/>
                  </a:cubicBezTo>
                  <a:cubicBezTo>
                    <a:pt x="541" y="222"/>
                    <a:pt x="541" y="222"/>
                    <a:pt x="541" y="222"/>
                  </a:cubicBezTo>
                  <a:lnTo>
                    <a:pt x="569" y="219"/>
                  </a:lnTo>
                  <a:close/>
                  <a:moveTo>
                    <a:pt x="512" y="326"/>
                  </a:moveTo>
                  <a:cubicBezTo>
                    <a:pt x="487" y="325"/>
                    <a:pt x="487" y="325"/>
                    <a:pt x="487" y="325"/>
                  </a:cubicBezTo>
                  <a:cubicBezTo>
                    <a:pt x="511" y="224"/>
                    <a:pt x="511" y="224"/>
                    <a:pt x="511" y="224"/>
                  </a:cubicBezTo>
                  <a:cubicBezTo>
                    <a:pt x="537" y="222"/>
                    <a:pt x="537" y="222"/>
                    <a:pt x="537" y="222"/>
                  </a:cubicBezTo>
                  <a:lnTo>
                    <a:pt x="512" y="326"/>
                  </a:lnTo>
                  <a:close/>
                  <a:moveTo>
                    <a:pt x="508" y="224"/>
                  </a:moveTo>
                  <a:cubicBezTo>
                    <a:pt x="484" y="325"/>
                    <a:pt x="484" y="325"/>
                    <a:pt x="484" y="325"/>
                  </a:cubicBezTo>
                  <a:cubicBezTo>
                    <a:pt x="459" y="325"/>
                    <a:pt x="459" y="325"/>
                    <a:pt x="459" y="325"/>
                  </a:cubicBezTo>
                  <a:cubicBezTo>
                    <a:pt x="481" y="226"/>
                    <a:pt x="481" y="226"/>
                    <a:pt x="481" y="226"/>
                  </a:cubicBezTo>
                  <a:lnTo>
                    <a:pt x="508" y="224"/>
                  </a:lnTo>
                  <a:close/>
                  <a:moveTo>
                    <a:pt x="455" y="325"/>
                  </a:moveTo>
                  <a:cubicBezTo>
                    <a:pt x="429" y="325"/>
                    <a:pt x="429" y="325"/>
                    <a:pt x="429" y="325"/>
                  </a:cubicBezTo>
                  <a:cubicBezTo>
                    <a:pt x="450" y="229"/>
                    <a:pt x="450" y="229"/>
                    <a:pt x="450" y="229"/>
                  </a:cubicBezTo>
                  <a:cubicBezTo>
                    <a:pt x="478" y="226"/>
                    <a:pt x="478" y="226"/>
                    <a:pt x="478" y="226"/>
                  </a:cubicBezTo>
                  <a:lnTo>
                    <a:pt x="455" y="325"/>
                  </a:lnTo>
                  <a:close/>
                  <a:moveTo>
                    <a:pt x="446" y="229"/>
                  </a:moveTo>
                  <a:cubicBezTo>
                    <a:pt x="426" y="325"/>
                    <a:pt x="426" y="325"/>
                    <a:pt x="426" y="325"/>
                  </a:cubicBezTo>
                  <a:cubicBezTo>
                    <a:pt x="400" y="325"/>
                    <a:pt x="400" y="325"/>
                    <a:pt x="400" y="325"/>
                  </a:cubicBezTo>
                  <a:cubicBezTo>
                    <a:pt x="419" y="231"/>
                    <a:pt x="419" y="231"/>
                    <a:pt x="419" y="231"/>
                  </a:cubicBezTo>
                  <a:lnTo>
                    <a:pt x="446" y="229"/>
                  </a:lnTo>
                  <a:close/>
                  <a:moveTo>
                    <a:pt x="397" y="325"/>
                  </a:moveTo>
                  <a:cubicBezTo>
                    <a:pt x="372" y="325"/>
                    <a:pt x="372" y="325"/>
                    <a:pt x="372" y="325"/>
                  </a:cubicBezTo>
                  <a:cubicBezTo>
                    <a:pt x="389" y="233"/>
                    <a:pt x="389" y="233"/>
                    <a:pt x="389" y="233"/>
                  </a:cubicBezTo>
                  <a:cubicBezTo>
                    <a:pt x="415" y="231"/>
                    <a:pt x="415" y="231"/>
                    <a:pt x="415" y="231"/>
                  </a:cubicBezTo>
                  <a:lnTo>
                    <a:pt x="397" y="325"/>
                  </a:lnTo>
                  <a:close/>
                  <a:moveTo>
                    <a:pt x="386" y="233"/>
                  </a:moveTo>
                  <a:cubicBezTo>
                    <a:pt x="368" y="325"/>
                    <a:pt x="368" y="325"/>
                    <a:pt x="368" y="325"/>
                  </a:cubicBezTo>
                  <a:cubicBezTo>
                    <a:pt x="342" y="325"/>
                    <a:pt x="342" y="325"/>
                    <a:pt x="342" y="325"/>
                  </a:cubicBezTo>
                  <a:cubicBezTo>
                    <a:pt x="358" y="236"/>
                    <a:pt x="358" y="236"/>
                    <a:pt x="358" y="236"/>
                  </a:cubicBezTo>
                  <a:lnTo>
                    <a:pt x="386" y="233"/>
                  </a:lnTo>
                  <a:close/>
                  <a:moveTo>
                    <a:pt x="339" y="325"/>
                  </a:moveTo>
                  <a:cubicBezTo>
                    <a:pt x="314" y="325"/>
                    <a:pt x="314" y="325"/>
                    <a:pt x="314" y="325"/>
                  </a:cubicBezTo>
                  <a:cubicBezTo>
                    <a:pt x="328" y="238"/>
                    <a:pt x="328" y="238"/>
                    <a:pt x="328" y="238"/>
                  </a:cubicBezTo>
                  <a:cubicBezTo>
                    <a:pt x="354" y="236"/>
                    <a:pt x="354" y="236"/>
                    <a:pt x="354" y="236"/>
                  </a:cubicBezTo>
                  <a:lnTo>
                    <a:pt x="339" y="325"/>
                  </a:lnTo>
                  <a:close/>
                  <a:moveTo>
                    <a:pt x="325" y="238"/>
                  </a:moveTo>
                  <a:cubicBezTo>
                    <a:pt x="311" y="325"/>
                    <a:pt x="311" y="325"/>
                    <a:pt x="311" y="325"/>
                  </a:cubicBezTo>
                  <a:cubicBezTo>
                    <a:pt x="285" y="325"/>
                    <a:pt x="285" y="325"/>
                    <a:pt x="285" y="325"/>
                  </a:cubicBezTo>
                  <a:cubicBezTo>
                    <a:pt x="297" y="240"/>
                    <a:pt x="297" y="240"/>
                    <a:pt x="297" y="240"/>
                  </a:cubicBezTo>
                  <a:lnTo>
                    <a:pt x="325" y="238"/>
                  </a:lnTo>
                  <a:close/>
                  <a:moveTo>
                    <a:pt x="282" y="325"/>
                  </a:moveTo>
                  <a:cubicBezTo>
                    <a:pt x="255" y="324"/>
                    <a:pt x="255" y="324"/>
                    <a:pt x="255" y="324"/>
                  </a:cubicBezTo>
                  <a:cubicBezTo>
                    <a:pt x="266" y="243"/>
                    <a:pt x="266" y="243"/>
                    <a:pt x="266" y="243"/>
                  </a:cubicBezTo>
                  <a:cubicBezTo>
                    <a:pt x="294" y="241"/>
                    <a:pt x="294" y="241"/>
                    <a:pt x="294" y="241"/>
                  </a:cubicBezTo>
                  <a:lnTo>
                    <a:pt x="282" y="325"/>
                  </a:lnTo>
                  <a:close/>
                  <a:moveTo>
                    <a:pt x="262" y="243"/>
                  </a:moveTo>
                  <a:cubicBezTo>
                    <a:pt x="252" y="324"/>
                    <a:pt x="252" y="324"/>
                    <a:pt x="252" y="324"/>
                  </a:cubicBezTo>
                  <a:cubicBezTo>
                    <a:pt x="228" y="324"/>
                    <a:pt x="228" y="324"/>
                    <a:pt x="228" y="324"/>
                  </a:cubicBezTo>
                  <a:cubicBezTo>
                    <a:pt x="237" y="245"/>
                    <a:pt x="237" y="245"/>
                    <a:pt x="237" y="245"/>
                  </a:cubicBezTo>
                  <a:lnTo>
                    <a:pt x="262" y="243"/>
                  </a:lnTo>
                  <a:close/>
                  <a:moveTo>
                    <a:pt x="224" y="324"/>
                  </a:moveTo>
                  <a:cubicBezTo>
                    <a:pt x="199" y="324"/>
                    <a:pt x="199" y="324"/>
                    <a:pt x="199" y="324"/>
                  </a:cubicBezTo>
                  <a:cubicBezTo>
                    <a:pt x="206" y="247"/>
                    <a:pt x="206" y="247"/>
                    <a:pt x="206" y="247"/>
                  </a:cubicBezTo>
                  <a:cubicBezTo>
                    <a:pt x="234" y="245"/>
                    <a:pt x="234" y="245"/>
                    <a:pt x="234" y="245"/>
                  </a:cubicBezTo>
                  <a:lnTo>
                    <a:pt x="224" y="324"/>
                  </a:lnTo>
                  <a:close/>
                  <a:moveTo>
                    <a:pt x="203" y="248"/>
                  </a:moveTo>
                  <a:cubicBezTo>
                    <a:pt x="195" y="324"/>
                    <a:pt x="195" y="324"/>
                    <a:pt x="195" y="324"/>
                  </a:cubicBezTo>
                  <a:cubicBezTo>
                    <a:pt x="170" y="324"/>
                    <a:pt x="170" y="324"/>
                    <a:pt x="170" y="324"/>
                  </a:cubicBezTo>
                  <a:cubicBezTo>
                    <a:pt x="176" y="250"/>
                    <a:pt x="176" y="250"/>
                    <a:pt x="176" y="250"/>
                  </a:cubicBezTo>
                  <a:lnTo>
                    <a:pt x="203" y="248"/>
                  </a:lnTo>
                  <a:close/>
                  <a:moveTo>
                    <a:pt x="167" y="324"/>
                  </a:moveTo>
                  <a:cubicBezTo>
                    <a:pt x="164" y="324"/>
                    <a:pt x="164" y="324"/>
                    <a:pt x="164" y="324"/>
                  </a:cubicBezTo>
                  <a:cubicBezTo>
                    <a:pt x="164" y="327"/>
                    <a:pt x="164" y="327"/>
                    <a:pt x="164" y="327"/>
                  </a:cubicBezTo>
                  <a:cubicBezTo>
                    <a:pt x="141" y="327"/>
                    <a:pt x="141" y="327"/>
                    <a:pt x="141" y="327"/>
                  </a:cubicBezTo>
                  <a:cubicBezTo>
                    <a:pt x="146" y="252"/>
                    <a:pt x="146" y="252"/>
                    <a:pt x="146" y="252"/>
                  </a:cubicBezTo>
                  <a:cubicBezTo>
                    <a:pt x="173" y="250"/>
                    <a:pt x="173" y="250"/>
                    <a:pt x="173" y="250"/>
                  </a:cubicBezTo>
                  <a:lnTo>
                    <a:pt x="167" y="324"/>
                  </a:lnTo>
                  <a:close/>
                  <a:moveTo>
                    <a:pt x="145" y="212"/>
                  </a:moveTo>
                  <a:cubicBezTo>
                    <a:pt x="143" y="246"/>
                    <a:pt x="143" y="246"/>
                    <a:pt x="143" y="246"/>
                  </a:cubicBezTo>
                  <a:cubicBezTo>
                    <a:pt x="116" y="248"/>
                    <a:pt x="116" y="248"/>
                    <a:pt x="116" y="248"/>
                  </a:cubicBezTo>
                  <a:cubicBezTo>
                    <a:pt x="118" y="214"/>
                    <a:pt x="118" y="214"/>
                    <a:pt x="118" y="214"/>
                  </a:cubicBezTo>
                  <a:lnTo>
                    <a:pt x="145" y="212"/>
                  </a:lnTo>
                  <a:close/>
                  <a:moveTo>
                    <a:pt x="143" y="252"/>
                  </a:moveTo>
                  <a:cubicBezTo>
                    <a:pt x="138" y="327"/>
                    <a:pt x="138" y="327"/>
                    <a:pt x="138" y="327"/>
                  </a:cubicBezTo>
                  <a:cubicBezTo>
                    <a:pt x="113" y="326"/>
                    <a:pt x="113" y="326"/>
                    <a:pt x="113" y="326"/>
                  </a:cubicBezTo>
                  <a:cubicBezTo>
                    <a:pt x="116" y="254"/>
                    <a:pt x="116" y="254"/>
                    <a:pt x="116" y="254"/>
                  </a:cubicBezTo>
                  <a:lnTo>
                    <a:pt x="143" y="252"/>
                  </a:lnTo>
                  <a:close/>
                  <a:moveTo>
                    <a:pt x="109" y="326"/>
                  </a:moveTo>
                  <a:cubicBezTo>
                    <a:pt x="85" y="326"/>
                    <a:pt x="85" y="326"/>
                    <a:pt x="85" y="326"/>
                  </a:cubicBezTo>
                  <a:cubicBezTo>
                    <a:pt x="87" y="256"/>
                    <a:pt x="87" y="256"/>
                    <a:pt x="87" y="256"/>
                  </a:cubicBezTo>
                  <a:cubicBezTo>
                    <a:pt x="113" y="254"/>
                    <a:pt x="113" y="254"/>
                    <a:pt x="113" y="254"/>
                  </a:cubicBezTo>
                  <a:lnTo>
                    <a:pt x="109" y="326"/>
                  </a:lnTo>
                  <a:close/>
                  <a:moveTo>
                    <a:pt x="109" y="333"/>
                  </a:moveTo>
                  <a:cubicBezTo>
                    <a:pt x="103" y="446"/>
                    <a:pt x="103" y="446"/>
                    <a:pt x="103" y="446"/>
                  </a:cubicBezTo>
                  <a:cubicBezTo>
                    <a:pt x="81" y="444"/>
                    <a:pt x="81" y="444"/>
                    <a:pt x="81" y="444"/>
                  </a:cubicBezTo>
                  <a:cubicBezTo>
                    <a:pt x="85" y="333"/>
                    <a:pt x="85" y="333"/>
                    <a:pt x="85" y="333"/>
                  </a:cubicBezTo>
                  <a:lnTo>
                    <a:pt x="109" y="333"/>
                  </a:lnTo>
                  <a:close/>
                  <a:moveTo>
                    <a:pt x="82" y="326"/>
                  </a:moveTo>
                  <a:cubicBezTo>
                    <a:pt x="53" y="326"/>
                    <a:pt x="53" y="326"/>
                    <a:pt x="53" y="326"/>
                  </a:cubicBezTo>
                  <a:cubicBezTo>
                    <a:pt x="53" y="259"/>
                    <a:pt x="53" y="259"/>
                    <a:pt x="53" y="259"/>
                  </a:cubicBezTo>
                  <a:cubicBezTo>
                    <a:pt x="84" y="257"/>
                    <a:pt x="84" y="257"/>
                    <a:pt x="84" y="257"/>
                  </a:cubicBezTo>
                  <a:lnTo>
                    <a:pt x="82" y="326"/>
                  </a:lnTo>
                  <a:close/>
                  <a:moveTo>
                    <a:pt x="54" y="443"/>
                  </a:moveTo>
                  <a:cubicBezTo>
                    <a:pt x="53" y="333"/>
                    <a:pt x="53" y="333"/>
                    <a:pt x="53" y="333"/>
                  </a:cubicBezTo>
                  <a:cubicBezTo>
                    <a:pt x="82" y="333"/>
                    <a:pt x="82" y="333"/>
                    <a:pt x="82" y="333"/>
                  </a:cubicBezTo>
                  <a:cubicBezTo>
                    <a:pt x="78" y="444"/>
                    <a:pt x="78" y="444"/>
                    <a:pt x="78" y="444"/>
                  </a:cubicBezTo>
                  <a:lnTo>
                    <a:pt x="54" y="443"/>
                  </a:lnTo>
                  <a:close/>
                  <a:moveTo>
                    <a:pt x="78" y="451"/>
                  </a:moveTo>
                  <a:cubicBezTo>
                    <a:pt x="75" y="540"/>
                    <a:pt x="75" y="540"/>
                    <a:pt x="75" y="540"/>
                  </a:cubicBezTo>
                  <a:cubicBezTo>
                    <a:pt x="55" y="537"/>
                    <a:pt x="55" y="537"/>
                    <a:pt x="55" y="537"/>
                  </a:cubicBezTo>
                  <a:cubicBezTo>
                    <a:pt x="54" y="449"/>
                    <a:pt x="54" y="449"/>
                    <a:pt x="54" y="449"/>
                  </a:cubicBezTo>
                  <a:lnTo>
                    <a:pt x="78" y="451"/>
                  </a:lnTo>
                  <a:close/>
                  <a:moveTo>
                    <a:pt x="81" y="451"/>
                  </a:moveTo>
                  <a:cubicBezTo>
                    <a:pt x="103" y="452"/>
                    <a:pt x="103" y="452"/>
                    <a:pt x="103" y="452"/>
                  </a:cubicBezTo>
                  <a:cubicBezTo>
                    <a:pt x="99" y="542"/>
                    <a:pt x="99" y="542"/>
                    <a:pt x="99" y="542"/>
                  </a:cubicBezTo>
                  <a:cubicBezTo>
                    <a:pt x="78" y="540"/>
                    <a:pt x="78" y="540"/>
                    <a:pt x="78" y="540"/>
                  </a:cubicBezTo>
                  <a:lnTo>
                    <a:pt x="81" y="451"/>
                  </a:lnTo>
                  <a:close/>
                  <a:moveTo>
                    <a:pt x="106" y="453"/>
                  </a:moveTo>
                  <a:cubicBezTo>
                    <a:pt x="130" y="454"/>
                    <a:pt x="130" y="454"/>
                    <a:pt x="130" y="454"/>
                  </a:cubicBezTo>
                  <a:cubicBezTo>
                    <a:pt x="124" y="546"/>
                    <a:pt x="124" y="546"/>
                    <a:pt x="124" y="546"/>
                  </a:cubicBezTo>
                  <a:cubicBezTo>
                    <a:pt x="102" y="543"/>
                    <a:pt x="102" y="543"/>
                    <a:pt x="102" y="543"/>
                  </a:cubicBezTo>
                  <a:lnTo>
                    <a:pt x="106" y="453"/>
                  </a:lnTo>
                  <a:close/>
                  <a:moveTo>
                    <a:pt x="133" y="454"/>
                  </a:moveTo>
                  <a:cubicBezTo>
                    <a:pt x="156" y="456"/>
                    <a:pt x="156" y="456"/>
                    <a:pt x="156" y="456"/>
                  </a:cubicBezTo>
                  <a:cubicBezTo>
                    <a:pt x="149" y="548"/>
                    <a:pt x="149" y="548"/>
                    <a:pt x="149" y="548"/>
                  </a:cubicBezTo>
                  <a:cubicBezTo>
                    <a:pt x="128" y="546"/>
                    <a:pt x="128" y="546"/>
                    <a:pt x="128" y="546"/>
                  </a:cubicBezTo>
                  <a:lnTo>
                    <a:pt x="133" y="454"/>
                  </a:lnTo>
                  <a:close/>
                  <a:moveTo>
                    <a:pt x="160" y="456"/>
                  </a:moveTo>
                  <a:cubicBezTo>
                    <a:pt x="182" y="458"/>
                    <a:pt x="182" y="458"/>
                    <a:pt x="182" y="458"/>
                  </a:cubicBezTo>
                  <a:cubicBezTo>
                    <a:pt x="173" y="551"/>
                    <a:pt x="173" y="551"/>
                    <a:pt x="173" y="551"/>
                  </a:cubicBezTo>
                  <a:cubicBezTo>
                    <a:pt x="152" y="549"/>
                    <a:pt x="152" y="549"/>
                    <a:pt x="152" y="549"/>
                  </a:cubicBezTo>
                  <a:lnTo>
                    <a:pt x="160" y="456"/>
                  </a:lnTo>
                  <a:close/>
                  <a:moveTo>
                    <a:pt x="212" y="460"/>
                  </a:moveTo>
                  <a:cubicBezTo>
                    <a:pt x="235" y="461"/>
                    <a:pt x="235" y="461"/>
                    <a:pt x="235" y="461"/>
                  </a:cubicBezTo>
                  <a:cubicBezTo>
                    <a:pt x="222" y="557"/>
                    <a:pt x="222" y="557"/>
                    <a:pt x="222" y="557"/>
                  </a:cubicBezTo>
                  <a:cubicBezTo>
                    <a:pt x="201" y="555"/>
                    <a:pt x="201" y="555"/>
                    <a:pt x="201" y="555"/>
                  </a:cubicBezTo>
                  <a:lnTo>
                    <a:pt x="212" y="460"/>
                  </a:lnTo>
                  <a:close/>
                  <a:moveTo>
                    <a:pt x="238" y="461"/>
                  </a:moveTo>
                  <a:cubicBezTo>
                    <a:pt x="262" y="463"/>
                    <a:pt x="262" y="463"/>
                    <a:pt x="262" y="463"/>
                  </a:cubicBezTo>
                  <a:cubicBezTo>
                    <a:pt x="248" y="560"/>
                    <a:pt x="248" y="560"/>
                    <a:pt x="248" y="560"/>
                  </a:cubicBezTo>
                  <a:cubicBezTo>
                    <a:pt x="226" y="558"/>
                    <a:pt x="226" y="558"/>
                    <a:pt x="226" y="558"/>
                  </a:cubicBezTo>
                  <a:lnTo>
                    <a:pt x="238" y="461"/>
                  </a:lnTo>
                  <a:close/>
                  <a:moveTo>
                    <a:pt x="265" y="463"/>
                  </a:moveTo>
                  <a:cubicBezTo>
                    <a:pt x="289" y="465"/>
                    <a:pt x="289" y="465"/>
                    <a:pt x="289" y="465"/>
                  </a:cubicBezTo>
                  <a:cubicBezTo>
                    <a:pt x="274" y="563"/>
                    <a:pt x="274" y="563"/>
                    <a:pt x="274" y="563"/>
                  </a:cubicBezTo>
                  <a:cubicBezTo>
                    <a:pt x="251" y="561"/>
                    <a:pt x="251" y="561"/>
                    <a:pt x="251" y="561"/>
                  </a:cubicBezTo>
                  <a:lnTo>
                    <a:pt x="265" y="463"/>
                  </a:lnTo>
                  <a:close/>
                  <a:moveTo>
                    <a:pt x="292" y="465"/>
                  </a:moveTo>
                  <a:cubicBezTo>
                    <a:pt x="314" y="466"/>
                    <a:pt x="314" y="466"/>
                    <a:pt x="314" y="466"/>
                  </a:cubicBezTo>
                  <a:cubicBezTo>
                    <a:pt x="297" y="566"/>
                    <a:pt x="297" y="566"/>
                    <a:pt x="297" y="566"/>
                  </a:cubicBezTo>
                  <a:cubicBezTo>
                    <a:pt x="277" y="564"/>
                    <a:pt x="277" y="564"/>
                    <a:pt x="277" y="564"/>
                  </a:cubicBezTo>
                  <a:lnTo>
                    <a:pt x="292" y="465"/>
                  </a:lnTo>
                  <a:close/>
                  <a:moveTo>
                    <a:pt x="318" y="467"/>
                  </a:moveTo>
                  <a:cubicBezTo>
                    <a:pt x="342" y="468"/>
                    <a:pt x="342" y="468"/>
                    <a:pt x="342" y="468"/>
                  </a:cubicBezTo>
                  <a:cubicBezTo>
                    <a:pt x="323" y="569"/>
                    <a:pt x="323" y="569"/>
                    <a:pt x="323" y="569"/>
                  </a:cubicBezTo>
                  <a:cubicBezTo>
                    <a:pt x="300" y="567"/>
                    <a:pt x="300" y="567"/>
                    <a:pt x="300" y="567"/>
                  </a:cubicBezTo>
                  <a:lnTo>
                    <a:pt x="318" y="467"/>
                  </a:lnTo>
                  <a:close/>
                  <a:moveTo>
                    <a:pt x="345" y="468"/>
                  </a:moveTo>
                  <a:cubicBezTo>
                    <a:pt x="368" y="470"/>
                    <a:pt x="368" y="470"/>
                    <a:pt x="368" y="470"/>
                  </a:cubicBezTo>
                  <a:cubicBezTo>
                    <a:pt x="348" y="572"/>
                    <a:pt x="348" y="572"/>
                    <a:pt x="348" y="572"/>
                  </a:cubicBezTo>
                  <a:cubicBezTo>
                    <a:pt x="326" y="570"/>
                    <a:pt x="326" y="570"/>
                    <a:pt x="326" y="570"/>
                  </a:cubicBezTo>
                  <a:lnTo>
                    <a:pt x="345" y="468"/>
                  </a:lnTo>
                  <a:close/>
                  <a:moveTo>
                    <a:pt x="372" y="470"/>
                  </a:moveTo>
                  <a:cubicBezTo>
                    <a:pt x="395" y="472"/>
                    <a:pt x="395" y="472"/>
                    <a:pt x="395" y="472"/>
                  </a:cubicBezTo>
                  <a:cubicBezTo>
                    <a:pt x="373" y="575"/>
                    <a:pt x="373" y="575"/>
                    <a:pt x="373" y="575"/>
                  </a:cubicBezTo>
                  <a:cubicBezTo>
                    <a:pt x="351" y="573"/>
                    <a:pt x="351" y="573"/>
                    <a:pt x="351" y="573"/>
                  </a:cubicBezTo>
                  <a:lnTo>
                    <a:pt x="372" y="470"/>
                  </a:lnTo>
                  <a:close/>
                  <a:moveTo>
                    <a:pt x="398" y="472"/>
                  </a:moveTo>
                  <a:cubicBezTo>
                    <a:pt x="422" y="473"/>
                    <a:pt x="422" y="473"/>
                    <a:pt x="422" y="473"/>
                  </a:cubicBezTo>
                  <a:cubicBezTo>
                    <a:pt x="398" y="578"/>
                    <a:pt x="398" y="578"/>
                    <a:pt x="398" y="578"/>
                  </a:cubicBezTo>
                  <a:cubicBezTo>
                    <a:pt x="376" y="576"/>
                    <a:pt x="376" y="576"/>
                    <a:pt x="376" y="576"/>
                  </a:cubicBezTo>
                  <a:lnTo>
                    <a:pt x="398" y="472"/>
                  </a:lnTo>
                  <a:close/>
                  <a:moveTo>
                    <a:pt x="425" y="474"/>
                  </a:moveTo>
                  <a:cubicBezTo>
                    <a:pt x="449" y="475"/>
                    <a:pt x="449" y="475"/>
                    <a:pt x="449" y="475"/>
                  </a:cubicBezTo>
                  <a:cubicBezTo>
                    <a:pt x="424" y="581"/>
                    <a:pt x="424" y="581"/>
                    <a:pt x="424" y="581"/>
                  </a:cubicBezTo>
                  <a:cubicBezTo>
                    <a:pt x="402" y="579"/>
                    <a:pt x="402" y="579"/>
                    <a:pt x="402" y="579"/>
                  </a:cubicBezTo>
                  <a:lnTo>
                    <a:pt x="425" y="474"/>
                  </a:lnTo>
                  <a:close/>
                  <a:moveTo>
                    <a:pt x="452" y="475"/>
                  </a:moveTo>
                  <a:cubicBezTo>
                    <a:pt x="474" y="477"/>
                    <a:pt x="474" y="477"/>
                    <a:pt x="474" y="477"/>
                  </a:cubicBezTo>
                  <a:cubicBezTo>
                    <a:pt x="447" y="584"/>
                    <a:pt x="447" y="584"/>
                    <a:pt x="447" y="584"/>
                  </a:cubicBezTo>
                  <a:cubicBezTo>
                    <a:pt x="427" y="582"/>
                    <a:pt x="427" y="582"/>
                    <a:pt x="427" y="582"/>
                  </a:cubicBezTo>
                  <a:lnTo>
                    <a:pt x="452" y="475"/>
                  </a:lnTo>
                  <a:close/>
                  <a:moveTo>
                    <a:pt x="499" y="597"/>
                  </a:moveTo>
                  <a:cubicBezTo>
                    <a:pt x="520" y="600"/>
                    <a:pt x="520" y="600"/>
                    <a:pt x="520" y="600"/>
                  </a:cubicBezTo>
                  <a:cubicBezTo>
                    <a:pt x="519" y="601"/>
                    <a:pt x="519" y="601"/>
                    <a:pt x="519" y="601"/>
                  </a:cubicBezTo>
                  <a:cubicBezTo>
                    <a:pt x="512" y="600"/>
                    <a:pt x="505" y="600"/>
                    <a:pt x="499" y="599"/>
                  </a:cubicBezTo>
                  <a:lnTo>
                    <a:pt x="499" y="597"/>
                  </a:lnTo>
                  <a:close/>
                  <a:moveTo>
                    <a:pt x="548" y="603"/>
                  </a:moveTo>
                  <a:cubicBezTo>
                    <a:pt x="571" y="606"/>
                    <a:pt x="571" y="606"/>
                    <a:pt x="571" y="606"/>
                  </a:cubicBezTo>
                  <a:cubicBezTo>
                    <a:pt x="571" y="607"/>
                    <a:pt x="571" y="607"/>
                    <a:pt x="571" y="607"/>
                  </a:cubicBezTo>
                  <a:cubicBezTo>
                    <a:pt x="563" y="606"/>
                    <a:pt x="555" y="605"/>
                    <a:pt x="548" y="604"/>
                  </a:cubicBezTo>
                  <a:lnTo>
                    <a:pt x="548" y="603"/>
                  </a:lnTo>
                  <a:close/>
                  <a:moveTo>
                    <a:pt x="599" y="609"/>
                  </a:moveTo>
                  <a:cubicBezTo>
                    <a:pt x="605" y="610"/>
                    <a:pt x="605" y="610"/>
                    <a:pt x="605" y="610"/>
                  </a:cubicBezTo>
                  <a:cubicBezTo>
                    <a:pt x="606" y="610"/>
                    <a:pt x="606" y="611"/>
                    <a:pt x="607" y="611"/>
                  </a:cubicBezTo>
                  <a:cubicBezTo>
                    <a:pt x="607" y="611"/>
                    <a:pt x="608" y="611"/>
                    <a:pt x="608" y="612"/>
                  </a:cubicBezTo>
                  <a:cubicBezTo>
                    <a:pt x="605" y="611"/>
                    <a:pt x="602" y="611"/>
                    <a:pt x="599" y="610"/>
                  </a:cubicBezTo>
                  <a:lnTo>
                    <a:pt x="599" y="609"/>
                  </a:lnTo>
                  <a:close/>
                  <a:moveTo>
                    <a:pt x="612" y="611"/>
                  </a:moveTo>
                  <a:cubicBezTo>
                    <a:pt x="621" y="612"/>
                    <a:pt x="621" y="612"/>
                    <a:pt x="621" y="612"/>
                  </a:cubicBezTo>
                  <a:cubicBezTo>
                    <a:pt x="620" y="613"/>
                    <a:pt x="620" y="613"/>
                    <a:pt x="620" y="613"/>
                  </a:cubicBezTo>
                  <a:cubicBezTo>
                    <a:pt x="617" y="613"/>
                    <a:pt x="613" y="612"/>
                    <a:pt x="609" y="612"/>
                  </a:cubicBezTo>
                  <a:cubicBezTo>
                    <a:pt x="610" y="612"/>
                    <a:pt x="611" y="611"/>
                    <a:pt x="612" y="611"/>
                  </a:cubicBezTo>
                  <a:close/>
                  <a:moveTo>
                    <a:pt x="649" y="615"/>
                  </a:moveTo>
                  <a:cubicBezTo>
                    <a:pt x="667" y="617"/>
                    <a:pt x="667" y="617"/>
                    <a:pt x="667" y="617"/>
                  </a:cubicBezTo>
                  <a:cubicBezTo>
                    <a:pt x="666" y="619"/>
                    <a:pt x="666" y="619"/>
                    <a:pt x="666" y="619"/>
                  </a:cubicBezTo>
                  <a:cubicBezTo>
                    <a:pt x="661" y="618"/>
                    <a:pt x="655" y="617"/>
                    <a:pt x="648" y="616"/>
                  </a:cubicBezTo>
                  <a:lnTo>
                    <a:pt x="649" y="615"/>
                  </a:lnTo>
                  <a:close/>
                  <a:moveTo>
                    <a:pt x="651" y="609"/>
                  </a:moveTo>
                  <a:cubicBezTo>
                    <a:pt x="691" y="491"/>
                    <a:pt x="691" y="491"/>
                    <a:pt x="691" y="491"/>
                  </a:cubicBezTo>
                  <a:cubicBezTo>
                    <a:pt x="712" y="492"/>
                    <a:pt x="712" y="492"/>
                    <a:pt x="712" y="492"/>
                  </a:cubicBezTo>
                  <a:cubicBezTo>
                    <a:pt x="669" y="611"/>
                    <a:pt x="669" y="611"/>
                    <a:pt x="669" y="611"/>
                  </a:cubicBezTo>
                  <a:lnTo>
                    <a:pt x="651" y="609"/>
                  </a:lnTo>
                  <a:close/>
                  <a:moveTo>
                    <a:pt x="715" y="493"/>
                  </a:moveTo>
                  <a:cubicBezTo>
                    <a:pt x="725" y="493"/>
                    <a:pt x="725" y="493"/>
                    <a:pt x="725" y="493"/>
                  </a:cubicBezTo>
                  <a:cubicBezTo>
                    <a:pt x="682" y="612"/>
                    <a:pt x="682" y="612"/>
                    <a:pt x="682" y="612"/>
                  </a:cubicBezTo>
                  <a:cubicBezTo>
                    <a:pt x="673" y="611"/>
                    <a:pt x="673" y="611"/>
                    <a:pt x="673" y="611"/>
                  </a:cubicBezTo>
                  <a:lnTo>
                    <a:pt x="715" y="493"/>
                  </a:lnTo>
                  <a:close/>
                  <a:moveTo>
                    <a:pt x="717" y="486"/>
                  </a:moveTo>
                  <a:cubicBezTo>
                    <a:pt x="771" y="335"/>
                    <a:pt x="771" y="335"/>
                    <a:pt x="771" y="335"/>
                  </a:cubicBezTo>
                  <a:cubicBezTo>
                    <a:pt x="781" y="335"/>
                    <a:pt x="781" y="335"/>
                    <a:pt x="781" y="335"/>
                  </a:cubicBezTo>
                  <a:cubicBezTo>
                    <a:pt x="727" y="487"/>
                    <a:pt x="727" y="487"/>
                    <a:pt x="727" y="487"/>
                  </a:cubicBezTo>
                  <a:lnTo>
                    <a:pt x="717" y="486"/>
                  </a:lnTo>
                  <a:close/>
                  <a:moveTo>
                    <a:pt x="774" y="328"/>
                  </a:moveTo>
                  <a:cubicBezTo>
                    <a:pt x="819" y="200"/>
                    <a:pt x="819" y="200"/>
                    <a:pt x="819" y="200"/>
                  </a:cubicBezTo>
                  <a:cubicBezTo>
                    <a:pt x="830" y="199"/>
                    <a:pt x="830" y="199"/>
                    <a:pt x="830" y="199"/>
                  </a:cubicBezTo>
                  <a:cubicBezTo>
                    <a:pt x="784" y="328"/>
                    <a:pt x="784" y="328"/>
                    <a:pt x="784" y="328"/>
                  </a:cubicBezTo>
                  <a:lnTo>
                    <a:pt x="774" y="328"/>
                  </a:lnTo>
                  <a:close/>
                  <a:moveTo>
                    <a:pt x="789" y="196"/>
                  </a:moveTo>
                  <a:cubicBezTo>
                    <a:pt x="761" y="198"/>
                    <a:pt x="761" y="198"/>
                    <a:pt x="761" y="198"/>
                  </a:cubicBezTo>
                  <a:cubicBezTo>
                    <a:pt x="775" y="156"/>
                    <a:pt x="775" y="156"/>
                    <a:pt x="775" y="156"/>
                  </a:cubicBezTo>
                  <a:cubicBezTo>
                    <a:pt x="803" y="153"/>
                    <a:pt x="803" y="153"/>
                    <a:pt x="803" y="153"/>
                  </a:cubicBezTo>
                  <a:lnTo>
                    <a:pt x="789" y="196"/>
                  </a:lnTo>
                  <a:close/>
                  <a:moveTo>
                    <a:pt x="725" y="201"/>
                  </a:moveTo>
                  <a:cubicBezTo>
                    <a:pt x="697" y="203"/>
                    <a:pt x="697" y="203"/>
                    <a:pt x="697" y="203"/>
                  </a:cubicBezTo>
                  <a:cubicBezTo>
                    <a:pt x="709" y="162"/>
                    <a:pt x="709" y="162"/>
                    <a:pt x="709" y="162"/>
                  </a:cubicBezTo>
                  <a:cubicBezTo>
                    <a:pt x="738" y="159"/>
                    <a:pt x="738" y="159"/>
                    <a:pt x="738" y="159"/>
                  </a:cubicBezTo>
                  <a:lnTo>
                    <a:pt x="725" y="201"/>
                  </a:lnTo>
                  <a:close/>
                  <a:moveTo>
                    <a:pt x="664" y="205"/>
                  </a:moveTo>
                  <a:cubicBezTo>
                    <a:pt x="635" y="208"/>
                    <a:pt x="635" y="208"/>
                    <a:pt x="635" y="208"/>
                  </a:cubicBezTo>
                  <a:cubicBezTo>
                    <a:pt x="647" y="168"/>
                    <a:pt x="647" y="168"/>
                    <a:pt x="647" y="168"/>
                  </a:cubicBezTo>
                  <a:cubicBezTo>
                    <a:pt x="676" y="165"/>
                    <a:pt x="676" y="165"/>
                    <a:pt x="676" y="165"/>
                  </a:cubicBezTo>
                  <a:lnTo>
                    <a:pt x="664" y="205"/>
                  </a:lnTo>
                  <a:close/>
                  <a:moveTo>
                    <a:pt x="600" y="210"/>
                  </a:moveTo>
                  <a:cubicBezTo>
                    <a:pt x="574" y="212"/>
                    <a:pt x="574" y="212"/>
                    <a:pt x="574" y="212"/>
                  </a:cubicBezTo>
                  <a:cubicBezTo>
                    <a:pt x="585" y="173"/>
                    <a:pt x="585" y="173"/>
                    <a:pt x="585" y="173"/>
                  </a:cubicBezTo>
                  <a:cubicBezTo>
                    <a:pt x="611" y="171"/>
                    <a:pt x="611" y="171"/>
                    <a:pt x="611" y="171"/>
                  </a:cubicBezTo>
                  <a:lnTo>
                    <a:pt x="600" y="210"/>
                  </a:lnTo>
                  <a:close/>
                  <a:moveTo>
                    <a:pt x="539" y="215"/>
                  </a:moveTo>
                  <a:cubicBezTo>
                    <a:pt x="513" y="217"/>
                    <a:pt x="513" y="217"/>
                    <a:pt x="513" y="217"/>
                  </a:cubicBezTo>
                  <a:cubicBezTo>
                    <a:pt x="522" y="179"/>
                    <a:pt x="522" y="179"/>
                    <a:pt x="522" y="179"/>
                  </a:cubicBezTo>
                  <a:cubicBezTo>
                    <a:pt x="549" y="177"/>
                    <a:pt x="549" y="177"/>
                    <a:pt x="549" y="177"/>
                  </a:cubicBezTo>
                  <a:lnTo>
                    <a:pt x="539" y="215"/>
                  </a:lnTo>
                  <a:close/>
                  <a:moveTo>
                    <a:pt x="479" y="220"/>
                  </a:moveTo>
                  <a:cubicBezTo>
                    <a:pt x="451" y="222"/>
                    <a:pt x="451" y="222"/>
                    <a:pt x="451" y="222"/>
                  </a:cubicBezTo>
                  <a:cubicBezTo>
                    <a:pt x="459" y="185"/>
                    <a:pt x="459" y="185"/>
                    <a:pt x="459" y="185"/>
                  </a:cubicBezTo>
                  <a:cubicBezTo>
                    <a:pt x="488" y="182"/>
                    <a:pt x="488" y="182"/>
                    <a:pt x="488" y="182"/>
                  </a:cubicBezTo>
                  <a:lnTo>
                    <a:pt x="479" y="220"/>
                  </a:lnTo>
                  <a:close/>
                  <a:moveTo>
                    <a:pt x="417" y="224"/>
                  </a:moveTo>
                  <a:cubicBezTo>
                    <a:pt x="390" y="227"/>
                    <a:pt x="390" y="227"/>
                    <a:pt x="390" y="227"/>
                  </a:cubicBezTo>
                  <a:cubicBezTo>
                    <a:pt x="397" y="190"/>
                    <a:pt x="397" y="190"/>
                    <a:pt x="397" y="190"/>
                  </a:cubicBezTo>
                  <a:cubicBezTo>
                    <a:pt x="424" y="188"/>
                    <a:pt x="424" y="188"/>
                    <a:pt x="424" y="188"/>
                  </a:cubicBezTo>
                  <a:lnTo>
                    <a:pt x="417" y="224"/>
                  </a:lnTo>
                  <a:close/>
                  <a:moveTo>
                    <a:pt x="356" y="229"/>
                  </a:moveTo>
                  <a:cubicBezTo>
                    <a:pt x="329" y="231"/>
                    <a:pt x="329" y="231"/>
                    <a:pt x="329" y="231"/>
                  </a:cubicBezTo>
                  <a:cubicBezTo>
                    <a:pt x="335" y="196"/>
                    <a:pt x="335" y="196"/>
                    <a:pt x="335" y="196"/>
                  </a:cubicBezTo>
                  <a:cubicBezTo>
                    <a:pt x="362" y="194"/>
                    <a:pt x="362" y="194"/>
                    <a:pt x="362" y="194"/>
                  </a:cubicBezTo>
                  <a:lnTo>
                    <a:pt x="356" y="229"/>
                  </a:lnTo>
                  <a:close/>
                  <a:moveTo>
                    <a:pt x="294" y="234"/>
                  </a:moveTo>
                  <a:cubicBezTo>
                    <a:pt x="267" y="236"/>
                    <a:pt x="267" y="236"/>
                    <a:pt x="267" y="236"/>
                  </a:cubicBezTo>
                  <a:cubicBezTo>
                    <a:pt x="271" y="202"/>
                    <a:pt x="271" y="202"/>
                    <a:pt x="271" y="202"/>
                  </a:cubicBezTo>
                  <a:cubicBezTo>
                    <a:pt x="299" y="199"/>
                    <a:pt x="299" y="199"/>
                    <a:pt x="299" y="199"/>
                  </a:cubicBezTo>
                  <a:lnTo>
                    <a:pt x="294" y="234"/>
                  </a:lnTo>
                  <a:close/>
                  <a:moveTo>
                    <a:pt x="234" y="239"/>
                  </a:moveTo>
                  <a:cubicBezTo>
                    <a:pt x="207" y="241"/>
                    <a:pt x="207" y="241"/>
                    <a:pt x="207" y="241"/>
                  </a:cubicBezTo>
                  <a:cubicBezTo>
                    <a:pt x="210" y="208"/>
                    <a:pt x="210" y="208"/>
                    <a:pt x="210" y="208"/>
                  </a:cubicBezTo>
                  <a:cubicBezTo>
                    <a:pt x="238" y="205"/>
                    <a:pt x="238" y="205"/>
                    <a:pt x="238" y="205"/>
                  </a:cubicBezTo>
                  <a:lnTo>
                    <a:pt x="234" y="239"/>
                  </a:lnTo>
                  <a:close/>
                  <a:moveTo>
                    <a:pt x="173" y="243"/>
                  </a:moveTo>
                  <a:cubicBezTo>
                    <a:pt x="147" y="245"/>
                    <a:pt x="147" y="245"/>
                    <a:pt x="147" y="245"/>
                  </a:cubicBezTo>
                  <a:cubicBezTo>
                    <a:pt x="149" y="211"/>
                    <a:pt x="149" y="211"/>
                    <a:pt x="149" y="211"/>
                  </a:cubicBezTo>
                  <a:cubicBezTo>
                    <a:pt x="176" y="209"/>
                    <a:pt x="176" y="209"/>
                    <a:pt x="176" y="209"/>
                  </a:cubicBezTo>
                  <a:lnTo>
                    <a:pt x="173" y="243"/>
                  </a:lnTo>
                  <a:close/>
                  <a:moveTo>
                    <a:pt x="113" y="248"/>
                  </a:moveTo>
                  <a:cubicBezTo>
                    <a:pt x="87" y="250"/>
                    <a:pt x="87" y="250"/>
                    <a:pt x="87" y="250"/>
                  </a:cubicBezTo>
                  <a:cubicBezTo>
                    <a:pt x="89" y="217"/>
                    <a:pt x="89" y="217"/>
                    <a:pt x="89" y="217"/>
                  </a:cubicBezTo>
                  <a:cubicBezTo>
                    <a:pt x="115" y="214"/>
                    <a:pt x="115" y="214"/>
                    <a:pt x="115" y="214"/>
                  </a:cubicBezTo>
                  <a:lnTo>
                    <a:pt x="113" y="248"/>
                  </a:lnTo>
                  <a:close/>
                  <a:moveTo>
                    <a:pt x="85" y="217"/>
                  </a:moveTo>
                  <a:cubicBezTo>
                    <a:pt x="84" y="250"/>
                    <a:pt x="84" y="250"/>
                    <a:pt x="84" y="250"/>
                  </a:cubicBezTo>
                  <a:cubicBezTo>
                    <a:pt x="53" y="253"/>
                    <a:pt x="53" y="253"/>
                    <a:pt x="53" y="253"/>
                  </a:cubicBezTo>
                  <a:cubicBezTo>
                    <a:pt x="53" y="250"/>
                    <a:pt x="53" y="250"/>
                    <a:pt x="53" y="250"/>
                  </a:cubicBezTo>
                  <a:cubicBezTo>
                    <a:pt x="59" y="250"/>
                    <a:pt x="65" y="249"/>
                    <a:pt x="65" y="249"/>
                  </a:cubicBezTo>
                  <a:cubicBezTo>
                    <a:pt x="66" y="248"/>
                    <a:pt x="66" y="223"/>
                    <a:pt x="65" y="222"/>
                  </a:cubicBezTo>
                  <a:cubicBezTo>
                    <a:pt x="64" y="222"/>
                    <a:pt x="53" y="222"/>
                    <a:pt x="53" y="222"/>
                  </a:cubicBezTo>
                  <a:cubicBezTo>
                    <a:pt x="53" y="222"/>
                    <a:pt x="53" y="221"/>
                    <a:pt x="52" y="220"/>
                  </a:cubicBezTo>
                  <a:lnTo>
                    <a:pt x="85" y="217"/>
                  </a:lnTo>
                  <a:close/>
                  <a:moveTo>
                    <a:pt x="23" y="252"/>
                  </a:moveTo>
                  <a:cubicBezTo>
                    <a:pt x="30" y="251"/>
                    <a:pt x="36" y="251"/>
                    <a:pt x="36" y="251"/>
                  </a:cubicBezTo>
                  <a:cubicBezTo>
                    <a:pt x="36" y="251"/>
                    <a:pt x="42" y="251"/>
                    <a:pt x="49" y="250"/>
                  </a:cubicBezTo>
                  <a:cubicBezTo>
                    <a:pt x="49" y="253"/>
                    <a:pt x="49" y="253"/>
                    <a:pt x="49" y="253"/>
                  </a:cubicBezTo>
                  <a:cubicBezTo>
                    <a:pt x="23" y="255"/>
                    <a:pt x="23" y="255"/>
                    <a:pt x="23" y="255"/>
                  </a:cubicBezTo>
                  <a:cubicBezTo>
                    <a:pt x="23" y="254"/>
                    <a:pt x="23" y="253"/>
                    <a:pt x="23" y="252"/>
                  </a:cubicBezTo>
                  <a:close/>
                  <a:moveTo>
                    <a:pt x="24" y="272"/>
                  </a:moveTo>
                  <a:cubicBezTo>
                    <a:pt x="24" y="268"/>
                    <a:pt x="24" y="265"/>
                    <a:pt x="24" y="261"/>
                  </a:cubicBezTo>
                  <a:cubicBezTo>
                    <a:pt x="49" y="259"/>
                    <a:pt x="49" y="259"/>
                    <a:pt x="49" y="259"/>
                  </a:cubicBezTo>
                  <a:cubicBezTo>
                    <a:pt x="50" y="326"/>
                    <a:pt x="50" y="326"/>
                    <a:pt x="50" y="326"/>
                  </a:cubicBezTo>
                  <a:cubicBezTo>
                    <a:pt x="25" y="326"/>
                    <a:pt x="25" y="326"/>
                    <a:pt x="25" y="326"/>
                  </a:cubicBezTo>
                  <a:cubicBezTo>
                    <a:pt x="25" y="306"/>
                    <a:pt x="24" y="287"/>
                    <a:pt x="24" y="272"/>
                  </a:cubicBezTo>
                  <a:close/>
                  <a:moveTo>
                    <a:pt x="26" y="356"/>
                  </a:moveTo>
                  <a:cubicBezTo>
                    <a:pt x="26" y="348"/>
                    <a:pt x="26" y="340"/>
                    <a:pt x="25" y="333"/>
                  </a:cubicBezTo>
                  <a:cubicBezTo>
                    <a:pt x="50" y="333"/>
                    <a:pt x="50" y="333"/>
                    <a:pt x="50" y="333"/>
                  </a:cubicBezTo>
                  <a:cubicBezTo>
                    <a:pt x="51" y="442"/>
                    <a:pt x="51" y="442"/>
                    <a:pt x="51" y="442"/>
                  </a:cubicBezTo>
                  <a:cubicBezTo>
                    <a:pt x="28" y="441"/>
                    <a:pt x="28" y="441"/>
                    <a:pt x="28" y="441"/>
                  </a:cubicBezTo>
                  <a:cubicBezTo>
                    <a:pt x="28" y="413"/>
                    <a:pt x="27" y="384"/>
                    <a:pt x="26" y="356"/>
                  </a:cubicBezTo>
                  <a:close/>
                  <a:moveTo>
                    <a:pt x="32" y="533"/>
                  </a:moveTo>
                  <a:cubicBezTo>
                    <a:pt x="31" y="513"/>
                    <a:pt x="30" y="482"/>
                    <a:pt x="29" y="448"/>
                  </a:cubicBezTo>
                  <a:cubicBezTo>
                    <a:pt x="51" y="449"/>
                    <a:pt x="51" y="449"/>
                    <a:pt x="51" y="449"/>
                  </a:cubicBezTo>
                  <a:cubicBezTo>
                    <a:pt x="51" y="537"/>
                    <a:pt x="51" y="537"/>
                    <a:pt x="51" y="537"/>
                  </a:cubicBezTo>
                  <a:cubicBezTo>
                    <a:pt x="32" y="534"/>
                    <a:pt x="32" y="534"/>
                    <a:pt x="32" y="534"/>
                  </a:cubicBezTo>
                  <a:cubicBezTo>
                    <a:pt x="32" y="534"/>
                    <a:pt x="32" y="534"/>
                    <a:pt x="32" y="533"/>
                  </a:cubicBezTo>
                  <a:close/>
                  <a:moveTo>
                    <a:pt x="49" y="560"/>
                  </a:moveTo>
                  <a:cubicBezTo>
                    <a:pt x="44" y="559"/>
                    <a:pt x="40" y="558"/>
                    <a:pt x="37" y="558"/>
                  </a:cubicBezTo>
                  <a:cubicBezTo>
                    <a:pt x="36" y="557"/>
                    <a:pt x="34" y="557"/>
                    <a:pt x="34" y="557"/>
                  </a:cubicBezTo>
                  <a:cubicBezTo>
                    <a:pt x="34" y="557"/>
                    <a:pt x="33" y="557"/>
                    <a:pt x="33" y="557"/>
                  </a:cubicBezTo>
                  <a:cubicBezTo>
                    <a:pt x="33" y="557"/>
                    <a:pt x="33" y="556"/>
                    <a:pt x="33" y="555"/>
                  </a:cubicBezTo>
                  <a:cubicBezTo>
                    <a:pt x="33" y="553"/>
                    <a:pt x="32" y="548"/>
                    <a:pt x="32" y="541"/>
                  </a:cubicBezTo>
                  <a:cubicBezTo>
                    <a:pt x="51" y="543"/>
                    <a:pt x="51" y="543"/>
                    <a:pt x="51" y="543"/>
                  </a:cubicBezTo>
                  <a:cubicBezTo>
                    <a:pt x="51" y="560"/>
                    <a:pt x="51" y="560"/>
                    <a:pt x="51" y="560"/>
                  </a:cubicBezTo>
                  <a:cubicBezTo>
                    <a:pt x="51" y="560"/>
                    <a:pt x="50" y="560"/>
                    <a:pt x="49" y="560"/>
                  </a:cubicBezTo>
                  <a:close/>
                  <a:moveTo>
                    <a:pt x="55" y="560"/>
                  </a:moveTo>
                  <a:cubicBezTo>
                    <a:pt x="55" y="544"/>
                    <a:pt x="55" y="544"/>
                    <a:pt x="55" y="544"/>
                  </a:cubicBezTo>
                  <a:cubicBezTo>
                    <a:pt x="75" y="546"/>
                    <a:pt x="75" y="546"/>
                    <a:pt x="75" y="546"/>
                  </a:cubicBezTo>
                  <a:cubicBezTo>
                    <a:pt x="74" y="563"/>
                    <a:pt x="74" y="563"/>
                    <a:pt x="74" y="563"/>
                  </a:cubicBezTo>
                  <a:cubicBezTo>
                    <a:pt x="67" y="562"/>
                    <a:pt x="60" y="561"/>
                    <a:pt x="55" y="560"/>
                  </a:cubicBezTo>
                  <a:close/>
                  <a:moveTo>
                    <a:pt x="78" y="564"/>
                  </a:moveTo>
                  <a:cubicBezTo>
                    <a:pt x="78" y="547"/>
                    <a:pt x="78" y="547"/>
                    <a:pt x="78" y="547"/>
                  </a:cubicBezTo>
                  <a:cubicBezTo>
                    <a:pt x="98" y="549"/>
                    <a:pt x="98" y="549"/>
                    <a:pt x="98" y="549"/>
                  </a:cubicBezTo>
                  <a:cubicBezTo>
                    <a:pt x="97" y="566"/>
                    <a:pt x="97" y="566"/>
                    <a:pt x="97" y="566"/>
                  </a:cubicBezTo>
                  <a:cubicBezTo>
                    <a:pt x="96" y="566"/>
                    <a:pt x="95" y="566"/>
                    <a:pt x="93" y="566"/>
                  </a:cubicBezTo>
                  <a:cubicBezTo>
                    <a:pt x="88" y="565"/>
                    <a:pt x="83" y="564"/>
                    <a:pt x="78" y="564"/>
                  </a:cubicBezTo>
                  <a:close/>
                  <a:moveTo>
                    <a:pt x="102" y="549"/>
                  </a:moveTo>
                  <a:cubicBezTo>
                    <a:pt x="124" y="552"/>
                    <a:pt x="124" y="552"/>
                    <a:pt x="124" y="552"/>
                  </a:cubicBezTo>
                  <a:cubicBezTo>
                    <a:pt x="123" y="570"/>
                    <a:pt x="123" y="570"/>
                    <a:pt x="123" y="570"/>
                  </a:cubicBezTo>
                  <a:cubicBezTo>
                    <a:pt x="115" y="569"/>
                    <a:pt x="108" y="568"/>
                    <a:pt x="101" y="567"/>
                  </a:cubicBezTo>
                  <a:lnTo>
                    <a:pt x="102" y="549"/>
                  </a:lnTo>
                  <a:close/>
                  <a:moveTo>
                    <a:pt x="127" y="552"/>
                  </a:moveTo>
                  <a:cubicBezTo>
                    <a:pt x="148" y="555"/>
                    <a:pt x="148" y="555"/>
                    <a:pt x="148" y="555"/>
                  </a:cubicBezTo>
                  <a:cubicBezTo>
                    <a:pt x="147" y="573"/>
                    <a:pt x="147" y="573"/>
                    <a:pt x="147" y="573"/>
                  </a:cubicBezTo>
                  <a:cubicBezTo>
                    <a:pt x="140" y="572"/>
                    <a:pt x="133" y="571"/>
                    <a:pt x="126" y="570"/>
                  </a:cubicBezTo>
                  <a:lnTo>
                    <a:pt x="127" y="552"/>
                  </a:lnTo>
                  <a:close/>
                  <a:moveTo>
                    <a:pt x="152" y="555"/>
                  </a:moveTo>
                  <a:cubicBezTo>
                    <a:pt x="173" y="558"/>
                    <a:pt x="173" y="558"/>
                    <a:pt x="173" y="558"/>
                  </a:cubicBezTo>
                  <a:cubicBezTo>
                    <a:pt x="171" y="576"/>
                    <a:pt x="171" y="576"/>
                    <a:pt x="171" y="576"/>
                  </a:cubicBezTo>
                  <a:cubicBezTo>
                    <a:pt x="164" y="575"/>
                    <a:pt x="157" y="574"/>
                    <a:pt x="150" y="573"/>
                  </a:cubicBezTo>
                  <a:lnTo>
                    <a:pt x="152" y="555"/>
                  </a:lnTo>
                  <a:close/>
                  <a:moveTo>
                    <a:pt x="176" y="558"/>
                  </a:moveTo>
                  <a:cubicBezTo>
                    <a:pt x="197" y="561"/>
                    <a:pt x="197" y="561"/>
                    <a:pt x="197" y="561"/>
                  </a:cubicBezTo>
                  <a:cubicBezTo>
                    <a:pt x="195" y="579"/>
                    <a:pt x="195" y="579"/>
                    <a:pt x="195" y="579"/>
                  </a:cubicBezTo>
                  <a:cubicBezTo>
                    <a:pt x="188" y="578"/>
                    <a:pt x="181" y="578"/>
                    <a:pt x="174" y="577"/>
                  </a:cubicBezTo>
                  <a:lnTo>
                    <a:pt x="176" y="558"/>
                  </a:lnTo>
                  <a:close/>
                  <a:moveTo>
                    <a:pt x="200" y="561"/>
                  </a:moveTo>
                  <a:cubicBezTo>
                    <a:pt x="222" y="564"/>
                    <a:pt x="222" y="564"/>
                    <a:pt x="222" y="564"/>
                  </a:cubicBezTo>
                  <a:cubicBezTo>
                    <a:pt x="219" y="582"/>
                    <a:pt x="219" y="582"/>
                    <a:pt x="219" y="582"/>
                  </a:cubicBezTo>
                  <a:cubicBezTo>
                    <a:pt x="212" y="582"/>
                    <a:pt x="205" y="581"/>
                    <a:pt x="198" y="580"/>
                  </a:cubicBezTo>
                  <a:lnTo>
                    <a:pt x="200" y="561"/>
                  </a:lnTo>
                  <a:close/>
                  <a:moveTo>
                    <a:pt x="222" y="583"/>
                  </a:moveTo>
                  <a:cubicBezTo>
                    <a:pt x="225" y="564"/>
                    <a:pt x="225" y="564"/>
                    <a:pt x="225" y="564"/>
                  </a:cubicBezTo>
                  <a:cubicBezTo>
                    <a:pt x="247" y="567"/>
                    <a:pt x="247" y="567"/>
                    <a:pt x="247" y="567"/>
                  </a:cubicBezTo>
                  <a:cubicBezTo>
                    <a:pt x="245" y="586"/>
                    <a:pt x="245" y="586"/>
                    <a:pt x="245" y="586"/>
                  </a:cubicBezTo>
                  <a:cubicBezTo>
                    <a:pt x="239" y="585"/>
                    <a:pt x="234" y="584"/>
                    <a:pt x="229" y="584"/>
                  </a:cubicBezTo>
                  <a:cubicBezTo>
                    <a:pt x="227" y="583"/>
                    <a:pt x="225" y="583"/>
                    <a:pt x="222" y="583"/>
                  </a:cubicBezTo>
                  <a:close/>
                  <a:moveTo>
                    <a:pt x="250" y="567"/>
                  </a:moveTo>
                  <a:cubicBezTo>
                    <a:pt x="273" y="570"/>
                    <a:pt x="273" y="570"/>
                    <a:pt x="273" y="570"/>
                  </a:cubicBezTo>
                  <a:cubicBezTo>
                    <a:pt x="270" y="589"/>
                    <a:pt x="270" y="589"/>
                    <a:pt x="270" y="589"/>
                  </a:cubicBezTo>
                  <a:cubicBezTo>
                    <a:pt x="262" y="588"/>
                    <a:pt x="255" y="587"/>
                    <a:pt x="248" y="586"/>
                  </a:cubicBezTo>
                  <a:lnTo>
                    <a:pt x="250" y="567"/>
                  </a:lnTo>
                  <a:close/>
                  <a:moveTo>
                    <a:pt x="276" y="570"/>
                  </a:moveTo>
                  <a:cubicBezTo>
                    <a:pt x="296" y="573"/>
                    <a:pt x="296" y="573"/>
                    <a:pt x="296" y="573"/>
                  </a:cubicBezTo>
                  <a:cubicBezTo>
                    <a:pt x="293" y="592"/>
                    <a:pt x="293" y="592"/>
                    <a:pt x="293" y="592"/>
                  </a:cubicBezTo>
                  <a:cubicBezTo>
                    <a:pt x="286" y="591"/>
                    <a:pt x="279" y="590"/>
                    <a:pt x="273" y="589"/>
                  </a:cubicBezTo>
                  <a:lnTo>
                    <a:pt x="276" y="570"/>
                  </a:lnTo>
                  <a:close/>
                  <a:moveTo>
                    <a:pt x="299" y="573"/>
                  </a:moveTo>
                  <a:cubicBezTo>
                    <a:pt x="321" y="576"/>
                    <a:pt x="321" y="576"/>
                    <a:pt x="321" y="576"/>
                  </a:cubicBezTo>
                  <a:cubicBezTo>
                    <a:pt x="318" y="595"/>
                    <a:pt x="318" y="595"/>
                    <a:pt x="318" y="595"/>
                  </a:cubicBezTo>
                  <a:cubicBezTo>
                    <a:pt x="311" y="594"/>
                    <a:pt x="303" y="593"/>
                    <a:pt x="296" y="592"/>
                  </a:cubicBezTo>
                  <a:lnTo>
                    <a:pt x="299" y="573"/>
                  </a:lnTo>
                  <a:close/>
                  <a:moveTo>
                    <a:pt x="325" y="576"/>
                  </a:moveTo>
                  <a:cubicBezTo>
                    <a:pt x="347" y="579"/>
                    <a:pt x="347" y="579"/>
                    <a:pt x="347" y="579"/>
                  </a:cubicBezTo>
                  <a:cubicBezTo>
                    <a:pt x="343" y="598"/>
                    <a:pt x="343" y="598"/>
                    <a:pt x="343" y="598"/>
                  </a:cubicBezTo>
                  <a:cubicBezTo>
                    <a:pt x="336" y="598"/>
                    <a:pt x="329" y="597"/>
                    <a:pt x="321" y="596"/>
                  </a:cubicBezTo>
                  <a:lnTo>
                    <a:pt x="325" y="576"/>
                  </a:lnTo>
                  <a:close/>
                  <a:moveTo>
                    <a:pt x="350" y="579"/>
                  </a:moveTo>
                  <a:cubicBezTo>
                    <a:pt x="371" y="582"/>
                    <a:pt x="371" y="582"/>
                    <a:pt x="371" y="582"/>
                  </a:cubicBezTo>
                  <a:cubicBezTo>
                    <a:pt x="367" y="602"/>
                    <a:pt x="367" y="602"/>
                    <a:pt x="367" y="602"/>
                  </a:cubicBezTo>
                  <a:cubicBezTo>
                    <a:pt x="360" y="601"/>
                    <a:pt x="353" y="600"/>
                    <a:pt x="346" y="599"/>
                  </a:cubicBezTo>
                  <a:lnTo>
                    <a:pt x="350" y="579"/>
                  </a:lnTo>
                  <a:close/>
                  <a:moveTo>
                    <a:pt x="375" y="582"/>
                  </a:moveTo>
                  <a:cubicBezTo>
                    <a:pt x="397" y="585"/>
                    <a:pt x="397" y="585"/>
                    <a:pt x="397" y="585"/>
                  </a:cubicBezTo>
                  <a:cubicBezTo>
                    <a:pt x="392" y="605"/>
                    <a:pt x="392" y="605"/>
                    <a:pt x="392" y="605"/>
                  </a:cubicBezTo>
                  <a:cubicBezTo>
                    <a:pt x="385" y="604"/>
                    <a:pt x="378" y="603"/>
                    <a:pt x="370" y="602"/>
                  </a:cubicBezTo>
                  <a:lnTo>
                    <a:pt x="375" y="582"/>
                  </a:lnTo>
                  <a:close/>
                  <a:moveTo>
                    <a:pt x="400" y="585"/>
                  </a:moveTo>
                  <a:cubicBezTo>
                    <a:pt x="422" y="588"/>
                    <a:pt x="422" y="588"/>
                    <a:pt x="422" y="588"/>
                  </a:cubicBezTo>
                  <a:cubicBezTo>
                    <a:pt x="418" y="608"/>
                    <a:pt x="418" y="608"/>
                    <a:pt x="418" y="608"/>
                  </a:cubicBezTo>
                  <a:cubicBezTo>
                    <a:pt x="411" y="607"/>
                    <a:pt x="404" y="606"/>
                    <a:pt x="396" y="605"/>
                  </a:cubicBezTo>
                  <a:lnTo>
                    <a:pt x="400" y="585"/>
                  </a:lnTo>
                  <a:close/>
                  <a:moveTo>
                    <a:pt x="441" y="611"/>
                  </a:moveTo>
                  <a:cubicBezTo>
                    <a:pt x="435" y="610"/>
                    <a:pt x="428" y="609"/>
                    <a:pt x="421" y="608"/>
                  </a:cubicBezTo>
                  <a:cubicBezTo>
                    <a:pt x="426" y="588"/>
                    <a:pt x="426" y="588"/>
                    <a:pt x="426" y="588"/>
                  </a:cubicBezTo>
                  <a:cubicBezTo>
                    <a:pt x="446" y="591"/>
                    <a:pt x="446" y="591"/>
                    <a:pt x="446" y="591"/>
                  </a:cubicBezTo>
                  <a:cubicBezTo>
                    <a:pt x="445" y="593"/>
                    <a:pt x="445" y="593"/>
                    <a:pt x="445" y="593"/>
                  </a:cubicBezTo>
                  <a:cubicBezTo>
                    <a:pt x="441" y="593"/>
                    <a:pt x="438" y="593"/>
                    <a:pt x="438" y="593"/>
                  </a:cubicBezTo>
                  <a:cubicBezTo>
                    <a:pt x="437" y="593"/>
                    <a:pt x="440" y="597"/>
                    <a:pt x="443" y="602"/>
                  </a:cubicBezTo>
                  <a:lnTo>
                    <a:pt x="441" y="611"/>
                  </a:lnTo>
                  <a:close/>
                  <a:moveTo>
                    <a:pt x="444" y="611"/>
                  </a:moveTo>
                  <a:cubicBezTo>
                    <a:pt x="446" y="605"/>
                    <a:pt x="446" y="605"/>
                    <a:pt x="446" y="605"/>
                  </a:cubicBezTo>
                  <a:cubicBezTo>
                    <a:pt x="447" y="608"/>
                    <a:pt x="449" y="610"/>
                    <a:pt x="451" y="612"/>
                  </a:cubicBezTo>
                  <a:cubicBezTo>
                    <a:pt x="449" y="612"/>
                    <a:pt x="447" y="612"/>
                    <a:pt x="444" y="611"/>
                  </a:cubicBezTo>
                  <a:close/>
                  <a:moveTo>
                    <a:pt x="670" y="618"/>
                  </a:moveTo>
                  <a:cubicBezTo>
                    <a:pt x="680" y="619"/>
                    <a:pt x="680" y="619"/>
                    <a:pt x="680" y="619"/>
                  </a:cubicBezTo>
                  <a:cubicBezTo>
                    <a:pt x="680" y="620"/>
                    <a:pt x="680" y="620"/>
                    <a:pt x="680" y="620"/>
                  </a:cubicBezTo>
                  <a:cubicBezTo>
                    <a:pt x="677" y="620"/>
                    <a:pt x="673" y="620"/>
                    <a:pt x="670" y="619"/>
                  </a:cubicBezTo>
                  <a:lnTo>
                    <a:pt x="670" y="618"/>
                  </a:lnTo>
                  <a:close/>
                  <a:moveTo>
                    <a:pt x="695" y="622"/>
                  </a:moveTo>
                  <a:cubicBezTo>
                    <a:pt x="694" y="622"/>
                    <a:pt x="691" y="622"/>
                    <a:pt x="688" y="621"/>
                  </a:cubicBezTo>
                  <a:cubicBezTo>
                    <a:pt x="689" y="620"/>
                    <a:pt x="689" y="620"/>
                    <a:pt x="689" y="620"/>
                  </a:cubicBezTo>
                  <a:cubicBezTo>
                    <a:pt x="696" y="621"/>
                    <a:pt x="696" y="621"/>
                    <a:pt x="696" y="621"/>
                  </a:cubicBezTo>
                  <a:lnTo>
                    <a:pt x="695" y="622"/>
                  </a:lnTo>
                  <a:close/>
                  <a:moveTo>
                    <a:pt x="698" y="614"/>
                  </a:moveTo>
                  <a:cubicBezTo>
                    <a:pt x="691" y="613"/>
                    <a:pt x="691" y="613"/>
                    <a:pt x="691" y="613"/>
                  </a:cubicBezTo>
                  <a:cubicBezTo>
                    <a:pt x="733" y="494"/>
                    <a:pt x="733" y="494"/>
                    <a:pt x="733" y="494"/>
                  </a:cubicBezTo>
                  <a:cubicBezTo>
                    <a:pt x="739" y="494"/>
                    <a:pt x="739" y="494"/>
                    <a:pt x="739" y="494"/>
                  </a:cubicBezTo>
                  <a:lnTo>
                    <a:pt x="698" y="614"/>
                  </a:lnTo>
                  <a:close/>
                  <a:moveTo>
                    <a:pt x="741" y="488"/>
                  </a:moveTo>
                  <a:cubicBezTo>
                    <a:pt x="736" y="487"/>
                    <a:pt x="736" y="487"/>
                    <a:pt x="736" y="487"/>
                  </a:cubicBezTo>
                  <a:cubicBezTo>
                    <a:pt x="790" y="335"/>
                    <a:pt x="790" y="335"/>
                    <a:pt x="790" y="335"/>
                  </a:cubicBezTo>
                  <a:cubicBezTo>
                    <a:pt x="793" y="335"/>
                    <a:pt x="793" y="335"/>
                    <a:pt x="793" y="335"/>
                  </a:cubicBezTo>
                  <a:lnTo>
                    <a:pt x="741" y="488"/>
                  </a:lnTo>
                  <a:close/>
                  <a:moveTo>
                    <a:pt x="795" y="328"/>
                  </a:moveTo>
                  <a:cubicBezTo>
                    <a:pt x="792" y="328"/>
                    <a:pt x="792" y="328"/>
                    <a:pt x="792" y="328"/>
                  </a:cubicBezTo>
                  <a:cubicBezTo>
                    <a:pt x="839" y="199"/>
                    <a:pt x="839" y="199"/>
                    <a:pt x="839" y="199"/>
                  </a:cubicBezTo>
                  <a:cubicBezTo>
                    <a:pt x="839" y="199"/>
                    <a:pt x="839" y="199"/>
                    <a:pt x="839" y="199"/>
                  </a:cubicBezTo>
                  <a:lnTo>
                    <a:pt x="795" y="328"/>
                  </a:lnTo>
                  <a:close/>
                  <a:moveTo>
                    <a:pt x="878" y="197"/>
                  </a:moveTo>
                  <a:cubicBezTo>
                    <a:pt x="878" y="197"/>
                    <a:pt x="877" y="198"/>
                    <a:pt x="877" y="199"/>
                  </a:cubicBezTo>
                  <a:cubicBezTo>
                    <a:pt x="877" y="199"/>
                    <a:pt x="877" y="199"/>
                    <a:pt x="877" y="199"/>
                  </a:cubicBezTo>
                  <a:cubicBezTo>
                    <a:pt x="877" y="199"/>
                    <a:pt x="876" y="200"/>
                    <a:pt x="876" y="200"/>
                  </a:cubicBezTo>
                  <a:cubicBezTo>
                    <a:pt x="874" y="201"/>
                    <a:pt x="872" y="202"/>
                    <a:pt x="869" y="203"/>
                  </a:cubicBezTo>
                  <a:cubicBezTo>
                    <a:pt x="865" y="205"/>
                    <a:pt x="861" y="207"/>
                    <a:pt x="857" y="208"/>
                  </a:cubicBezTo>
                  <a:cubicBezTo>
                    <a:pt x="855" y="209"/>
                    <a:pt x="853" y="209"/>
                    <a:pt x="852" y="209"/>
                  </a:cubicBezTo>
                  <a:cubicBezTo>
                    <a:pt x="851" y="210"/>
                    <a:pt x="851" y="210"/>
                    <a:pt x="851" y="210"/>
                  </a:cubicBezTo>
                  <a:cubicBezTo>
                    <a:pt x="851" y="210"/>
                    <a:pt x="850" y="210"/>
                    <a:pt x="850" y="210"/>
                  </a:cubicBezTo>
                  <a:cubicBezTo>
                    <a:pt x="850" y="210"/>
                    <a:pt x="849" y="210"/>
                    <a:pt x="849" y="209"/>
                  </a:cubicBezTo>
                  <a:cubicBezTo>
                    <a:pt x="848" y="209"/>
                    <a:pt x="847" y="209"/>
                    <a:pt x="846" y="209"/>
                  </a:cubicBezTo>
                  <a:cubicBezTo>
                    <a:pt x="850" y="198"/>
                    <a:pt x="850" y="198"/>
                    <a:pt x="850" y="198"/>
                  </a:cubicBezTo>
                  <a:cubicBezTo>
                    <a:pt x="878" y="196"/>
                    <a:pt x="878" y="196"/>
                    <a:pt x="878" y="196"/>
                  </a:cubicBezTo>
                  <a:cubicBezTo>
                    <a:pt x="878" y="196"/>
                    <a:pt x="878" y="196"/>
                    <a:pt x="878" y="197"/>
                  </a:cubicBezTo>
                  <a:close/>
                  <a:moveTo>
                    <a:pt x="886" y="168"/>
                  </a:moveTo>
                  <a:cubicBezTo>
                    <a:pt x="883" y="176"/>
                    <a:pt x="881" y="183"/>
                    <a:pt x="880" y="189"/>
                  </a:cubicBezTo>
                  <a:cubicBezTo>
                    <a:pt x="852" y="191"/>
                    <a:pt x="852" y="191"/>
                    <a:pt x="852" y="191"/>
                  </a:cubicBezTo>
                  <a:cubicBezTo>
                    <a:pt x="867" y="146"/>
                    <a:pt x="867" y="146"/>
                    <a:pt x="867" y="146"/>
                  </a:cubicBezTo>
                  <a:cubicBezTo>
                    <a:pt x="892" y="143"/>
                    <a:pt x="892" y="143"/>
                    <a:pt x="892" y="143"/>
                  </a:cubicBezTo>
                  <a:cubicBezTo>
                    <a:pt x="890" y="152"/>
                    <a:pt x="888" y="160"/>
                    <a:pt x="886" y="168"/>
                  </a:cubicBezTo>
                  <a:close/>
                  <a:moveTo>
                    <a:pt x="931" y="70"/>
                  </a:moveTo>
                  <a:cubicBezTo>
                    <a:pt x="926" y="73"/>
                    <a:pt x="921" y="77"/>
                    <a:pt x="917" y="79"/>
                  </a:cubicBezTo>
                  <a:cubicBezTo>
                    <a:pt x="915" y="81"/>
                    <a:pt x="914" y="82"/>
                    <a:pt x="913" y="83"/>
                  </a:cubicBezTo>
                  <a:cubicBezTo>
                    <a:pt x="912" y="84"/>
                    <a:pt x="911" y="84"/>
                    <a:pt x="911" y="84"/>
                  </a:cubicBezTo>
                  <a:cubicBezTo>
                    <a:pt x="911" y="84"/>
                    <a:pt x="911" y="85"/>
                    <a:pt x="911" y="85"/>
                  </a:cubicBezTo>
                  <a:cubicBezTo>
                    <a:pt x="869" y="90"/>
                    <a:pt x="869" y="90"/>
                    <a:pt x="869" y="90"/>
                  </a:cubicBezTo>
                  <a:cubicBezTo>
                    <a:pt x="870" y="87"/>
                    <a:pt x="871" y="85"/>
                    <a:pt x="872" y="83"/>
                  </a:cubicBezTo>
                  <a:cubicBezTo>
                    <a:pt x="873" y="81"/>
                    <a:pt x="874" y="80"/>
                    <a:pt x="874" y="79"/>
                  </a:cubicBezTo>
                  <a:cubicBezTo>
                    <a:pt x="874" y="79"/>
                    <a:pt x="874" y="79"/>
                    <a:pt x="874" y="78"/>
                  </a:cubicBezTo>
                  <a:cubicBezTo>
                    <a:pt x="875" y="78"/>
                    <a:pt x="875" y="78"/>
                    <a:pt x="875" y="78"/>
                  </a:cubicBezTo>
                  <a:cubicBezTo>
                    <a:pt x="876" y="77"/>
                    <a:pt x="877" y="76"/>
                    <a:pt x="879" y="75"/>
                  </a:cubicBezTo>
                  <a:cubicBezTo>
                    <a:pt x="885" y="71"/>
                    <a:pt x="893" y="65"/>
                    <a:pt x="901" y="60"/>
                  </a:cubicBezTo>
                  <a:cubicBezTo>
                    <a:pt x="917" y="64"/>
                    <a:pt x="917" y="64"/>
                    <a:pt x="917" y="64"/>
                  </a:cubicBezTo>
                  <a:cubicBezTo>
                    <a:pt x="918" y="64"/>
                    <a:pt x="925" y="66"/>
                    <a:pt x="933" y="69"/>
                  </a:cubicBezTo>
                  <a:cubicBezTo>
                    <a:pt x="932" y="69"/>
                    <a:pt x="931" y="69"/>
                    <a:pt x="931" y="70"/>
                  </a:cubicBezTo>
                  <a:close/>
                </a:path>
              </a:pathLst>
            </a:custGeom>
            <a:solidFill>
              <a:schemeClr val="bg1">
                <a:lumMod val="50000"/>
              </a:schemeClr>
            </a:solidFill>
            <a:ln>
              <a:noFill/>
            </a:ln>
          </p:spPr>
          <p:txBody>
            <a:bodyPr vert="horz" wrap="square" lIns="91435" tIns="45717" rIns="91435" bIns="45717" numCol="1" anchor="t" anchorCtr="0" compatLnSpc="1"/>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43" name="Text Placeholder 2"/>
          <p:cNvSpPr txBox="1"/>
          <p:nvPr/>
        </p:nvSpPr>
        <p:spPr>
          <a:xfrm>
            <a:off x="1444832" y="1635215"/>
            <a:ext cx="1510012" cy="196324"/>
          </a:xfrm>
          <a:prstGeom prst="rect">
            <a:avLst/>
          </a:prstGeom>
          <a:noFill/>
        </p:spPr>
        <p:txBody>
          <a:bodyPr vert="horz" lIns="68576" tIns="34288" rIns="68576" bIns="34288"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sz="1050" b="1">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Attention</a:t>
            </a:r>
          </a:p>
        </p:txBody>
      </p:sp>
      <p:sp>
        <p:nvSpPr>
          <p:cNvPr id="44" name="TextBox 43"/>
          <p:cNvSpPr txBox="1"/>
          <p:nvPr/>
        </p:nvSpPr>
        <p:spPr>
          <a:xfrm>
            <a:off x="1028894" y="1889656"/>
            <a:ext cx="1925951" cy="380873"/>
          </a:xfrm>
          <a:prstGeom prst="rect">
            <a:avLst/>
          </a:prstGeom>
          <a:noFill/>
        </p:spPr>
        <p:txBody>
          <a:bodyPr wrap="square" lIns="0" tIns="0" rIns="0" bIns="0" rtlCol="0">
            <a:spAutoFit/>
          </a:bodyPr>
          <a:lstStyle/>
          <a:p>
            <a:pPr algn="r"/>
            <a:r>
              <a:rPr lang="en-US" sz="825"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Lorem ipsum dolor sit amet, consectetur aradipiscing elit. Sed imperdiet tincidunt velit laoreet facilisis. Praesent</a:t>
            </a:r>
            <a:endParaRPr lang="en-US" sz="825">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endParaRPr>
          </a:p>
        </p:txBody>
      </p:sp>
      <p:sp>
        <p:nvSpPr>
          <p:cNvPr id="46" name="Text Placeholder 2"/>
          <p:cNvSpPr txBox="1"/>
          <p:nvPr/>
        </p:nvSpPr>
        <p:spPr>
          <a:xfrm>
            <a:off x="1444832" y="3442258"/>
            <a:ext cx="1510012" cy="196324"/>
          </a:xfrm>
          <a:prstGeom prst="rect">
            <a:avLst/>
          </a:prstGeom>
          <a:noFill/>
        </p:spPr>
        <p:txBody>
          <a:bodyPr vert="horz" lIns="68576" tIns="34288" rIns="68576" bIns="34288"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sz="1050" b="1">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Desire</a:t>
            </a:r>
          </a:p>
        </p:txBody>
      </p:sp>
      <p:sp>
        <p:nvSpPr>
          <p:cNvPr id="47" name="TextBox 46"/>
          <p:cNvSpPr txBox="1"/>
          <p:nvPr/>
        </p:nvSpPr>
        <p:spPr>
          <a:xfrm>
            <a:off x="1028894" y="3696699"/>
            <a:ext cx="1925951" cy="380873"/>
          </a:xfrm>
          <a:prstGeom prst="rect">
            <a:avLst/>
          </a:prstGeom>
          <a:noFill/>
        </p:spPr>
        <p:txBody>
          <a:bodyPr wrap="square" lIns="0" tIns="0" rIns="0" bIns="0" rtlCol="0">
            <a:spAutoFit/>
          </a:bodyPr>
          <a:lstStyle/>
          <a:p>
            <a:pPr algn="r"/>
            <a:r>
              <a:rPr lang="en-US" sz="825"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Lorem ipsum dolor sit amet, consectetur aradipiscing elit. Sed imperdiet tincidunt velit laoreet facilisis. Praesent</a:t>
            </a:r>
            <a:endParaRPr lang="en-US" sz="825">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endParaRPr>
          </a:p>
        </p:txBody>
      </p:sp>
      <p:sp>
        <p:nvSpPr>
          <p:cNvPr id="49" name="Text Placeholder 2"/>
          <p:cNvSpPr txBox="1"/>
          <p:nvPr/>
        </p:nvSpPr>
        <p:spPr>
          <a:xfrm>
            <a:off x="6160466" y="1635215"/>
            <a:ext cx="1510012" cy="196324"/>
          </a:xfrm>
          <a:prstGeom prst="rect">
            <a:avLst/>
          </a:prstGeom>
          <a:noFill/>
        </p:spPr>
        <p:txBody>
          <a:bodyPr vert="horz" lIns="68576" tIns="34288" rIns="68576" bIns="34288"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1050" b="1">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Interest</a:t>
            </a:r>
          </a:p>
        </p:txBody>
      </p:sp>
      <p:sp>
        <p:nvSpPr>
          <p:cNvPr id="50" name="TextBox 49"/>
          <p:cNvSpPr txBox="1"/>
          <p:nvPr/>
        </p:nvSpPr>
        <p:spPr>
          <a:xfrm>
            <a:off x="6220974" y="1889656"/>
            <a:ext cx="1887410" cy="380873"/>
          </a:xfrm>
          <a:prstGeom prst="rect">
            <a:avLst/>
          </a:prstGeom>
          <a:noFill/>
        </p:spPr>
        <p:txBody>
          <a:bodyPr wrap="square" lIns="0" tIns="0" rIns="0" bIns="0" rtlCol="0">
            <a:spAutoFit/>
          </a:bodyPr>
          <a:lstStyle/>
          <a:p>
            <a:r>
              <a:rPr lang="en-US" sz="825"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Lorem ipsum dolor sit amet, consectetur adipiscing elit. Sed imperdiet tinciduntar velit laoreet facilisis. Praesent</a:t>
            </a:r>
            <a:endParaRPr lang="en-US" sz="825">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endParaRPr>
          </a:p>
        </p:txBody>
      </p:sp>
      <p:sp>
        <p:nvSpPr>
          <p:cNvPr id="52" name="Text Placeholder 2"/>
          <p:cNvSpPr txBox="1"/>
          <p:nvPr/>
        </p:nvSpPr>
        <p:spPr>
          <a:xfrm>
            <a:off x="6160466" y="3442258"/>
            <a:ext cx="1510012" cy="196324"/>
          </a:xfrm>
          <a:prstGeom prst="rect">
            <a:avLst/>
          </a:prstGeom>
          <a:noFill/>
        </p:spPr>
        <p:txBody>
          <a:bodyPr vert="horz" lIns="68576" tIns="34288" rIns="68576" bIns="34288"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1050" b="1">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Action</a:t>
            </a:r>
          </a:p>
        </p:txBody>
      </p:sp>
      <p:sp>
        <p:nvSpPr>
          <p:cNvPr id="53" name="TextBox 52"/>
          <p:cNvSpPr txBox="1"/>
          <p:nvPr/>
        </p:nvSpPr>
        <p:spPr>
          <a:xfrm>
            <a:off x="6220974" y="3696699"/>
            <a:ext cx="1887410" cy="380873"/>
          </a:xfrm>
          <a:prstGeom prst="rect">
            <a:avLst/>
          </a:prstGeom>
          <a:noFill/>
        </p:spPr>
        <p:txBody>
          <a:bodyPr wrap="square" lIns="0" tIns="0" rIns="0" bIns="0" rtlCol="0">
            <a:spAutoFit/>
          </a:bodyPr>
          <a:lstStyle/>
          <a:p>
            <a:r>
              <a:rPr lang="en-US" sz="825"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Lorem ipsum dolor sit amet, consectetur adipiscing elit. Sed imperdiet tinciduntar velit laoreet facilisis. Praesent</a:t>
            </a:r>
            <a:endParaRPr lang="en-US" sz="825">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endParaRPr>
          </a:p>
        </p:txBody>
      </p:sp>
      <p:grpSp>
        <p:nvGrpSpPr>
          <p:cNvPr id="8" name="Group 7"/>
          <p:cNvGrpSpPr/>
          <p:nvPr/>
        </p:nvGrpSpPr>
        <p:grpSpPr>
          <a:xfrm>
            <a:off x="3275505" y="1601902"/>
            <a:ext cx="955060" cy="956358"/>
            <a:chOff x="4367245" y="2135799"/>
            <a:chExt cx="1273483" cy="1275214"/>
          </a:xfrm>
        </p:grpSpPr>
        <p:grpSp>
          <p:nvGrpSpPr>
            <p:cNvPr id="9" name="Group 75"/>
            <p:cNvGrpSpPr/>
            <p:nvPr/>
          </p:nvGrpSpPr>
          <p:grpSpPr>
            <a:xfrm>
              <a:off x="4367245" y="2135799"/>
              <a:ext cx="1273483" cy="1275214"/>
              <a:chOff x="2720353" y="4348356"/>
              <a:chExt cx="1040836" cy="1042251"/>
            </a:xfrm>
          </p:grpSpPr>
          <p:sp>
            <p:nvSpPr>
              <p:cNvPr id="78" name="Freeform 17"/>
              <p:cNvSpPr>
                <a:spLocks noEditPoints="1"/>
              </p:cNvSpPr>
              <p:nvPr/>
            </p:nvSpPr>
            <p:spPr bwMode="auto">
              <a:xfrm>
                <a:off x="2720353" y="4348356"/>
                <a:ext cx="1040836" cy="1042251"/>
              </a:xfrm>
              <a:custGeom>
                <a:gdLst>
                  <a:gd name="T0" fmla="*/ 132 w 264"/>
                  <a:gd name="T1" fmla="*/ 261 h 264"/>
                  <a:gd name="T2" fmla="*/ 3 w 264"/>
                  <a:gd name="T3" fmla="*/ 132 h 264"/>
                  <a:gd name="T4" fmla="*/ 132 w 264"/>
                  <a:gd name="T5" fmla="*/ 4 h 264"/>
                  <a:gd name="T6" fmla="*/ 261 w 264"/>
                  <a:gd name="T7" fmla="*/ 132 h 264"/>
                  <a:gd name="T8" fmla="*/ 132 w 264"/>
                  <a:gd name="T9" fmla="*/ 261 h 264"/>
                  <a:gd name="T10" fmla="*/ 132 w 264"/>
                  <a:gd name="T11" fmla="*/ 0 h 264"/>
                  <a:gd name="T12" fmla="*/ 0 w 264"/>
                  <a:gd name="T13" fmla="*/ 132 h 264"/>
                  <a:gd name="T14" fmla="*/ 132 w 264"/>
                  <a:gd name="T15" fmla="*/ 264 h 264"/>
                  <a:gd name="T16" fmla="*/ 264 w 264"/>
                  <a:gd name="T17" fmla="*/ 132 h 264"/>
                  <a:gd name="T18" fmla="*/ 132 w 264"/>
                  <a:gd name="T19" fmla="*/ 0 h 26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4" h="264">
                    <a:moveTo>
                      <a:pt x="132" y="261"/>
                    </a:moveTo>
                    <a:cubicBezTo>
                      <a:pt x="61" y="261"/>
                      <a:pt x="3" y="203"/>
                      <a:pt x="3" y="132"/>
                    </a:cubicBezTo>
                    <a:cubicBezTo>
                      <a:pt x="3" y="61"/>
                      <a:pt x="61" y="4"/>
                      <a:pt x="132" y="4"/>
                    </a:cubicBezTo>
                    <a:cubicBezTo>
                      <a:pt x="203" y="4"/>
                      <a:pt x="261" y="61"/>
                      <a:pt x="261" y="132"/>
                    </a:cubicBezTo>
                    <a:cubicBezTo>
                      <a:pt x="261" y="203"/>
                      <a:pt x="203" y="261"/>
                      <a:pt x="132" y="261"/>
                    </a:cubicBezTo>
                    <a:moveTo>
                      <a:pt x="132" y="0"/>
                    </a:moveTo>
                    <a:cubicBezTo>
                      <a:pt x="59" y="0"/>
                      <a:pt x="0" y="60"/>
                      <a:pt x="0" y="132"/>
                    </a:cubicBezTo>
                    <a:cubicBezTo>
                      <a:pt x="0" y="205"/>
                      <a:pt x="59" y="264"/>
                      <a:pt x="132" y="264"/>
                    </a:cubicBezTo>
                    <a:cubicBezTo>
                      <a:pt x="205" y="264"/>
                      <a:pt x="264" y="205"/>
                      <a:pt x="264" y="132"/>
                    </a:cubicBezTo>
                    <a:cubicBezTo>
                      <a:pt x="264" y="60"/>
                      <a:pt x="205" y="0"/>
                      <a:pt x="132" y="0"/>
                    </a:cubicBezTo>
                  </a:path>
                </a:pathLst>
              </a:custGeom>
              <a:solidFill>
                <a:schemeClr val="accent1"/>
              </a:solidFill>
              <a:ln>
                <a:noFill/>
              </a:ln>
            </p:spPr>
            <p:txBody>
              <a:bodyPr vert="horz" wrap="square" lIns="68576" tIns="34288" rIns="68576" bIns="34288" numCol="1" anchor="t" anchorCtr="0" compatLnSpc="1"/>
              <a:lstStyle/>
              <a:p>
                <a:endParaRPr lang="id-ID" sz="128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79" name="Oval 18"/>
              <p:cNvSpPr>
                <a:spLocks noChangeArrowheads="1"/>
              </p:cNvSpPr>
              <p:nvPr/>
            </p:nvSpPr>
            <p:spPr bwMode="auto">
              <a:xfrm>
                <a:off x="2846215" y="4473511"/>
                <a:ext cx="789112" cy="791941"/>
              </a:xfrm>
              <a:prstGeom prst="ellipse">
                <a:avLst/>
              </a:prstGeom>
              <a:solidFill>
                <a:schemeClr val="accent1"/>
              </a:solidFill>
              <a:ln w="57150">
                <a:solidFill>
                  <a:schemeClr val="bg1"/>
                </a:solidFill>
              </a:ln>
            </p:spPr>
            <p:txBody>
              <a:bodyPr vert="horz" wrap="square" lIns="68576" tIns="34288" rIns="68576" bIns="34288" numCol="1" anchor="t" anchorCtr="0" compatLnSpc="1"/>
              <a:lstStyle/>
              <a:p>
                <a:endParaRPr lang="id-ID" sz="1280">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54" name="Text Placeholder 1"/>
            <p:cNvSpPr txBox="1"/>
            <p:nvPr/>
          </p:nvSpPr>
          <p:spPr>
            <a:xfrm>
              <a:off x="4698550" y="2553668"/>
              <a:ext cx="673100" cy="456087"/>
            </a:xfrm>
            <a:prstGeom prst="rect">
              <a:avLst/>
            </a:prstGeom>
          </p:spPr>
          <p:txBody>
            <a:bodyPr vert="horz" lIns="0" tIns="0" rIns="68576" bIns="0" rtlCol="0" anchor="ctr">
              <a:no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3600" b="1">
                  <a:solidFill>
                    <a:schemeClr val="bg1"/>
                  </a:solidFill>
                  <a:latin typeface="Times New Roman" panose="02020603050405020304" pitchFamily="18" charset="0"/>
                  <a:ea typeface="微软雅黑" panose="020b0503020204020204" pitchFamily="34" charset="-122"/>
                  <a:cs typeface="Clear Sans Medium" panose="020b0603030202020304" pitchFamily="34" charset="0"/>
                  <a:sym typeface="Times New Roman" panose="02020603050405020304" pitchFamily="18" charset="0"/>
                </a:rPr>
                <a:t>A</a:t>
              </a:r>
            </a:p>
          </p:txBody>
        </p:sp>
      </p:grpSp>
      <p:grpSp>
        <p:nvGrpSpPr>
          <p:cNvPr id="10" name="Group 8"/>
          <p:cNvGrpSpPr/>
          <p:nvPr/>
        </p:nvGrpSpPr>
        <p:grpSpPr>
          <a:xfrm>
            <a:off x="4941880" y="1601902"/>
            <a:ext cx="955060" cy="956358"/>
            <a:chOff x="6589200" y="2135799"/>
            <a:chExt cx="1273483" cy="1275214"/>
          </a:xfrm>
        </p:grpSpPr>
        <p:grpSp>
          <p:nvGrpSpPr>
            <p:cNvPr id="11" name="Group 38"/>
            <p:cNvGrpSpPr/>
            <p:nvPr/>
          </p:nvGrpSpPr>
          <p:grpSpPr>
            <a:xfrm>
              <a:off x="6589200" y="2135799"/>
              <a:ext cx="1273483" cy="1275214"/>
              <a:chOff x="2720353" y="4348356"/>
              <a:chExt cx="1040836" cy="1042251"/>
            </a:xfrm>
          </p:grpSpPr>
          <p:sp>
            <p:nvSpPr>
              <p:cNvPr id="45" name="Freeform 17"/>
              <p:cNvSpPr>
                <a:spLocks noEditPoints="1"/>
              </p:cNvSpPr>
              <p:nvPr/>
            </p:nvSpPr>
            <p:spPr bwMode="auto">
              <a:xfrm>
                <a:off x="2720353" y="4348356"/>
                <a:ext cx="1040836" cy="1042251"/>
              </a:xfrm>
              <a:custGeom>
                <a:gdLst>
                  <a:gd name="T0" fmla="*/ 132 w 264"/>
                  <a:gd name="T1" fmla="*/ 261 h 264"/>
                  <a:gd name="T2" fmla="*/ 3 w 264"/>
                  <a:gd name="T3" fmla="*/ 132 h 264"/>
                  <a:gd name="T4" fmla="*/ 132 w 264"/>
                  <a:gd name="T5" fmla="*/ 4 h 264"/>
                  <a:gd name="T6" fmla="*/ 261 w 264"/>
                  <a:gd name="T7" fmla="*/ 132 h 264"/>
                  <a:gd name="T8" fmla="*/ 132 w 264"/>
                  <a:gd name="T9" fmla="*/ 261 h 264"/>
                  <a:gd name="T10" fmla="*/ 132 w 264"/>
                  <a:gd name="T11" fmla="*/ 0 h 264"/>
                  <a:gd name="T12" fmla="*/ 0 w 264"/>
                  <a:gd name="T13" fmla="*/ 132 h 264"/>
                  <a:gd name="T14" fmla="*/ 132 w 264"/>
                  <a:gd name="T15" fmla="*/ 264 h 264"/>
                  <a:gd name="T16" fmla="*/ 264 w 264"/>
                  <a:gd name="T17" fmla="*/ 132 h 264"/>
                  <a:gd name="T18" fmla="*/ 132 w 264"/>
                  <a:gd name="T19" fmla="*/ 0 h 26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4" h="264">
                    <a:moveTo>
                      <a:pt x="132" y="261"/>
                    </a:moveTo>
                    <a:cubicBezTo>
                      <a:pt x="61" y="261"/>
                      <a:pt x="3" y="203"/>
                      <a:pt x="3" y="132"/>
                    </a:cubicBezTo>
                    <a:cubicBezTo>
                      <a:pt x="3" y="61"/>
                      <a:pt x="61" y="4"/>
                      <a:pt x="132" y="4"/>
                    </a:cubicBezTo>
                    <a:cubicBezTo>
                      <a:pt x="203" y="4"/>
                      <a:pt x="261" y="61"/>
                      <a:pt x="261" y="132"/>
                    </a:cubicBezTo>
                    <a:cubicBezTo>
                      <a:pt x="261" y="203"/>
                      <a:pt x="203" y="261"/>
                      <a:pt x="132" y="261"/>
                    </a:cubicBezTo>
                    <a:moveTo>
                      <a:pt x="132" y="0"/>
                    </a:moveTo>
                    <a:cubicBezTo>
                      <a:pt x="59" y="0"/>
                      <a:pt x="0" y="60"/>
                      <a:pt x="0" y="132"/>
                    </a:cubicBezTo>
                    <a:cubicBezTo>
                      <a:pt x="0" y="205"/>
                      <a:pt x="59" y="264"/>
                      <a:pt x="132" y="264"/>
                    </a:cubicBezTo>
                    <a:cubicBezTo>
                      <a:pt x="205" y="264"/>
                      <a:pt x="264" y="205"/>
                      <a:pt x="264" y="132"/>
                    </a:cubicBezTo>
                    <a:cubicBezTo>
                      <a:pt x="264" y="60"/>
                      <a:pt x="205" y="0"/>
                      <a:pt x="132" y="0"/>
                    </a:cubicBezTo>
                  </a:path>
                </a:pathLst>
              </a:custGeom>
              <a:solidFill>
                <a:schemeClr val="accent2"/>
              </a:solidFill>
              <a:ln>
                <a:noFill/>
              </a:ln>
            </p:spPr>
            <p:txBody>
              <a:bodyPr vert="horz" wrap="square" lIns="68576" tIns="34288" rIns="68576" bIns="34288" numCol="1" anchor="t" anchorCtr="0" compatLnSpc="1"/>
              <a:lstStyle/>
              <a:p>
                <a:endParaRPr lang="id-ID" sz="128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8" name="Oval 18"/>
              <p:cNvSpPr>
                <a:spLocks noChangeArrowheads="1"/>
              </p:cNvSpPr>
              <p:nvPr/>
            </p:nvSpPr>
            <p:spPr bwMode="auto">
              <a:xfrm>
                <a:off x="2846215" y="4475632"/>
                <a:ext cx="789112" cy="791941"/>
              </a:xfrm>
              <a:prstGeom prst="ellipse">
                <a:avLst/>
              </a:prstGeom>
              <a:solidFill>
                <a:schemeClr val="accent2"/>
              </a:solidFill>
              <a:ln w="57150">
                <a:solidFill>
                  <a:schemeClr val="bg1"/>
                </a:solidFill>
              </a:ln>
            </p:spPr>
            <p:txBody>
              <a:bodyPr vert="horz" wrap="square" lIns="68576" tIns="34288" rIns="68576" bIns="34288" numCol="1" anchor="t" anchorCtr="0" compatLnSpc="1"/>
              <a:lstStyle/>
              <a:p>
                <a:endParaRPr lang="id-ID" sz="1280">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55" name="Text Placeholder 1"/>
            <p:cNvSpPr txBox="1"/>
            <p:nvPr/>
          </p:nvSpPr>
          <p:spPr>
            <a:xfrm>
              <a:off x="6938076" y="2563193"/>
              <a:ext cx="673100" cy="456087"/>
            </a:xfrm>
            <a:prstGeom prst="rect">
              <a:avLst/>
            </a:prstGeom>
          </p:spPr>
          <p:txBody>
            <a:bodyPr vert="horz" lIns="0" tIns="0" rIns="68576" bIns="0" rtlCol="0" anchor="ctr">
              <a:no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3600" b="1">
                  <a:solidFill>
                    <a:schemeClr val="bg1"/>
                  </a:solidFill>
                  <a:latin typeface="Times New Roman" panose="02020603050405020304" pitchFamily="18" charset="0"/>
                  <a:ea typeface="微软雅黑" panose="020b0503020204020204" pitchFamily="34" charset="-122"/>
                  <a:cs typeface="Clear Sans Medium" panose="020b0603030202020304" pitchFamily="34" charset="0"/>
                  <a:sym typeface="Times New Roman" panose="02020603050405020304" pitchFamily="18" charset="0"/>
                </a:rPr>
                <a:t>I</a:t>
              </a:r>
            </a:p>
          </p:txBody>
        </p:sp>
      </p:grpSp>
      <p:grpSp>
        <p:nvGrpSpPr>
          <p:cNvPr id="12" name="Group 9"/>
          <p:cNvGrpSpPr/>
          <p:nvPr/>
        </p:nvGrpSpPr>
        <p:grpSpPr>
          <a:xfrm>
            <a:off x="3275505" y="3254517"/>
            <a:ext cx="955060" cy="956358"/>
            <a:chOff x="4367245" y="4339406"/>
            <a:chExt cx="1273483" cy="1275214"/>
          </a:xfrm>
        </p:grpSpPr>
        <p:grpSp>
          <p:nvGrpSpPr>
            <p:cNvPr id="13" name="Group 83"/>
            <p:cNvGrpSpPr/>
            <p:nvPr/>
          </p:nvGrpSpPr>
          <p:grpSpPr>
            <a:xfrm>
              <a:off x="4367245" y="4339406"/>
              <a:ext cx="1273483" cy="1275214"/>
              <a:chOff x="2720353" y="4348356"/>
              <a:chExt cx="1040836" cy="1042251"/>
            </a:xfrm>
          </p:grpSpPr>
          <p:sp>
            <p:nvSpPr>
              <p:cNvPr id="86" name="Freeform 17"/>
              <p:cNvSpPr>
                <a:spLocks noEditPoints="1"/>
              </p:cNvSpPr>
              <p:nvPr/>
            </p:nvSpPr>
            <p:spPr bwMode="auto">
              <a:xfrm>
                <a:off x="2720353" y="4348356"/>
                <a:ext cx="1040836" cy="1042251"/>
              </a:xfrm>
              <a:custGeom>
                <a:gdLst>
                  <a:gd name="T0" fmla="*/ 132 w 264"/>
                  <a:gd name="T1" fmla="*/ 261 h 264"/>
                  <a:gd name="T2" fmla="*/ 3 w 264"/>
                  <a:gd name="T3" fmla="*/ 132 h 264"/>
                  <a:gd name="T4" fmla="*/ 132 w 264"/>
                  <a:gd name="T5" fmla="*/ 4 h 264"/>
                  <a:gd name="T6" fmla="*/ 261 w 264"/>
                  <a:gd name="T7" fmla="*/ 132 h 264"/>
                  <a:gd name="T8" fmla="*/ 132 w 264"/>
                  <a:gd name="T9" fmla="*/ 261 h 264"/>
                  <a:gd name="T10" fmla="*/ 132 w 264"/>
                  <a:gd name="T11" fmla="*/ 0 h 264"/>
                  <a:gd name="T12" fmla="*/ 0 w 264"/>
                  <a:gd name="T13" fmla="*/ 132 h 264"/>
                  <a:gd name="T14" fmla="*/ 132 w 264"/>
                  <a:gd name="T15" fmla="*/ 264 h 264"/>
                  <a:gd name="T16" fmla="*/ 264 w 264"/>
                  <a:gd name="T17" fmla="*/ 132 h 264"/>
                  <a:gd name="T18" fmla="*/ 132 w 264"/>
                  <a:gd name="T19" fmla="*/ 0 h 26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4" h="264">
                    <a:moveTo>
                      <a:pt x="132" y="261"/>
                    </a:moveTo>
                    <a:cubicBezTo>
                      <a:pt x="61" y="261"/>
                      <a:pt x="3" y="203"/>
                      <a:pt x="3" y="132"/>
                    </a:cubicBezTo>
                    <a:cubicBezTo>
                      <a:pt x="3" y="61"/>
                      <a:pt x="61" y="4"/>
                      <a:pt x="132" y="4"/>
                    </a:cubicBezTo>
                    <a:cubicBezTo>
                      <a:pt x="203" y="4"/>
                      <a:pt x="261" y="61"/>
                      <a:pt x="261" y="132"/>
                    </a:cubicBezTo>
                    <a:cubicBezTo>
                      <a:pt x="261" y="203"/>
                      <a:pt x="203" y="261"/>
                      <a:pt x="132" y="261"/>
                    </a:cubicBezTo>
                    <a:moveTo>
                      <a:pt x="132" y="0"/>
                    </a:moveTo>
                    <a:cubicBezTo>
                      <a:pt x="59" y="0"/>
                      <a:pt x="0" y="60"/>
                      <a:pt x="0" y="132"/>
                    </a:cubicBezTo>
                    <a:cubicBezTo>
                      <a:pt x="0" y="205"/>
                      <a:pt x="59" y="264"/>
                      <a:pt x="132" y="264"/>
                    </a:cubicBezTo>
                    <a:cubicBezTo>
                      <a:pt x="205" y="264"/>
                      <a:pt x="264" y="205"/>
                      <a:pt x="264" y="132"/>
                    </a:cubicBezTo>
                    <a:cubicBezTo>
                      <a:pt x="264" y="60"/>
                      <a:pt x="205" y="0"/>
                      <a:pt x="132" y="0"/>
                    </a:cubicBezTo>
                  </a:path>
                </a:pathLst>
              </a:custGeom>
              <a:solidFill>
                <a:schemeClr val="accent4"/>
              </a:solidFill>
              <a:ln>
                <a:noFill/>
              </a:ln>
            </p:spPr>
            <p:txBody>
              <a:bodyPr vert="horz" wrap="square" lIns="68576" tIns="34288" rIns="68576" bIns="34288" numCol="1" anchor="t" anchorCtr="0" compatLnSpc="1"/>
              <a:lstStyle/>
              <a:p>
                <a:endParaRPr lang="id-ID" sz="128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87" name="Oval 18"/>
              <p:cNvSpPr>
                <a:spLocks noChangeArrowheads="1"/>
              </p:cNvSpPr>
              <p:nvPr/>
            </p:nvSpPr>
            <p:spPr bwMode="auto">
              <a:xfrm>
                <a:off x="2846215" y="4475632"/>
                <a:ext cx="789112" cy="791941"/>
              </a:xfrm>
              <a:prstGeom prst="ellipse">
                <a:avLst/>
              </a:prstGeom>
              <a:solidFill>
                <a:schemeClr val="accent4"/>
              </a:solidFill>
              <a:ln w="57150">
                <a:solidFill>
                  <a:schemeClr val="bg1"/>
                </a:solidFill>
              </a:ln>
            </p:spPr>
            <p:txBody>
              <a:bodyPr vert="horz" wrap="square" lIns="68576" tIns="34288" rIns="68576" bIns="34288" numCol="1" anchor="t" anchorCtr="0" compatLnSpc="1"/>
              <a:lstStyle/>
              <a:p>
                <a:endParaRPr lang="id-ID" sz="1280">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56" name="Text Placeholder 1"/>
            <p:cNvSpPr txBox="1"/>
            <p:nvPr/>
          </p:nvSpPr>
          <p:spPr>
            <a:xfrm>
              <a:off x="4717600" y="4768019"/>
              <a:ext cx="673100" cy="456087"/>
            </a:xfrm>
            <a:prstGeom prst="rect">
              <a:avLst/>
            </a:prstGeom>
          </p:spPr>
          <p:txBody>
            <a:bodyPr vert="horz" lIns="0" tIns="0" rIns="68576" bIns="0" rtlCol="0" anchor="ctr">
              <a:no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3600" b="1">
                  <a:solidFill>
                    <a:schemeClr val="bg1"/>
                  </a:solidFill>
                  <a:latin typeface="Times New Roman" panose="02020603050405020304" pitchFamily="18" charset="0"/>
                  <a:ea typeface="微软雅黑" panose="020b0503020204020204" pitchFamily="34" charset="-122"/>
                  <a:cs typeface="Clear Sans Medium" panose="020b0603030202020304" pitchFamily="34" charset="0"/>
                  <a:sym typeface="Times New Roman" panose="02020603050405020304" pitchFamily="18" charset="0"/>
                </a:rPr>
                <a:t>D</a:t>
              </a:r>
            </a:p>
          </p:txBody>
        </p:sp>
      </p:grpSp>
      <p:grpSp>
        <p:nvGrpSpPr>
          <p:cNvPr id="14" name="Group 10"/>
          <p:cNvGrpSpPr/>
          <p:nvPr/>
        </p:nvGrpSpPr>
        <p:grpSpPr>
          <a:xfrm>
            <a:off x="4941013" y="3254517"/>
            <a:ext cx="955060" cy="956358"/>
            <a:chOff x="6588043" y="4339406"/>
            <a:chExt cx="1273483" cy="1275214"/>
          </a:xfrm>
        </p:grpSpPr>
        <p:grpSp>
          <p:nvGrpSpPr>
            <p:cNvPr id="15" name="Group 91"/>
            <p:cNvGrpSpPr/>
            <p:nvPr/>
          </p:nvGrpSpPr>
          <p:grpSpPr>
            <a:xfrm>
              <a:off x="6588043" y="4339406"/>
              <a:ext cx="1273483" cy="1275214"/>
              <a:chOff x="2720353" y="4348356"/>
              <a:chExt cx="1040836" cy="1042251"/>
            </a:xfrm>
          </p:grpSpPr>
          <p:sp>
            <p:nvSpPr>
              <p:cNvPr id="94" name="Freeform 17"/>
              <p:cNvSpPr>
                <a:spLocks noEditPoints="1"/>
              </p:cNvSpPr>
              <p:nvPr/>
            </p:nvSpPr>
            <p:spPr bwMode="auto">
              <a:xfrm>
                <a:off x="2720353" y="4348356"/>
                <a:ext cx="1040836" cy="1042251"/>
              </a:xfrm>
              <a:custGeom>
                <a:gdLst>
                  <a:gd name="T0" fmla="*/ 132 w 264"/>
                  <a:gd name="T1" fmla="*/ 261 h 264"/>
                  <a:gd name="T2" fmla="*/ 3 w 264"/>
                  <a:gd name="T3" fmla="*/ 132 h 264"/>
                  <a:gd name="T4" fmla="*/ 132 w 264"/>
                  <a:gd name="T5" fmla="*/ 4 h 264"/>
                  <a:gd name="T6" fmla="*/ 261 w 264"/>
                  <a:gd name="T7" fmla="*/ 132 h 264"/>
                  <a:gd name="T8" fmla="*/ 132 w 264"/>
                  <a:gd name="T9" fmla="*/ 261 h 264"/>
                  <a:gd name="T10" fmla="*/ 132 w 264"/>
                  <a:gd name="T11" fmla="*/ 0 h 264"/>
                  <a:gd name="T12" fmla="*/ 0 w 264"/>
                  <a:gd name="T13" fmla="*/ 132 h 264"/>
                  <a:gd name="T14" fmla="*/ 132 w 264"/>
                  <a:gd name="T15" fmla="*/ 264 h 264"/>
                  <a:gd name="T16" fmla="*/ 264 w 264"/>
                  <a:gd name="T17" fmla="*/ 132 h 264"/>
                  <a:gd name="T18" fmla="*/ 132 w 264"/>
                  <a:gd name="T19" fmla="*/ 0 h 26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4" h="264">
                    <a:moveTo>
                      <a:pt x="132" y="261"/>
                    </a:moveTo>
                    <a:cubicBezTo>
                      <a:pt x="61" y="261"/>
                      <a:pt x="3" y="203"/>
                      <a:pt x="3" y="132"/>
                    </a:cubicBezTo>
                    <a:cubicBezTo>
                      <a:pt x="3" y="61"/>
                      <a:pt x="61" y="4"/>
                      <a:pt x="132" y="4"/>
                    </a:cubicBezTo>
                    <a:cubicBezTo>
                      <a:pt x="203" y="4"/>
                      <a:pt x="261" y="61"/>
                      <a:pt x="261" y="132"/>
                    </a:cubicBezTo>
                    <a:cubicBezTo>
                      <a:pt x="261" y="203"/>
                      <a:pt x="203" y="261"/>
                      <a:pt x="132" y="261"/>
                    </a:cubicBezTo>
                    <a:moveTo>
                      <a:pt x="132" y="0"/>
                    </a:moveTo>
                    <a:cubicBezTo>
                      <a:pt x="59" y="0"/>
                      <a:pt x="0" y="60"/>
                      <a:pt x="0" y="132"/>
                    </a:cubicBezTo>
                    <a:cubicBezTo>
                      <a:pt x="0" y="205"/>
                      <a:pt x="59" y="264"/>
                      <a:pt x="132" y="264"/>
                    </a:cubicBezTo>
                    <a:cubicBezTo>
                      <a:pt x="205" y="264"/>
                      <a:pt x="264" y="205"/>
                      <a:pt x="264" y="132"/>
                    </a:cubicBezTo>
                    <a:cubicBezTo>
                      <a:pt x="264" y="60"/>
                      <a:pt x="205" y="0"/>
                      <a:pt x="132" y="0"/>
                    </a:cubicBezTo>
                  </a:path>
                </a:pathLst>
              </a:custGeom>
              <a:solidFill>
                <a:schemeClr val="accent3"/>
              </a:solidFill>
              <a:ln>
                <a:noFill/>
              </a:ln>
            </p:spPr>
            <p:txBody>
              <a:bodyPr vert="horz" wrap="square" lIns="68576" tIns="34288" rIns="68576" bIns="34288" numCol="1" anchor="t" anchorCtr="0" compatLnSpc="1"/>
              <a:lstStyle/>
              <a:p>
                <a:endParaRPr lang="id-ID" sz="128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95" name="Oval 18"/>
              <p:cNvSpPr>
                <a:spLocks noChangeArrowheads="1"/>
              </p:cNvSpPr>
              <p:nvPr/>
            </p:nvSpPr>
            <p:spPr bwMode="auto">
              <a:xfrm>
                <a:off x="2846215" y="4475632"/>
                <a:ext cx="789112" cy="791941"/>
              </a:xfrm>
              <a:prstGeom prst="ellipse">
                <a:avLst/>
              </a:prstGeom>
              <a:solidFill>
                <a:schemeClr val="accent3"/>
              </a:solidFill>
              <a:ln w="57150">
                <a:solidFill>
                  <a:schemeClr val="bg1"/>
                </a:solidFill>
              </a:ln>
            </p:spPr>
            <p:txBody>
              <a:bodyPr vert="horz" wrap="square" lIns="68576" tIns="34288" rIns="68576" bIns="34288" numCol="1" anchor="t" anchorCtr="0" compatLnSpc="1"/>
              <a:lstStyle/>
              <a:p>
                <a:endParaRPr lang="id-ID" sz="1280">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57" name="Text Placeholder 1"/>
            <p:cNvSpPr txBox="1"/>
            <p:nvPr/>
          </p:nvSpPr>
          <p:spPr>
            <a:xfrm>
              <a:off x="6944256" y="4768019"/>
              <a:ext cx="673100" cy="456087"/>
            </a:xfrm>
            <a:prstGeom prst="rect">
              <a:avLst/>
            </a:prstGeom>
          </p:spPr>
          <p:txBody>
            <a:bodyPr vert="horz" lIns="0" tIns="0" rIns="68576" bIns="0" rtlCol="0" anchor="ctr">
              <a:no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3600" b="1">
                  <a:solidFill>
                    <a:schemeClr val="bg1"/>
                  </a:solidFill>
                  <a:latin typeface="Times New Roman" panose="02020603050405020304" pitchFamily="18" charset="0"/>
                  <a:ea typeface="微软雅黑" panose="020b0503020204020204" pitchFamily="34" charset="-122"/>
                  <a:cs typeface="Clear Sans Medium" panose="020b0603030202020304" pitchFamily="34" charset="0"/>
                  <a:sym typeface="Times New Roman" panose="02020603050405020304" pitchFamily="18" charset="0"/>
                </a:rPr>
                <a:t>A</a:t>
              </a:r>
            </a:p>
          </p:txBody>
        </p:sp>
      </p:grpSp>
      <p:sp>
        <p:nvSpPr>
          <p:cNvPr id="37" name="文本框 36"/>
          <p:cNvSpPr txBox="1"/>
          <p:nvPr/>
        </p:nvSpPr>
        <p:spPr>
          <a:xfrm>
            <a:off x="356595" y="279140"/>
            <a:ext cx="4468411" cy="49241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en-US" altLang="zh-CN" sz="1200">
                <a:solidFill>
                  <a:schemeClr val="tx1">
                    <a:lumMod val="75000"/>
                    <a:lumOff val="25000"/>
                  </a:schemeClr>
                </a:solidFill>
                <a:effectLst/>
              </a:rPr>
              <a:t>MORE THAN TEMPLATE</a:t>
            </a:r>
          </a:p>
          <a:p>
            <a:pPr algn="l"/>
            <a:r>
              <a:rPr lang="zh-CN" altLang="en-US" sz="1200">
                <a:solidFill>
                  <a:schemeClr val="tx1">
                    <a:lumMod val="75000"/>
                    <a:lumOff val="25000"/>
                  </a:schemeClr>
                </a:solidFill>
                <a:effectLst/>
              </a:rPr>
              <a:t>点击此处添加副标题</a:t>
            </a:r>
          </a:p>
        </p:txBody>
      </p:sp>
    </p:spTree>
  </p:cSld>
  <p:clrMapOvr>
    <a:masterClrMapping/>
  </p:clrMapOvr>
  <mc:AlternateContent>
    <mc:Choice xmlns:p14="http://schemas.microsoft.com/office/powerpoint/2010/main" Requires="p14">
      <p:transition spd="slow" advClick="0" advTm="0" p14:dur="1750">
        <p14:ferris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nodeType="afterGroup">
                            <p:stCondLst>
                              <p:cond delay="500"/>
                            </p:stCondLst>
                            <p:childTnLst>
                              <p:par>
                                <p:cTn id="9" presetID="53" presetClass="entr" presetSubtype="16"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500" fill="hold"/>
                                        <p:tgtEl>
                                          <p:spTgt spid="8"/>
                                        </p:tgtEl>
                                        <p:attrNameLst>
                                          <p:attrName>ppt_w</p:attrName>
                                        </p:attrNameLst>
                                      </p:cBhvr>
                                      <p:tavLst>
                                        <p:tav tm="0">
                                          <p:val>
                                            <p:fltVal val="0"/>
                                          </p:val>
                                        </p:tav>
                                        <p:tav tm="100000">
                                          <p:val>
                                            <p:strVal val="#ppt_w"/>
                                          </p:val>
                                        </p:tav>
                                      </p:tavLst>
                                    </p:anim>
                                    <p:anim calcmode="lin" valueType="num">
                                      <p:cBhvr>
                                        <p:cTn id="12" dur="500" fill="hold"/>
                                        <p:tgtEl>
                                          <p:spTgt spid="8"/>
                                        </p:tgtEl>
                                        <p:attrNameLst>
                                          <p:attrName>ppt_h</p:attrName>
                                        </p:attrNameLst>
                                      </p:cBhvr>
                                      <p:tavLst>
                                        <p:tav tm="0">
                                          <p:val>
                                            <p:fltVal val="0"/>
                                          </p:val>
                                        </p:tav>
                                        <p:tav tm="100000">
                                          <p:val>
                                            <p:strVal val="#ppt_h"/>
                                          </p:val>
                                        </p:tav>
                                      </p:tavLst>
                                    </p:anim>
                                    <p:animEffect transition="in" filter="fade">
                                      <p:cBhvr>
                                        <p:cTn id="13" dur="500"/>
                                        <p:tgtEl>
                                          <p:spTgt spid="8"/>
                                        </p:tgtEl>
                                      </p:cBhvr>
                                    </p:animEffect>
                                  </p:childTnLst>
                                </p:cTn>
                              </p:par>
                            </p:childTnLst>
                          </p:cTn>
                        </p:par>
                        <p:par>
                          <p:cTn id="14" fill="hold" nodeType="afterGroup">
                            <p:stCondLst>
                              <p:cond delay="1000"/>
                            </p:stCondLst>
                            <p:childTnLst>
                              <p:par>
                                <p:cTn id="15" presetID="53" presetClass="entr" presetSubtype="16"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Effect transition="in" filter="fade">
                                      <p:cBhvr>
                                        <p:cTn id="19" dur="500"/>
                                        <p:tgtEl>
                                          <p:spTgt spid="10"/>
                                        </p:tgtEl>
                                      </p:cBhvr>
                                    </p:animEffect>
                                  </p:childTnLst>
                                </p:cTn>
                              </p:par>
                            </p:childTnLst>
                          </p:cTn>
                        </p:par>
                        <p:par>
                          <p:cTn id="20" fill="hold" nodeType="afterGroup">
                            <p:stCondLst>
                              <p:cond delay="1500"/>
                            </p:stCondLst>
                            <p:childTnLst>
                              <p:par>
                                <p:cTn id="21" presetID="53" presetClass="entr" presetSubtype="16"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p:cTn id="23" dur="500" fill="hold"/>
                                        <p:tgtEl>
                                          <p:spTgt spid="12"/>
                                        </p:tgtEl>
                                        <p:attrNameLst>
                                          <p:attrName>ppt_w</p:attrName>
                                        </p:attrNameLst>
                                      </p:cBhvr>
                                      <p:tavLst>
                                        <p:tav tm="0">
                                          <p:val>
                                            <p:fltVal val="0"/>
                                          </p:val>
                                        </p:tav>
                                        <p:tav tm="100000">
                                          <p:val>
                                            <p:strVal val="#ppt_w"/>
                                          </p:val>
                                        </p:tav>
                                      </p:tavLst>
                                    </p:anim>
                                    <p:anim calcmode="lin" valueType="num">
                                      <p:cBhvr>
                                        <p:cTn id="24" dur="500" fill="hold"/>
                                        <p:tgtEl>
                                          <p:spTgt spid="12"/>
                                        </p:tgtEl>
                                        <p:attrNameLst>
                                          <p:attrName>ppt_h</p:attrName>
                                        </p:attrNameLst>
                                      </p:cBhvr>
                                      <p:tavLst>
                                        <p:tav tm="0">
                                          <p:val>
                                            <p:fltVal val="0"/>
                                          </p:val>
                                        </p:tav>
                                        <p:tav tm="100000">
                                          <p:val>
                                            <p:strVal val="#ppt_h"/>
                                          </p:val>
                                        </p:tav>
                                      </p:tavLst>
                                    </p:anim>
                                    <p:animEffect transition="in" filter="fade">
                                      <p:cBhvr>
                                        <p:cTn id="25" dur="500"/>
                                        <p:tgtEl>
                                          <p:spTgt spid="12"/>
                                        </p:tgtEl>
                                      </p:cBhvr>
                                    </p:animEffect>
                                  </p:childTnLst>
                                </p:cTn>
                              </p:par>
                            </p:childTnLst>
                          </p:cTn>
                        </p:par>
                        <p:par>
                          <p:cTn id="26" fill="hold" nodeType="afterGroup">
                            <p:stCondLst>
                              <p:cond delay="2000"/>
                            </p:stCondLst>
                            <p:childTnLst>
                              <p:par>
                                <p:cTn id="27" presetID="53" presetClass="entr" presetSubtype="16" fill="hold" nodeType="afterEffect">
                                  <p:stCondLst>
                                    <p:cond delay="0"/>
                                  </p:stCondLst>
                                  <p:childTnLst>
                                    <p:set>
                                      <p:cBhvr>
                                        <p:cTn id="28" dur="1" fill="hold">
                                          <p:stCondLst>
                                            <p:cond delay="0"/>
                                          </p:stCondLst>
                                        </p:cTn>
                                        <p:tgtEl>
                                          <p:spTgt spid="14"/>
                                        </p:tgtEl>
                                        <p:attrNameLst>
                                          <p:attrName>style.visibility</p:attrName>
                                        </p:attrNameLst>
                                      </p:cBhvr>
                                      <p:to>
                                        <p:strVal val="visible"/>
                                      </p:to>
                                    </p:set>
                                    <p:anim calcmode="lin" valueType="num">
                                      <p:cBhvr>
                                        <p:cTn id="29" dur="500" fill="hold"/>
                                        <p:tgtEl>
                                          <p:spTgt spid="14"/>
                                        </p:tgtEl>
                                        <p:attrNameLst>
                                          <p:attrName>ppt_w</p:attrName>
                                        </p:attrNameLst>
                                      </p:cBhvr>
                                      <p:tavLst>
                                        <p:tav tm="0">
                                          <p:val>
                                            <p:fltVal val="0"/>
                                          </p:val>
                                        </p:tav>
                                        <p:tav tm="100000">
                                          <p:val>
                                            <p:strVal val="#ppt_w"/>
                                          </p:val>
                                        </p:tav>
                                      </p:tavLst>
                                    </p:anim>
                                    <p:anim calcmode="lin" valueType="num">
                                      <p:cBhvr>
                                        <p:cTn id="30" dur="500" fill="hold"/>
                                        <p:tgtEl>
                                          <p:spTgt spid="14"/>
                                        </p:tgtEl>
                                        <p:attrNameLst>
                                          <p:attrName>ppt_h</p:attrName>
                                        </p:attrNameLst>
                                      </p:cBhvr>
                                      <p:tavLst>
                                        <p:tav tm="0">
                                          <p:val>
                                            <p:fltVal val="0"/>
                                          </p:val>
                                        </p:tav>
                                        <p:tav tm="100000">
                                          <p:val>
                                            <p:strVal val="#ppt_h"/>
                                          </p:val>
                                        </p:tav>
                                      </p:tavLst>
                                    </p:anim>
                                    <p:animEffect transition="in" filter="fade">
                                      <p:cBhvr>
                                        <p:cTn id="31" dur="500"/>
                                        <p:tgtEl>
                                          <p:spTgt spid="14"/>
                                        </p:tgtEl>
                                      </p:cBhvr>
                                    </p:animEffect>
                                  </p:childTnLst>
                                </p:cTn>
                              </p:par>
                            </p:childTnLst>
                          </p:cTn>
                        </p:par>
                        <p:par>
                          <p:cTn id="32" fill="hold" nodeType="afterGroup">
                            <p:stCondLst>
                              <p:cond delay="2500"/>
                            </p:stCondLst>
                            <p:childTnLst>
                              <p:par>
                                <p:cTn id="33" presetID="10" presetClass="entr" presetSubtype="0" fill="hold" grpId="0" nodeType="afterEffect">
                                  <p:stCondLst>
                                    <p:cond delay="0"/>
                                  </p:stCondLst>
                                  <p:childTnLst>
                                    <p:set>
                                      <p:cBhvr>
                                        <p:cTn id="34" dur="1" fill="hold">
                                          <p:stCondLst>
                                            <p:cond delay="0"/>
                                          </p:stCondLst>
                                        </p:cTn>
                                        <p:tgtEl>
                                          <p:spTgt spid="43"/>
                                        </p:tgtEl>
                                        <p:attrNameLst>
                                          <p:attrName>style.visibility</p:attrName>
                                        </p:attrNameLst>
                                      </p:cBhvr>
                                      <p:to>
                                        <p:strVal val="visible"/>
                                      </p:to>
                                    </p:set>
                                    <p:animEffect transition="in" filter="fade">
                                      <p:cBhvr>
                                        <p:cTn id="35" dur="500"/>
                                        <p:tgtEl>
                                          <p:spTgt spid="43"/>
                                        </p:tgtEl>
                                      </p:cBhvr>
                                    </p:animEffect>
                                  </p:childTnLst>
                                </p:cTn>
                              </p:par>
                            </p:childTnLst>
                          </p:cTn>
                        </p:par>
                        <p:par>
                          <p:cTn id="36" fill="hold" nodeType="afterGroup">
                            <p:stCondLst>
                              <p:cond delay="3000"/>
                            </p:stCondLst>
                            <p:childTnLst>
                              <p:par>
                                <p:cTn id="37" presetID="22" presetClass="entr" presetSubtype="2" fill="hold" grpId="0" nodeType="afterEffect">
                                  <p:stCondLst>
                                    <p:cond delay="0"/>
                                  </p:stCondLst>
                                  <p:childTnLst>
                                    <p:set>
                                      <p:cBhvr>
                                        <p:cTn id="38" dur="1" fill="hold">
                                          <p:stCondLst>
                                            <p:cond delay="0"/>
                                          </p:stCondLst>
                                        </p:cTn>
                                        <p:tgtEl>
                                          <p:spTgt spid="44"/>
                                        </p:tgtEl>
                                        <p:attrNameLst>
                                          <p:attrName>style.visibility</p:attrName>
                                        </p:attrNameLst>
                                      </p:cBhvr>
                                      <p:to>
                                        <p:strVal val="visible"/>
                                      </p:to>
                                    </p:set>
                                    <p:animEffect transition="in" filter="wipe(right)">
                                      <p:cBhvr>
                                        <p:cTn id="39" dur="500"/>
                                        <p:tgtEl>
                                          <p:spTgt spid="44"/>
                                        </p:tgtEl>
                                      </p:cBhvr>
                                    </p:animEffect>
                                  </p:childTnLst>
                                </p:cTn>
                              </p:par>
                            </p:childTnLst>
                          </p:cTn>
                        </p:par>
                        <p:par>
                          <p:cTn id="40" fill="hold" nodeType="afterGroup">
                            <p:stCondLst>
                              <p:cond delay="3500"/>
                            </p:stCondLst>
                            <p:childTnLst>
                              <p:par>
                                <p:cTn id="41" presetID="10" presetClass="entr" presetSubtype="0" fill="hold" grpId="0" nodeType="afterEffect">
                                  <p:stCondLst>
                                    <p:cond delay="0"/>
                                  </p:stCondLst>
                                  <p:childTnLst>
                                    <p:set>
                                      <p:cBhvr>
                                        <p:cTn id="42" dur="1" fill="hold">
                                          <p:stCondLst>
                                            <p:cond delay="0"/>
                                          </p:stCondLst>
                                        </p:cTn>
                                        <p:tgtEl>
                                          <p:spTgt spid="49"/>
                                        </p:tgtEl>
                                        <p:attrNameLst>
                                          <p:attrName>style.visibility</p:attrName>
                                        </p:attrNameLst>
                                      </p:cBhvr>
                                      <p:to>
                                        <p:strVal val="visible"/>
                                      </p:to>
                                    </p:set>
                                    <p:animEffect transition="in" filter="fade">
                                      <p:cBhvr>
                                        <p:cTn id="43" dur="500"/>
                                        <p:tgtEl>
                                          <p:spTgt spid="49"/>
                                        </p:tgtEl>
                                      </p:cBhvr>
                                    </p:animEffect>
                                  </p:childTnLst>
                                </p:cTn>
                              </p:par>
                            </p:childTnLst>
                          </p:cTn>
                        </p:par>
                        <p:par>
                          <p:cTn id="44" fill="hold" nodeType="afterGroup">
                            <p:stCondLst>
                              <p:cond delay="4000"/>
                            </p:stCondLst>
                            <p:childTnLst>
                              <p:par>
                                <p:cTn id="45" presetID="22" presetClass="entr" presetSubtype="8" fill="hold" grpId="0" nodeType="afterEffect">
                                  <p:stCondLst>
                                    <p:cond delay="0"/>
                                  </p:stCondLst>
                                  <p:childTnLst>
                                    <p:set>
                                      <p:cBhvr>
                                        <p:cTn id="46" dur="1" fill="hold">
                                          <p:stCondLst>
                                            <p:cond delay="0"/>
                                          </p:stCondLst>
                                        </p:cTn>
                                        <p:tgtEl>
                                          <p:spTgt spid="50"/>
                                        </p:tgtEl>
                                        <p:attrNameLst>
                                          <p:attrName>style.visibility</p:attrName>
                                        </p:attrNameLst>
                                      </p:cBhvr>
                                      <p:to>
                                        <p:strVal val="visible"/>
                                      </p:to>
                                    </p:set>
                                    <p:animEffect transition="in" filter="wipe(left)">
                                      <p:cBhvr>
                                        <p:cTn id="47" dur="500"/>
                                        <p:tgtEl>
                                          <p:spTgt spid="50"/>
                                        </p:tgtEl>
                                      </p:cBhvr>
                                    </p:animEffect>
                                  </p:childTnLst>
                                </p:cTn>
                              </p:par>
                            </p:childTnLst>
                          </p:cTn>
                        </p:par>
                        <p:par>
                          <p:cTn id="48" fill="hold" nodeType="afterGroup">
                            <p:stCondLst>
                              <p:cond delay="4500"/>
                            </p:stCondLst>
                            <p:childTnLst>
                              <p:par>
                                <p:cTn id="49" presetID="10" presetClass="entr" presetSubtype="0" fill="hold" grpId="0" nodeType="afterEffect">
                                  <p:stCondLst>
                                    <p:cond delay="0"/>
                                  </p:stCondLst>
                                  <p:childTnLst>
                                    <p:set>
                                      <p:cBhvr>
                                        <p:cTn id="50" dur="1" fill="hold">
                                          <p:stCondLst>
                                            <p:cond delay="0"/>
                                          </p:stCondLst>
                                        </p:cTn>
                                        <p:tgtEl>
                                          <p:spTgt spid="46"/>
                                        </p:tgtEl>
                                        <p:attrNameLst>
                                          <p:attrName>style.visibility</p:attrName>
                                        </p:attrNameLst>
                                      </p:cBhvr>
                                      <p:to>
                                        <p:strVal val="visible"/>
                                      </p:to>
                                    </p:set>
                                    <p:animEffect transition="in" filter="fade">
                                      <p:cBhvr>
                                        <p:cTn id="51" dur="500"/>
                                        <p:tgtEl>
                                          <p:spTgt spid="46"/>
                                        </p:tgtEl>
                                      </p:cBhvr>
                                    </p:animEffect>
                                  </p:childTnLst>
                                </p:cTn>
                              </p:par>
                            </p:childTnLst>
                          </p:cTn>
                        </p:par>
                        <p:par>
                          <p:cTn id="52" fill="hold" nodeType="afterGroup">
                            <p:stCondLst>
                              <p:cond delay="5000"/>
                            </p:stCondLst>
                            <p:childTnLst>
                              <p:par>
                                <p:cTn id="53" presetID="22" presetClass="entr" presetSubtype="2" fill="hold" grpId="0" nodeType="afterEffect">
                                  <p:stCondLst>
                                    <p:cond delay="0"/>
                                  </p:stCondLst>
                                  <p:childTnLst>
                                    <p:set>
                                      <p:cBhvr>
                                        <p:cTn id="54" dur="1" fill="hold">
                                          <p:stCondLst>
                                            <p:cond delay="0"/>
                                          </p:stCondLst>
                                        </p:cTn>
                                        <p:tgtEl>
                                          <p:spTgt spid="47"/>
                                        </p:tgtEl>
                                        <p:attrNameLst>
                                          <p:attrName>style.visibility</p:attrName>
                                        </p:attrNameLst>
                                      </p:cBhvr>
                                      <p:to>
                                        <p:strVal val="visible"/>
                                      </p:to>
                                    </p:set>
                                    <p:animEffect transition="in" filter="wipe(right)">
                                      <p:cBhvr>
                                        <p:cTn id="55" dur="500"/>
                                        <p:tgtEl>
                                          <p:spTgt spid="47"/>
                                        </p:tgtEl>
                                      </p:cBhvr>
                                    </p:animEffect>
                                  </p:childTnLst>
                                </p:cTn>
                              </p:par>
                            </p:childTnLst>
                          </p:cTn>
                        </p:par>
                        <p:par>
                          <p:cTn id="56" fill="hold" nodeType="afterGroup">
                            <p:stCondLst>
                              <p:cond delay="5500"/>
                            </p:stCondLst>
                            <p:childTnLst>
                              <p:par>
                                <p:cTn id="57" presetID="10" presetClass="entr" presetSubtype="0" fill="hold" grpId="0" nodeType="afterEffect">
                                  <p:stCondLst>
                                    <p:cond delay="0"/>
                                  </p:stCondLst>
                                  <p:childTnLst>
                                    <p:set>
                                      <p:cBhvr>
                                        <p:cTn id="58" dur="1" fill="hold">
                                          <p:stCondLst>
                                            <p:cond delay="0"/>
                                          </p:stCondLst>
                                        </p:cTn>
                                        <p:tgtEl>
                                          <p:spTgt spid="52"/>
                                        </p:tgtEl>
                                        <p:attrNameLst>
                                          <p:attrName>style.visibility</p:attrName>
                                        </p:attrNameLst>
                                      </p:cBhvr>
                                      <p:to>
                                        <p:strVal val="visible"/>
                                      </p:to>
                                    </p:set>
                                    <p:animEffect transition="in" filter="fade">
                                      <p:cBhvr>
                                        <p:cTn id="59" dur="500"/>
                                        <p:tgtEl>
                                          <p:spTgt spid="52"/>
                                        </p:tgtEl>
                                      </p:cBhvr>
                                    </p:animEffect>
                                  </p:childTnLst>
                                </p:cTn>
                              </p:par>
                            </p:childTnLst>
                          </p:cTn>
                        </p:par>
                        <p:par>
                          <p:cTn id="60" fill="hold" nodeType="afterGroup">
                            <p:stCondLst>
                              <p:cond delay="6000"/>
                            </p:stCondLst>
                            <p:childTnLst>
                              <p:par>
                                <p:cTn id="61" presetID="22" presetClass="entr" presetSubtype="8" fill="hold" grpId="0" nodeType="afterEffect">
                                  <p:stCondLst>
                                    <p:cond delay="0"/>
                                  </p:stCondLst>
                                  <p:childTnLst>
                                    <p:set>
                                      <p:cBhvr>
                                        <p:cTn id="62" dur="1" fill="hold">
                                          <p:stCondLst>
                                            <p:cond delay="0"/>
                                          </p:stCondLst>
                                        </p:cTn>
                                        <p:tgtEl>
                                          <p:spTgt spid="53"/>
                                        </p:tgtEl>
                                        <p:attrNameLst>
                                          <p:attrName>style.visibility</p:attrName>
                                        </p:attrNameLst>
                                      </p:cBhvr>
                                      <p:to>
                                        <p:strVal val="visible"/>
                                      </p:to>
                                    </p:set>
                                    <p:animEffect transition="in" filter="wipe(left)">
                                      <p:cBhvr>
                                        <p:cTn id="63"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P spid="46" grpId="0"/>
      <p:bldP spid="47" grpId="0"/>
      <p:bldP spid="49" grpId="0"/>
      <p:bldP spid="50" grpId="0"/>
      <p:bldP spid="52" grpId="0"/>
      <p:bldP spid="53" grpId="0"/>
    </p:bldLst>
  </p:timing>
</p:sld>
</file>

<file path=ppt/slides/slide15.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2" name="TextBox 1"/>
          <p:cNvSpPr txBox="1"/>
          <p:nvPr/>
        </p:nvSpPr>
        <p:spPr>
          <a:xfrm>
            <a:off x="899114" y="1266313"/>
            <a:ext cx="7345772" cy="993540"/>
          </a:xfrm>
          <a:prstGeom prst="rect">
            <a:avLst/>
          </a:prstGeom>
          <a:noFill/>
        </p:spPr>
        <p:txBody>
          <a:bodyPr wrap="square" lIns="68577" tIns="34289" rIns="68577" bIns="34289" rtlCol="0">
            <a:spAutoFit/>
          </a:bodyPr>
          <a:lstStyle/>
          <a:p>
            <a:pPr algn="just">
              <a:lnSpc>
                <a:spcPct val="130000"/>
              </a:lnSpc>
            </a:pPr>
            <a:r>
              <a:rPr lang="zh-CN" altLang="en-US" sz="925">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通过复制您的文本。您的内容打在这里，或者通过复制您的文本后，在此框中选择粘贴，并选择只保留文字。您的内容打在这里，或者通过通过复制您的文本。您的内容打在这里，或者通过复制您的文本后，在此框中选择粘贴，并选择只保留文字。您的内容打在这里，或者通过通过复制您的文本。</a:t>
            </a:r>
            <a:endParaRPr lang="en-US" altLang="zh-CN" sz="925">
              <a:solidFill>
                <a:schemeClr val="tx1">
                  <a:lumMod val="50000"/>
                  <a:lumOff val="50000"/>
                </a:schemeClr>
              </a:solidFill>
              <a:latin typeface="微软雅黑" panose="020b0503020204020204" pitchFamily="34" charset="-122"/>
              <a:ea typeface="微软雅黑" panose="020b0503020204020204" pitchFamily="34" charset="-122"/>
            </a:endParaRPr>
          </a:p>
          <a:p>
            <a:pPr algn="just">
              <a:lnSpc>
                <a:spcPct val="130000"/>
              </a:lnSpc>
            </a:pPr>
            <a:endParaRPr lang="en-US" altLang="zh-CN" sz="925">
              <a:solidFill>
                <a:schemeClr val="tx1">
                  <a:lumMod val="50000"/>
                  <a:lumOff val="50000"/>
                </a:schemeClr>
              </a:solidFill>
              <a:latin typeface="微软雅黑" panose="020b0503020204020204" pitchFamily="34" charset="-122"/>
              <a:ea typeface="微软雅黑" panose="020b0503020204020204" pitchFamily="34" charset="-122"/>
            </a:endParaRPr>
          </a:p>
          <a:p>
            <a:pPr algn="just">
              <a:lnSpc>
                <a:spcPct val="130000"/>
              </a:lnSpc>
            </a:pPr>
            <a:r>
              <a:rPr lang="zh-CN" altLang="en-US" sz="925">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您的内容打在这里，或者通过复制您的文本后，在此框中选择粘贴，并选择只保留文字。您的内容打在这里，或者通过通过复制您的文本。</a:t>
            </a:r>
          </a:p>
        </p:txBody>
      </p:sp>
      <p:sp>
        <p:nvSpPr>
          <p:cNvPr id="3" name="椭圆 2"/>
          <p:cNvSpPr/>
          <p:nvPr/>
        </p:nvSpPr>
        <p:spPr>
          <a:xfrm>
            <a:off x="1385231" y="2579154"/>
            <a:ext cx="108026" cy="108006"/>
          </a:xfrm>
          <a:prstGeom prst="ellipse">
            <a:avLst/>
          </a:prstGeom>
          <a:gradFill flip="none" rotWithShape="1">
            <a:gsLst>
              <a:gs pos="0">
                <a:schemeClr val="bg1">
                  <a:lumMod val="85000"/>
                </a:schemeClr>
              </a:gs>
              <a:gs pos="100000">
                <a:schemeClr val="bg1">
                  <a:lumMod val="95000"/>
                </a:schemeClr>
              </a:gs>
            </a:gsLst>
            <a:lin ang="16200000" scaled="1"/>
          </a:gradFill>
          <a:ln w="9525">
            <a:solidFill>
              <a:schemeClr val="bg1">
                <a:lumMod val="75000"/>
              </a:schemeClr>
            </a:solidFill>
          </a:ln>
          <a:effectLst>
            <a:outerShdw blurRad="76200" dist="76200" dir="54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77" tIns="34289" rIns="68577" bIns="34289" numCol="1" spcCol="0" rtlCol="0" fromWordArt="0" anchor="ctr" anchorCtr="0" forceAA="0" compatLnSpc="1">
            <a:noAutofit/>
          </a:bodyPr>
          <a:lstStyle/>
          <a:p>
            <a:pPr algn="ctr"/>
            <a:endParaRPr lang="zh-CN" altLang="en-US" sz="1495">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 name="TextBox 3"/>
          <p:cNvSpPr txBox="1"/>
          <p:nvPr/>
        </p:nvSpPr>
        <p:spPr>
          <a:xfrm>
            <a:off x="1547271" y="2569853"/>
            <a:ext cx="1071441" cy="255324"/>
          </a:xfrm>
          <a:prstGeom prst="rect">
            <a:avLst/>
          </a:prstGeom>
          <a:noFill/>
        </p:spPr>
        <p:txBody>
          <a:bodyPr wrap="none" lIns="68577" tIns="34289" rIns="68577" bIns="34289" rtlCol="0">
            <a:spAutoFit/>
          </a:bodyPr>
          <a:lstStyle/>
          <a:p>
            <a:r>
              <a:rPr lang="zh-CN" altLang="en-US" sz="1210">
                <a:solidFill>
                  <a:schemeClr val="tx1">
                    <a:lumMod val="65000"/>
                    <a:lumOff val="35000"/>
                  </a:schemeClr>
                </a:solidFill>
                <a:latin typeface="微软雅黑" panose="020b0503020204020204" pitchFamily="34" charset="-122"/>
                <a:ea typeface="微软雅黑" panose="020b0503020204020204" pitchFamily="34" charset="-122"/>
              </a:rPr>
              <a:t>点击添加标题</a:t>
            </a:r>
          </a:p>
        </p:txBody>
      </p:sp>
      <p:cxnSp>
        <p:nvCxnSpPr>
          <p:cNvPr id="5" name="直接连接符 4"/>
          <p:cNvCxnSpPr/>
          <p:nvPr/>
        </p:nvCxnSpPr>
        <p:spPr>
          <a:xfrm>
            <a:off x="2573517" y="2715714"/>
            <a:ext cx="145835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1560777" y="2894638"/>
            <a:ext cx="734810" cy="266225"/>
          </a:xfrm>
          <a:prstGeom prst="rect">
            <a:avLst/>
          </a:prstGeom>
          <a:noFill/>
        </p:spPr>
        <p:txBody>
          <a:bodyPr wrap="none" lIns="68577" tIns="34289" rIns="68577" bIns="34289" rtlCol="0">
            <a:spAutoFit/>
          </a:bodyPr>
          <a:lstStyle/>
          <a:p>
            <a:r>
              <a:rPr lang="en-US" altLang="zh-CN" sz="1280">
                <a:solidFill>
                  <a:schemeClr val="accent1"/>
                </a:solidFill>
                <a:latin typeface="Avant GardeBook" pitchFamily="50" charset="0"/>
                <a:ea typeface="微软雅黑" panose="020b0503020204020204" pitchFamily="34" charset="-122"/>
              </a:rPr>
              <a:t>63,856</a:t>
            </a:r>
            <a:endParaRPr lang="zh-CN" altLang="en-US" sz="1280">
              <a:solidFill>
                <a:schemeClr val="accent1"/>
              </a:solidFill>
              <a:latin typeface="Avant GardeBook" pitchFamily="50" charset="0"/>
              <a:ea typeface="微软雅黑" panose="020b0503020204020204" pitchFamily="34" charset="-122"/>
            </a:endParaRPr>
          </a:p>
        </p:txBody>
      </p:sp>
      <p:sp>
        <p:nvSpPr>
          <p:cNvPr id="7" name="圆角矩形 6"/>
          <p:cNvSpPr/>
          <p:nvPr/>
        </p:nvSpPr>
        <p:spPr>
          <a:xfrm>
            <a:off x="2711963" y="2778347"/>
            <a:ext cx="270065" cy="1366647"/>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280"/>
          </a:p>
        </p:txBody>
      </p:sp>
      <p:sp>
        <p:nvSpPr>
          <p:cNvPr id="8" name="圆角矩形 7"/>
          <p:cNvSpPr/>
          <p:nvPr/>
        </p:nvSpPr>
        <p:spPr>
          <a:xfrm>
            <a:off x="3046606" y="2778347"/>
            <a:ext cx="270065" cy="1366647"/>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280"/>
          </a:p>
        </p:txBody>
      </p:sp>
      <p:sp>
        <p:nvSpPr>
          <p:cNvPr id="9" name="圆角矩形 8"/>
          <p:cNvSpPr/>
          <p:nvPr/>
        </p:nvSpPr>
        <p:spPr>
          <a:xfrm>
            <a:off x="3381248" y="2778347"/>
            <a:ext cx="270065" cy="1366647"/>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280"/>
          </a:p>
        </p:txBody>
      </p:sp>
      <p:sp>
        <p:nvSpPr>
          <p:cNvPr id="10" name="圆角矩形 9"/>
          <p:cNvSpPr/>
          <p:nvPr/>
        </p:nvSpPr>
        <p:spPr>
          <a:xfrm>
            <a:off x="3715891" y="2778347"/>
            <a:ext cx="270065" cy="1366647"/>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280"/>
          </a:p>
        </p:txBody>
      </p:sp>
      <p:sp>
        <p:nvSpPr>
          <p:cNvPr id="11" name="圆角矩形 10"/>
          <p:cNvSpPr/>
          <p:nvPr/>
        </p:nvSpPr>
        <p:spPr>
          <a:xfrm>
            <a:off x="2711963" y="3669812"/>
            <a:ext cx="270065" cy="475182"/>
          </a:xfrm>
          <a:prstGeom prst="roundRect">
            <a:avLst/>
          </a:prstGeom>
          <a:gradFill flip="none" rotWithShape="1">
            <a:gsLst>
              <a:gs pos="0">
                <a:schemeClr val="bg1">
                  <a:lumMod val="85000"/>
                </a:schemeClr>
              </a:gs>
              <a:gs pos="100000">
                <a:schemeClr val="bg1">
                  <a:lumMod val="95000"/>
                </a:schemeClr>
              </a:gs>
            </a:gsLst>
            <a:lin ang="16200000" scaled="1"/>
          </a:gradFill>
          <a:ln w="19050">
            <a:solidFill>
              <a:schemeClr val="bg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77" tIns="34289" rIns="68577" bIns="34289" numCol="1" spcCol="0" rtlCol="0" fromWordArt="0" anchor="ctr" anchorCtr="0" forceAA="0" compatLnSpc="1">
            <a:noAutofit/>
          </a:bodyPr>
          <a:lstStyle/>
          <a:p>
            <a:pPr algn="ctr"/>
            <a:endParaRPr lang="zh-CN" altLang="en-US" sz="1495">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2" name="圆角矩形 11"/>
          <p:cNvSpPr/>
          <p:nvPr/>
        </p:nvSpPr>
        <p:spPr>
          <a:xfrm>
            <a:off x="3046606" y="3597920"/>
            <a:ext cx="270065" cy="547073"/>
          </a:xfrm>
          <a:prstGeom prst="roundRect">
            <a:avLst/>
          </a:prstGeom>
          <a:gradFill flip="none" rotWithShape="1">
            <a:gsLst>
              <a:gs pos="0">
                <a:schemeClr val="bg1">
                  <a:lumMod val="85000"/>
                </a:schemeClr>
              </a:gs>
              <a:gs pos="100000">
                <a:schemeClr val="bg1">
                  <a:lumMod val="95000"/>
                </a:schemeClr>
              </a:gs>
            </a:gsLst>
            <a:lin ang="16200000" scaled="1"/>
          </a:gradFill>
          <a:ln w="19050">
            <a:solidFill>
              <a:schemeClr val="bg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77" tIns="34289" rIns="68577" bIns="34289" numCol="1" spcCol="0" rtlCol="0" fromWordArt="0" anchor="ctr" anchorCtr="0" forceAA="0" compatLnSpc="1">
            <a:noAutofit/>
          </a:bodyPr>
          <a:lstStyle/>
          <a:p>
            <a:pPr algn="ctr"/>
            <a:endParaRPr lang="zh-CN" altLang="en-US" sz="1495">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3" name="圆角矩形 12"/>
          <p:cNvSpPr/>
          <p:nvPr/>
        </p:nvSpPr>
        <p:spPr>
          <a:xfrm>
            <a:off x="3381248" y="3461669"/>
            <a:ext cx="270065" cy="683324"/>
          </a:xfrm>
          <a:prstGeom prst="roundRect">
            <a:avLst/>
          </a:prstGeom>
          <a:gradFill flip="none" rotWithShape="1">
            <a:gsLst>
              <a:gs pos="0">
                <a:schemeClr val="bg1">
                  <a:lumMod val="85000"/>
                </a:schemeClr>
              </a:gs>
              <a:gs pos="100000">
                <a:schemeClr val="bg1">
                  <a:lumMod val="95000"/>
                </a:schemeClr>
              </a:gs>
            </a:gsLst>
            <a:lin ang="16200000" scaled="1"/>
          </a:gradFill>
          <a:ln w="19050">
            <a:solidFill>
              <a:schemeClr val="bg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77" tIns="34289" rIns="68577" bIns="34289" numCol="1" spcCol="0" rtlCol="0" fromWordArt="0" anchor="ctr" anchorCtr="0" forceAA="0" compatLnSpc="1">
            <a:noAutofit/>
          </a:bodyPr>
          <a:lstStyle/>
          <a:p>
            <a:pPr algn="ctr"/>
            <a:endParaRPr lang="zh-CN" altLang="en-US" sz="1495">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4" name="圆角矩形 13"/>
          <p:cNvSpPr/>
          <p:nvPr/>
        </p:nvSpPr>
        <p:spPr>
          <a:xfrm>
            <a:off x="3715891" y="3168818"/>
            <a:ext cx="270065" cy="976176"/>
          </a:xfrm>
          <a:prstGeom prst="roundRect">
            <a:avLst/>
          </a:prstGeom>
          <a:gradFill flip="none" rotWithShape="1">
            <a:gsLst>
              <a:gs pos="0">
                <a:schemeClr val="bg1">
                  <a:lumMod val="85000"/>
                </a:schemeClr>
              </a:gs>
              <a:gs pos="100000">
                <a:schemeClr val="bg1">
                  <a:lumMod val="95000"/>
                </a:schemeClr>
              </a:gs>
            </a:gsLst>
            <a:lin ang="16200000" scaled="1"/>
          </a:gradFill>
          <a:ln w="19050">
            <a:solidFill>
              <a:schemeClr val="bg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77" tIns="34289" rIns="68577" bIns="34289" numCol="1" spcCol="0" rtlCol="0" fromWordArt="0" anchor="ctr" anchorCtr="0" forceAA="0" compatLnSpc="1">
            <a:noAutofit/>
          </a:bodyPr>
          <a:lstStyle/>
          <a:p>
            <a:pPr algn="ctr"/>
            <a:endParaRPr lang="zh-CN" altLang="en-US" sz="1495">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5" name="TextBox 14"/>
          <p:cNvSpPr txBox="1"/>
          <p:nvPr/>
        </p:nvSpPr>
        <p:spPr>
          <a:xfrm>
            <a:off x="2681543" y="4202671"/>
            <a:ext cx="340472" cy="189602"/>
          </a:xfrm>
          <a:prstGeom prst="rect">
            <a:avLst/>
          </a:prstGeom>
          <a:noFill/>
        </p:spPr>
        <p:txBody>
          <a:bodyPr wrap="none" lIns="68577" tIns="34289" rIns="68577" bIns="34289" rtlCol="0">
            <a:spAutoFit/>
          </a:bodyPr>
          <a:lstStyle/>
          <a:p>
            <a:r>
              <a:rPr lang="zh-CN" altLang="en-US" sz="780">
                <a:solidFill>
                  <a:schemeClr val="tx1">
                    <a:lumMod val="65000"/>
                    <a:lumOff val="35000"/>
                  </a:schemeClr>
                </a:solidFill>
                <a:latin typeface="微软雅黑" panose="020b0503020204020204" pitchFamily="34" charset="-122"/>
                <a:ea typeface="微软雅黑" panose="020b0503020204020204" pitchFamily="34" charset="-122"/>
              </a:rPr>
              <a:t>标题</a:t>
            </a:r>
          </a:p>
        </p:txBody>
      </p:sp>
      <p:sp>
        <p:nvSpPr>
          <p:cNvPr id="16" name="TextBox 15"/>
          <p:cNvSpPr txBox="1"/>
          <p:nvPr/>
        </p:nvSpPr>
        <p:spPr>
          <a:xfrm>
            <a:off x="3016186" y="4202671"/>
            <a:ext cx="340472" cy="189602"/>
          </a:xfrm>
          <a:prstGeom prst="rect">
            <a:avLst/>
          </a:prstGeom>
          <a:noFill/>
        </p:spPr>
        <p:txBody>
          <a:bodyPr wrap="none" lIns="68577" tIns="34289" rIns="68577" bIns="34289" rtlCol="0">
            <a:spAutoFit/>
          </a:bodyPr>
          <a:lstStyle/>
          <a:p>
            <a:r>
              <a:rPr lang="zh-CN" altLang="en-US" sz="780">
                <a:solidFill>
                  <a:schemeClr val="tx1">
                    <a:lumMod val="65000"/>
                    <a:lumOff val="35000"/>
                  </a:schemeClr>
                </a:solidFill>
                <a:latin typeface="微软雅黑" panose="020b0503020204020204" pitchFamily="34" charset="-122"/>
                <a:ea typeface="微软雅黑" panose="020b0503020204020204" pitchFamily="34" charset="-122"/>
              </a:rPr>
              <a:t>标题</a:t>
            </a:r>
          </a:p>
        </p:txBody>
      </p:sp>
      <p:sp>
        <p:nvSpPr>
          <p:cNvPr id="17" name="TextBox 16"/>
          <p:cNvSpPr txBox="1"/>
          <p:nvPr/>
        </p:nvSpPr>
        <p:spPr>
          <a:xfrm>
            <a:off x="3350828" y="4202671"/>
            <a:ext cx="340472" cy="189602"/>
          </a:xfrm>
          <a:prstGeom prst="rect">
            <a:avLst/>
          </a:prstGeom>
          <a:noFill/>
        </p:spPr>
        <p:txBody>
          <a:bodyPr wrap="none" lIns="68577" tIns="34289" rIns="68577" bIns="34289" rtlCol="0">
            <a:spAutoFit/>
          </a:bodyPr>
          <a:lstStyle/>
          <a:p>
            <a:r>
              <a:rPr lang="zh-CN" altLang="en-US" sz="780">
                <a:solidFill>
                  <a:schemeClr val="tx1">
                    <a:lumMod val="65000"/>
                    <a:lumOff val="35000"/>
                  </a:schemeClr>
                </a:solidFill>
                <a:latin typeface="微软雅黑" panose="020b0503020204020204" pitchFamily="34" charset="-122"/>
                <a:ea typeface="微软雅黑" panose="020b0503020204020204" pitchFamily="34" charset="-122"/>
              </a:rPr>
              <a:t>标题</a:t>
            </a:r>
          </a:p>
        </p:txBody>
      </p:sp>
      <p:sp>
        <p:nvSpPr>
          <p:cNvPr id="18" name="TextBox 17"/>
          <p:cNvSpPr txBox="1"/>
          <p:nvPr/>
        </p:nvSpPr>
        <p:spPr>
          <a:xfrm>
            <a:off x="3685471" y="4202671"/>
            <a:ext cx="340472" cy="189602"/>
          </a:xfrm>
          <a:prstGeom prst="rect">
            <a:avLst/>
          </a:prstGeom>
          <a:noFill/>
        </p:spPr>
        <p:txBody>
          <a:bodyPr wrap="none" lIns="68577" tIns="34289" rIns="68577" bIns="34289" rtlCol="0">
            <a:spAutoFit/>
          </a:bodyPr>
          <a:lstStyle/>
          <a:p>
            <a:r>
              <a:rPr lang="zh-CN" altLang="en-US" sz="780">
                <a:solidFill>
                  <a:schemeClr val="tx1">
                    <a:lumMod val="65000"/>
                    <a:lumOff val="35000"/>
                  </a:schemeClr>
                </a:solidFill>
                <a:latin typeface="微软雅黑" panose="020b0503020204020204" pitchFamily="34" charset="-122"/>
                <a:ea typeface="微软雅黑" panose="020b0503020204020204" pitchFamily="34" charset="-122"/>
              </a:rPr>
              <a:t>标题</a:t>
            </a:r>
          </a:p>
        </p:txBody>
      </p:sp>
      <p:sp>
        <p:nvSpPr>
          <p:cNvPr id="19" name="TextBox 18"/>
          <p:cNvSpPr txBox="1"/>
          <p:nvPr/>
        </p:nvSpPr>
        <p:spPr>
          <a:xfrm>
            <a:off x="1259633" y="3301435"/>
            <a:ext cx="1440160" cy="211466"/>
          </a:xfrm>
          <a:prstGeom prst="rect">
            <a:avLst/>
          </a:prstGeom>
          <a:noFill/>
        </p:spPr>
        <p:txBody>
          <a:bodyPr wrap="square" lIns="68577" tIns="34289" rIns="68577" bIns="34289" rtlCol="0">
            <a:spAutoFit/>
          </a:bodyPr>
          <a:lstStyle/>
          <a:p>
            <a:pPr algn="ctr"/>
            <a:r>
              <a:rPr lang="zh-CN" altLang="en-US" sz="925">
                <a:solidFill>
                  <a:schemeClr val="tx1">
                    <a:lumMod val="50000"/>
                    <a:lumOff val="50000"/>
                  </a:schemeClr>
                </a:solidFill>
                <a:latin typeface="微软雅黑" panose="020b0503020204020204" pitchFamily="34" charset="-122"/>
                <a:ea typeface="微软雅黑" panose="020b0503020204020204" pitchFamily="34" charset="-122"/>
              </a:rPr>
              <a:t>上半年创收（人民币）</a:t>
            </a:r>
          </a:p>
        </p:txBody>
      </p:sp>
      <p:sp>
        <p:nvSpPr>
          <p:cNvPr id="20" name="椭圆 19"/>
          <p:cNvSpPr/>
          <p:nvPr/>
        </p:nvSpPr>
        <p:spPr>
          <a:xfrm>
            <a:off x="4950091" y="2579154"/>
            <a:ext cx="108026" cy="108006"/>
          </a:xfrm>
          <a:prstGeom prst="ellipse">
            <a:avLst/>
          </a:prstGeom>
          <a:gradFill flip="none" rotWithShape="1">
            <a:gsLst>
              <a:gs pos="0">
                <a:schemeClr val="bg1">
                  <a:lumMod val="85000"/>
                </a:schemeClr>
              </a:gs>
              <a:gs pos="100000">
                <a:schemeClr val="bg1">
                  <a:lumMod val="95000"/>
                </a:schemeClr>
              </a:gs>
            </a:gsLst>
            <a:lin ang="16200000" scaled="1"/>
          </a:gradFill>
          <a:ln w="9525">
            <a:solidFill>
              <a:schemeClr val="bg1">
                <a:lumMod val="75000"/>
              </a:schemeClr>
            </a:solidFill>
          </a:ln>
          <a:effectLst>
            <a:outerShdw blurRad="76200" dist="76200" dir="54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77" tIns="34289" rIns="68577" bIns="34289" numCol="1" spcCol="0" rtlCol="0" fromWordArt="0" anchor="ctr" anchorCtr="0" forceAA="0" compatLnSpc="1">
            <a:noAutofit/>
          </a:bodyPr>
          <a:lstStyle/>
          <a:p>
            <a:pPr algn="ctr"/>
            <a:endParaRPr lang="zh-CN" altLang="en-US" sz="1495">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1" name="TextBox 20"/>
          <p:cNvSpPr txBox="1"/>
          <p:nvPr/>
        </p:nvSpPr>
        <p:spPr>
          <a:xfrm>
            <a:off x="5112131" y="2569853"/>
            <a:ext cx="1071441" cy="255324"/>
          </a:xfrm>
          <a:prstGeom prst="rect">
            <a:avLst/>
          </a:prstGeom>
          <a:noFill/>
        </p:spPr>
        <p:txBody>
          <a:bodyPr wrap="none" lIns="68577" tIns="34289" rIns="68577" bIns="34289" rtlCol="0">
            <a:spAutoFit/>
          </a:bodyPr>
          <a:lstStyle/>
          <a:p>
            <a:r>
              <a:rPr lang="zh-CN" altLang="en-US" sz="1210">
                <a:solidFill>
                  <a:schemeClr val="tx1">
                    <a:lumMod val="65000"/>
                    <a:lumOff val="35000"/>
                  </a:schemeClr>
                </a:solidFill>
                <a:latin typeface="微软雅黑" panose="020b0503020204020204" pitchFamily="34" charset="-122"/>
                <a:ea typeface="微软雅黑" panose="020b0503020204020204" pitchFamily="34" charset="-122"/>
              </a:rPr>
              <a:t>点击添加标题</a:t>
            </a:r>
          </a:p>
        </p:txBody>
      </p:sp>
      <p:cxnSp>
        <p:nvCxnSpPr>
          <p:cNvPr id="22" name="直接连接符 21"/>
          <p:cNvCxnSpPr/>
          <p:nvPr/>
        </p:nvCxnSpPr>
        <p:spPr>
          <a:xfrm>
            <a:off x="6138377" y="2715714"/>
            <a:ext cx="145835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5168322" y="2894638"/>
            <a:ext cx="734810" cy="266225"/>
          </a:xfrm>
          <a:prstGeom prst="rect">
            <a:avLst/>
          </a:prstGeom>
          <a:noFill/>
        </p:spPr>
        <p:txBody>
          <a:bodyPr wrap="none" lIns="68577" tIns="34289" rIns="68577" bIns="34289" rtlCol="0">
            <a:spAutoFit/>
          </a:bodyPr>
          <a:lstStyle/>
          <a:p>
            <a:r>
              <a:rPr lang="en-US" altLang="zh-CN" sz="1280">
                <a:solidFill>
                  <a:schemeClr val="accent3"/>
                </a:solidFill>
                <a:latin typeface="Avant GardeBook" pitchFamily="50" charset="0"/>
                <a:ea typeface="微软雅黑" panose="020b0503020204020204" pitchFamily="34" charset="-122"/>
              </a:rPr>
              <a:t>86,169</a:t>
            </a:r>
            <a:endParaRPr lang="zh-CN" altLang="en-US" sz="1280">
              <a:solidFill>
                <a:schemeClr val="accent3"/>
              </a:solidFill>
              <a:latin typeface="Avant GardeBook" pitchFamily="50" charset="0"/>
              <a:ea typeface="微软雅黑" panose="020b0503020204020204" pitchFamily="34" charset="-122"/>
            </a:endParaRPr>
          </a:p>
        </p:txBody>
      </p:sp>
      <p:sp>
        <p:nvSpPr>
          <p:cNvPr id="24" name="圆角矩形 23"/>
          <p:cNvSpPr/>
          <p:nvPr/>
        </p:nvSpPr>
        <p:spPr>
          <a:xfrm>
            <a:off x="6276823" y="2778347"/>
            <a:ext cx="270065" cy="1366647"/>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280"/>
          </a:p>
        </p:txBody>
      </p:sp>
      <p:sp>
        <p:nvSpPr>
          <p:cNvPr id="25" name="圆角矩形 24"/>
          <p:cNvSpPr/>
          <p:nvPr/>
        </p:nvSpPr>
        <p:spPr>
          <a:xfrm>
            <a:off x="6611466" y="2778347"/>
            <a:ext cx="270065" cy="1366647"/>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280"/>
          </a:p>
        </p:txBody>
      </p:sp>
      <p:sp>
        <p:nvSpPr>
          <p:cNvPr id="26" name="圆角矩形 25"/>
          <p:cNvSpPr/>
          <p:nvPr/>
        </p:nvSpPr>
        <p:spPr>
          <a:xfrm>
            <a:off x="6946108" y="2778347"/>
            <a:ext cx="270065" cy="1366647"/>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280"/>
          </a:p>
        </p:txBody>
      </p:sp>
      <p:sp>
        <p:nvSpPr>
          <p:cNvPr id="27" name="圆角矩形 26"/>
          <p:cNvSpPr/>
          <p:nvPr/>
        </p:nvSpPr>
        <p:spPr>
          <a:xfrm>
            <a:off x="7280751" y="2778347"/>
            <a:ext cx="270065" cy="1366647"/>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280"/>
          </a:p>
        </p:txBody>
      </p:sp>
      <p:sp>
        <p:nvSpPr>
          <p:cNvPr id="28" name="圆角矩形 27"/>
          <p:cNvSpPr/>
          <p:nvPr/>
        </p:nvSpPr>
        <p:spPr>
          <a:xfrm>
            <a:off x="6276823" y="3803331"/>
            <a:ext cx="270065" cy="341662"/>
          </a:xfrm>
          <a:prstGeom prst="roundRect">
            <a:avLst/>
          </a:prstGeom>
          <a:gradFill flip="none" rotWithShape="1">
            <a:gsLst>
              <a:gs pos="0">
                <a:schemeClr val="bg1">
                  <a:lumMod val="85000"/>
                </a:schemeClr>
              </a:gs>
              <a:gs pos="100000">
                <a:schemeClr val="bg1">
                  <a:lumMod val="95000"/>
                </a:schemeClr>
              </a:gs>
            </a:gsLst>
            <a:lin ang="16200000" scaled="1"/>
          </a:gradFill>
          <a:ln w="19050">
            <a:solidFill>
              <a:schemeClr val="bg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77" tIns="34289" rIns="68577" bIns="34289" numCol="1" spcCol="0" rtlCol="0" fromWordArt="0" anchor="ctr" anchorCtr="0" forceAA="0" compatLnSpc="1">
            <a:noAutofit/>
          </a:bodyPr>
          <a:lstStyle/>
          <a:p>
            <a:pPr algn="ctr"/>
            <a:endParaRPr lang="zh-CN" altLang="en-US" sz="1495">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9" name="圆角矩形 28"/>
          <p:cNvSpPr/>
          <p:nvPr/>
        </p:nvSpPr>
        <p:spPr>
          <a:xfrm>
            <a:off x="6611466" y="3003775"/>
            <a:ext cx="270065" cy="1141219"/>
          </a:xfrm>
          <a:prstGeom prst="roundRect">
            <a:avLst/>
          </a:prstGeom>
          <a:gradFill flip="none" rotWithShape="1">
            <a:gsLst>
              <a:gs pos="0">
                <a:schemeClr val="bg1">
                  <a:lumMod val="85000"/>
                </a:schemeClr>
              </a:gs>
              <a:gs pos="100000">
                <a:schemeClr val="bg1">
                  <a:lumMod val="95000"/>
                </a:schemeClr>
              </a:gs>
            </a:gsLst>
            <a:lin ang="16200000" scaled="1"/>
          </a:gradFill>
          <a:ln w="19050">
            <a:solidFill>
              <a:schemeClr val="bg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77" tIns="34289" rIns="68577" bIns="34289" numCol="1" spcCol="0" rtlCol="0" fromWordArt="0" anchor="ctr" anchorCtr="0" forceAA="0" compatLnSpc="1">
            <a:noAutofit/>
          </a:bodyPr>
          <a:lstStyle/>
          <a:p>
            <a:pPr algn="ctr"/>
            <a:endParaRPr lang="zh-CN" altLang="en-US" sz="1495">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0" name="圆角矩形 29"/>
          <p:cNvSpPr/>
          <p:nvPr/>
        </p:nvSpPr>
        <p:spPr>
          <a:xfrm>
            <a:off x="6946108" y="3461669"/>
            <a:ext cx="270065" cy="683324"/>
          </a:xfrm>
          <a:prstGeom prst="roundRect">
            <a:avLst/>
          </a:prstGeom>
          <a:gradFill flip="none" rotWithShape="1">
            <a:gsLst>
              <a:gs pos="0">
                <a:schemeClr val="bg1">
                  <a:lumMod val="85000"/>
                </a:schemeClr>
              </a:gs>
              <a:gs pos="100000">
                <a:schemeClr val="bg1">
                  <a:lumMod val="95000"/>
                </a:schemeClr>
              </a:gs>
            </a:gsLst>
            <a:lin ang="16200000" scaled="1"/>
          </a:gradFill>
          <a:ln w="19050">
            <a:solidFill>
              <a:schemeClr val="bg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77" tIns="34289" rIns="68577" bIns="34289" numCol="1" spcCol="0" rtlCol="0" fromWordArt="0" anchor="ctr" anchorCtr="0" forceAA="0" compatLnSpc="1">
            <a:noAutofit/>
          </a:bodyPr>
          <a:lstStyle/>
          <a:p>
            <a:pPr algn="ctr"/>
            <a:endParaRPr lang="zh-CN" altLang="en-US" sz="1495">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1" name="圆角矩形 30"/>
          <p:cNvSpPr/>
          <p:nvPr/>
        </p:nvSpPr>
        <p:spPr>
          <a:xfrm>
            <a:off x="7280751" y="3090834"/>
            <a:ext cx="270065" cy="1054159"/>
          </a:xfrm>
          <a:prstGeom prst="roundRect">
            <a:avLst/>
          </a:prstGeom>
          <a:gradFill flip="none" rotWithShape="1">
            <a:gsLst>
              <a:gs pos="0">
                <a:schemeClr val="bg1">
                  <a:lumMod val="85000"/>
                </a:schemeClr>
              </a:gs>
              <a:gs pos="100000">
                <a:schemeClr val="bg1">
                  <a:lumMod val="95000"/>
                </a:schemeClr>
              </a:gs>
            </a:gsLst>
            <a:lin ang="16200000" scaled="1"/>
          </a:gradFill>
          <a:ln w="19050">
            <a:solidFill>
              <a:schemeClr val="bg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77" tIns="34289" rIns="68577" bIns="34289" numCol="1" spcCol="0" rtlCol="0" fromWordArt="0" anchor="ctr" anchorCtr="0" forceAA="0" compatLnSpc="1">
            <a:noAutofit/>
          </a:bodyPr>
          <a:lstStyle/>
          <a:p>
            <a:pPr algn="ctr"/>
            <a:endParaRPr lang="zh-CN" altLang="en-US" sz="1495">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2" name="TextBox 31"/>
          <p:cNvSpPr txBox="1"/>
          <p:nvPr/>
        </p:nvSpPr>
        <p:spPr>
          <a:xfrm>
            <a:off x="6246403" y="4202671"/>
            <a:ext cx="340472" cy="189602"/>
          </a:xfrm>
          <a:prstGeom prst="rect">
            <a:avLst/>
          </a:prstGeom>
          <a:noFill/>
        </p:spPr>
        <p:txBody>
          <a:bodyPr wrap="none" lIns="68577" tIns="34289" rIns="68577" bIns="34289" rtlCol="0">
            <a:spAutoFit/>
          </a:bodyPr>
          <a:lstStyle/>
          <a:p>
            <a:r>
              <a:rPr lang="zh-CN" altLang="en-US" sz="780">
                <a:solidFill>
                  <a:schemeClr val="tx1">
                    <a:lumMod val="65000"/>
                    <a:lumOff val="35000"/>
                  </a:schemeClr>
                </a:solidFill>
                <a:latin typeface="微软雅黑" panose="020b0503020204020204" pitchFamily="34" charset="-122"/>
                <a:ea typeface="微软雅黑" panose="020b0503020204020204" pitchFamily="34" charset="-122"/>
              </a:rPr>
              <a:t>标题</a:t>
            </a:r>
          </a:p>
        </p:txBody>
      </p:sp>
      <p:sp>
        <p:nvSpPr>
          <p:cNvPr id="33" name="TextBox 32"/>
          <p:cNvSpPr txBox="1"/>
          <p:nvPr/>
        </p:nvSpPr>
        <p:spPr>
          <a:xfrm>
            <a:off x="6581046" y="4202671"/>
            <a:ext cx="340472" cy="189602"/>
          </a:xfrm>
          <a:prstGeom prst="rect">
            <a:avLst/>
          </a:prstGeom>
          <a:noFill/>
        </p:spPr>
        <p:txBody>
          <a:bodyPr wrap="none" lIns="68577" tIns="34289" rIns="68577" bIns="34289" rtlCol="0">
            <a:spAutoFit/>
          </a:bodyPr>
          <a:lstStyle/>
          <a:p>
            <a:r>
              <a:rPr lang="zh-CN" altLang="en-US" sz="780">
                <a:solidFill>
                  <a:schemeClr val="tx1">
                    <a:lumMod val="65000"/>
                    <a:lumOff val="35000"/>
                  </a:schemeClr>
                </a:solidFill>
                <a:latin typeface="微软雅黑" panose="020b0503020204020204" pitchFamily="34" charset="-122"/>
                <a:ea typeface="微软雅黑" panose="020b0503020204020204" pitchFamily="34" charset="-122"/>
              </a:rPr>
              <a:t>标题</a:t>
            </a:r>
          </a:p>
        </p:txBody>
      </p:sp>
      <p:sp>
        <p:nvSpPr>
          <p:cNvPr id="34" name="TextBox 33"/>
          <p:cNvSpPr txBox="1"/>
          <p:nvPr/>
        </p:nvSpPr>
        <p:spPr>
          <a:xfrm>
            <a:off x="6915688" y="4202671"/>
            <a:ext cx="340472" cy="189602"/>
          </a:xfrm>
          <a:prstGeom prst="rect">
            <a:avLst/>
          </a:prstGeom>
          <a:noFill/>
        </p:spPr>
        <p:txBody>
          <a:bodyPr wrap="none" lIns="68577" tIns="34289" rIns="68577" bIns="34289" rtlCol="0">
            <a:spAutoFit/>
          </a:bodyPr>
          <a:lstStyle/>
          <a:p>
            <a:r>
              <a:rPr lang="zh-CN" altLang="en-US" sz="780">
                <a:solidFill>
                  <a:schemeClr val="tx1">
                    <a:lumMod val="65000"/>
                    <a:lumOff val="35000"/>
                  </a:schemeClr>
                </a:solidFill>
                <a:latin typeface="微软雅黑" panose="020b0503020204020204" pitchFamily="34" charset="-122"/>
                <a:ea typeface="微软雅黑" panose="020b0503020204020204" pitchFamily="34" charset="-122"/>
              </a:rPr>
              <a:t>标题</a:t>
            </a:r>
          </a:p>
        </p:txBody>
      </p:sp>
      <p:sp>
        <p:nvSpPr>
          <p:cNvPr id="35" name="TextBox 34"/>
          <p:cNvSpPr txBox="1"/>
          <p:nvPr/>
        </p:nvSpPr>
        <p:spPr>
          <a:xfrm>
            <a:off x="7250331" y="4202671"/>
            <a:ext cx="340472" cy="189602"/>
          </a:xfrm>
          <a:prstGeom prst="rect">
            <a:avLst/>
          </a:prstGeom>
          <a:noFill/>
        </p:spPr>
        <p:txBody>
          <a:bodyPr wrap="none" lIns="68577" tIns="34289" rIns="68577" bIns="34289" rtlCol="0">
            <a:spAutoFit/>
          </a:bodyPr>
          <a:lstStyle/>
          <a:p>
            <a:r>
              <a:rPr lang="zh-CN" altLang="en-US" sz="780">
                <a:solidFill>
                  <a:schemeClr val="tx1">
                    <a:lumMod val="65000"/>
                    <a:lumOff val="35000"/>
                  </a:schemeClr>
                </a:solidFill>
                <a:latin typeface="微软雅黑" panose="020b0503020204020204" pitchFamily="34" charset="-122"/>
                <a:ea typeface="微软雅黑" panose="020b0503020204020204" pitchFamily="34" charset="-122"/>
              </a:rPr>
              <a:t>标题</a:t>
            </a:r>
          </a:p>
        </p:txBody>
      </p:sp>
      <p:sp>
        <p:nvSpPr>
          <p:cNvPr id="36" name="TextBox 35"/>
          <p:cNvSpPr txBox="1"/>
          <p:nvPr/>
        </p:nvSpPr>
        <p:spPr>
          <a:xfrm>
            <a:off x="4824492" y="3301435"/>
            <a:ext cx="1619716" cy="211466"/>
          </a:xfrm>
          <a:prstGeom prst="rect">
            <a:avLst/>
          </a:prstGeom>
          <a:noFill/>
        </p:spPr>
        <p:txBody>
          <a:bodyPr wrap="square" lIns="68577" tIns="34289" rIns="68577" bIns="34289" rtlCol="0">
            <a:spAutoFit/>
          </a:bodyPr>
          <a:lstStyle/>
          <a:p>
            <a:pPr algn="ctr"/>
            <a:r>
              <a:rPr lang="zh-CN" altLang="en-US" sz="925">
                <a:solidFill>
                  <a:schemeClr val="bg1">
                    <a:lumMod val="50000"/>
                  </a:schemeClr>
                </a:solidFill>
                <a:latin typeface="微软雅黑" panose="020b0503020204020204" pitchFamily="34" charset="-122"/>
                <a:ea typeface="微软雅黑" panose="020b0503020204020204" pitchFamily="34" charset="-122"/>
              </a:rPr>
              <a:t>下半年创收（人民币）</a:t>
            </a:r>
          </a:p>
        </p:txBody>
      </p:sp>
      <p:sp>
        <p:nvSpPr>
          <p:cNvPr id="37" name="文本框 36"/>
          <p:cNvSpPr txBox="1"/>
          <p:nvPr/>
        </p:nvSpPr>
        <p:spPr>
          <a:xfrm>
            <a:off x="356595" y="279140"/>
            <a:ext cx="4468411" cy="49241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en-US" altLang="zh-CN" sz="1200">
                <a:solidFill>
                  <a:schemeClr val="tx1">
                    <a:lumMod val="75000"/>
                    <a:lumOff val="25000"/>
                  </a:schemeClr>
                </a:solidFill>
                <a:effectLst/>
              </a:rPr>
              <a:t>MORE THAN TEMPLATE</a:t>
            </a:r>
          </a:p>
          <a:p>
            <a:pPr algn="l"/>
            <a:r>
              <a:rPr lang="zh-CN" altLang="en-US" sz="1200">
                <a:solidFill>
                  <a:schemeClr val="tx1">
                    <a:lumMod val="75000"/>
                    <a:lumOff val="25000"/>
                  </a:schemeClr>
                </a:solidFill>
                <a:effectLst/>
              </a:rPr>
              <a:t>点击此处添加副标题</a:t>
            </a:r>
          </a:p>
        </p:txBody>
      </p:sp>
    </p:spTree>
  </p:cSld>
  <p:clrMapOvr>
    <a:masterClrMapping/>
  </p:clrMapOvr>
  <mc:AlternateContent>
    <mc:Choice xmlns:p14="http://schemas.microsoft.com/office/powerpoint/2010/main" Requires="p14">
      <p:transition spd="slow" advClick="0" advTm="0" p14:dur="1750">
        <p14:ferris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up)">
                                      <p:cBhvr>
                                        <p:cTn id="8" dur="500"/>
                                        <p:tgtEl>
                                          <p:spTgt spid="2"/>
                                        </p:tgtEl>
                                      </p:cBhvr>
                                    </p:animEffect>
                                  </p:childTnLst>
                                </p:cTn>
                              </p:par>
                            </p:childTnLst>
                          </p:cTn>
                        </p:par>
                        <p:par>
                          <p:cTn id="9" fill="hold" nodeType="afterGroup">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0-#ppt_w/2"/>
                                          </p:val>
                                        </p:tav>
                                        <p:tav tm="100000">
                                          <p:val>
                                            <p:strVal val="#ppt_x"/>
                                          </p:val>
                                        </p:tav>
                                      </p:tavLst>
                                    </p:anim>
                                    <p:anim calcmode="lin" valueType="num">
                                      <p:cBhvr additive="base">
                                        <p:cTn id="13" dur="500" fill="hold"/>
                                        <p:tgtEl>
                                          <p:spTgt spid="3"/>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1000"/>
                            </p:stCondLst>
                            <p:childTnLst>
                              <p:par>
                                <p:cTn id="15" presetID="16" presetClass="entr" presetSubtype="21"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arn(inVertical)">
                                      <p:cBhvr>
                                        <p:cTn id="17" dur="500"/>
                                        <p:tgtEl>
                                          <p:spTgt spid="4"/>
                                        </p:tgtEl>
                                      </p:cBhvr>
                                    </p:animEffect>
                                  </p:childTnLst>
                                </p:cTn>
                              </p:par>
                            </p:childTnLst>
                          </p:cTn>
                        </p:par>
                        <p:par>
                          <p:cTn id="18" fill="hold" nodeType="afterGroup">
                            <p:stCondLst>
                              <p:cond delay="1500"/>
                            </p:stCondLst>
                            <p:childTnLst>
                              <p:par>
                                <p:cTn id="19" presetID="22" presetClass="entr" presetSubtype="8"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left)">
                                      <p:cBhvr>
                                        <p:cTn id="21" dur="500"/>
                                        <p:tgtEl>
                                          <p:spTgt spid="5"/>
                                        </p:tgtEl>
                                      </p:cBhvr>
                                    </p:animEffect>
                                  </p:childTnLst>
                                </p:cTn>
                              </p:par>
                            </p:childTnLst>
                          </p:cTn>
                        </p:par>
                        <p:par>
                          <p:cTn id="22" fill="hold" nodeType="afterGroup">
                            <p:stCondLst>
                              <p:cond delay="2000"/>
                            </p:stCondLst>
                            <p:childTnLst>
                              <p:par>
                                <p:cTn id="23" presetID="2" presetClass="entr" presetSubtype="4"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additive="base">
                                        <p:cTn id="25" dur="500" fill="hold"/>
                                        <p:tgtEl>
                                          <p:spTgt spid="15"/>
                                        </p:tgtEl>
                                        <p:attrNameLst>
                                          <p:attrName>ppt_x</p:attrName>
                                        </p:attrNameLst>
                                      </p:cBhvr>
                                      <p:tavLst>
                                        <p:tav tm="0">
                                          <p:val>
                                            <p:strVal val="#ppt_x"/>
                                          </p:val>
                                        </p:tav>
                                        <p:tav tm="100000">
                                          <p:val>
                                            <p:strVal val="#ppt_x"/>
                                          </p:val>
                                        </p:tav>
                                      </p:tavLst>
                                    </p:anim>
                                    <p:anim calcmode="lin" valueType="num">
                                      <p:cBhvr additive="base">
                                        <p:cTn id="26" dur="500" fill="hold"/>
                                        <p:tgtEl>
                                          <p:spTgt spid="15"/>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additive="base">
                                        <p:cTn id="29" dur="500" fill="hold"/>
                                        <p:tgtEl>
                                          <p:spTgt spid="16"/>
                                        </p:tgtEl>
                                        <p:attrNameLst>
                                          <p:attrName>ppt_x</p:attrName>
                                        </p:attrNameLst>
                                      </p:cBhvr>
                                      <p:tavLst>
                                        <p:tav tm="0">
                                          <p:val>
                                            <p:strVal val="#ppt_x"/>
                                          </p:val>
                                        </p:tav>
                                        <p:tav tm="100000">
                                          <p:val>
                                            <p:strVal val="#ppt_x"/>
                                          </p:val>
                                        </p:tav>
                                      </p:tavLst>
                                    </p:anim>
                                    <p:anim calcmode="lin" valueType="num">
                                      <p:cBhvr additive="base">
                                        <p:cTn id="30" dur="500" fill="hold"/>
                                        <p:tgtEl>
                                          <p:spTgt spid="16"/>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17"/>
                                        </p:tgtEl>
                                        <p:attrNameLst>
                                          <p:attrName>style.visibility</p:attrName>
                                        </p:attrNameLst>
                                      </p:cBhvr>
                                      <p:to>
                                        <p:strVal val="visible"/>
                                      </p:to>
                                    </p:set>
                                    <p:anim calcmode="lin" valueType="num">
                                      <p:cBhvr additive="base">
                                        <p:cTn id="33" dur="500" fill="hold"/>
                                        <p:tgtEl>
                                          <p:spTgt spid="17"/>
                                        </p:tgtEl>
                                        <p:attrNameLst>
                                          <p:attrName>ppt_x</p:attrName>
                                        </p:attrNameLst>
                                      </p:cBhvr>
                                      <p:tavLst>
                                        <p:tav tm="0">
                                          <p:val>
                                            <p:strVal val="#ppt_x"/>
                                          </p:val>
                                        </p:tav>
                                        <p:tav tm="100000">
                                          <p:val>
                                            <p:strVal val="#ppt_x"/>
                                          </p:val>
                                        </p:tav>
                                      </p:tavLst>
                                    </p:anim>
                                    <p:anim calcmode="lin" valueType="num">
                                      <p:cBhvr additive="base">
                                        <p:cTn id="34" dur="500" fill="hold"/>
                                        <p:tgtEl>
                                          <p:spTgt spid="17"/>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additive="base">
                                        <p:cTn id="37" dur="500" fill="hold"/>
                                        <p:tgtEl>
                                          <p:spTgt spid="18"/>
                                        </p:tgtEl>
                                        <p:attrNameLst>
                                          <p:attrName>ppt_x</p:attrName>
                                        </p:attrNameLst>
                                      </p:cBhvr>
                                      <p:tavLst>
                                        <p:tav tm="0">
                                          <p:val>
                                            <p:strVal val="#ppt_x"/>
                                          </p:val>
                                        </p:tav>
                                        <p:tav tm="100000">
                                          <p:val>
                                            <p:strVal val="#ppt_x"/>
                                          </p:val>
                                        </p:tav>
                                      </p:tavLst>
                                    </p:anim>
                                    <p:anim calcmode="lin" valueType="num">
                                      <p:cBhvr additive="base">
                                        <p:cTn id="38" dur="500" fill="hold"/>
                                        <p:tgtEl>
                                          <p:spTgt spid="18"/>
                                        </p:tgtEl>
                                        <p:attrNameLst>
                                          <p:attrName>ppt_y</p:attrName>
                                        </p:attrNameLst>
                                      </p:cBhvr>
                                      <p:tavLst>
                                        <p:tav tm="0">
                                          <p:val>
                                            <p:strVal val="1+#ppt_h/2"/>
                                          </p:val>
                                        </p:tav>
                                        <p:tav tm="100000">
                                          <p:val>
                                            <p:strVal val="#ppt_y"/>
                                          </p:val>
                                        </p:tav>
                                      </p:tavLst>
                                    </p:anim>
                                  </p:childTnLst>
                                </p:cTn>
                              </p:par>
                            </p:childTnLst>
                          </p:cTn>
                        </p:par>
                        <p:par>
                          <p:cTn id="39" fill="hold" nodeType="afterGroup">
                            <p:stCondLst>
                              <p:cond delay="2500"/>
                            </p:stCondLst>
                            <p:childTnLst>
                              <p:par>
                                <p:cTn id="40" presetID="22" presetClass="entr" presetSubtype="4" fill="hold" grpId="0" nodeType="after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wipe(down)">
                                      <p:cBhvr>
                                        <p:cTn id="42" dur="500"/>
                                        <p:tgtEl>
                                          <p:spTgt spid="7"/>
                                        </p:tgtEl>
                                      </p:cBhvr>
                                    </p:animEffect>
                                  </p:childTnLst>
                                </p:cTn>
                              </p:par>
                              <p:par>
                                <p:cTn id="43" presetID="22" presetClass="entr" presetSubtype="4" fill="hold" grpId="0" nodeType="withEffect">
                                  <p:stCondLst>
                                    <p:cond delay="200"/>
                                  </p:stCondLst>
                                  <p:childTnLst>
                                    <p:set>
                                      <p:cBhvr>
                                        <p:cTn id="44" dur="1" fill="hold">
                                          <p:stCondLst>
                                            <p:cond delay="0"/>
                                          </p:stCondLst>
                                        </p:cTn>
                                        <p:tgtEl>
                                          <p:spTgt spid="8"/>
                                        </p:tgtEl>
                                        <p:attrNameLst>
                                          <p:attrName>style.visibility</p:attrName>
                                        </p:attrNameLst>
                                      </p:cBhvr>
                                      <p:to>
                                        <p:strVal val="visible"/>
                                      </p:to>
                                    </p:set>
                                    <p:animEffect transition="in" filter="wipe(down)">
                                      <p:cBhvr>
                                        <p:cTn id="45" dur="500"/>
                                        <p:tgtEl>
                                          <p:spTgt spid="8"/>
                                        </p:tgtEl>
                                      </p:cBhvr>
                                    </p:animEffect>
                                  </p:childTnLst>
                                </p:cTn>
                              </p:par>
                              <p:par>
                                <p:cTn id="46" presetID="22" presetClass="entr" presetSubtype="4" fill="hold" grpId="0" nodeType="withEffect">
                                  <p:stCondLst>
                                    <p:cond delay="400"/>
                                  </p:stCondLst>
                                  <p:childTnLst>
                                    <p:set>
                                      <p:cBhvr>
                                        <p:cTn id="47" dur="1" fill="hold">
                                          <p:stCondLst>
                                            <p:cond delay="0"/>
                                          </p:stCondLst>
                                        </p:cTn>
                                        <p:tgtEl>
                                          <p:spTgt spid="9"/>
                                        </p:tgtEl>
                                        <p:attrNameLst>
                                          <p:attrName>style.visibility</p:attrName>
                                        </p:attrNameLst>
                                      </p:cBhvr>
                                      <p:to>
                                        <p:strVal val="visible"/>
                                      </p:to>
                                    </p:set>
                                    <p:animEffect transition="in" filter="wipe(down)">
                                      <p:cBhvr>
                                        <p:cTn id="48" dur="500"/>
                                        <p:tgtEl>
                                          <p:spTgt spid="9"/>
                                        </p:tgtEl>
                                      </p:cBhvr>
                                    </p:animEffect>
                                  </p:childTnLst>
                                </p:cTn>
                              </p:par>
                              <p:par>
                                <p:cTn id="49" presetID="22" presetClass="entr" presetSubtype="4" fill="hold" grpId="0" nodeType="withEffect">
                                  <p:stCondLst>
                                    <p:cond delay="600"/>
                                  </p:stCondLst>
                                  <p:childTnLst>
                                    <p:set>
                                      <p:cBhvr>
                                        <p:cTn id="50" dur="1" fill="hold">
                                          <p:stCondLst>
                                            <p:cond delay="0"/>
                                          </p:stCondLst>
                                        </p:cTn>
                                        <p:tgtEl>
                                          <p:spTgt spid="10"/>
                                        </p:tgtEl>
                                        <p:attrNameLst>
                                          <p:attrName>style.visibility</p:attrName>
                                        </p:attrNameLst>
                                      </p:cBhvr>
                                      <p:to>
                                        <p:strVal val="visible"/>
                                      </p:to>
                                    </p:set>
                                    <p:animEffect transition="in" filter="wipe(down)">
                                      <p:cBhvr>
                                        <p:cTn id="51" dur="500"/>
                                        <p:tgtEl>
                                          <p:spTgt spid="10"/>
                                        </p:tgtEl>
                                      </p:cBhvr>
                                    </p:animEffect>
                                  </p:childTnLst>
                                </p:cTn>
                              </p:par>
                            </p:childTnLst>
                          </p:cTn>
                        </p:par>
                        <p:par>
                          <p:cTn id="52" fill="hold" nodeType="afterGroup">
                            <p:stCondLst>
                              <p:cond delay="3600"/>
                            </p:stCondLst>
                            <p:childTnLst>
                              <p:par>
                                <p:cTn id="53" presetID="22" presetClass="entr" presetSubtype="4" fill="hold" grpId="0" nodeType="afterEffect">
                                  <p:stCondLst>
                                    <p:cond delay="0"/>
                                  </p:stCondLst>
                                  <p:childTnLst>
                                    <p:set>
                                      <p:cBhvr>
                                        <p:cTn id="54" dur="1" fill="hold">
                                          <p:stCondLst>
                                            <p:cond delay="0"/>
                                          </p:stCondLst>
                                        </p:cTn>
                                        <p:tgtEl>
                                          <p:spTgt spid="11"/>
                                        </p:tgtEl>
                                        <p:attrNameLst>
                                          <p:attrName>style.visibility</p:attrName>
                                        </p:attrNameLst>
                                      </p:cBhvr>
                                      <p:to>
                                        <p:strVal val="visible"/>
                                      </p:to>
                                    </p:set>
                                    <p:animEffect transition="in" filter="wipe(down)">
                                      <p:cBhvr>
                                        <p:cTn id="55" dur="500"/>
                                        <p:tgtEl>
                                          <p:spTgt spid="11"/>
                                        </p:tgtEl>
                                      </p:cBhvr>
                                    </p:animEffect>
                                  </p:childTnLst>
                                </p:cTn>
                              </p:par>
                              <p:par>
                                <p:cTn id="56" presetID="22" presetClass="entr" presetSubtype="4" fill="hold" grpId="0" nodeType="withEffect">
                                  <p:stCondLst>
                                    <p:cond delay="200"/>
                                  </p:stCondLst>
                                  <p:childTnLst>
                                    <p:set>
                                      <p:cBhvr>
                                        <p:cTn id="57" dur="1" fill="hold">
                                          <p:stCondLst>
                                            <p:cond delay="0"/>
                                          </p:stCondLst>
                                        </p:cTn>
                                        <p:tgtEl>
                                          <p:spTgt spid="12"/>
                                        </p:tgtEl>
                                        <p:attrNameLst>
                                          <p:attrName>style.visibility</p:attrName>
                                        </p:attrNameLst>
                                      </p:cBhvr>
                                      <p:to>
                                        <p:strVal val="visible"/>
                                      </p:to>
                                    </p:set>
                                    <p:animEffect transition="in" filter="wipe(down)">
                                      <p:cBhvr>
                                        <p:cTn id="58" dur="500"/>
                                        <p:tgtEl>
                                          <p:spTgt spid="12"/>
                                        </p:tgtEl>
                                      </p:cBhvr>
                                    </p:animEffect>
                                  </p:childTnLst>
                                </p:cTn>
                              </p:par>
                              <p:par>
                                <p:cTn id="59" presetID="22" presetClass="entr" presetSubtype="4" fill="hold" grpId="0" nodeType="withEffect">
                                  <p:stCondLst>
                                    <p:cond delay="400"/>
                                  </p:stCondLst>
                                  <p:childTnLst>
                                    <p:set>
                                      <p:cBhvr>
                                        <p:cTn id="60" dur="1" fill="hold">
                                          <p:stCondLst>
                                            <p:cond delay="0"/>
                                          </p:stCondLst>
                                        </p:cTn>
                                        <p:tgtEl>
                                          <p:spTgt spid="13"/>
                                        </p:tgtEl>
                                        <p:attrNameLst>
                                          <p:attrName>style.visibility</p:attrName>
                                        </p:attrNameLst>
                                      </p:cBhvr>
                                      <p:to>
                                        <p:strVal val="visible"/>
                                      </p:to>
                                    </p:set>
                                    <p:animEffect transition="in" filter="wipe(down)">
                                      <p:cBhvr>
                                        <p:cTn id="61" dur="500"/>
                                        <p:tgtEl>
                                          <p:spTgt spid="13"/>
                                        </p:tgtEl>
                                      </p:cBhvr>
                                    </p:animEffect>
                                  </p:childTnLst>
                                </p:cTn>
                              </p:par>
                              <p:par>
                                <p:cTn id="62" presetID="22" presetClass="entr" presetSubtype="4" fill="hold" grpId="0" nodeType="withEffect">
                                  <p:stCondLst>
                                    <p:cond delay="600"/>
                                  </p:stCondLst>
                                  <p:childTnLst>
                                    <p:set>
                                      <p:cBhvr>
                                        <p:cTn id="63" dur="1" fill="hold">
                                          <p:stCondLst>
                                            <p:cond delay="0"/>
                                          </p:stCondLst>
                                        </p:cTn>
                                        <p:tgtEl>
                                          <p:spTgt spid="14"/>
                                        </p:tgtEl>
                                        <p:attrNameLst>
                                          <p:attrName>style.visibility</p:attrName>
                                        </p:attrNameLst>
                                      </p:cBhvr>
                                      <p:to>
                                        <p:strVal val="visible"/>
                                      </p:to>
                                    </p:set>
                                    <p:animEffect transition="in" filter="wipe(down)">
                                      <p:cBhvr>
                                        <p:cTn id="64" dur="500"/>
                                        <p:tgtEl>
                                          <p:spTgt spid="14"/>
                                        </p:tgtEl>
                                      </p:cBhvr>
                                    </p:animEffect>
                                  </p:childTnLst>
                                </p:cTn>
                              </p:par>
                            </p:childTnLst>
                          </p:cTn>
                        </p:par>
                        <p:par>
                          <p:cTn id="65" fill="hold" nodeType="afterGroup">
                            <p:stCondLst>
                              <p:cond delay="4700"/>
                            </p:stCondLst>
                            <p:childTnLst>
                              <p:par>
                                <p:cTn id="66" presetID="12" presetClass="entr" presetSubtype="4" fill="hold" grpId="0" nodeType="afterEffect">
                                  <p:stCondLst>
                                    <p:cond delay="0"/>
                                  </p:stCondLst>
                                  <p:iterate type="lt">
                                    <p:tmPct val="50000"/>
                                  </p:iterate>
                                  <p:childTnLst>
                                    <p:set>
                                      <p:cBhvr>
                                        <p:cTn id="67" dur="1" fill="hold">
                                          <p:stCondLst>
                                            <p:cond delay="0"/>
                                          </p:stCondLst>
                                        </p:cTn>
                                        <p:tgtEl>
                                          <p:spTgt spid="6"/>
                                        </p:tgtEl>
                                        <p:attrNameLst>
                                          <p:attrName>style.visibility</p:attrName>
                                        </p:attrNameLst>
                                      </p:cBhvr>
                                      <p:to>
                                        <p:strVal val="visible"/>
                                      </p:to>
                                    </p:set>
                                    <p:anim calcmode="lin" valueType="num">
                                      <p:cBhvr additive="base">
                                        <p:cTn id="68" dur="200"/>
                                        <p:tgtEl>
                                          <p:spTgt spid="6"/>
                                        </p:tgtEl>
                                        <p:attrNameLst>
                                          <p:attrName>ppt_y</p:attrName>
                                        </p:attrNameLst>
                                      </p:cBhvr>
                                      <p:tavLst>
                                        <p:tav tm="0">
                                          <p:val>
                                            <p:strVal val="#ppt_y+#ppt_h*1.125000"/>
                                          </p:val>
                                        </p:tav>
                                        <p:tav tm="100000">
                                          <p:val>
                                            <p:strVal val="#ppt_y"/>
                                          </p:val>
                                        </p:tav>
                                      </p:tavLst>
                                    </p:anim>
                                    <p:animEffect transition="in" filter="wipe(up)">
                                      <p:cBhvr>
                                        <p:cTn id="69" dur="200"/>
                                        <p:tgtEl>
                                          <p:spTgt spid="6"/>
                                        </p:tgtEl>
                                      </p:cBhvr>
                                    </p:animEffect>
                                  </p:childTnLst>
                                </p:cTn>
                              </p:par>
                              <p:par>
                                <p:cTn id="70" presetID="12" presetClass="entr" presetSubtype="1" fill="hold" grpId="0" nodeType="withEffect">
                                  <p:stCondLst>
                                    <p:cond delay="0"/>
                                  </p:stCondLst>
                                  <p:childTnLst>
                                    <p:set>
                                      <p:cBhvr>
                                        <p:cTn id="71" dur="1" fill="hold">
                                          <p:stCondLst>
                                            <p:cond delay="0"/>
                                          </p:stCondLst>
                                        </p:cTn>
                                        <p:tgtEl>
                                          <p:spTgt spid="19"/>
                                        </p:tgtEl>
                                        <p:attrNameLst>
                                          <p:attrName>style.visibility</p:attrName>
                                        </p:attrNameLst>
                                      </p:cBhvr>
                                      <p:to>
                                        <p:strVal val="visible"/>
                                      </p:to>
                                    </p:set>
                                    <p:anim calcmode="lin" valueType="num">
                                      <p:cBhvr additive="base">
                                        <p:cTn id="72" dur="500"/>
                                        <p:tgtEl>
                                          <p:spTgt spid="19"/>
                                        </p:tgtEl>
                                        <p:attrNameLst>
                                          <p:attrName>ppt_y</p:attrName>
                                        </p:attrNameLst>
                                      </p:cBhvr>
                                      <p:tavLst>
                                        <p:tav tm="0">
                                          <p:val>
                                            <p:strVal val="#ppt_y-#ppt_h*1.125000"/>
                                          </p:val>
                                        </p:tav>
                                        <p:tav tm="100000">
                                          <p:val>
                                            <p:strVal val="#ppt_y"/>
                                          </p:val>
                                        </p:tav>
                                      </p:tavLst>
                                    </p:anim>
                                    <p:animEffect transition="in" filter="wipe(down)">
                                      <p:cBhvr>
                                        <p:cTn id="73" dur="500"/>
                                        <p:tgtEl>
                                          <p:spTgt spid="19"/>
                                        </p:tgtEl>
                                      </p:cBhvr>
                                    </p:animEffect>
                                  </p:childTnLst>
                                </p:cTn>
                              </p:par>
                            </p:childTnLst>
                          </p:cTn>
                        </p:par>
                        <p:par>
                          <p:cTn id="74" fill="hold" nodeType="afterGroup">
                            <p:stCondLst>
                              <p:cond delay="5200"/>
                            </p:stCondLst>
                            <p:childTnLst>
                              <p:par>
                                <p:cTn id="75" presetID="2" presetClass="entr" presetSubtype="8" fill="hold" grpId="0" nodeType="afterEffect">
                                  <p:stCondLst>
                                    <p:cond delay="0"/>
                                  </p:stCondLst>
                                  <p:childTnLst>
                                    <p:set>
                                      <p:cBhvr>
                                        <p:cTn id="76" dur="1" fill="hold">
                                          <p:stCondLst>
                                            <p:cond delay="0"/>
                                          </p:stCondLst>
                                        </p:cTn>
                                        <p:tgtEl>
                                          <p:spTgt spid="20"/>
                                        </p:tgtEl>
                                        <p:attrNameLst>
                                          <p:attrName>style.visibility</p:attrName>
                                        </p:attrNameLst>
                                      </p:cBhvr>
                                      <p:to>
                                        <p:strVal val="visible"/>
                                      </p:to>
                                    </p:set>
                                    <p:anim calcmode="lin" valueType="num">
                                      <p:cBhvr additive="base">
                                        <p:cTn id="77" dur="500" fill="hold"/>
                                        <p:tgtEl>
                                          <p:spTgt spid="20"/>
                                        </p:tgtEl>
                                        <p:attrNameLst>
                                          <p:attrName>ppt_x</p:attrName>
                                        </p:attrNameLst>
                                      </p:cBhvr>
                                      <p:tavLst>
                                        <p:tav tm="0">
                                          <p:val>
                                            <p:strVal val="0-#ppt_w/2"/>
                                          </p:val>
                                        </p:tav>
                                        <p:tav tm="100000">
                                          <p:val>
                                            <p:strVal val="#ppt_x"/>
                                          </p:val>
                                        </p:tav>
                                      </p:tavLst>
                                    </p:anim>
                                    <p:anim calcmode="lin" valueType="num">
                                      <p:cBhvr additive="base">
                                        <p:cTn id="78" dur="500" fill="hold"/>
                                        <p:tgtEl>
                                          <p:spTgt spid="20"/>
                                        </p:tgtEl>
                                        <p:attrNameLst>
                                          <p:attrName>ppt_y</p:attrName>
                                        </p:attrNameLst>
                                      </p:cBhvr>
                                      <p:tavLst>
                                        <p:tav tm="0">
                                          <p:val>
                                            <p:strVal val="#ppt_y"/>
                                          </p:val>
                                        </p:tav>
                                        <p:tav tm="100000">
                                          <p:val>
                                            <p:strVal val="#ppt_y"/>
                                          </p:val>
                                        </p:tav>
                                      </p:tavLst>
                                    </p:anim>
                                  </p:childTnLst>
                                </p:cTn>
                              </p:par>
                            </p:childTnLst>
                          </p:cTn>
                        </p:par>
                        <p:par>
                          <p:cTn id="79" fill="hold" nodeType="afterGroup">
                            <p:stCondLst>
                              <p:cond delay="5700"/>
                            </p:stCondLst>
                            <p:childTnLst>
                              <p:par>
                                <p:cTn id="80" presetID="16" presetClass="entr" presetSubtype="21" fill="hold" grpId="0" nodeType="afterEffect">
                                  <p:stCondLst>
                                    <p:cond delay="0"/>
                                  </p:stCondLst>
                                  <p:childTnLst>
                                    <p:set>
                                      <p:cBhvr>
                                        <p:cTn id="81" dur="1" fill="hold">
                                          <p:stCondLst>
                                            <p:cond delay="0"/>
                                          </p:stCondLst>
                                        </p:cTn>
                                        <p:tgtEl>
                                          <p:spTgt spid="21"/>
                                        </p:tgtEl>
                                        <p:attrNameLst>
                                          <p:attrName>style.visibility</p:attrName>
                                        </p:attrNameLst>
                                      </p:cBhvr>
                                      <p:to>
                                        <p:strVal val="visible"/>
                                      </p:to>
                                    </p:set>
                                    <p:animEffect transition="in" filter="barn(inVertical)">
                                      <p:cBhvr>
                                        <p:cTn id="82" dur="500"/>
                                        <p:tgtEl>
                                          <p:spTgt spid="21"/>
                                        </p:tgtEl>
                                      </p:cBhvr>
                                    </p:animEffect>
                                  </p:childTnLst>
                                </p:cTn>
                              </p:par>
                            </p:childTnLst>
                          </p:cTn>
                        </p:par>
                        <p:par>
                          <p:cTn id="83" fill="hold" nodeType="afterGroup">
                            <p:stCondLst>
                              <p:cond delay="6200"/>
                            </p:stCondLst>
                            <p:childTnLst>
                              <p:par>
                                <p:cTn id="84" presetID="22" presetClass="entr" presetSubtype="8" fill="hold" nodeType="afterEffect">
                                  <p:stCondLst>
                                    <p:cond delay="0"/>
                                  </p:stCondLst>
                                  <p:childTnLst>
                                    <p:set>
                                      <p:cBhvr>
                                        <p:cTn id="85" dur="1" fill="hold">
                                          <p:stCondLst>
                                            <p:cond delay="0"/>
                                          </p:stCondLst>
                                        </p:cTn>
                                        <p:tgtEl>
                                          <p:spTgt spid="22"/>
                                        </p:tgtEl>
                                        <p:attrNameLst>
                                          <p:attrName>style.visibility</p:attrName>
                                        </p:attrNameLst>
                                      </p:cBhvr>
                                      <p:to>
                                        <p:strVal val="visible"/>
                                      </p:to>
                                    </p:set>
                                    <p:animEffect transition="in" filter="wipe(left)">
                                      <p:cBhvr>
                                        <p:cTn id="86" dur="500"/>
                                        <p:tgtEl>
                                          <p:spTgt spid="22"/>
                                        </p:tgtEl>
                                      </p:cBhvr>
                                    </p:animEffect>
                                  </p:childTnLst>
                                </p:cTn>
                              </p:par>
                            </p:childTnLst>
                          </p:cTn>
                        </p:par>
                        <p:par>
                          <p:cTn id="87" fill="hold" nodeType="afterGroup">
                            <p:stCondLst>
                              <p:cond delay="6700"/>
                            </p:stCondLst>
                            <p:childTnLst>
                              <p:par>
                                <p:cTn id="88" presetID="2" presetClass="entr" presetSubtype="4" fill="hold" grpId="0" nodeType="afterEffect">
                                  <p:stCondLst>
                                    <p:cond delay="0"/>
                                  </p:stCondLst>
                                  <p:childTnLst>
                                    <p:set>
                                      <p:cBhvr>
                                        <p:cTn id="89" dur="1" fill="hold">
                                          <p:stCondLst>
                                            <p:cond delay="0"/>
                                          </p:stCondLst>
                                        </p:cTn>
                                        <p:tgtEl>
                                          <p:spTgt spid="32"/>
                                        </p:tgtEl>
                                        <p:attrNameLst>
                                          <p:attrName>style.visibility</p:attrName>
                                        </p:attrNameLst>
                                      </p:cBhvr>
                                      <p:to>
                                        <p:strVal val="visible"/>
                                      </p:to>
                                    </p:set>
                                    <p:anim calcmode="lin" valueType="num">
                                      <p:cBhvr additive="base">
                                        <p:cTn id="90" dur="500" fill="hold"/>
                                        <p:tgtEl>
                                          <p:spTgt spid="32"/>
                                        </p:tgtEl>
                                        <p:attrNameLst>
                                          <p:attrName>ppt_x</p:attrName>
                                        </p:attrNameLst>
                                      </p:cBhvr>
                                      <p:tavLst>
                                        <p:tav tm="0">
                                          <p:val>
                                            <p:strVal val="#ppt_x"/>
                                          </p:val>
                                        </p:tav>
                                        <p:tav tm="100000">
                                          <p:val>
                                            <p:strVal val="#ppt_x"/>
                                          </p:val>
                                        </p:tav>
                                      </p:tavLst>
                                    </p:anim>
                                    <p:anim calcmode="lin" valueType="num">
                                      <p:cBhvr additive="base">
                                        <p:cTn id="91" dur="500" fill="hold"/>
                                        <p:tgtEl>
                                          <p:spTgt spid="32"/>
                                        </p:tgtEl>
                                        <p:attrNameLst>
                                          <p:attrName>ppt_y</p:attrName>
                                        </p:attrNameLst>
                                      </p:cBhvr>
                                      <p:tavLst>
                                        <p:tav tm="0">
                                          <p:val>
                                            <p:strVal val="1+#ppt_h/2"/>
                                          </p:val>
                                        </p:tav>
                                        <p:tav tm="100000">
                                          <p:val>
                                            <p:strVal val="#ppt_y"/>
                                          </p:val>
                                        </p:tav>
                                      </p:tavLst>
                                    </p:anim>
                                  </p:childTnLst>
                                </p:cTn>
                              </p:par>
                              <p:par>
                                <p:cTn id="92" presetID="2" presetClass="entr" presetSubtype="4" fill="hold" grpId="0" nodeType="withEffect">
                                  <p:stCondLst>
                                    <p:cond delay="0"/>
                                  </p:stCondLst>
                                  <p:childTnLst>
                                    <p:set>
                                      <p:cBhvr>
                                        <p:cTn id="93" dur="1" fill="hold">
                                          <p:stCondLst>
                                            <p:cond delay="0"/>
                                          </p:stCondLst>
                                        </p:cTn>
                                        <p:tgtEl>
                                          <p:spTgt spid="33"/>
                                        </p:tgtEl>
                                        <p:attrNameLst>
                                          <p:attrName>style.visibility</p:attrName>
                                        </p:attrNameLst>
                                      </p:cBhvr>
                                      <p:to>
                                        <p:strVal val="visible"/>
                                      </p:to>
                                    </p:set>
                                    <p:anim calcmode="lin" valueType="num">
                                      <p:cBhvr additive="base">
                                        <p:cTn id="94" dur="500" fill="hold"/>
                                        <p:tgtEl>
                                          <p:spTgt spid="33"/>
                                        </p:tgtEl>
                                        <p:attrNameLst>
                                          <p:attrName>ppt_x</p:attrName>
                                        </p:attrNameLst>
                                      </p:cBhvr>
                                      <p:tavLst>
                                        <p:tav tm="0">
                                          <p:val>
                                            <p:strVal val="#ppt_x"/>
                                          </p:val>
                                        </p:tav>
                                        <p:tav tm="100000">
                                          <p:val>
                                            <p:strVal val="#ppt_x"/>
                                          </p:val>
                                        </p:tav>
                                      </p:tavLst>
                                    </p:anim>
                                    <p:anim calcmode="lin" valueType="num">
                                      <p:cBhvr additive="base">
                                        <p:cTn id="95" dur="500" fill="hold"/>
                                        <p:tgtEl>
                                          <p:spTgt spid="33"/>
                                        </p:tgtEl>
                                        <p:attrNameLst>
                                          <p:attrName>ppt_y</p:attrName>
                                        </p:attrNameLst>
                                      </p:cBhvr>
                                      <p:tavLst>
                                        <p:tav tm="0">
                                          <p:val>
                                            <p:strVal val="1+#ppt_h/2"/>
                                          </p:val>
                                        </p:tav>
                                        <p:tav tm="100000">
                                          <p:val>
                                            <p:strVal val="#ppt_y"/>
                                          </p:val>
                                        </p:tav>
                                      </p:tavLst>
                                    </p:anim>
                                  </p:childTnLst>
                                </p:cTn>
                              </p:par>
                              <p:par>
                                <p:cTn id="96" presetID="2" presetClass="entr" presetSubtype="4" fill="hold" grpId="0" nodeType="withEffect">
                                  <p:stCondLst>
                                    <p:cond delay="0"/>
                                  </p:stCondLst>
                                  <p:childTnLst>
                                    <p:set>
                                      <p:cBhvr>
                                        <p:cTn id="97" dur="1" fill="hold">
                                          <p:stCondLst>
                                            <p:cond delay="0"/>
                                          </p:stCondLst>
                                        </p:cTn>
                                        <p:tgtEl>
                                          <p:spTgt spid="34"/>
                                        </p:tgtEl>
                                        <p:attrNameLst>
                                          <p:attrName>style.visibility</p:attrName>
                                        </p:attrNameLst>
                                      </p:cBhvr>
                                      <p:to>
                                        <p:strVal val="visible"/>
                                      </p:to>
                                    </p:set>
                                    <p:anim calcmode="lin" valueType="num">
                                      <p:cBhvr additive="base">
                                        <p:cTn id="98" dur="500" fill="hold"/>
                                        <p:tgtEl>
                                          <p:spTgt spid="34"/>
                                        </p:tgtEl>
                                        <p:attrNameLst>
                                          <p:attrName>ppt_x</p:attrName>
                                        </p:attrNameLst>
                                      </p:cBhvr>
                                      <p:tavLst>
                                        <p:tav tm="0">
                                          <p:val>
                                            <p:strVal val="#ppt_x"/>
                                          </p:val>
                                        </p:tav>
                                        <p:tav tm="100000">
                                          <p:val>
                                            <p:strVal val="#ppt_x"/>
                                          </p:val>
                                        </p:tav>
                                      </p:tavLst>
                                    </p:anim>
                                    <p:anim calcmode="lin" valueType="num">
                                      <p:cBhvr additive="base">
                                        <p:cTn id="99" dur="500" fill="hold"/>
                                        <p:tgtEl>
                                          <p:spTgt spid="34"/>
                                        </p:tgtEl>
                                        <p:attrNameLst>
                                          <p:attrName>ppt_y</p:attrName>
                                        </p:attrNameLst>
                                      </p:cBhvr>
                                      <p:tavLst>
                                        <p:tav tm="0">
                                          <p:val>
                                            <p:strVal val="1+#ppt_h/2"/>
                                          </p:val>
                                        </p:tav>
                                        <p:tav tm="100000">
                                          <p:val>
                                            <p:strVal val="#ppt_y"/>
                                          </p:val>
                                        </p:tav>
                                      </p:tavLst>
                                    </p:anim>
                                  </p:childTnLst>
                                </p:cTn>
                              </p:par>
                              <p:par>
                                <p:cTn id="100" presetID="2" presetClass="entr" presetSubtype="4" fill="hold" grpId="0" nodeType="withEffect">
                                  <p:stCondLst>
                                    <p:cond delay="0"/>
                                  </p:stCondLst>
                                  <p:childTnLst>
                                    <p:set>
                                      <p:cBhvr>
                                        <p:cTn id="101" dur="1" fill="hold">
                                          <p:stCondLst>
                                            <p:cond delay="0"/>
                                          </p:stCondLst>
                                        </p:cTn>
                                        <p:tgtEl>
                                          <p:spTgt spid="35"/>
                                        </p:tgtEl>
                                        <p:attrNameLst>
                                          <p:attrName>style.visibility</p:attrName>
                                        </p:attrNameLst>
                                      </p:cBhvr>
                                      <p:to>
                                        <p:strVal val="visible"/>
                                      </p:to>
                                    </p:set>
                                    <p:anim calcmode="lin" valueType="num">
                                      <p:cBhvr additive="base">
                                        <p:cTn id="102" dur="500" fill="hold"/>
                                        <p:tgtEl>
                                          <p:spTgt spid="35"/>
                                        </p:tgtEl>
                                        <p:attrNameLst>
                                          <p:attrName>ppt_x</p:attrName>
                                        </p:attrNameLst>
                                      </p:cBhvr>
                                      <p:tavLst>
                                        <p:tav tm="0">
                                          <p:val>
                                            <p:strVal val="#ppt_x"/>
                                          </p:val>
                                        </p:tav>
                                        <p:tav tm="100000">
                                          <p:val>
                                            <p:strVal val="#ppt_x"/>
                                          </p:val>
                                        </p:tav>
                                      </p:tavLst>
                                    </p:anim>
                                    <p:anim calcmode="lin" valueType="num">
                                      <p:cBhvr additive="base">
                                        <p:cTn id="103" dur="500" fill="hold"/>
                                        <p:tgtEl>
                                          <p:spTgt spid="35"/>
                                        </p:tgtEl>
                                        <p:attrNameLst>
                                          <p:attrName>ppt_y</p:attrName>
                                        </p:attrNameLst>
                                      </p:cBhvr>
                                      <p:tavLst>
                                        <p:tav tm="0">
                                          <p:val>
                                            <p:strVal val="1+#ppt_h/2"/>
                                          </p:val>
                                        </p:tav>
                                        <p:tav tm="100000">
                                          <p:val>
                                            <p:strVal val="#ppt_y"/>
                                          </p:val>
                                        </p:tav>
                                      </p:tavLst>
                                    </p:anim>
                                  </p:childTnLst>
                                </p:cTn>
                              </p:par>
                            </p:childTnLst>
                          </p:cTn>
                        </p:par>
                        <p:par>
                          <p:cTn id="104" fill="hold" nodeType="afterGroup">
                            <p:stCondLst>
                              <p:cond delay="7200"/>
                            </p:stCondLst>
                            <p:childTnLst>
                              <p:par>
                                <p:cTn id="105" presetID="22" presetClass="entr" presetSubtype="4" fill="hold" grpId="0" nodeType="afterEffect">
                                  <p:stCondLst>
                                    <p:cond delay="0"/>
                                  </p:stCondLst>
                                  <p:childTnLst>
                                    <p:set>
                                      <p:cBhvr>
                                        <p:cTn id="106" dur="1" fill="hold">
                                          <p:stCondLst>
                                            <p:cond delay="0"/>
                                          </p:stCondLst>
                                        </p:cTn>
                                        <p:tgtEl>
                                          <p:spTgt spid="24"/>
                                        </p:tgtEl>
                                        <p:attrNameLst>
                                          <p:attrName>style.visibility</p:attrName>
                                        </p:attrNameLst>
                                      </p:cBhvr>
                                      <p:to>
                                        <p:strVal val="visible"/>
                                      </p:to>
                                    </p:set>
                                    <p:animEffect transition="in" filter="wipe(down)">
                                      <p:cBhvr>
                                        <p:cTn id="107" dur="500"/>
                                        <p:tgtEl>
                                          <p:spTgt spid="24"/>
                                        </p:tgtEl>
                                      </p:cBhvr>
                                    </p:animEffect>
                                  </p:childTnLst>
                                </p:cTn>
                              </p:par>
                              <p:par>
                                <p:cTn id="108" presetID="22" presetClass="entr" presetSubtype="4" fill="hold" grpId="0" nodeType="withEffect">
                                  <p:stCondLst>
                                    <p:cond delay="200"/>
                                  </p:stCondLst>
                                  <p:childTnLst>
                                    <p:set>
                                      <p:cBhvr>
                                        <p:cTn id="109" dur="1" fill="hold">
                                          <p:stCondLst>
                                            <p:cond delay="0"/>
                                          </p:stCondLst>
                                        </p:cTn>
                                        <p:tgtEl>
                                          <p:spTgt spid="25"/>
                                        </p:tgtEl>
                                        <p:attrNameLst>
                                          <p:attrName>style.visibility</p:attrName>
                                        </p:attrNameLst>
                                      </p:cBhvr>
                                      <p:to>
                                        <p:strVal val="visible"/>
                                      </p:to>
                                    </p:set>
                                    <p:animEffect transition="in" filter="wipe(down)">
                                      <p:cBhvr>
                                        <p:cTn id="110" dur="500"/>
                                        <p:tgtEl>
                                          <p:spTgt spid="25"/>
                                        </p:tgtEl>
                                      </p:cBhvr>
                                    </p:animEffect>
                                  </p:childTnLst>
                                </p:cTn>
                              </p:par>
                              <p:par>
                                <p:cTn id="111" presetID="22" presetClass="entr" presetSubtype="4" fill="hold" grpId="0" nodeType="withEffect">
                                  <p:stCondLst>
                                    <p:cond delay="400"/>
                                  </p:stCondLst>
                                  <p:childTnLst>
                                    <p:set>
                                      <p:cBhvr>
                                        <p:cTn id="112" dur="1" fill="hold">
                                          <p:stCondLst>
                                            <p:cond delay="0"/>
                                          </p:stCondLst>
                                        </p:cTn>
                                        <p:tgtEl>
                                          <p:spTgt spid="26"/>
                                        </p:tgtEl>
                                        <p:attrNameLst>
                                          <p:attrName>style.visibility</p:attrName>
                                        </p:attrNameLst>
                                      </p:cBhvr>
                                      <p:to>
                                        <p:strVal val="visible"/>
                                      </p:to>
                                    </p:set>
                                    <p:animEffect transition="in" filter="wipe(down)">
                                      <p:cBhvr>
                                        <p:cTn id="113" dur="500"/>
                                        <p:tgtEl>
                                          <p:spTgt spid="26"/>
                                        </p:tgtEl>
                                      </p:cBhvr>
                                    </p:animEffect>
                                  </p:childTnLst>
                                </p:cTn>
                              </p:par>
                              <p:par>
                                <p:cTn id="114" presetID="22" presetClass="entr" presetSubtype="4" fill="hold" grpId="0" nodeType="withEffect">
                                  <p:stCondLst>
                                    <p:cond delay="600"/>
                                  </p:stCondLst>
                                  <p:childTnLst>
                                    <p:set>
                                      <p:cBhvr>
                                        <p:cTn id="115" dur="1" fill="hold">
                                          <p:stCondLst>
                                            <p:cond delay="0"/>
                                          </p:stCondLst>
                                        </p:cTn>
                                        <p:tgtEl>
                                          <p:spTgt spid="27"/>
                                        </p:tgtEl>
                                        <p:attrNameLst>
                                          <p:attrName>style.visibility</p:attrName>
                                        </p:attrNameLst>
                                      </p:cBhvr>
                                      <p:to>
                                        <p:strVal val="visible"/>
                                      </p:to>
                                    </p:set>
                                    <p:animEffect transition="in" filter="wipe(down)">
                                      <p:cBhvr>
                                        <p:cTn id="116" dur="500"/>
                                        <p:tgtEl>
                                          <p:spTgt spid="27"/>
                                        </p:tgtEl>
                                      </p:cBhvr>
                                    </p:animEffect>
                                  </p:childTnLst>
                                </p:cTn>
                              </p:par>
                            </p:childTnLst>
                          </p:cTn>
                        </p:par>
                        <p:par>
                          <p:cTn id="117" fill="hold" nodeType="afterGroup">
                            <p:stCondLst>
                              <p:cond delay="8300"/>
                            </p:stCondLst>
                            <p:childTnLst>
                              <p:par>
                                <p:cTn id="118" presetID="22" presetClass="entr" presetSubtype="4" fill="hold" grpId="0" nodeType="afterEffect">
                                  <p:stCondLst>
                                    <p:cond delay="0"/>
                                  </p:stCondLst>
                                  <p:childTnLst>
                                    <p:set>
                                      <p:cBhvr>
                                        <p:cTn id="119" dur="1" fill="hold">
                                          <p:stCondLst>
                                            <p:cond delay="0"/>
                                          </p:stCondLst>
                                        </p:cTn>
                                        <p:tgtEl>
                                          <p:spTgt spid="28"/>
                                        </p:tgtEl>
                                        <p:attrNameLst>
                                          <p:attrName>style.visibility</p:attrName>
                                        </p:attrNameLst>
                                      </p:cBhvr>
                                      <p:to>
                                        <p:strVal val="visible"/>
                                      </p:to>
                                    </p:set>
                                    <p:animEffect transition="in" filter="wipe(down)">
                                      <p:cBhvr>
                                        <p:cTn id="120" dur="500"/>
                                        <p:tgtEl>
                                          <p:spTgt spid="28"/>
                                        </p:tgtEl>
                                      </p:cBhvr>
                                    </p:animEffect>
                                  </p:childTnLst>
                                </p:cTn>
                              </p:par>
                              <p:par>
                                <p:cTn id="121" presetID="22" presetClass="entr" presetSubtype="4" fill="hold" grpId="0" nodeType="withEffect">
                                  <p:stCondLst>
                                    <p:cond delay="200"/>
                                  </p:stCondLst>
                                  <p:childTnLst>
                                    <p:set>
                                      <p:cBhvr>
                                        <p:cTn id="122" dur="1" fill="hold">
                                          <p:stCondLst>
                                            <p:cond delay="0"/>
                                          </p:stCondLst>
                                        </p:cTn>
                                        <p:tgtEl>
                                          <p:spTgt spid="29"/>
                                        </p:tgtEl>
                                        <p:attrNameLst>
                                          <p:attrName>style.visibility</p:attrName>
                                        </p:attrNameLst>
                                      </p:cBhvr>
                                      <p:to>
                                        <p:strVal val="visible"/>
                                      </p:to>
                                    </p:set>
                                    <p:animEffect transition="in" filter="wipe(down)">
                                      <p:cBhvr>
                                        <p:cTn id="123" dur="500"/>
                                        <p:tgtEl>
                                          <p:spTgt spid="29"/>
                                        </p:tgtEl>
                                      </p:cBhvr>
                                    </p:animEffect>
                                  </p:childTnLst>
                                </p:cTn>
                              </p:par>
                              <p:par>
                                <p:cTn id="124" presetID="22" presetClass="entr" presetSubtype="4" fill="hold" grpId="0" nodeType="withEffect">
                                  <p:stCondLst>
                                    <p:cond delay="400"/>
                                  </p:stCondLst>
                                  <p:childTnLst>
                                    <p:set>
                                      <p:cBhvr>
                                        <p:cTn id="125" dur="1" fill="hold">
                                          <p:stCondLst>
                                            <p:cond delay="0"/>
                                          </p:stCondLst>
                                        </p:cTn>
                                        <p:tgtEl>
                                          <p:spTgt spid="30"/>
                                        </p:tgtEl>
                                        <p:attrNameLst>
                                          <p:attrName>style.visibility</p:attrName>
                                        </p:attrNameLst>
                                      </p:cBhvr>
                                      <p:to>
                                        <p:strVal val="visible"/>
                                      </p:to>
                                    </p:set>
                                    <p:animEffect transition="in" filter="wipe(down)">
                                      <p:cBhvr>
                                        <p:cTn id="126" dur="500"/>
                                        <p:tgtEl>
                                          <p:spTgt spid="30"/>
                                        </p:tgtEl>
                                      </p:cBhvr>
                                    </p:animEffect>
                                  </p:childTnLst>
                                </p:cTn>
                              </p:par>
                              <p:par>
                                <p:cTn id="127" presetID="22" presetClass="entr" presetSubtype="4" fill="hold" grpId="0" nodeType="withEffect">
                                  <p:stCondLst>
                                    <p:cond delay="600"/>
                                  </p:stCondLst>
                                  <p:childTnLst>
                                    <p:set>
                                      <p:cBhvr>
                                        <p:cTn id="128" dur="1" fill="hold">
                                          <p:stCondLst>
                                            <p:cond delay="0"/>
                                          </p:stCondLst>
                                        </p:cTn>
                                        <p:tgtEl>
                                          <p:spTgt spid="31"/>
                                        </p:tgtEl>
                                        <p:attrNameLst>
                                          <p:attrName>style.visibility</p:attrName>
                                        </p:attrNameLst>
                                      </p:cBhvr>
                                      <p:to>
                                        <p:strVal val="visible"/>
                                      </p:to>
                                    </p:set>
                                    <p:animEffect transition="in" filter="wipe(down)">
                                      <p:cBhvr>
                                        <p:cTn id="129" dur="500"/>
                                        <p:tgtEl>
                                          <p:spTgt spid="31"/>
                                        </p:tgtEl>
                                      </p:cBhvr>
                                    </p:animEffect>
                                  </p:childTnLst>
                                </p:cTn>
                              </p:par>
                            </p:childTnLst>
                          </p:cTn>
                        </p:par>
                        <p:par>
                          <p:cTn id="130" fill="hold" nodeType="afterGroup">
                            <p:stCondLst>
                              <p:cond delay="9400"/>
                            </p:stCondLst>
                            <p:childTnLst>
                              <p:par>
                                <p:cTn id="131" presetID="12" presetClass="entr" presetSubtype="4" fill="hold" grpId="0" nodeType="afterEffect">
                                  <p:stCondLst>
                                    <p:cond delay="0"/>
                                  </p:stCondLst>
                                  <p:iterate type="lt">
                                    <p:tmPct val="50000"/>
                                  </p:iterate>
                                  <p:childTnLst>
                                    <p:set>
                                      <p:cBhvr>
                                        <p:cTn id="132" dur="1" fill="hold">
                                          <p:stCondLst>
                                            <p:cond delay="0"/>
                                          </p:stCondLst>
                                        </p:cTn>
                                        <p:tgtEl>
                                          <p:spTgt spid="23"/>
                                        </p:tgtEl>
                                        <p:attrNameLst>
                                          <p:attrName>style.visibility</p:attrName>
                                        </p:attrNameLst>
                                      </p:cBhvr>
                                      <p:to>
                                        <p:strVal val="visible"/>
                                      </p:to>
                                    </p:set>
                                    <p:anim calcmode="lin" valueType="num">
                                      <p:cBhvr additive="base">
                                        <p:cTn id="133" dur="200"/>
                                        <p:tgtEl>
                                          <p:spTgt spid="23"/>
                                        </p:tgtEl>
                                        <p:attrNameLst>
                                          <p:attrName>ppt_y</p:attrName>
                                        </p:attrNameLst>
                                      </p:cBhvr>
                                      <p:tavLst>
                                        <p:tav tm="0">
                                          <p:val>
                                            <p:strVal val="#ppt_y+#ppt_h*1.125000"/>
                                          </p:val>
                                        </p:tav>
                                        <p:tav tm="100000">
                                          <p:val>
                                            <p:strVal val="#ppt_y"/>
                                          </p:val>
                                        </p:tav>
                                      </p:tavLst>
                                    </p:anim>
                                    <p:animEffect transition="in" filter="wipe(up)">
                                      <p:cBhvr>
                                        <p:cTn id="134" dur="200"/>
                                        <p:tgtEl>
                                          <p:spTgt spid="23"/>
                                        </p:tgtEl>
                                      </p:cBhvr>
                                    </p:animEffect>
                                  </p:childTnLst>
                                </p:cTn>
                              </p:par>
                              <p:par>
                                <p:cTn id="135" presetID="12" presetClass="entr" presetSubtype="1" fill="hold" grpId="0" nodeType="withEffect">
                                  <p:stCondLst>
                                    <p:cond delay="0"/>
                                  </p:stCondLst>
                                  <p:childTnLst>
                                    <p:set>
                                      <p:cBhvr>
                                        <p:cTn id="136" dur="1" fill="hold">
                                          <p:stCondLst>
                                            <p:cond delay="0"/>
                                          </p:stCondLst>
                                        </p:cTn>
                                        <p:tgtEl>
                                          <p:spTgt spid="36"/>
                                        </p:tgtEl>
                                        <p:attrNameLst>
                                          <p:attrName>style.visibility</p:attrName>
                                        </p:attrNameLst>
                                      </p:cBhvr>
                                      <p:to>
                                        <p:strVal val="visible"/>
                                      </p:to>
                                    </p:set>
                                    <p:anim calcmode="lin" valueType="num">
                                      <p:cBhvr additive="base">
                                        <p:cTn id="137" dur="500"/>
                                        <p:tgtEl>
                                          <p:spTgt spid="36"/>
                                        </p:tgtEl>
                                        <p:attrNameLst>
                                          <p:attrName>ppt_y</p:attrName>
                                        </p:attrNameLst>
                                      </p:cBhvr>
                                      <p:tavLst>
                                        <p:tav tm="0">
                                          <p:val>
                                            <p:strVal val="#ppt_y-#ppt_h*1.125000"/>
                                          </p:val>
                                        </p:tav>
                                        <p:tav tm="100000">
                                          <p:val>
                                            <p:strVal val="#ppt_y"/>
                                          </p:val>
                                        </p:tav>
                                      </p:tavLst>
                                    </p:anim>
                                    <p:animEffect transition="in" filter="wipe(down)">
                                      <p:cBhvr>
                                        <p:cTn id="138"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p:bldP spid="6" grpId="0"/>
      <p:bldP spid="7" grpId="0" animBg="1"/>
      <p:bldP spid="8" grpId="0" animBg="1"/>
      <p:bldP spid="9" grpId="0" animBg="1"/>
      <p:bldP spid="10" grpId="0" animBg="1"/>
      <p:bldP spid="11" grpId="0" animBg="1"/>
      <p:bldP spid="12" grpId="0" animBg="1"/>
      <p:bldP spid="13" grpId="0" animBg="1"/>
      <p:bldP spid="14" grpId="0" animBg="1"/>
      <p:bldP spid="15" grpId="0"/>
      <p:bldP spid="16" grpId="0"/>
      <p:bldP spid="17" grpId="0"/>
      <p:bldP spid="18" grpId="0"/>
      <p:bldP spid="19" grpId="0"/>
      <p:bldP spid="20" grpId="0" animBg="1"/>
      <p:bldP spid="21" grpId="0"/>
      <p:bldP spid="23" grpId="0"/>
      <p:bldP spid="24" grpId="0" animBg="1"/>
      <p:bldP spid="25" grpId="0" animBg="1"/>
      <p:bldP spid="26" grpId="0" animBg="1"/>
      <p:bldP spid="27" grpId="0" animBg="1"/>
      <p:bldP spid="28" grpId="0" animBg="1"/>
      <p:bldP spid="29" grpId="0" animBg="1"/>
      <p:bldP spid="30" grpId="0" animBg="1"/>
      <p:bldP spid="31" grpId="0" animBg="1"/>
      <p:bldP spid="32" grpId="0"/>
      <p:bldP spid="33" grpId="0"/>
      <p:bldP spid="34" grpId="0"/>
      <p:bldP spid="35" grpId="0"/>
      <p:bldP spid="36" grpId="0"/>
    </p:bldLst>
  </p:timing>
</p:sld>
</file>

<file path=ppt/slides/slide16.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2" name="组合 59"/>
          <p:cNvGrpSpPr/>
          <p:nvPr/>
        </p:nvGrpSpPr>
        <p:grpSpPr>
          <a:xfrm>
            <a:off x="639827" y="1875893"/>
            <a:ext cx="7853509" cy="137153"/>
            <a:chOff x="639826" y="1875854"/>
            <a:chExt cx="7853509" cy="137161"/>
          </a:xfrm>
        </p:grpSpPr>
        <p:cxnSp>
          <p:nvCxnSpPr>
            <p:cNvPr id="4" name="Straight Connector 3"/>
            <p:cNvCxnSpPr/>
            <p:nvPr/>
          </p:nvCxnSpPr>
          <p:spPr>
            <a:xfrm>
              <a:off x="1594780" y="1944434"/>
              <a:ext cx="1067640"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a:off x="639826" y="1944434"/>
              <a:ext cx="815246" cy="0"/>
            </a:xfrm>
            <a:prstGeom prst="line">
              <a:avLst/>
            </a:prstGeom>
            <a:ln w="19050">
              <a:solidFill>
                <a:schemeClr val="accent1"/>
              </a:solidFill>
              <a:headEnd type="ova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7678089" y="1944434"/>
              <a:ext cx="815246" cy="0"/>
            </a:xfrm>
            <a:prstGeom prst="line">
              <a:avLst/>
            </a:prstGeom>
            <a:ln w="19050">
              <a:solidFill>
                <a:schemeClr val="accent6"/>
              </a:solidFill>
              <a:tailEnd type="oval"/>
            </a:ln>
          </p:spPr>
          <p:style>
            <a:lnRef idx="1">
              <a:schemeClr val="accent1"/>
            </a:lnRef>
            <a:fillRef idx="0">
              <a:schemeClr val="accent1"/>
            </a:fillRef>
            <a:effectRef idx="0">
              <a:schemeClr val="accent1"/>
            </a:effectRef>
            <a:fontRef idx="minor">
              <a:schemeClr val="tx1"/>
            </a:fontRef>
          </p:style>
        </p:cxnSp>
        <p:sp>
          <p:nvSpPr>
            <p:cNvPr id="7" name="Oval 6"/>
            <p:cNvSpPr>
              <a:spLocks noChangeAspect="1"/>
            </p:cNvSpPr>
            <p:nvPr/>
          </p:nvSpPr>
          <p:spPr bwMode="auto">
            <a:xfrm rot="16200000" flipH="1" flipV="1">
              <a:off x="1463205" y="1874583"/>
              <a:ext cx="123444" cy="139707"/>
            </a:xfrm>
            <a:prstGeom prst="ellipse">
              <a:avLst/>
            </a:prstGeom>
            <a:noFill/>
            <a:ln w="28575">
              <a:solidFill>
                <a:schemeClr val="accent1"/>
              </a:solidFill>
              <a:round/>
            </a:ln>
          </p:spPr>
          <p:txBody>
            <a:bodyPr anchor="ctr"/>
            <a:lstStyle/>
            <a:p>
              <a:pPr algn="ctr"/>
              <a:endParaRPr sz="1280">
                <a:solidFill>
                  <a:schemeClr val="bg1">
                    <a:lumMod val="50000"/>
                  </a:schemeClr>
                </a:solidFill>
                <a:cs typeface="+mn-ea"/>
                <a:sym typeface="+mn-lt"/>
              </a:endParaRPr>
            </a:p>
          </p:txBody>
        </p:sp>
        <p:cxnSp>
          <p:nvCxnSpPr>
            <p:cNvPr id="8" name="Straight Connector 7"/>
            <p:cNvCxnSpPr/>
            <p:nvPr/>
          </p:nvCxnSpPr>
          <p:spPr>
            <a:xfrm>
              <a:off x="2806893" y="1944434"/>
              <a:ext cx="1067640" cy="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4024999" y="1944434"/>
              <a:ext cx="1067640" cy="0"/>
            </a:xfrm>
            <a:prstGeom prst="line">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sp>
          <p:nvSpPr>
            <p:cNvPr id="10" name="Oval 9"/>
            <p:cNvSpPr>
              <a:spLocks noChangeAspect="1"/>
            </p:cNvSpPr>
            <p:nvPr/>
          </p:nvSpPr>
          <p:spPr bwMode="auto">
            <a:xfrm rot="16200000" flipH="1" flipV="1">
              <a:off x="2671455" y="1866820"/>
              <a:ext cx="137160" cy="155230"/>
            </a:xfrm>
            <a:prstGeom prst="ellipse">
              <a:avLst/>
            </a:prstGeom>
            <a:noFill/>
            <a:ln w="28575">
              <a:solidFill>
                <a:schemeClr val="accent2"/>
              </a:solidFill>
              <a:round/>
            </a:ln>
          </p:spPr>
          <p:txBody>
            <a:bodyPr anchor="ctr"/>
            <a:lstStyle/>
            <a:p>
              <a:pPr algn="ctr"/>
              <a:endParaRPr sz="1280">
                <a:solidFill>
                  <a:schemeClr val="bg1">
                    <a:lumMod val="50000"/>
                  </a:schemeClr>
                </a:solidFill>
                <a:cs typeface="+mn-ea"/>
                <a:sym typeface="+mn-lt"/>
              </a:endParaRPr>
            </a:p>
          </p:txBody>
        </p:sp>
        <p:cxnSp>
          <p:nvCxnSpPr>
            <p:cNvPr id="11" name="Straight Connector 10"/>
            <p:cNvCxnSpPr/>
            <p:nvPr/>
          </p:nvCxnSpPr>
          <p:spPr>
            <a:xfrm>
              <a:off x="5232348" y="1944434"/>
              <a:ext cx="1067640" cy="0"/>
            </a:xfrm>
            <a:prstGeom prst="line">
              <a:avLst/>
            </a:prstGeom>
            <a:ln w="19050">
              <a:solidFill>
                <a:schemeClr val="accent5"/>
              </a:solidFill>
            </a:ln>
          </p:spPr>
          <p:style>
            <a:lnRef idx="1">
              <a:schemeClr val="accent1"/>
            </a:lnRef>
            <a:fillRef idx="0">
              <a:schemeClr val="accent1"/>
            </a:fillRef>
            <a:effectRef idx="0">
              <a:schemeClr val="accent1"/>
            </a:effectRef>
            <a:fontRef idx="minor">
              <a:schemeClr val="tx1"/>
            </a:fontRef>
          </p:style>
        </p:cxnSp>
        <p:sp>
          <p:nvSpPr>
            <p:cNvPr id="12" name="Oval 11"/>
            <p:cNvSpPr>
              <a:spLocks noChangeAspect="1"/>
            </p:cNvSpPr>
            <p:nvPr/>
          </p:nvSpPr>
          <p:spPr bwMode="auto">
            <a:xfrm rot="16200000" flipH="1" flipV="1">
              <a:off x="3878805" y="1866820"/>
              <a:ext cx="137160" cy="155230"/>
            </a:xfrm>
            <a:prstGeom prst="ellipse">
              <a:avLst/>
            </a:prstGeom>
            <a:noFill/>
            <a:ln w="28575">
              <a:solidFill>
                <a:schemeClr val="accent3"/>
              </a:solidFill>
              <a:round/>
            </a:ln>
          </p:spPr>
          <p:txBody>
            <a:bodyPr anchor="ctr"/>
            <a:lstStyle/>
            <a:p>
              <a:pPr algn="ctr"/>
              <a:endParaRPr sz="1280">
                <a:solidFill>
                  <a:schemeClr val="bg1">
                    <a:lumMod val="50000"/>
                  </a:schemeClr>
                </a:solidFill>
                <a:cs typeface="+mn-ea"/>
                <a:sym typeface="+mn-lt"/>
              </a:endParaRPr>
            </a:p>
          </p:txBody>
        </p:sp>
        <p:cxnSp>
          <p:nvCxnSpPr>
            <p:cNvPr id="13" name="Straight Connector 12"/>
            <p:cNvCxnSpPr/>
            <p:nvPr/>
          </p:nvCxnSpPr>
          <p:spPr>
            <a:xfrm>
              <a:off x="6455218" y="1944434"/>
              <a:ext cx="1067640"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
          <p:nvSpPr>
            <p:cNvPr id="14" name="Oval 13"/>
            <p:cNvSpPr>
              <a:spLocks noChangeAspect="1"/>
            </p:cNvSpPr>
            <p:nvPr/>
          </p:nvSpPr>
          <p:spPr bwMode="auto">
            <a:xfrm rot="16200000" flipH="1" flipV="1">
              <a:off x="5101674" y="1866819"/>
              <a:ext cx="137160" cy="155230"/>
            </a:xfrm>
            <a:prstGeom prst="ellipse">
              <a:avLst/>
            </a:prstGeom>
            <a:noFill/>
            <a:ln w="28575">
              <a:solidFill>
                <a:schemeClr val="accent4"/>
              </a:solidFill>
              <a:round/>
            </a:ln>
          </p:spPr>
          <p:txBody>
            <a:bodyPr anchor="ctr"/>
            <a:lstStyle/>
            <a:p>
              <a:pPr algn="ctr"/>
              <a:endParaRPr sz="1280">
                <a:solidFill>
                  <a:schemeClr val="bg1">
                    <a:lumMod val="50000"/>
                  </a:schemeClr>
                </a:solidFill>
                <a:cs typeface="+mn-ea"/>
                <a:sym typeface="+mn-lt"/>
              </a:endParaRPr>
            </a:p>
          </p:txBody>
        </p:sp>
        <p:sp>
          <p:nvSpPr>
            <p:cNvPr id="15" name="Oval 14"/>
            <p:cNvSpPr>
              <a:spLocks noChangeAspect="1"/>
            </p:cNvSpPr>
            <p:nvPr/>
          </p:nvSpPr>
          <p:spPr bwMode="auto">
            <a:xfrm rot="16200000" flipH="1" flipV="1">
              <a:off x="6309024" y="1866820"/>
              <a:ext cx="137160" cy="155230"/>
            </a:xfrm>
            <a:prstGeom prst="ellipse">
              <a:avLst/>
            </a:prstGeom>
            <a:noFill/>
            <a:ln w="28575">
              <a:solidFill>
                <a:schemeClr val="accent5"/>
              </a:solidFill>
              <a:round/>
            </a:ln>
          </p:spPr>
          <p:txBody>
            <a:bodyPr anchor="ctr"/>
            <a:lstStyle/>
            <a:p>
              <a:pPr algn="ctr"/>
              <a:endParaRPr sz="1280">
                <a:solidFill>
                  <a:schemeClr val="bg1">
                    <a:lumMod val="50000"/>
                  </a:schemeClr>
                </a:solidFill>
                <a:cs typeface="+mn-ea"/>
                <a:sym typeface="+mn-lt"/>
              </a:endParaRPr>
            </a:p>
          </p:txBody>
        </p:sp>
        <p:sp>
          <p:nvSpPr>
            <p:cNvPr id="16" name="Oval 15"/>
            <p:cNvSpPr>
              <a:spLocks noChangeAspect="1"/>
            </p:cNvSpPr>
            <p:nvPr/>
          </p:nvSpPr>
          <p:spPr bwMode="auto">
            <a:xfrm rot="16200000" flipH="1" flipV="1">
              <a:off x="7531893" y="1866820"/>
              <a:ext cx="137160" cy="155230"/>
            </a:xfrm>
            <a:prstGeom prst="ellipse">
              <a:avLst/>
            </a:prstGeom>
            <a:noFill/>
            <a:ln w="28575">
              <a:solidFill>
                <a:schemeClr val="accent6"/>
              </a:solidFill>
              <a:round/>
            </a:ln>
          </p:spPr>
          <p:txBody>
            <a:bodyPr anchor="ctr"/>
            <a:lstStyle/>
            <a:p>
              <a:pPr algn="ctr"/>
              <a:endParaRPr sz="1280">
                <a:solidFill>
                  <a:schemeClr val="bg1">
                    <a:lumMod val="50000"/>
                  </a:schemeClr>
                </a:solidFill>
                <a:cs typeface="+mn-ea"/>
                <a:sym typeface="+mn-lt"/>
              </a:endParaRPr>
            </a:p>
          </p:txBody>
        </p:sp>
      </p:grpSp>
      <p:grpSp>
        <p:nvGrpSpPr>
          <p:cNvPr id="3" name="组合 1"/>
          <p:cNvGrpSpPr/>
          <p:nvPr/>
        </p:nvGrpSpPr>
        <p:grpSpPr>
          <a:xfrm>
            <a:off x="1114239" y="1468991"/>
            <a:ext cx="6896927" cy="438557"/>
            <a:chOff x="1114239" y="1468930"/>
            <a:chExt cx="6896927" cy="438581"/>
          </a:xfrm>
        </p:grpSpPr>
        <p:sp>
          <p:nvSpPr>
            <p:cNvPr id="17" name="TextBox 16"/>
            <p:cNvSpPr txBox="1"/>
            <p:nvPr/>
          </p:nvSpPr>
          <p:spPr>
            <a:xfrm>
              <a:off x="1114239" y="1468930"/>
              <a:ext cx="821379" cy="438581"/>
            </a:xfrm>
            <a:prstGeom prst="rect">
              <a:avLst/>
            </a:prstGeom>
            <a:noFill/>
          </p:spPr>
          <p:txBody>
            <a:bodyPr wrap="none">
              <a:normAutofit fontScale="85000" lnSpcReduction="20000"/>
            </a:bodyPr>
            <a:lstStyle/>
            <a:p>
              <a:pPr algn="ctr"/>
              <a:r>
                <a:rPr lang="en-US" sz="3200" b="1">
                  <a:solidFill>
                    <a:schemeClr val="bg1">
                      <a:lumMod val="50000"/>
                    </a:schemeClr>
                  </a:solidFill>
                  <a:cs typeface="+mn-ea"/>
                  <a:sym typeface="+mn-lt"/>
                </a:rPr>
                <a:t>2012</a:t>
              </a:r>
            </a:p>
          </p:txBody>
        </p:sp>
        <p:sp>
          <p:nvSpPr>
            <p:cNvPr id="18" name="TextBox 17"/>
            <p:cNvSpPr txBox="1"/>
            <p:nvPr/>
          </p:nvSpPr>
          <p:spPr>
            <a:xfrm>
              <a:off x="2329349" y="1468930"/>
              <a:ext cx="821379" cy="438581"/>
            </a:xfrm>
            <a:prstGeom prst="rect">
              <a:avLst/>
            </a:prstGeom>
            <a:noFill/>
          </p:spPr>
          <p:txBody>
            <a:bodyPr wrap="none">
              <a:normAutofit fontScale="85000" lnSpcReduction="20000"/>
            </a:bodyPr>
            <a:lstStyle/>
            <a:p>
              <a:pPr algn="ctr"/>
              <a:r>
                <a:rPr lang="en-US" sz="3200" b="1">
                  <a:solidFill>
                    <a:schemeClr val="bg1">
                      <a:lumMod val="50000"/>
                    </a:schemeClr>
                  </a:solidFill>
                  <a:cs typeface="+mn-ea"/>
                  <a:sym typeface="+mn-lt"/>
                </a:rPr>
                <a:t>2013</a:t>
              </a:r>
            </a:p>
          </p:txBody>
        </p:sp>
        <p:sp>
          <p:nvSpPr>
            <p:cNvPr id="19" name="TextBox 18"/>
            <p:cNvSpPr txBox="1"/>
            <p:nvPr/>
          </p:nvSpPr>
          <p:spPr>
            <a:xfrm>
              <a:off x="3536697" y="1468930"/>
              <a:ext cx="821379" cy="438581"/>
            </a:xfrm>
            <a:prstGeom prst="rect">
              <a:avLst/>
            </a:prstGeom>
            <a:noFill/>
          </p:spPr>
          <p:txBody>
            <a:bodyPr wrap="none">
              <a:normAutofit fontScale="85000" lnSpcReduction="20000"/>
            </a:bodyPr>
            <a:lstStyle/>
            <a:p>
              <a:pPr algn="ctr"/>
              <a:r>
                <a:rPr lang="en-US" sz="3200" b="1">
                  <a:solidFill>
                    <a:schemeClr val="bg1">
                      <a:lumMod val="50000"/>
                    </a:schemeClr>
                  </a:solidFill>
                  <a:cs typeface="+mn-ea"/>
                  <a:sym typeface="+mn-lt"/>
                </a:rPr>
                <a:t>2014</a:t>
              </a:r>
            </a:p>
          </p:txBody>
        </p:sp>
        <p:sp>
          <p:nvSpPr>
            <p:cNvPr id="20" name="TextBox 19"/>
            <p:cNvSpPr txBox="1"/>
            <p:nvPr/>
          </p:nvSpPr>
          <p:spPr>
            <a:xfrm>
              <a:off x="4759568" y="1468930"/>
              <a:ext cx="821379" cy="438581"/>
            </a:xfrm>
            <a:prstGeom prst="rect">
              <a:avLst/>
            </a:prstGeom>
            <a:noFill/>
          </p:spPr>
          <p:txBody>
            <a:bodyPr wrap="none">
              <a:normAutofit fontScale="85000" lnSpcReduction="20000"/>
            </a:bodyPr>
            <a:lstStyle/>
            <a:p>
              <a:pPr algn="ctr"/>
              <a:r>
                <a:rPr lang="en-US" sz="3200" b="1">
                  <a:solidFill>
                    <a:schemeClr val="bg1">
                      <a:lumMod val="50000"/>
                    </a:schemeClr>
                  </a:solidFill>
                  <a:cs typeface="+mn-ea"/>
                  <a:sym typeface="+mn-lt"/>
                </a:rPr>
                <a:t>2015</a:t>
              </a:r>
            </a:p>
          </p:txBody>
        </p:sp>
        <p:sp>
          <p:nvSpPr>
            <p:cNvPr id="21" name="TextBox 20"/>
            <p:cNvSpPr txBox="1"/>
            <p:nvPr/>
          </p:nvSpPr>
          <p:spPr>
            <a:xfrm>
              <a:off x="5966916" y="1468930"/>
              <a:ext cx="821379" cy="438581"/>
            </a:xfrm>
            <a:prstGeom prst="rect">
              <a:avLst/>
            </a:prstGeom>
            <a:noFill/>
          </p:spPr>
          <p:txBody>
            <a:bodyPr wrap="none">
              <a:normAutofit fontScale="85000" lnSpcReduction="20000"/>
            </a:bodyPr>
            <a:lstStyle/>
            <a:p>
              <a:pPr algn="ctr"/>
              <a:r>
                <a:rPr lang="en-US" sz="3200" b="1">
                  <a:solidFill>
                    <a:schemeClr val="bg1">
                      <a:lumMod val="50000"/>
                    </a:schemeClr>
                  </a:solidFill>
                  <a:cs typeface="+mn-ea"/>
                  <a:sym typeface="+mn-lt"/>
                </a:rPr>
                <a:t>2016</a:t>
              </a:r>
            </a:p>
          </p:txBody>
        </p:sp>
        <p:sp>
          <p:nvSpPr>
            <p:cNvPr id="22" name="TextBox 21"/>
            <p:cNvSpPr txBox="1"/>
            <p:nvPr/>
          </p:nvSpPr>
          <p:spPr>
            <a:xfrm>
              <a:off x="7189787" y="1468930"/>
              <a:ext cx="821379" cy="438581"/>
            </a:xfrm>
            <a:prstGeom prst="rect">
              <a:avLst/>
            </a:prstGeom>
            <a:noFill/>
          </p:spPr>
          <p:txBody>
            <a:bodyPr wrap="none">
              <a:normAutofit fontScale="85000" lnSpcReduction="20000"/>
            </a:bodyPr>
            <a:lstStyle/>
            <a:p>
              <a:pPr algn="ctr"/>
              <a:r>
                <a:rPr lang="en-US" sz="3200" b="1">
                  <a:solidFill>
                    <a:schemeClr val="bg1">
                      <a:lumMod val="50000"/>
                    </a:schemeClr>
                  </a:solidFill>
                  <a:cs typeface="+mn-ea"/>
                  <a:sym typeface="+mn-lt"/>
                </a:rPr>
                <a:t>2017</a:t>
              </a:r>
            </a:p>
          </p:txBody>
        </p:sp>
      </p:grpSp>
      <p:grpSp>
        <p:nvGrpSpPr>
          <p:cNvPr id="41" name="组合 60"/>
          <p:cNvGrpSpPr/>
          <p:nvPr/>
        </p:nvGrpSpPr>
        <p:grpSpPr>
          <a:xfrm>
            <a:off x="1213993" y="2022062"/>
            <a:ext cx="6697414" cy="1313660"/>
            <a:chOff x="1213993" y="2022032"/>
            <a:chExt cx="6697414" cy="1313732"/>
          </a:xfrm>
        </p:grpSpPr>
        <p:cxnSp>
          <p:nvCxnSpPr>
            <p:cNvPr id="23" name="Straight Connector 22"/>
            <p:cNvCxnSpPr/>
            <p:nvPr/>
          </p:nvCxnSpPr>
          <p:spPr>
            <a:xfrm flipH="1">
              <a:off x="1524927" y="2022032"/>
              <a:ext cx="0" cy="71723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24" name="Isosceles Triangle 23"/>
            <p:cNvSpPr/>
            <p:nvPr/>
          </p:nvSpPr>
          <p:spPr bwMode="auto">
            <a:xfrm>
              <a:off x="1213993" y="2713898"/>
              <a:ext cx="621866" cy="621866"/>
            </a:xfrm>
            <a:prstGeom prst="triangle">
              <a:avLst/>
            </a:prstGeom>
            <a:solidFill>
              <a:schemeClr val="accent1"/>
            </a:solidFill>
            <a:ln w="9525">
              <a:noFill/>
              <a:round/>
            </a:ln>
          </p:spPr>
          <p:txBody>
            <a:bodyPr anchor="ctr"/>
            <a:lstStyle/>
            <a:p>
              <a:pPr algn="ctr"/>
              <a:endParaRPr sz="1280">
                <a:cs typeface="+mn-ea"/>
                <a:sym typeface="+mn-lt"/>
              </a:endParaRPr>
            </a:p>
          </p:txBody>
        </p:sp>
        <p:cxnSp>
          <p:nvCxnSpPr>
            <p:cNvPr id="25" name="Straight Connector 24"/>
            <p:cNvCxnSpPr/>
            <p:nvPr/>
          </p:nvCxnSpPr>
          <p:spPr>
            <a:xfrm flipH="1">
              <a:off x="2740035" y="2022032"/>
              <a:ext cx="0" cy="71723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6" name="Isosceles Triangle 25"/>
            <p:cNvSpPr/>
            <p:nvPr/>
          </p:nvSpPr>
          <p:spPr bwMode="auto">
            <a:xfrm>
              <a:off x="2429103" y="2713898"/>
              <a:ext cx="621866" cy="621866"/>
            </a:xfrm>
            <a:prstGeom prst="triangle">
              <a:avLst/>
            </a:prstGeom>
            <a:solidFill>
              <a:schemeClr val="accent2"/>
            </a:solidFill>
            <a:ln w="9525">
              <a:noFill/>
              <a:round/>
            </a:ln>
          </p:spPr>
          <p:txBody>
            <a:bodyPr anchor="ctr"/>
            <a:lstStyle/>
            <a:p>
              <a:pPr algn="ctr"/>
              <a:endParaRPr sz="1280">
                <a:cs typeface="+mn-ea"/>
                <a:sym typeface="+mn-lt"/>
              </a:endParaRPr>
            </a:p>
          </p:txBody>
        </p:sp>
        <p:cxnSp>
          <p:nvCxnSpPr>
            <p:cNvPr id="27" name="Straight Connector 26"/>
            <p:cNvCxnSpPr/>
            <p:nvPr/>
          </p:nvCxnSpPr>
          <p:spPr>
            <a:xfrm flipH="1">
              <a:off x="3947385" y="2022032"/>
              <a:ext cx="0" cy="71723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
          <p:nvSpPr>
            <p:cNvPr id="28" name="Isosceles Triangle 27"/>
            <p:cNvSpPr/>
            <p:nvPr/>
          </p:nvSpPr>
          <p:spPr bwMode="auto">
            <a:xfrm>
              <a:off x="3636451" y="2713898"/>
              <a:ext cx="621866" cy="621866"/>
            </a:xfrm>
            <a:prstGeom prst="triangle">
              <a:avLst/>
            </a:prstGeom>
            <a:solidFill>
              <a:schemeClr val="accent3"/>
            </a:solidFill>
            <a:ln w="9525">
              <a:noFill/>
              <a:round/>
            </a:ln>
          </p:spPr>
          <p:txBody>
            <a:bodyPr anchor="ctr"/>
            <a:lstStyle/>
            <a:p>
              <a:pPr algn="ctr"/>
              <a:endParaRPr sz="1280">
                <a:cs typeface="+mn-ea"/>
                <a:sym typeface="+mn-lt"/>
              </a:endParaRPr>
            </a:p>
          </p:txBody>
        </p:sp>
        <p:cxnSp>
          <p:nvCxnSpPr>
            <p:cNvPr id="29" name="Straight Connector 28"/>
            <p:cNvCxnSpPr/>
            <p:nvPr/>
          </p:nvCxnSpPr>
          <p:spPr>
            <a:xfrm flipH="1">
              <a:off x="5170254" y="2022032"/>
              <a:ext cx="0" cy="717230"/>
            </a:xfrm>
            <a:prstGeom prst="line">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0" name="Isosceles Triangle 29"/>
            <p:cNvSpPr/>
            <p:nvPr/>
          </p:nvSpPr>
          <p:spPr bwMode="auto">
            <a:xfrm>
              <a:off x="4859322" y="2713898"/>
              <a:ext cx="621866" cy="621866"/>
            </a:xfrm>
            <a:prstGeom prst="triangle">
              <a:avLst/>
            </a:prstGeom>
            <a:solidFill>
              <a:schemeClr val="accent4"/>
            </a:solidFill>
            <a:ln w="9525">
              <a:noFill/>
              <a:round/>
            </a:ln>
          </p:spPr>
          <p:txBody>
            <a:bodyPr anchor="ctr"/>
            <a:lstStyle/>
            <a:p>
              <a:pPr algn="ctr"/>
              <a:endParaRPr sz="1280">
                <a:cs typeface="+mn-ea"/>
                <a:sym typeface="+mn-lt"/>
              </a:endParaRPr>
            </a:p>
          </p:txBody>
        </p:sp>
        <p:cxnSp>
          <p:nvCxnSpPr>
            <p:cNvPr id="31" name="Straight Connector 30"/>
            <p:cNvCxnSpPr/>
            <p:nvPr/>
          </p:nvCxnSpPr>
          <p:spPr>
            <a:xfrm flipH="1">
              <a:off x="6377604" y="2022032"/>
              <a:ext cx="0" cy="717230"/>
            </a:xfrm>
            <a:prstGeom prst="line">
              <a:avLst/>
            </a:prstGeom>
            <a:ln w="19050">
              <a:solidFill>
                <a:schemeClr val="accent5"/>
              </a:solidFill>
            </a:ln>
          </p:spPr>
          <p:style>
            <a:lnRef idx="1">
              <a:schemeClr val="accent1"/>
            </a:lnRef>
            <a:fillRef idx="0">
              <a:schemeClr val="accent1"/>
            </a:fillRef>
            <a:effectRef idx="0">
              <a:schemeClr val="accent1"/>
            </a:effectRef>
            <a:fontRef idx="minor">
              <a:schemeClr val="tx1"/>
            </a:fontRef>
          </p:style>
        </p:cxnSp>
        <p:sp>
          <p:nvSpPr>
            <p:cNvPr id="32" name="Isosceles Triangle 31"/>
            <p:cNvSpPr/>
            <p:nvPr/>
          </p:nvSpPr>
          <p:spPr bwMode="auto">
            <a:xfrm>
              <a:off x="6066670" y="2713898"/>
              <a:ext cx="621866" cy="621866"/>
            </a:xfrm>
            <a:prstGeom prst="triangle">
              <a:avLst/>
            </a:prstGeom>
            <a:solidFill>
              <a:schemeClr val="accent5"/>
            </a:solidFill>
            <a:ln w="9525">
              <a:noFill/>
              <a:round/>
            </a:ln>
          </p:spPr>
          <p:txBody>
            <a:bodyPr anchor="ctr"/>
            <a:lstStyle/>
            <a:p>
              <a:pPr algn="ctr"/>
              <a:endParaRPr sz="1280">
                <a:cs typeface="+mn-ea"/>
                <a:sym typeface="+mn-lt"/>
              </a:endParaRPr>
            </a:p>
          </p:txBody>
        </p:sp>
        <p:cxnSp>
          <p:nvCxnSpPr>
            <p:cNvPr id="33" name="Straight Connector 32"/>
            <p:cNvCxnSpPr/>
            <p:nvPr/>
          </p:nvCxnSpPr>
          <p:spPr>
            <a:xfrm flipH="1">
              <a:off x="7600473" y="2022032"/>
              <a:ext cx="0" cy="71723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
          <p:nvSpPr>
            <p:cNvPr id="34" name="Isosceles Triangle 33"/>
            <p:cNvSpPr/>
            <p:nvPr/>
          </p:nvSpPr>
          <p:spPr bwMode="auto">
            <a:xfrm>
              <a:off x="7289541" y="2713898"/>
              <a:ext cx="621866" cy="621866"/>
            </a:xfrm>
            <a:prstGeom prst="triangle">
              <a:avLst/>
            </a:prstGeom>
            <a:solidFill>
              <a:schemeClr val="accent6"/>
            </a:solidFill>
            <a:ln w="9525">
              <a:noFill/>
              <a:round/>
            </a:ln>
          </p:spPr>
          <p:txBody>
            <a:bodyPr anchor="ctr"/>
            <a:lstStyle/>
            <a:p>
              <a:pPr algn="ctr"/>
              <a:endParaRPr sz="1280">
                <a:cs typeface="+mn-ea"/>
                <a:sym typeface="+mn-lt"/>
              </a:endParaRPr>
            </a:p>
          </p:txBody>
        </p:sp>
        <p:sp>
          <p:nvSpPr>
            <p:cNvPr id="35" name="Freeform: Shape 40"/>
            <p:cNvSpPr/>
            <p:nvPr/>
          </p:nvSpPr>
          <p:spPr bwMode="auto">
            <a:xfrm>
              <a:off x="1428936" y="3072148"/>
              <a:ext cx="191982" cy="154826"/>
            </a:xfrm>
            <a:custGeom>
              <a:cxnLst>
                <a:cxn ang="0">
                  <a:pos x="55" y="27"/>
                </a:cxn>
                <a:cxn ang="0">
                  <a:pos x="54" y="27"/>
                </a:cxn>
                <a:cxn ang="0">
                  <a:pos x="54" y="27"/>
                </a:cxn>
                <a:cxn ang="0">
                  <a:pos x="53" y="27"/>
                </a:cxn>
                <a:cxn ang="0">
                  <a:pos x="28" y="6"/>
                </a:cxn>
                <a:cxn ang="0">
                  <a:pos x="4" y="27"/>
                </a:cxn>
                <a:cxn ang="0">
                  <a:pos x="3" y="27"/>
                </a:cxn>
                <a:cxn ang="0">
                  <a:pos x="2" y="27"/>
                </a:cxn>
                <a:cxn ang="0">
                  <a:pos x="0" y="24"/>
                </a:cxn>
                <a:cxn ang="0">
                  <a:pos x="0" y="23"/>
                </a:cxn>
                <a:cxn ang="0">
                  <a:pos x="26" y="1"/>
                </a:cxn>
                <a:cxn ang="0">
                  <a:pos x="31" y="1"/>
                </a:cxn>
                <a:cxn ang="0">
                  <a:pos x="40" y="8"/>
                </a:cxn>
                <a:cxn ang="0">
                  <a:pos x="40" y="1"/>
                </a:cxn>
                <a:cxn ang="0">
                  <a:pos x="41" y="0"/>
                </a:cxn>
                <a:cxn ang="0">
                  <a:pos x="48" y="0"/>
                </a:cxn>
                <a:cxn ang="0">
                  <a:pos x="49" y="1"/>
                </a:cxn>
                <a:cxn ang="0">
                  <a:pos x="49" y="16"/>
                </a:cxn>
                <a:cxn ang="0">
                  <a:pos x="57" y="23"/>
                </a:cxn>
                <a:cxn ang="0">
                  <a:pos x="57" y="24"/>
                </a:cxn>
                <a:cxn ang="0">
                  <a:pos x="55" y="27"/>
                </a:cxn>
                <a:cxn ang="0">
                  <a:pos x="49" y="44"/>
                </a:cxn>
                <a:cxn ang="0">
                  <a:pos x="47" y="46"/>
                </a:cxn>
                <a:cxn ang="0">
                  <a:pos x="33" y="46"/>
                </a:cxn>
                <a:cxn ang="0">
                  <a:pos x="33" y="32"/>
                </a:cxn>
                <a:cxn ang="0">
                  <a:pos x="24" y="32"/>
                </a:cxn>
                <a:cxn ang="0">
                  <a:pos x="24" y="46"/>
                </a:cxn>
                <a:cxn ang="0">
                  <a:pos x="10" y="46"/>
                </a:cxn>
                <a:cxn ang="0">
                  <a:pos x="8" y="44"/>
                </a:cxn>
                <a:cxn ang="0">
                  <a:pos x="8" y="27"/>
                </a:cxn>
                <a:cxn ang="0">
                  <a:pos x="8" y="26"/>
                </a:cxn>
                <a:cxn ang="0">
                  <a:pos x="28" y="9"/>
                </a:cxn>
                <a:cxn ang="0">
                  <a:pos x="49" y="26"/>
                </a:cxn>
                <a:cxn ang="0">
                  <a:pos x="49" y="27"/>
                </a:cxn>
                <a:cxn ang="0">
                  <a:pos x="49" y="44"/>
                </a:cxn>
              </a:cxnLst>
              <a:rect l="0" t="0" r="r" b="b"/>
              <a:pathLst>
                <a:path w="57" h="46">
                  <a:moveTo>
                    <a:pt x="55" y="27"/>
                  </a:moveTo>
                  <a:cubicBezTo>
                    <a:pt x="55" y="27"/>
                    <a:pt x="54" y="27"/>
                    <a:pt x="54" y="27"/>
                  </a:cubicBezTo>
                  <a:cubicBezTo>
                    <a:pt x="54" y="27"/>
                    <a:pt x="54" y="27"/>
                    <a:pt x="54" y="27"/>
                  </a:cubicBezTo>
                  <a:cubicBezTo>
                    <a:pt x="54" y="27"/>
                    <a:pt x="53" y="27"/>
                    <a:pt x="53" y="27"/>
                  </a:cubicBezTo>
                  <a:cubicBezTo>
                    <a:pt x="28" y="6"/>
                    <a:pt x="28" y="6"/>
                    <a:pt x="28" y="6"/>
                  </a:cubicBezTo>
                  <a:cubicBezTo>
                    <a:pt x="4" y="27"/>
                    <a:pt x="4" y="27"/>
                    <a:pt x="4" y="27"/>
                  </a:cubicBezTo>
                  <a:cubicBezTo>
                    <a:pt x="4" y="27"/>
                    <a:pt x="3" y="27"/>
                    <a:pt x="3" y="27"/>
                  </a:cubicBezTo>
                  <a:cubicBezTo>
                    <a:pt x="3" y="27"/>
                    <a:pt x="2" y="27"/>
                    <a:pt x="2" y="27"/>
                  </a:cubicBezTo>
                  <a:cubicBezTo>
                    <a:pt x="0" y="24"/>
                    <a:pt x="0" y="24"/>
                    <a:pt x="0" y="24"/>
                  </a:cubicBezTo>
                  <a:cubicBezTo>
                    <a:pt x="0" y="24"/>
                    <a:pt x="0" y="23"/>
                    <a:pt x="0" y="23"/>
                  </a:cubicBezTo>
                  <a:cubicBezTo>
                    <a:pt x="26" y="1"/>
                    <a:pt x="26" y="1"/>
                    <a:pt x="26" y="1"/>
                  </a:cubicBezTo>
                  <a:cubicBezTo>
                    <a:pt x="27" y="0"/>
                    <a:pt x="30" y="0"/>
                    <a:pt x="31" y="1"/>
                  </a:cubicBezTo>
                  <a:cubicBezTo>
                    <a:pt x="40" y="8"/>
                    <a:pt x="40" y="8"/>
                    <a:pt x="40" y="8"/>
                  </a:cubicBezTo>
                  <a:cubicBezTo>
                    <a:pt x="40" y="1"/>
                    <a:pt x="40" y="1"/>
                    <a:pt x="40" y="1"/>
                  </a:cubicBezTo>
                  <a:cubicBezTo>
                    <a:pt x="40" y="1"/>
                    <a:pt x="40" y="0"/>
                    <a:pt x="41" y="0"/>
                  </a:cubicBezTo>
                  <a:cubicBezTo>
                    <a:pt x="48" y="0"/>
                    <a:pt x="48" y="0"/>
                    <a:pt x="48" y="0"/>
                  </a:cubicBezTo>
                  <a:cubicBezTo>
                    <a:pt x="49" y="0"/>
                    <a:pt x="49" y="1"/>
                    <a:pt x="49" y="1"/>
                  </a:cubicBezTo>
                  <a:cubicBezTo>
                    <a:pt x="49" y="16"/>
                    <a:pt x="49" y="16"/>
                    <a:pt x="49" y="16"/>
                  </a:cubicBezTo>
                  <a:cubicBezTo>
                    <a:pt x="57" y="23"/>
                    <a:pt x="57" y="23"/>
                    <a:pt x="57" y="23"/>
                  </a:cubicBezTo>
                  <a:cubicBezTo>
                    <a:pt x="57" y="23"/>
                    <a:pt x="57" y="24"/>
                    <a:pt x="57" y="24"/>
                  </a:cubicBezTo>
                  <a:lnTo>
                    <a:pt x="55" y="27"/>
                  </a:lnTo>
                  <a:close/>
                  <a:moveTo>
                    <a:pt x="49" y="44"/>
                  </a:moveTo>
                  <a:cubicBezTo>
                    <a:pt x="49" y="45"/>
                    <a:pt x="48" y="46"/>
                    <a:pt x="47" y="46"/>
                  </a:cubicBezTo>
                  <a:cubicBezTo>
                    <a:pt x="33" y="46"/>
                    <a:pt x="33" y="46"/>
                    <a:pt x="33" y="46"/>
                  </a:cubicBezTo>
                  <a:cubicBezTo>
                    <a:pt x="33" y="32"/>
                    <a:pt x="33" y="32"/>
                    <a:pt x="33" y="32"/>
                  </a:cubicBezTo>
                  <a:cubicBezTo>
                    <a:pt x="24" y="32"/>
                    <a:pt x="24" y="32"/>
                    <a:pt x="24" y="32"/>
                  </a:cubicBezTo>
                  <a:cubicBezTo>
                    <a:pt x="24" y="46"/>
                    <a:pt x="24" y="46"/>
                    <a:pt x="24" y="46"/>
                  </a:cubicBezTo>
                  <a:cubicBezTo>
                    <a:pt x="10" y="46"/>
                    <a:pt x="10" y="46"/>
                    <a:pt x="10" y="46"/>
                  </a:cubicBezTo>
                  <a:cubicBezTo>
                    <a:pt x="9" y="46"/>
                    <a:pt x="8" y="45"/>
                    <a:pt x="8" y="44"/>
                  </a:cubicBezTo>
                  <a:cubicBezTo>
                    <a:pt x="8" y="27"/>
                    <a:pt x="8" y="27"/>
                    <a:pt x="8" y="27"/>
                  </a:cubicBezTo>
                  <a:cubicBezTo>
                    <a:pt x="8" y="27"/>
                    <a:pt x="8" y="26"/>
                    <a:pt x="8" y="26"/>
                  </a:cubicBezTo>
                  <a:cubicBezTo>
                    <a:pt x="28" y="9"/>
                    <a:pt x="28" y="9"/>
                    <a:pt x="28" y="9"/>
                  </a:cubicBezTo>
                  <a:cubicBezTo>
                    <a:pt x="49" y="26"/>
                    <a:pt x="49" y="26"/>
                    <a:pt x="49" y="26"/>
                  </a:cubicBezTo>
                  <a:cubicBezTo>
                    <a:pt x="49" y="26"/>
                    <a:pt x="49" y="27"/>
                    <a:pt x="49" y="27"/>
                  </a:cubicBezTo>
                  <a:lnTo>
                    <a:pt x="49" y="44"/>
                  </a:lnTo>
                  <a:close/>
                </a:path>
              </a:pathLst>
            </a:custGeom>
            <a:solidFill>
              <a:schemeClr val="bg1"/>
            </a:solidFill>
            <a:ln w="9525">
              <a:noFill/>
              <a:round/>
            </a:ln>
          </p:spPr>
          <p:txBody>
            <a:bodyPr anchor="ctr"/>
            <a:lstStyle/>
            <a:p>
              <a:pPr algn="ctr"/>
              <a:endParaRPr sz="1280">
                <a:cs typeface="+mn-ea"/>
                <a:sym typeface="+mn-lt"/>
              </a:endParaRPr>
            </a:p>
          </p:txBody>
        </p:sp>
        <p:sp>
          <p:nvSpPr>
            <p:cNvPr id="36" name="Freeform: Shape 41"/>
            <p:cNvSpPr/>
            <p:nvPr/>
          </p:nvSpPr>
          <p:spPr bwMode="auto">
            <a:xfrm>
              <a:off x="2633934" y="3051399"/>
              <a:ext cx="212202" cy="196322"/>
            </a:xfrm>
            <a:custGeom>
              <a:cxnLst>
                <a:cxn ang="0">
                  <a:pos x="39" y="36"/>
                </a:cxn>
                <a:cxn ang="0">
                  <a:pos x="41" y="44"/>
                </a:cxn>
                <a:cxn ang="0">
                  <a:pos x="35" y="50"/>
                </a:cxn>
                <a:cxn ang="0">
                  <a:pos x="27" y="53"/>
                </a:cxn>
                <a:cxn ang="0">
                  <a:pos x="18" y="53"/>
                </a:cxn>
                <a:cxn ang="0">
                  <a:pos x="11" y="50"/>
                </a:cxn>
                <a:cxn ang="0">
                  <a:pos x="4" y="44"/>
                </a:cxn>
                <a:cxn ang="0">
                  <a:pos x="6" y="36"/>
                </a:cxn>
                <a:cxn ang="0">
                  <a:pos x="0" y="28"/>
                </a:cxn>
                <a:cxn ang="0">
                  <a:pos x="7" y="23"/>
                </a:cxn>
                <a:cxn ang="0">
                  <a:pos x="4" y="18"/>
                </a:cxn>
                <a:cxn ang="0">
                  <a:pos x="15" y="16"/>
                </a:cxn>
                <a:cxn ang="0">
                  <a:pos x="19" y="8"/>
                </a:cxn>
                <a:cxn ang="0">
                  <a:pos x="28" y="15"/>
                </a:cxn>
                <a:cxn ang="0">
                  <a:pos x="35" y="12"/>
                </a:cxn>
                <a:cxn ang="0">
                  <a:pos x="41" y="19"/>
                </a:cxn>
                <a:cxn ang="0">
                  <a:pos x="45" y="27"/>
                </a:cxn>
                <a:cxn ang="0">
                  <a:pos x="23" y="22"/>
                </a:cxn>
                <a:cxn ang="0">
                  <a:pos x="32" y="31"/>
                </a:cxn>
                <a:cxn ang="0">
                  <a:pos x="63" y="16"/>
                </a:cxn>
                <a:cxn ang="0">
                  <a:pos x="64" y="24"/>
                </a:cxn>
                <a:cxn ang="0">
                  <a:pos x="55" y="22"/>
                </a:cxn>
                <a:cxn ang="0">
                  <a:pos x="46" y="24"/>
                </a:cxn>
                <a:cxn ang="0">
                  <a:pos x="46" y="16"/>
                </a:cxn>
                <a:cxn ang="0">
                  <a:pos x="46" y="9"/>
                </a:cxn>
                <a:cxn ang="0">
                  <a:pos x="46" y="2"/>
                </a:cxn>
                <a:cxn ang="0">
                  <a:pos x="55" y="4"/>
                </a:cxn>
                <a:cxn ang="0">
                  <a:pos x="59" y="0"/>
                </a:cxn>
                <a:cxn ang="0">
                  <a:pos x="62" y="7"/>
                </a:cxn>
                <a:cxn ang="0">
                  <a:pos x="68" y="15"/>
                </a:cxn>
                <a:cxn ang="0">
                  <a:pos x="62" y="55"/>
                </a:cxn>
                <a:cxn ang="0">
                  <a:pos x="59" y="63"/>
                </a:cxn>
                <a:cxn ang="0">
                  <a:pos x="54" y="59"/>
                </a:cxn>
                <a:cxn ang="0">
                  <a:pos x="45" y="60"/>
                </a:cxn>
                <a:cxn ang="0">
                  <a:pos x="41" y="52"/>
                </a:cxn>
                <a:cxn ang="0">
                  <a:pos x="47" y="44"/>
                </a:cxn>
                <a:cxn ang="0">
                  <a:pos x="50" y="36"/>
                </a:cxn>
                <a:cxn ang="0">
                  <a:pos x="56" y="40"/>
                </a:cxn>
                <a:cxn ang="0">
                  <a:pos x="64" y="39"/>
                </a:cxn>
                <a:cxn ang="0">
                  <a:pos x="63" y="46"/>
                </a:cxn>
                <a:cxn ang="0">
                  <a:pos x="55" y="8"/>
                </a:cxn>
                <a:cxn ang="0">
                  <a:pos x="59" y="13"/>
                </a:cxn>
                <a:cxn ang="0">
                  <a:pos x="50" y="49"/>
                </a:cxn>
                <a:cxn ang="0">
                  <a:pos x="55" y="45"/>
                </a:cxn>
              </a:cxnLst>
              <a:rect l="0" t="0" r="r" b="b"/>
              <a:pathLst>
                <a:path w="68" h="62">
                  <a:moveTo>
                    <a:pt x="45" y="35"/>
                  </a:moveTo>
                  <a:cubicBezTo>
                    <a:pt x="45" y="35"/>
                    <a:pt x="45" y="36"/>
                    <a:pt x="45" y="36"/>
                  </a:cubicBezTo>
                  <a:cubicBezTo>
                    <a:pt x="39" y="36"/>
                    <a:pt x="39" y="36"/>
                    <a:pt x="39" y="36"/>
                  </a:cubicBezTo>
                  <a:cubicBezTo>
                    <a:pt x="39" y="37"/>
                    <a:pt x="38" y="38"/>
                    <a:pt x="38" y="39"/>
                  </a:cubicBezTo>
                  <a:cubicBezTo>
                    <a:pt x="39" y="41"/>
                    <a:pt x="40" y="42"/>
                    <a:pt x="41" y="43"/>
                  </a:cubicBezTo>
                  <a:cubicBezTo>
                    <a:pt x="41" y="43"/>
                    <a:pt x="41" y="44"/>
                    <a:pt x="41" y="44"/>
                  </a:cubicBezTo>
                  <a:cubicBezTo>
                    <a:pt x="41" y="44"/>
                    <a:pt x="41" y="44"/>
                    <a:pt x="41" y="45"/>
                  </a:cubicBezTo>
                  <a:cubicBezTo>
                    <a:pt x="40" y="46"/>
                    <a:pt x="36" y="50"/>
                    <a:pt x="35" y="50"/>
                  </a:cubicBezTo>
                  <a:cubicBezTo>
                    <a:pt x="35" y="50"/>
                    <a:pt x="35" y="50"/>
                    <a:pt x="35" y="50"/>
                  </a:cubicBezTo>
                  <a:cubicBezTo>
                    <a:pt x="31" y="47"/>
                    <a:pt x="31" y="47"/>
                    <a:pt x="31" y="47"/>
                  </a:cubicBezTo>
                  <a:cubicBezTo>
                    <a:pt x="30" y="47"/>
                    <a:pt x="29" y="47"/>
                    <a:pt x="28" y="48"/>
                  </a:cubicBezTo>
                  <a:cubicBezTo>
                    <a:pt x="28" y="49"/>
                    <a:pt x="27" y="51"/>
                    <a:pt x="27" y="53"/>
                  </a:cubicBezTo>
                  <a:cubicBezTo>
                    <a:pt x="27" y="54"/>
                    <a:pt x="26" y="54"/>
                    <a:pt x="26" y="54"/>
                  </a:cubicBezTo>
                  <a:cubicBezTo>
                    <a:pt x="19" y="54"/>
                    <a:pt x="19" y="54"/>
                    <a:pt x="19" y="54"/>
                  </a:cubicBezTo>
                  <a:cubicBezTo>
                    <a:pt x="19" y="54"/>
                    <a:pt x="18" y="54"/>
                    <a:pt x="18" y="53"/>
                  </a:cubicBezTo>
                  <a:cubicBezTo>
                    <a:pt x="17" y="48"/>
                    <a:pt x="17" y="48"/>
                    <a:pt x="17" y="48"/>
                  </a:cubicBezTo>
                  <a:cubicBezTo>
                    <a:pt x="16" y="47"/>
                    <a:pt x="16" y="47"/>
                    <a:pt x="15" y="47"/>
                  </a:cubicBezTo>
                  <a:cubicBezTo>
                    <a:pt x="11" y="50"/>
                    <a:pt x="11" y="50"/>
                    <a:pt x="11" y="50"/>
                  </a:cubicBezTo>
                  <a:cubicBezTo>
                    <a:pt x="10" y="50"/>
                    <a:pt x="10" y="50"/>
                    <a:pt x="10" y="50"/>
                  </a:cubicBezTo>
                  <a:cubicBezTo>
                    <a:pt x="10" y="50"/>
                    <a:pt x="9" y="50"/>
                    <a:pt x="9" y="50"/>
                  </a:cubicBezTo>
                  <a:cubicBezTo>
                    <a:pt x="8" y="49"/>
                    <a:pt x="4" y="45"/>
                    <a:pt x="4" y="44"/>
                  </a:cubicBezTo>
                  <a:cubicBezTo>
                    <a:pt x="4" y="44"/>
                    <a:pt x="4" y="44"/>
                    <a:pt x="4" y="43"/>
                  </a:cubicBezTo>
                  <a:cubicBezTo>
                    <a:pt x="5" y="42"/>
                    <a:pt x="6" y="41"/>
                    <a:pt x="7" y="39"/>
                  </a:cubicBezTo>
                  <a:cubicBezTo>
                    <a:pt x="7" y="38"/>
                    <a:pt x="6" y="37"/>
                    <a:pt x="6" y="36"/>
                  </a:cubicBezTo>
                  <a:cubicBezTo>
                    <a:pt x="1" y="35"/>
                    <a:pt x="1" y="35"/>
                    <a:pt x="1" y="35"/>
                  </a:cubicBezTo>
                  <a:cubicBezTo>
                    <a:pt x="0" y="35"/>
                    <a:pt x="0" y="35"/>
                    <a:pt x="0" y="34"/>
                  </a:cubicBezTo>
                  <a:cubicBezTo>
                    <a:pt x="0" y="28"/>
                    <a:pt x="0" y="28"/>
                    <a:pt x="0" y="28"/>
                  </a:cubicBezTo>
                  <a:cubicBezTo>
                    <a:pt x="0" y="27"/>
                    <a:pt x="0" y="27"/>
                    <a:pt x="1" y="27"/>
                  </a:cubicBezTo>
                  <a:cubicBezTo>
                    <a:pt x="6" y="26"/>
                    <a:pt x="6" y="26"/>
                    <a:pt x="6" y="26"/>
                  </a:cubicBezTo>
                  <a:cubicBezTo>
                    <a:pt x="6" y="25"/>
                    <a:pt x="7" y="24"/>
                    <a:pt x="7" y="23"/>
                  </a:cubicBezTo>
                  <a:cubicBezTo>
                    <a:pt x="6" y="22"/>
                    <a:pt x="5" y="20"/>
                    <a:pt x="4" y="19"/>
                  </a:cubicBezTo>
                  <a:cubicBezTo>
                    <a:pt x="4" y="19"/>
                    <a:pt x="4" y="19"/>
                    <a:pt x="4" y="18"/>
                  </a:cubicBezTo>
                  <a:cubicBezTo>
                    <a:pt x="4" y="18"/>
                    <a:pt x="4" y="18"/>
                    <a:pt x="4" y="18"/>
                  </a:cubicBezTo>
                  <a:cubicBezTo>
                    <a:pt x="5" y="17"/>
                    <a:pt x="9" y="12"/>
                    <a:pt x="10" y="12"/>
                  </a:cubicBezTo>
                  <a:cubicBezTo>
                    <a:pt x="10" y="12"/>
                    <a:pt x="10" y="12"/>
                    <a:pt x="11" y="13"/>
                  </a:cubicBezTo>
                  <a:cubicBezTo>
                    <a:pt x="15" y="16"/>
                    <a:pt x="15" y="16"/>
                    <a:pt x="15" y="16"/>
                  </a:cubicBezTo>
                  <a:cubicBezTo>
                    <a:pt x="16" y="15"/>
                    <a:pt x="16" y="15"/>
                    <a:pt x="17" y="15"/>
                  </a:cubicBezTo>
                  <a:cubicBezTo>
                    <a:pt x="18" y="13"/>
                    <a:pt x="18" y="11"/>
                    <a:pt x="18" y="9"/>
                  </a:cubicBezTo>
                  <a:cubicBezTo>
                    <a:pt x="18" y="9"/>
                    <a:pt x="19" y="8"/>
                    <a:pt x="19" y="8"/>
                  </a:cubicBezTo>
                  <a:cubicBezTo>
                    <a:pt x="26" y="8"/>
                    <a:pt x="26" y="8"/>
                    <a:pt x="26" y="8"/>
                  </a:cubicBezTo>
                  <a:cubicBezTo>
                    <a:pt x="26" y="8"/>
                    <a:pt x="27" y="9"/>
                    <a:pt x="27" y="9"/>
                  </a:cubicBezTo>
                  <a:cubicBezTo>
                    <a:pt x="28" y="15"/>
                    <a:pt x="28" y="15"/>
                    <a:pt x="28" y="15"/>
                  </a:cubicBezTo>
                  <a:cubicBezTo>
                    <a:pt x="29" y="15"/>
                    <a:pt x="30" y="15"/>
                    <a:pt x="31" y="16"/>
                  </a:cubicBezTo>
                  <a:cubicBezTo>
                    <a:pt x="35" y="13"/>
                    <a:pt x="35" y="13"/>
                    <a:pt x="35" y="13"/>
                  </a:cubicBezTo>
                  <a:cubicBezTo>
                    <a:pt x="35" y="12"/>
                    <a:pt x="35" y="12"/>
                    <a:pt x="35" y="12"/>
                  </a:cubicBezTo>
                  <a:cubicBezTo>
                    <a:pt x="36" y="12"/>
                    <a:pt x="36" y="12"/>
                    <a:pt x="36" y="13"/>
                  </a:cubicBezTo>
                  <a:cubicBezTo>
                    <a:pt x="37" y="13"/>
                    <a:pt x="41" y="17"/>
                    <a:pt x="41" y="18"/>
                  </a:cubicBezTo>
                  <a:cubicBezTo>
                    <a:pt x="41" y="19"/>
                    <a:pt x="41" y="19"/>
                    <a:pt x="41" y="19"/>
                  </a:cubicBezTo>
                  <a:cubicBezTo>
                    <a:pt x="40" y="20"/>
                    <a:pt x="39" y="22"/>
                    <a:pt x="38" y="23"/>
                  </a:cubicBezTo>
                  <a:cubicBezTo>
                    <a:pt x="38" y="24"/>
                    <a:pt x="39" y="25"/>
                    <a:pt x="39" y="26"/>
                  </a:cubicBezTo>
                  <a:cubicBezTo>
                    <a:pt x="45" y="27"/>
                    <a:pt x="45" y="27"/>
                    <a:pt x="45" y="27"/>
                  </a:cubicBezTo>
                  <a:cubicBezTo>
                    <a:pt x="45" y="27"/>
                    <a:pt x="45" y="27"/>
                    <a:pt x="45" y="28"/>
                  </a:cubicBezTo>
                  <a:lnTo>
                    <a:pt x="45" y="35"/>
                  </a:lnTo>
                  <a:close/>
                  <a:moveTo>
                    <a:pt x="23" y="22"/>
                  </a:moveTo>
                  <a:cubicBezTo>
                    <a:pt x="18" y="22"/>
                    <a:pt x="13" y="26"/>
                    <a:pt x="13" y="31"/>
                  </a:cubicBezTo>
                  <a:cubicBezTo>
                    <a:pt x="13" y="36"/>
                    <a:pt x="18" y="40"/>
                    <a:pt x="23" y="40"/>
                  </a:cubicBezTo>
                  <a:cubicBezTo>
                    <a:pt x="28" y="40"/>
                    <a:pt x="32" y="36"/>
                    <a:pt x="32" y="31"/>
                  </a:cubicBezTo>
                  <a:cubicBezTo>
                    <a:pt x="32" y="26"/>
                    <a:pt x="28" y="22"/>
                    <a:pt x="23" y="22"/>
                  </a:cubicBezTo>
                  <a:close/>
                  <a:moveTo>
                    <a:pt x="68" y="15"/>
                  </a:moveTo>
                  <a:cubicBezTo>
                    <a:pt x="68" y="16"/>
                    <a:pt x="64" y="16"/>
                    <a:pt x="63" y="16"/>
                  </a:cubicBezTo>
                  <a:cubicBezTo>
                    <a:pt x="63" y="17"/>
                    <a:pt x="62" y="18"/>
                    <a:pt x="62" y="18"/>
                  </a:cubicBezTo>
                  <a:cubicBezTo>
                    <a:pt x="62" y="19"/>
                    <a:pt x="64" y="23"/>
                    <a:pt x="64" y="23"/>
                  </a:cubicBezTo>
                  <a:cubicBezTo>
                    <a:pt x="64" y="23"/>
                    <a:pt x="64" y="23"/>
                    <a:pt x="64" y="24"/>
                  </a:cubicBezTo>
                  <a:cubicBezTo>
                    <a:pt x="63" y="24"/>
                    <a:pt x="59" y="26"/>
                    <a:pt x="59" y="26"/>
                  </a:cubicBezTo>
                  <a:cubicBezTo>
                    <a:pt x="59" y="26"/>
                    <a:pt x="56" y="22"/>
                    <a:pt x="56" y="22"/>
                  </a:cubicBezTo>
                  <a:cubicBezTo>
                    <a:pt x="55" y="22"/>
                    <a:pt x="55" y="22"/>
                    <a:pt x="55" y="22"/>
                  </a:cubicBezTo>
                  <a:cubicBezTo>
                    <a:pt x="54" y="22"/>
                    <a:pt x="54" y="22"/>
                    <a:pt x="54" y="22"/>
                  </a:cubicBezTo>
                  <a:cubicBezTo>
                    <a:pt x="53" y="22"/>
                    <a:pt x="50" y="26"/>
                    <a:pt x="50" y="26"/>
                  </a:cubicBezTo>
                  <a:cubicBezTo>
                    <a:pt x="50" y="26"/>
                    <a:pt x="46" y="24"/>
                    <a:pt x="46" y="24"/>
                  </a:cubicBezTo>
                  <a:cubicBezTo>
                    <a:pt x="45" y="23"/>
                    <a:pt x="45" y="23"/>
                    <a:pt x="45" y="23"/>
                  </a:cubicBezTo>
                  <a:cubicBezTo>
                    <a:pt x="45" y="23"/>
                    <a:pt x="47" y="19"/>
                    <a:pt x="47" y="18"/>
                  </a:cubicBezTo>
                  <a:cubicBezTo>
                    <a:pt x="47" y="18"/>
                    <a:pt x="46" y="17"/>
                    <a:pt x="46" y="16"/>
                  </a:cubicBezTo>
                  <a:cubicBezTo>
                    <a:pt x="45" y="16"/>
                    <a:pt x="41" y="16"/>
                    <a:pt x="41" y="15"/>
                  </a:cubicBezTo>
                  <a:cubicBezTo>
                    <a:pt x="41" y="10"/>
                    <a:pt x="41" y="10"/>
                    <a:pt x="41" y="10"/>
                  </a:cubicBezTo>
                  <a:cubicBezTo>
                    <a:pt x="41" y="10"/>
                    <a:pt x="45" y="9"/>
                    <a:pt x="46" y="9"/>
                  </a:cubicBezTo>
                  <a:cubicBezTo>
                    <a:pt x="46" y="9"/>
                    <a:pt x="47" y="8"/>
                    <a:pt x="47" y="7"/>
                  </a:cubicBezTo>
                  <a:cubicBezTo>
                    <a:pt x="47" y="7"/>
                    <a:pt x="45" y="3"/>
                    <a:pt x="45" y="2"/>
                  </a:cubicBezTo>
                  <a:cubicBezTo>
                    <a:pt x="45" y="2"/>
                    <a:pt x="45" y="2"/>
                    <a:pt x="46" y="2"/>
                  </a:cubicBezTo>
                  <a:cubicBezTo>
                    <a:pt x="46" y="2"/>
                    <a:pt x="50" y="0"/>
                    <a:pt x="50" y="0"/>
                  </a:cubicBezTo>
                  <a:cubicBezTo>
                    <a:pt x="50" y="0"/>
                    <a:pt x="53" y="3"/>
                    <a:pt x="54" y="4"/>
                  </a:cubicBezTo>
                  <a:cubicBezTo>
                    <a:pt x="54" y="4"/>
                    <a:pt x="54" y="4"/>
                    <a:pt x="55" y="4"/>
                  </a:cubicBezTo>
                  <a:cubicBezTo>
                    <a:pt x="55" y="4"/>
                    <a:pt x="55" y="4"/>
                    <a:pt x="56" y="4"/>
                  </a:cubicBezTo>
                  <a:cubicBezTo>
                    <a:pt x="57" y="2"/>
                    <a:pt x="58" y="1"/>
                    <a:pt x="59" y="0"/>
                  </a:cubicBezTo>
                  <a:cubicBezTo>
                    <a:pt x="59" y="0"/>
                    <a:pt x="59" y="0"/>
                    <a:pt x="59" y="0"/>
                  </a:cubicBezTo>
                  <a:cubicBezTo>
                    <a:pt x="59" y="0"/>
                    <a:pt x="63" y="2"/>
                    <a:pt x="64" y="2"/>
                  </a:cubicBezTo>
                  <a:cubicBezTo>
                    <a:pt x="64" y="2"/>
                    <a:pt x="64" y="2"/>
                    <a:pt x="64" y="2"/>
                  </a:cubicBezTo>
                  <a:cubicBezTo>
                    <a:pt x="64" y="3"/>
                    <a:pt x="62" y="7"/>
                    <a:pt x="62" y="7"/>
                  </a:cubicBezTo>
                  <a:cubicBezTo>
                    <a:pt x="62" y="8"/>
                    <a:pt x="63" y="9"/>
                    <a:pt x="63" y="9"/>
                  </a:cubicBezTo>
                  <a:cubicBezTo>
                    <a:pt x="64" y="9"/>
                    <a:pt x="68" y="10"/>
                    <a:pt x="68" y="10"/>
                  </a:cubicBezTo>
                  <a:lnTo>
                    <a:pt x="68" y="15"/>
                  </a:lnTo>
                  <a:close/>
                  <a:moveTo>
                    <a:pt x="68" y="52"/>
                  </a:moveTo>
                  <a:cubicBezTo>
                    <a:pt x="68" y="52"/>
                    <a:pt x="64" y="53"/>
                    <a:pt x="63" y="53"/>
                  </a:cubicBezTo>
                  <a:cubicBezTo>
                    <a:pt x="63" y="54"/>
                    <a:pt x="62" y="54"/>
                    <a:pt x="62" y="55"/>
                  </a:cubicBezTo>
                  <a:cubicBezTo>
                    <a:pt x="62" y="56"/>
                    <a:pt x="64" y="59"/>
                    <a:pt x="64" y="60"/>
                  </a:cubicBezTo>
                  <a:cubicBezTo>
                    <a:pt x="64" y="60"/>
                    <a:pt x="64" y="60"/>
                    <a:pt x="64" y="60"/>
                  </a:cubicBezTo>
                  <a:cubicBezTo>
                    <a:pt x="63" y="60"/>
                    <a:pt x="59" y="63"/>
                    <a:pt x="59" y="63"/>
                  </a:cubicBezTo>
                  <a:cubicBezTo>
                    <a:pt x="59" y="63"/>
                    <a:pt x="56" y="59"/>
                    <a:pt x="56" y="59"/>
                  </a:cubicBezTo>
                  <a:cubicBezTo>
                    <a:pt x="55" y="59"/>
                    <a:pt x="55" y="59"/>
                    <a:pt x="55" y="59"/>
                  </a:cubicBezTo>
                  <a:cubicBezTo>
                    <a:pt x="54" y="59"/>
                    <a:pt x="54" y="59"/>
                    <a:pt x="54" y="59"/>
                  </a:cubicBezTo>
                  <a:cubicBezTo>
                    <a:pt x="53" y="59"/>
                    <a:pt x="50" y="63"/>
                    <a:pt x="50" y="63"/>
                  </a:cubicBezTo>
                  <a:cubicBezTo>
                    <a:pt x="50" y="63"/>
                    <a:pt x="46" y="60"/>
                    <a:pt x="46" y="60"/>
                  </a:cubicBezTo>
                  <a:cubicBezTo>
                    <a:pt x="45" y="60"/>
                    <a:pt x="45" y="60"/>
                    <a:pt x="45" y="60"/>
                  </a:cubicBezTo>
                  <a:cubicBezTo>
                    <a:pt x="45" y="59"/>
                    <a:pt x="47" y="56"/>
                    <a:pt x="47" y="55"/>
                  </a:cubicBezTo>
                  <a:cubicBezTo>
                    <a:pt x="47" y="54"/>
                    <a:pt x="46" y="54"/>
                    <a:pt x="46" y="53"/>
                  </a:cubicBezTo>
                  <a:cubicBezTo>
                    <a:pt x="45" y="53"/>
                    <a:pt x="41" y="52"/>
                    <a:pt x="41" y="52"/>
                  </a:cubicBezTo>
                  <a:cubicBezTo>
                    <a:pt x="41" y="47"/>
                    <a:pt x="41" y="47"/>
                    <a:pt x="41" y="47"/>
                  </a:cubicBezTo>
                  <a:cubicBezTo>
                    <a:pt x="41" y="46"/>
                    <a:pt x="45" y="46"/>
                    <a:pt x="46" y="46"/>
                  </a:cubicBezTo>
                  <a:cubicBezTo>
                    <a:pt x="46" y="45"/>
                    <a:pt x="47" y="45"/>
                    <a:pt x="47" y="44"/>
                  </a:cubicBezTo>
                  <a:cubicBezTo>
                    <a:pt x="47" y="43"/>
                    <a:pt x="45" y="40"/>
                    <a:pt x="45" y="39"/>
                  </a:cubicBezTo>
                  <a:cubicBezTo>
                    <a:pt x="45" y="39"/>
                    <a:pt x="45" y="39"/>
                    <a:pt x="46" y="39"/>
                  </a:cubicBezTo>
                  <a:cubicBezTo>
                    <a:pt x="46" y="39"/>
                    <a:pt x="50" y="36"/>
                    <a:pt x="50" y="36"/>
                  </a:cubicBezTo>
                  <a:cubicBezTo>
                    <a:pt x="50" y="36"/>
                    <a:pt x="53" y="40"/>
                    <a:pt x="54" y="40"/>
                  </a:cubicBezTo>
                  <a:cubicBezTo>
                    <a:pt x="54" y="40"/>
                    <a:pt x="54" y="40"/>
                    <a:pt x="55" y="40"/>
                  </a:cubicBezTo>
                  <a:cubicBezTo>
                    <a:pt x="55" y="40"/>
                    <a:pt x="55" y="40"/>
                    <a:pt x="56" y="40"/>
                  </a:cubicBezTo>
                  <a:cubicBezTo>
                    <a:pt x="57" y="39"/>
                    <a:pt x="58" y="38"/>
                    <a:pt x="59" y="36"/>
                  </a:cubicBezTo>
                  <a:cubicBezTo>
                    <a:pt x="59" y="36"/>
                    <a:pt x="59" y="36"/>
                    <a:pt x="59" y="36"/>
                  </a:cubicBezTo>
                  <a:cubicBezTo>
                    <a:pt x="59" y="36"/>
                    <a:pt x="63" y="39"/>
                    <a:pt x="64" y="39"/>
                  </a:cubicBezTo>
                  <a:cubicBezTo>
                    <a:pt x="64" y="39"/>
                    <a:pt x="64" y="39"/>
                    <a:pt x="64" y="39"/>
                  </a:cubicBezTo>
                  <a:cubicBezTo>
                    <a:pt x="64" y="40"/>
                    <a:pt x="62" y="43"/>
                    <a:pt x="62" y="44"/>
                  </a:cubicBezTo>
                  <a:cubicBezTo>
                    <a:pt x="62" y="45"/>
                    <a:pt x="63" y="45"/>
                    <a:pt x="63" y="46"/>
                  </a:cubicBezTo>
                  <a:cubicBezTo>
                    <a:pt x="64" y="46"/>
                    <a:pt x="68" y="46"/>
                    <a:pt x="68" y="47"/>
                  </a:cubicBezTo>
                  <a:lnTo>
                    <a:pt x="68" y="52"/>
                  </a:lnTo>
                  <a:close/>
                  <a:moveTo>
                    <a:pt x="55" y="8"/>
                  </a:moveTo>
                  <a:cubicBezTo>
                    <a:pt x="52" y="8"/>
                    <a:pt x="50" y="10"/>
                    <a:pt x="50" y="13"/>
                  </a:cubicBezTo>
                  <a:cubicBezTo>
                    <a:pt x="50" y="15"/>
                    <a:pt x="52" y="17"/>
                    <a:pt x="55" y="17"/>
                  </a:cubicBezTo>
                  <a:cubicBezTo>
                    <a:pt x="57" y="17"/>
                    <a:pt x="59" y="15"/>
                    <a:pt x="59" y="13"/>
                  </a:cubicBezTo>
                  <a:cubicBezTo>
                    <a:pt x="59" y="10"/>
                    <a:pt x="57" y="8"/>
                    <a:pt x="55" y="8"/>
                  </a:cubicBezTo>
                  <a:close/>
                  <a:moveTo>
                    <a:pt x="55" y="45"/>
                  </a:moveTo>
                  <a:cubicBezTo>
                    <a:pt x="52" y="45"/>
                    <a:pt x="50" y="47"/>
                    <a:pt x="50" y="49"/>
                  </a:cubicBezTo>
                  <a:cubicBezTo>
                    <a:pt x="50" y="52"/>
                    <a:pt x="52" y="54"/>
                    <a:pt x="55" y="54"/>
                  </a:cubicBezTo>
                  <a:cubicBezTo>
                    <a:pt x="57" y="54"/>
                    <a:pt x="59" y="52"/>
                    <a:pt x="59" y="49"/>
                  </a:cubicBezTo>
                  <a:cubicBezTo>
                    <a:pt x="59" y="47"/>
                    <a:pt x="57" y="45"/>
                    <a:pt x="55" y="45"/>
                  </a:cubicBezTo>
                  <a:close/>
                </a:path>
              </a:pathLst>
            </a:custGeom>
            <a:solidFill>
              <a:schemeClr val="bg1"/>
            </a:solidFill>
            <a:ln w="9525">
              <a:noFill/>
              <a:round/>
            </a:ln>
          </p:spPr>
          <p:txBody>
            <a:bodyPr anchor="ctr"/>
            <a:lstStyle/>
            <a:p>
              <a:pPr algn="ctr"/>
              <a:endParaRPr sz="1280">
                <a:cs typeface="+mn-ea"/>
                <a:sym typeface="+mn-lt"/>
              </a:endParaRPr>
            </a:p>
          </p:txBody>
        </p:sp>
        <p:sp>
          <p:nvSpPr>
            <p:cNvPr id="37" name="Freeform: Shape 42"/>
            <p:cNvSpPr/>
            <p:nvPr/>
          </p:nvSpPr>
          <p:spPr bwMode="auto">
            <a:xfrm>
              <a:off x="3864369" y="3057626"/>
              <a:ext cx="166030" cy="183868"/>
            </a:xfrm>
            <a:custGeom>
              <a:cxnLst>
                <a:cxn ang="0">
                  <a:pos x="46" y="62"/>
                </a:cxn>
                <a:cxn ang="0">
                  <a:pos x="10" y="62"/>
                </a:cxn>
                <a:cxn ang="0">
                  <a:pos x="0" y="52"/>
                </a:cxn>
                <a:cxn ang="0">
                  <a:pos x="14" y="29"/>
                </a:cxn>
                <a:cxn ang="0">
                  <a:pos x="28" y="34"/>
                </a:cxn>
                <a:cxn ang="0">
                  <a:pos x="42" y="29"/>
                </a:cxn>
                <a:cxn ang="0">
                  <a:pos x="56" y="52"/>
                </a:cxn>
                <a:cxn ang="0">
                  <a:pos x="46" y="62"/>
                </a:cxn>
                <a:cxn ang="0">
                  <a:pos x="28" y="31"/>
                </a:cxn>
                <a:cxn ang="0">
                  <a:pos x="13" y="16"/>
                </a:cxn>
                <a:cxn ang="0">
                  <a:pos x="28" y="0"/>
                </a:cxn>
                <a:cxn ang="0">
                  <a:pos x="43" y="16"/>
                </a:cxn>
                <a:cxn ang="0">
                  <a:pos x="28" y="31"/>
                </a:cxn>
              </a:cxnLst>
              <a:rect l="0" t="0" r="r" b="b"/>
              <a:pathLst>
                <a:path w="56" h="62">
                  <a:moveTo>
                    <a:pt x="46" y="62"/>
                  </a:moveTo>
                  <a:cubicBezTo>
                    <a:pt x="10" y="62"/>
                    <a:pt x="10" y="62"/>
                    <a:pt x="10" y="62"/>
                  </a:cubicBezTo>
                  <a:cubicBezTo>
                    <a:pt x="4" y="62"/>
                    <a:pt x="0" y="58"/>
                    <a:pt x="0" y="52"/>
                  </a:cubicBezTo>
                  <a:cubicBezTo>
                    <a:pt x="0" y="43"/>
                    <a:pt x="2" y="29"/>
                    <a:pt x="14" y="29"/>
                  </a:cubicBezTo>
                  <a:cubicBezTo>
                    <a:pt x="15" y="29"/>
                    <a:pt x="20" y="34"/>
                    <a:pt x="28" y="34"/>
                  </a:cubicBezTo>
                  <a:cubicBezTo>
                    <a:pt x="36" y="34"/>
                    <a:pt x="41" y="29"/>
                    <a:pt x="42" y="29"/>
                  </a:cubicBezTo>
                  <a:cubicBezTo>
                    <a:pt x="54" y="29"/>
                    <a:pt x="56" y="43"/>
                    <a:pt x="56" y="52"/>
                  </a:cubicBezTo>
                  <a:cubicBezTo>
                    <a:pt x="56" y="58"/>
                    <a:pt x="52" y="62"/>
                    <a:pt x="46" y="62"/>
                  </a:cubicBezTo>
                  <a:close/>
                  <a:moveTo>
                    <a:pt x="28" y="31"/>
                  </a:moveTo>
                  <a:cubicBezTo>
                    <a:pt x="20" y="31"/>
                    <a:pt x="13" y="24"/>
                    <a:pt x="13" y="16"/>
                  </a:cubicBezTo>
                  <a:cubicBezTo>
                    <a:pt x="13" y="7"/>
                    <a:pt x="20" y="0"/>
                    <a:pt x="28" y="0"/>
                  </a:cubicBezTo>
                  <a:cubicBezTo>
                    <a:pt x="37" y="0"/>
                    <a:pt x="43" y="7"/>
                    <a:pt x="43" y="16"/>
                  </a:cubicBezTo>
                  <a:cubicBezTo>
                    <a:pt x="43" y="24"/>
                    <a:pt x="37" y="31"/>
                    <a:pt x="28" y="31"/>
                  </a:cubicBezTo>
                  <a:close/>
                </a:path>
              </a:pathLst>
            </a:custGeom>
            <a:solidFill>
              <a:schemeClr val="bg1"/>
            </a:solidFill>
            <a:ln w="9525">
              <a:noFill/>
              <a:round/>
            </a:ln>
          </p:spPr>
          <p:txBody>
            <a:bodyPr anchor="ctr"/>
            <a:lstStyle/>
            <a:p>
              <a:pPr algn="ctr"/>
              <a:endParaRPr sz="1280">
                <a:cs typeface="+mn-ea"/>
                <a:sym typeface="+mn-lt"/>
              </a:endParaRPr>
            </a:p>
          </p:txBody>
        </p:sp>
        <p:sp>
          <p:nvSpPr>
            <p:cNvPr id="38" name="Freeform: Shape 43"/>
            <p:cNvSpPr>
              <a:spLocks noChangeAspect="1"/>
            </p:cNvSpPr>
            <p:nvPr/>
          </p:nvSpPr>
          <p:spPr bwMode="auto">
            <a:xfrm>
              <a:off x="5063292" y="3057815"/>
              <a:ext cx="213934" cy="184480"/>
            </a:xfrm>
            <a:custGeom>
              <a:cxnLst>
                <a:cxn ang="0">
                  <a:pos x="64" y="51"/>
                </a:cxn>
                <a:cxn ang="0">
                  <a:pos x="60" y="55"/>
                </a:cxn>
                <a:cxn ang="0">
                  <a:pos x="49" y="55"/>
                </a:cxn>
                <a:cxn ang="0">
                  <a:pos x="45" y="51"/>
                </a:cxn>
                <a:cxn ang="0">
                  <a:pos x="45" y="40"/>
                </a:cxn>
                <a:cxn ang="0">
                  <a:pos x="49" y="36"/>
                </a:cxn>
                <a:cxn ang="0">
                  <a:pos x="52" y="36"/>
                </a:cxn>
                <a:cxn ang="0">
                  <a:pos x="52" y="30"/>
                </a:cxn>
                <a:cxn ang="0">
                  <a:pos x="34" y="30"/>
                </a:cxn>
                <a:cxn ang="0">
                  <a:pos x="34" y="36"/>
                </a:cxn>
                <a:cxn ang="0">
                  <a:pos x="37" y="36"/>
                </a:cxn>
                <a:cxn ang="0">
                  <a:pos x="41" y="40"/>
                </a:cxn>
                <a:cxn ang="0">
                  <a:pos x="41" y="51"/>
                </a:cxn>
                <a:cxn ang="0">
                  <a:pos x="37" y="55"/>
                </a:cxn>
                <a:cxn ang="0">
                  <a:pos x="26" y="55"/>
                </a:cxn>
                <a:cxn ang="0">
                  <a:pos x="23" y="51"/>
                </a:cxn>
                <a:cxn ang="0">
                  <a:pos x="23" y="40"/>
                </a:cxn>
                <a:cxn ang="0">
                  <a:pos x="26" y="36"/>
                </a:cxn>
                <a:cxn ang="0">
                  <a:pos x="29" y="36"/>
                </a:cxn>
                <a:cxn ang="0">
                  <a:pos x="29" y="30"/>
                </a:cxn>
                <a:cxn ang="0">
                  <a:pos x="11" y="30"/>
                </a:cxn>
                <a:cxn ang="0">
                  <a:pos x="11" y="36"/>
                </a:cxn>
                <a:cxn ang="0">
                  <a:pos x="15" y="36"/>
                </a:cxn>
                <a:cxn ang="0">
                  <a:pos x="18" y="40"/>
                </a:cxn>
                <a:cxn ang="0">
                  <a:pos x="18" y="51"/>
                </a:cxn>
                <a:cxn ang="0">
                  <a:pos x="15" y="55"/>
                </a:cxn>
                <a:cxn ang="0">
                  <a:pos x="3" y="55"/>
                </a:cxn>
                <a:cxn ang="0">
                  <a:pos x="0" y="51"/>
                </a:cxn>
                <a:cxn ang="0">
                  <a:pos x="0" y="40"/>
                </a:cxn>
                <a:cxn ang="0">
                  <a:pos x="3" y="36"/>
                </a:cxn>
                <a:cxn ang="0">
                  <a:pos x="7" y="36"/>
                </a:cxn>
                <a:cxn ang="0">
                  <a:pos x="7" y="30"/>
                </a:cxn>
                <a:cxn ang="0">
                  <a:pos x="11" y="25"/>
                </a:cxn>
                <a:cxn ang="0">
                  <a:pos x="29" y="25"/>
                </a:cxn>
                <a:cxn ang="0">
                  <a:pos x="29" y="18"/>
                </a:cxn>
                <a:cxn ang="0">
                  <a:pos x="26" y="18"/>
                </a:cxn>
                <a:cxn ang="0">
                  <a:pos x="23" y="15"/>
                </a:cxn>
                <a:cxn ang="0">
                  <a:pos x="23" y="3"/>
                </a:cxn>
                <a:cxn ang="0">
                  <a:pos x="26" y="0"/>
                </a:cxn>
                <a:cxn ang="0">
                  <a:pos x="37" y="0"/>
                </a:cxn>
                <a:cxn ang="0">
                  <a:pos x="41" y="3"/>
                </a:cxn>
                <a:cxn ang="0">
                  <a:pos x="41" y="15"/>
                </a:cxn>
                <a:cxn ang="0">
                  <a:pos x="37" y="18"/>
                </a:cxn>
                <a:cxn ang="0">
                  <a:pos x="34" y="18"/>
                </a:cxn>
                <a:cxn ang="0">
                  <a:pos x="34" y="25"/>
                </a:cxn>
                <a:cxn ang="0">
                  <a:pos x="52" y="25"/>
                </a:cxn>
                <a:cxn ang="0">
                  <a:pos x="57" y="30"/>
                </a:cxn>
                <a:cxn ang="0">
                  <a:pos x="57" y="36"/>
                </a:cxn>
                <a:cxn ang="0">
                  <a:pos x="60" y="36"/>
                </a:cxn>
                <a:cxn ang="0">
                  <a:pos x="64" y="40"/>
                </a:cxn>
                <a:cxn ang="0">
                  <a:pos x="64" y="51"/>
                </a:cxn>
              </a:cxnLst>
              <a:rect l="0" t="0" r="r" b="b"/>
              <a:pathLst>
                <a:path w="64" h="55">
                  <a:moveTo>
                    <a:pt x="64" y="51"/>
                  </a:moveTo>
                  <a:cubicBezTo>
                    <a:pt x="64" y="53"/>
                    <a:pt x="62" y="55"/>
                    <a:pt x="60" y="55"/>
                  </a:cubicBezTo>
                  <a:cubicBezTo>
                    <a:pt x="49" y="55"/>
                    <a:pt x="49" y="55"/>
                    <a:pt x="49" y="55"/>
                  </a:cubicBezTo>
                  <a:cubicBezTo>
                    <a:pt x="47" y="55"/>
                    <a:pt x="45" y="53"/>
                    <a:pt x="45" y="51"/>
                  </a:cubicBezTo>
                  <a:cubicBezTo>
                    <a:pt x="45" y="40"/>
                    <a:pt x="45" y="40"/>
                    <a:pt x="45" y="40"/>
                  </a:cubicBezTo>
                  <a:cubicBezTo>
                    <a:pt x="45" y="38"/>
                    <a:pt x="47" y="36"/>
                    <a:pt x="49" y="36"/>
                  </a:cubicBezTo>
                  <a:cubicBezTo>
                    <a:pt x="52" y="36"/>
                    <a:pt x="52" y="36"/>
                    <a:pt x="52" y="36"/>
                  </a:cubicBezTo>
                  <a:cubicBezTo>
                    <a:pt x="52" y="30"/>
                    <a:pt x="52" y="30"/>
                    <a:pt x="52" y="30"/>
                  </a:cubicBezTo>
                  <a:cubicBezTo>
                    <a:pt x="34" y="30"/>
                    <a:pt x="34" y="30"/>
                    <a:pt x="34" y="30"/>
                  </a:cubicBezTo>
                  <a:cubicBezTo>
                    <a:pt x="34" y="36"/>
                    <a:pt x="34" y="36"/>
                    <a:pt x="34" y="36"/>
                  </a:cubicBezTo>
                  <a:cubicBezTo>
                    <a:pt x="37" y="36"/>
                    <a:pt x="37" y="36"/>
                    <a:pt x="37" y="36"/>
                  </a:cubicBezTo>
                  <a:cubicBezTo>
                    <a:pt x="39" y="36"/>
                    <a:pt x="41" y="38"/>
                    <a:pt x="41" y="40"/>
                  </a:cubicBezTo>
                  <a:cubicBezTo>
                    <a:pt x="41" y="51"/>
                    <a:pt x="41" y="51"/>
                    <a:pt x="41" y="51"/>
                  </a:cubicBezTo>
                  <a:cubicBezTo>
                    <a:pt x="41" y="53"/>
                    <a:pt x="39" y="55"/>
                    <a:pt x="37" y="55"/>
                  </a:cubicBezTo>
                  <a:cubicBezTo>
                    <a:pt x="26" y="55"/>
                    <a:pt x="26" y="55"/>
                    <a:pt x="26" y="55"/>
                  </a:cubicBezTo>
                  <a:cubicBezTo>
                    <a:pt x="24" y="55"/>
                    <a:pt x="23" y="53"/>
                    <a:pt x="23" y="51"/>
                  </a:cubicBezTo>
                  <a:cubicBezTo>
                    <a:pt x="23" y="40"/>
                    <a:pt x="23" y="40"/>
                    <a:pt x="23" y="40"/>
                  </a:cubicBezTo>
                  <a:cubicBezTo>
                    <a:pt x="23" y="38"/>
                    <a:pt x="24" y="36"/>
                    <a:pt x="26" y="36"/>
                  </a:cubicBezTo>
                  <a:cubicBezTo>
                    <a:pt x="29" y="36"/>
                    <a:pt x="29" y="36"/>
                    <a:pt x="29" y="36"/>
                  </a:cubicBezTo>
                  <a:cubicBezTo>
                    <a:pt x="29" y="30"/>
                    <a:pt x="29" y="30"/>
                    <a:pt x="29" y="30"/>
                  </a:cubicBezTo>
                  <a:cubicBezTo>
                    <a:pt x="11" y="30"/>
                    <a:pt x="11" y="30"/>
                    <a:pt x="11" y="30"/>
                  </a:cubicBezTo>
                  <a:cubicBezTo>
                    <a:pt x="11" y="36"/>
                    <a:pt x="11" y="36"/>
                    <a:pt x="11" y="36"/>
                  </a:cubicBezTo>
                  <a:cubicBezTo>
                    <a:pt x="15" y="36"/>
                    <a:pt x="15" y="36"/>
                    <a:pt x="15" y="36"/>
                  </a:cubicBezTo>
                  <a:cubicBezTo>
                    <a:pt x="17" y="36"/>
                    <a:pt x="18" y="38"/>
                    <a:pt x="18" y="40"/>
                  </a:cubicBezTo>
                  <a:cubicBezTo>
                    <a:pt x="18" y="51"/>
                    <a:pt x="18" y="51"/>
                    <a:pt x="18" y="51"/>
                  </a:cubicBezTo>
                  <a:cubicBezTo>
                    <a:pt x="18" y="53"/>
                    <a:pt x="17" y="55"/>
                    <a:pt x="15" y="55"/>
                  </a:cubicBezTo>
                  <a:cubicBezTo>
                    <a:pt x="3" y="55"/>
                    <a:pt x="3" y="55"/>
                    <a:pt x="3" y="55"/>
                  </a:cubicBezTo>
                  <a:cubicBezTo>
                    <a:pt x="1" y="55"/>
                    <a:pt x="0" y="53"/>
                    <a:pt x="0" y="51"/>
                  </a:cubicBezTo>
                  <a:cubicBezTo>
                    <a:pt x="0" y="40"/>
                    <a:pt x="0" y="40"/>
                    <a:pt x="0" y="40"/>
                  </a:cubicBezTo>
                  <a:cubicBezTo>
                    <a:pt x="0" y="38"/>
                    <a:pt x="1" y="36"/>
                    <a:pt x="3" y="36"/>
                  </a:cubicBezTo>
                  <a:cubicBezTo>
                    <a:pt x="7" y="36"/>
                    <a:pt x="7" y="36"/>
                    <a:pt x="7" y="36"/>
                  </a:cubicBezTo>
                  <a:cubicBezTo>
                    <a:pt x="7" y="30"/>
                    <a:pt x="7" y="30"/>
                    <a:pt x="7" y="30"/>
                  </a:cubicBezTo>
                  <a:cubicBezTo>
                    <a:pt x="7" y="27"/>
                    <a:pt x="9" y="25"/>
                    <a:pt x="11" y="25"/>
                  </a:cubicBezTo>
                  <a:cubicBezTo>
                    <a:pt x="29" y="25"/>
                    <a:pt x="29" y="25"/>
                    <a:pt x="29" y="25"/>
                  </a:cubicBezTo>
                  <a:cubicBezTo>
                    <a:pt x="29" y="18"/>
                    <a:pt x="29" y="18"/>
                    <a:pt x="29" y="18"/>
                  </a:cubicBezTo>
                  <a:cubicBezTo>
                    <a:pt x="26" y="18"/>
                    <a:pt x="26" y="18"/>
                    <a:pt x="26" y="18"/>
                  </a:cubicBezTo>
                  <a:cubicBezTo>
                    <a:pt x="24" y="18"/>
                    <a:pt x="23" y="17"/>
                    <a:pt x="23" y="15"/>
                  </a:cubicBezTo>
                  <a:cubicBezTo>
                    <a:pt x="23" y="3"/>
                    <a:pt x="23" y="3"/>
                    <a:pt x="23" y="3"/>
                  </a:cubicBezTo>
                  <a:cubicBezTo>
                    <a:pt x="23" y="1"/>
                    <a:pt x="24" y="0"/>
                    <a:pt x="26" y="0"/>
                  </a:cubicBezTo>
                  <a:cubicBezTo>
                    <a:pt x="37" y="0"/>
                    <a:pt x="37" y="0"/>
                    <a:pt x="37" y="0"/>
                  </a:cubicBezTo>
                  <a:cubicBezTo>
                    <a:pt x="39" y="0"/>
                    <a:pt x="41" y="1"/>
                    <a:pt x="41" y="3"/>
                  </a:cubicBezTo>
                  <a:cubicBezTo>
                    <a:pt x="41" y="15"/>
                    <a:pt x="41" y="15"/>
                    <a:pt x="41" y="15"/>
                  </a:cubicBezTo>
                  <a:cubicBezTo>
                    <a:pt x="41" y="17"/>
                    <a:pt x="39" y="18"/>
                    <a:pt x="37" y="18"/>
                  </a:cubicBezTo>
                  <a:cubicBezTo>
                    <a:pt x="34" y="18"/>
                    <a:pt x="34" y="18"/>
                    <a:pt x="34" y="18"/>
                  </a:cubicBezTo>
                  <a:cubicBezTo>
                    <a:pt x="34" y="25"/>
                    <a:pt x="34" y="25"/>
                    <a:pt x="34" y="25"/>
                  </a:cubicBezTo>
                  <a:cubicBezTo>
                    <a:pt x="52" y="25"/>
                    <a:pt x="52" y="25"/>
                    <a:pt x="52" y="25"/>
                  </a:cubicBezTo>
                  <a:cubicBezTo>
                    <a:pt x="55" y="25"/>
                    <a:pt x="57" y="27"/>
                    <a:pt x="57" y="30"/>
                  </a:cubicBezTo>
                  <a:cubicBezTo>
                    <a:pt x="57" y="36"/>
                    <a:pt x="57" y="36"/>
                    <a:pt x="57" y="36"/>
                  </a:cubicBezTo>
                  <a:cubicBezTo>
                    <a:pt x="60" y="36"/>
                    <a:pt x="60" y="36"/>
                    <a:pt x="60" y="36"/>
                  </a:cubicBezTo>
                  <a:cubicBezTo>
                    <a:pt x="62" y="36"/>
                    <a:pt x="64" y="38"/>
                    <a:pt x="64" y="40"/>
                  </a:cubicBezTo>
                  <a:lnTo>
                    <a:pt x="64" y="51"/>
                  </a:lnTo>
                  <a:close/>
                </a:path>
              </a:pathLst>
            </a:custGeom>
            <a:solidFill>
              <a:schemeClr val="bg1"/>
            </a:solidFill>
            <a:ln w="9525">
              <a:noFill/>
              <a:round/>
            </a:ln>
          </p:spPr>
          <p:txBody>
            <a:bodyPr anchor="ctr"/>
            <a:lstStyle/>
            <a:p>
              <a:pPr algn="ctr"/>
              <a:endParaRPr sz="1280">
                <a:cs typeface="+mn-ea"/>
                <a:sym typeface="+mn-lt"/>
              </a:endParaRPr>
            </a:p>
          </p:txBody>
        </p:sp>
        <p:sp>
          <p:nvSpPr>
            <p:cNvPr id="39" name="Freeform: Shape 44"/>
            <p:cNvSpPr>
              <a:spLocks noChangeAspect="1"/>
            </p:cNvSpPr>
            <p:nvPr/>
          </p:nvSpPr>
          <p:spPr bwMode="auto">
            <a:xfrm>
              <a:off x="6302358" y="3057408"/>
              <a:ext cx="150490" cy="184308"/>
            </a:xfrm>
            <a:custGeom>
              <a:cxnLst>
                <a:cxn ang="0">
                  <a:pos x="41" y="44"/>
                </a:cxn>
                <a:cxn ang="0">
                  <a:pos x="35" y="50"/>
                </a:cxn>
                <a:cxn ang="0">
                  <a:pos x="5" y="50"/>
                </a:cxn>
                <a:cxn ang="0">
                  <a:pos x="0" y="44"/>
                </a:cxn>
                <a:cxn ang="0">
                  <a:pos x="0" y="5"/>
                </a:cxn>
                <a:cxn ang="0">
                  <a:pos x="5" y="0"/>
                </a:cxn>
                <a:cxn ang="0">
                  <a:pos x="35" y="0"/>
                </a:cxn>
                <a:cxn ang="0">
                  <a:pos x="41" y="5"/>
                </a:cxn>
                <a:cxn ang="0">
                  <a:pos x="41" y="44"/>
                </a:cxn>
                <a:cxn ang="0">
                  <a:pos x="36" y="5"/>
                </a:cxn>
                <a:cxn ang="0">
                  <a:pos x="35" y="4"/>
                </a:cxn>
                <a:cxn ang="0">
                  <a:pos x="5" y="4"/>
                </a:cxn>
                <a:cxn ang="0">
                  <a:pos x="4" y="5"/>
                </a:cxn>
                <a:cxn ang="0">
                  <a:pos x="4" y="40"/>
                </a:cxn>
                <a:cxn ang="0">
                  <a:pos x="5" y="41"/>
                </a:cxn>
                <a:cxn ang="0">
                  <a:pos x="35" y="41"/>
                </a:cxn>
                <a:cxn ang="0">
                  <a:pos x="36" y="40"/>
                </a:cxn>
                <a:cxn ang="0">
                  <a:pos x="36" y="5"/>
                </a:cxn>
                <a:cxn ang="0">
                  <a:pos x="20" y="43"/>
                </a:cxn>
                <a:cxn ang="0">
                  <a:pos x="18" y="45"/>
                </a:cxn>
                <a:cxn ang="0">
                  <a:pos x="20" y="48"/>
                </a:cxn>
                <a:cxn ang="0">
                  <a:pos x="23" y="45"/>
                </a:cxn>
                <a:cxn ang="0">
                  <a:pos x="20" y="43"/>
                </a:cxn>
              </a:cxnLst>
              <a:rect l="0" t="0" r="r" b="b"/>
              <a:pathLst>
                <a:path w="41" h="50">
                  <a:moveTo>
                    <a:pt x="41" y="44"/>
                  </a:moveTo>
                  <a:cubicBezTo>
                    <a:pt x="41" y="47"/>
                    <a:pt x="38" y="50"/>
                    <a:pt x="35" y="50"/>
                  </a:cubicBezTo>
                  <a:cubicBezTo>
                    <a:pt x="5" y="50"/>
                    <a:pt x="5" y="50"/>
                    <a:pt x="5" y="50"/>
                  </a:cubicBezTo>
                  <a:cubicBezTo>
                    <a:pt x="2" y="50"/>
                    <a:pt x="0" y="47"/>
                    <a:pt x="0" y="44"/>
                  </a:cubicBezTo>
                  <a:cubicBezTo>
                    <a:pt x="0" y="5"/>
                    <a:pt x="0" y="5"/>
                    <a:pt x="0" y="5"/>
                  </a:cubicBezTo>
                  <a:cubicBezTo>
                    <a:pt x="0" y="2"/>
                    <a:pt x="2" y="0"/>
                    <a:pt x="5" y="0"/>
                  </a:cubicBezTo>
                  <a:cubicBezTo>
                    <a:pt x="35" y="0"/>
                    <a:pt x="35" y="0"/>
                    <a:pt x="35" y="0"/>
                  </a:cubicBezTo>
                  <a:cubicBezTo>
                    <a:pt x="38" y="0"/>
                    <a:pt x="41" y="2"/>
                    <a:pt x="41" y="5"/>
                  </a:cubicBezTo>
                  <a:lnTo>
                    <a:pt x="41" y="44"/>
                  </a:lnTo>
                  <a:close/>
                  <a:moveTo>
                    <a:pt x="36" y="5"/>
                  </a:moveTo>
                  <a:cubicBezTo>
                    <a:pt x="36" y="5"/>
                    <a:pt x="36" y="4"/>
                    <a:pt x="35" y="4"/>
                  </a:cubicBezTo>
                  <a:cubicBezTo>
                    <a:pt x="5" y="4"/>
                    <a:pt x="5" y="4"/>
                    <a:pt x="5" y="4"/>
                  </a:cubicBezTo>
                  <a:cubicBezTo>
                    <a:pt x="5" y="4"/>
                    <a:pt x="4" y="5"/>
                    <a:pt x="4" y="5"/>
                  </a:cubicBezTo>
                  <a:cubicBezTo>
                    <a:pt x="4" y="40"/>
                    <a:pt x="4" y="40"/>
                    <a:pt x="4" y="40"/>
                  </a:cubicBezTo>
                  <a:cubicBezTo>
                    <a:pt x="4" y="40"/>
                    <a:pt x="5" y="41"/>
                    <a:pt x="5" y="41"/>
                  </a:cubicBezTo>
                  <a:cubicBezTo>
                    <a:pt x="35" y="41"/>
                    <a:pt x="35" y="41"/>
                    <a:pt x="35" y="41"/>
                  </a:cubicBezTo>
                  <a:cubicBezTo>
                    <a:pt x="36" y="41"/>
                    <a:pt x="36" y="40"/>
                    <a:pt x="36" y="40"/>
                  </a:cubicBezTo>
                  <a:lnTo>
                    <a:pt x="36" y="5"/>
                  </a:lnTo>
                  <a:close/>
                  <a:moveTo>
                    <a:pt x="20" y="43"/>
                  </a:moveTo>
                  <a:cubicBezTo>
                    <a:pt x="19" y="43"/>
                    <a:pt x="18" y="44"/>
                    <a:pt x="18" y="45"/>
                  </a:cubicBezTo>
                  <a:cubicBezTo>
                    <a:pt x="18" y="46"/>
                    <a:pt x="19" y="48"/>
                    <a:pt x="20" y="48"/>
                  </a:cubicBezTo>
                  <a:cubicBezTo>
                    <a:pt x="22" y="48"/>
                    <a:pt x="23" y="46"/>
                    <a:pt x="23" y="45"/>
                  </a:cubicBezTo>
                  <a:cubicBezTo>
                    <a:pt x="23" y="44"/>
                    <a:pt x="22" y="43"/>
                    <a:pt x="20" y="43"/>
                  </a:cubicBezTo>
                  <a:close/>
                </a:path>
              </a:pathLst>
            </a:custGeom>
            <a:solidFill>
              <a:schemeClr val="bg1"/>
            </a:solidFill>
            <a:ln w="9525">
              <a:noFill/>
              <a:round/>
            </a:ln>
          </p:spPr>
          <p:txBody>
            <a:bodyPr anchor="ctr"/>
            <a:lstStyle/>
            <a:p>
              <a:pPr algn="ctr"/>
              <a:endParaRPr sz="1280">
                <a:cs typeface="+mn-ea"/>
                <a:sym typeface="+mn-lt"/>
              </a:endParaRPr>
            </a:p>
          </p:txBody>
        </p:sp>
        <p:sp>
          <p:nvSpPr>
            <p:cNvPr id="40" name="Freeform: Shape 45"/>
            <p:cNvSpPr>
              <a:spLocks noChangeAspect="1"/>
            </p:cNvSpPr>
            <p:nvPr/>
          </p:nvSpPr>
          <p:spPr bwMode="auto">
            <a:xfrm>
              <a:off x="7504746" y="3068161"/>
              <a:ext cx="191454" cy="162802"/>
            </a:xfrm>
            <a:custGeom>
              <a:cxnLst>
                <a:cxn ang="0">
                  <a:pos x="10" y="57"/>
                </a:cxn>
                <a:cxn ang="0">
                  <a:pos x="9" y="58"/>
                </a:cxn>
                <a:cxn ang="0">
                  <a:pos x="2" y="58"/>
                </a:cxn>
                <a:cxn ang="0">
                  <a:pos x="0" y="57"/>
                </a:cxn>
                <a:cxn ang="0">
                  <a:pos x="0" y="49"/>
                </a:cxn>
                <a:cxn ang="0">
                  <a:pos x="2" y="48"/>
                </a:cxn>
                <a:cxn ang="0">
                  <a:pos x="9" y="48"/>
                </a:cxn>
                <a:cxn ang="0">
                  <a:pos x="10" y="49"/>
                </a:cxn>
                <a:cxn ang="0">
                  <a:pos x="10" y="57"/>
                </a:cxn>
                <a:cxn ang="0">
                  <a:pos x="25" y="57"/>
                </a:cxn>
                <a:cxn ang="0">
                  <a:pos x="24" y="58"/>
                </a:cxn>
                <a:cxn ang="0">
                  <a:pos x="16" y="58"/>
                </a:cxn>
                <a:cxn ang="0">
                  <a:pos x="15" y="57"/>
                </a:cxn>
                <a:cxn ang="0">
                  <a:pos x="15" y="44"/>
                </a:cxn>
                <a:cxn ang="0">
                  <a:pos x="16" y="43"/>
                </a:cxn>
                <a:cxn ang="0">
                  <a:pos x="24" y="43"/>
                </a:cxn>
                <a:cxn ang="0">
                  <a:pos x="25" y="44"/>
                </a:cxn>
                <a:cxn ang="0">
                  <a:pos x="25" y="57"/>
                </a:cxn>
                <a:cxn ang="0">
                  <a:pos x="39" y="57"/>
                </a:cxn>
                <a:cxn ang="0">
                  <a:pos x="38" y="58"/>
                </a:cxn>
                <a:cxn ang="0">
                  <a:pos x="31" y="58"/>
                </a:cxn>
                <a:cxn ang="0">
                  <a:pos x="30" y="57"/>
                </a:cxn>
                <a:cxn ang="0">
                  <a:pos x="30" y="35"/>
                </a:cxn>
                <a:cxn ang="0">
                  <a:pos x="31" y="34"/>
                </a:cxn>
                <a:cxn ang="0">
                  <a:pos x="38" y="34"/>
                </a:cxn>
                <a:cxn ang="0">
                  <a:pos x="39" y="35"/>
                </a:cxn>
                <a:cxn ang="0">
                  <a:pos x="39" y="57"/>
                </a:cxn>
                <a:cxn ang="0">
                  <a:pos x="54" y="57"/>
                </a:cxn>
                <a:cxn ang="0">
                  <a:pos x="53" y="58"/>
                </a:cxn>
                <a:cxn ang="0">
                  <a:pos x="45" y="58"/>
                </a:cxn>
                <a:cxn ang="0">
                  <a:pos x="44" y="57"/>
                </a:cxn>
                <a:cxn ang="0">
                  <a:pos x="44" y="20"/>
                </a:cxn>
                <a:cxn ang="0">
                  <a:pos x="45" y="19"/>
                </a:cxn>
                <a:cxn ang="0">
                  <a:pos x="53" y="19"/>
                </a:cxn>
                <a:cxn ang="0">
                  <a:pos x="54" y="20"/>
                </a:cxn>
                <a:cxn ang="0">
                  <a:pos x="54" y="57"/>
                </a:cxn>
                <a:cxn ang="0">
                  <a:pos x="68" y="57"/>
                </a:cxn>
                <a:cxn ang="0">
                  <a:pos x="67" y="58"/>
                </a:cxn>
                <a:cxn ang="0">
                  <a:pos x="60" y="58"/>
                </a:cxn>
                <a:cxn ang="0">
                  <a:pos x="59" y="57"/>
                </a:cxn>
                <a:cxn ang="0">
                  <a:pos x="59" y="1"/>
                </a:cxn>
                <a:cxn ang="0">
                  <a:pos x="60" y="0"/>
                </a:cxn>
                <a:cxn ang="0">
                  <a:pos x="67" y="0"/>
                </a:cxn>
                <a:cxn ang="0">
                  <a:pos x="68" y="1"/>
                </a:cxn>
                <a:cxn ang="0">
                  <a:pos x="68" y="57"/>
                </a:cxn>
              </a:cxnLst>
              <a:rect l="0" t="0" r="r" b="b"/>
              <a:pathLst>
                <a:path w="68" h="57">
                  <a:moveTo>
                    <a:pt x="10" y="57"/>
                  </a:moveTo>
                  <a:cubicBezTo>
                    <a:pt x="10" y="57"/>
                    <a:pt x="10" y="58"/>
                    <a:pt x="9" y="58"/>
                  </a:cubicBezTo>
                  <a:cubicBezTo>
                    <a:pt x="2" y="58"/>
                    <a:pt x="2" y="58"/>
                    <a:pt x="2" y="58"/>
                  </a:cubicBezTo>
                  <a:cubicBezTo>
                    <a:pt x="1" y="58"/>
                    <a:pt x="0" y="57"/>
                    <a:pt x="0" y="57"/>
                  </a:cubicBezTo>
                  <a:cubicBezTo>
                    <a:pt x="0" y="49"/>
                    <a:pt x="0" y="49"/>
                    <a:pt x="0" y="49"/>
                  </a:cubicBezTo>
                  <a:cubicBezTo>
                    <a:pt x="0" y="49"/>
                    <a:pt x="1" y="48"/>
                    <a:pt x="2" y="48"/>
                  </a:cubicBezTo>
                  <a:cubicBezTo>
                    <a:pt x="9" y="48"/>
                    <a:pt x="9" y="48"/>
                    <a:pt x="9" y="48"/>
                  </a:cubicBezTo>
                  <a:cubicBezTo>
                    <a:pt x="10" y="48"/>
                    <a:pt x="10" y="49"/>
                    <a:pt x="10" y="49"/>
                  </a:cubicBezTo>
                  <a:lnTo>
                    <a:pt x="10" y="57"/>
                  </a:lnTo>
                  <a:close/>
                  <a:moveTo>
                    <a:pt x="25" y="57"/>
                  </a:moveTo>
                  <a:cubicBezTo>
                    <a:pt x="25" y="57"/>
                    <a:pt x="24" y="58"/>
                    <a:pt x="24" y="58"/>
                  </a:cubicBezTo>
                  <a:cubicBezTo>
                    <a:pt x="16" y="58"/>
                    <a:pt x="16" y="58"/>
                    <a:pt x="16" y="58"/>
                  </a:cubicBezTo>
                  <a:cubicBezTo>
                    <a:pt x="16" y="58"/>
                    <a:pt x="15" y="57"/>
                    <a:pt x="15" y="57"/>
                  </a:cubicBezTo>
                  <a:cubicBezTo>
                    <a:pt x="15" y="44"/>
                    <a:pt x="15" y="44"/>
                    <a:pt x="15" y="44"/>
                  </a:cubicBezTo>
                  <a:cubicBezTo>
                    <a:pt x="15" y="44"/>
                    <a:pt x="16" y="43"/>
                    <a:pt x="16" y="43"/>
                  </a:cubicBezTo>
                  <a:cubicBezTo>
                    <a:pt x="24" y="43"/>
                    <a:pt x="24" y="43"/>
                    <a:pt x="24" y="43"/>
                  </a:cubicBezTo>
                  <a:cubicBezTo>
                    <a:pt x="24" y="43"/>
                    <a:pt x="25" y="44"/>
                    <a:pt x="25" y="44"/>
                  </a:cubicBezTo>
                  <a:lnTo>
                    <a:pt x="25" y="57"/>
                  </a:lnTo>
                  <a:close/>
                  <a:moveTo>
                    <a:pt x="39" y="57"/>
                  </a:moveTo>
                  <a:cubicBezTo>
                    <a:pt x="39" y="57"/>
                    <a:pt x="39" y="58"/>
                    <a:pt x="38" y="58"/>
                  </a:cubicBezTo>
                  <a:cubicBezTo>
                    <a:pt x="31" y="58"/>
                    <a:pt x="31" y="58"/>
                    <a:pt x="31" y="58"/>
                  </a:cubicBezTo>
                  <a:cubicBezTo>
                    <a:pt x="30" y="58"/>
                    <a:pt x="30" y="57"/>
                    <a:pt x="30" y="57"/>
                  </a:cubicBezTo>
                  <a:cubicBezTo>
                    <a:pt x="30" y="35"/>
                    <a:pt x="30" y="35"/>
                    <a:pt x="30" y="35"/>
                  </a:cubicBezTo>
                  <a:cubicBezTo>
                    <a:pt x="30" y="34"/>
                    <a:pt x="30" y="34"/>
                    <a:pt x="31" y="34"/>
                  </a:cubicBezTo>
                  <a:cubicBezTo>
                    <a:pt x="38" y="34"/>
                    <a:pt x="38" y="34"/>
                    <a:pt x="38" y="34"/>
                  </a:cubicBezTo>
                  <a:cubicBezTo>
                    <a:pt x="39" y="34"/>
                    <a:pt x="39" y="34"/>
                    <a:pt x="39" y="35"/>
                  </a:cubicBezTo>
                  <a:lnTo>
                    <a:pt x="39" y="57"/>
                  </a:lnTo>
                  <a:close/>
                  <a:moveTo>
                    <a:pt x="54" y="57"/>
                  </a:moveTo>
                  <a:cubicBezTo>
                    <a:pt x="54" y="57"/>
                    <a:pt x="53" y="58"/>
                    <a:pt x="53" y="58"/>
                  </a:cubicBezTo>
                  <a:cubicBezTo>
                    <a:pt x="45" y="58"/>
                    <a:pt x="45" y="58"/>
                    <a:pt x="45" y="58"/>
                  </a:cubicBezTo>
                  <a:cubicBezTo>
                    <a:pt x="45" y="58"/>
                    <a:pt x="44" y="57"/>
                    <a:pt x="44" y="57"/>
                  </a:cubicBezTo>
                  <a:cubicBezTo>
                    <a:pt x="44" y="20"/>
                    <a:pt x="44" y="20"/>
                    <a:pt x="44" y="20"/>
                  </a:cubicBezTo>
                  <a:cubicBezTo>
                    <a:pt x="44" y="20"/>
                    <a:pt x="45" y="19"/>
                    <a:pt x="45" y="19"/>
                  </a:cubicBezTo>
                  <a:cubicBezTo>
                    <a:pt x="53" y="19"/>
                    <a:pt x="53" y="19"/>
                    <a:pt x="53" y="19"/>
                  </a:cubicBezTo>
                  <a:cubicBezTo>
                    <a:pt x="53" y="19"/>
                    <a:pt x="54" y="20"/>
                    <a:pt x="54" y="20"/>
                  </a:cubicBezTo>
                  <a:lnTo>
                    <a:pt x="54" y="57"/>
                  </a:lnTo>
                  <a:close/>
                  <a:moveTo>
                    <a:pt x="68" y="57"/>
                  </a:moveTo>
                  <a:cubicBezTo>
                    <a:pt x="68" y="57"/>
                    <a:pt x="68" y="58"/>
                    <a:pt x="67" y="58"/>
                  </a:cubicBezTo>
                  <a:cubicBezTo>
                    <a:pt x="60" y="58"/>
                    <a:pt x="60" y="58"/>
                    <a:pt x="60" y="58"/>
                  </a:cubicBezTo>
                  <a:cubicBezTo>
                    <a:pt x="59" y="58"/>
                    <a:pt x="59" y="57"/>
                    <a:pt x="59" y="57"/>
                  </a:cubicBezTo>
                  <a:cubicBezTo>
                    <a:pt x="59" y="1"/>
                    <a:pt x="59" y="1"/>
                    <a:pt x="59" y="1"/>
                  </a:cubicBezTo>
                  <a:cubicBezTo>
                    <a:pt x="59" y="0"/>
                    <a:pt x="59" y="0"/>
                    <a:pt x="60" y="0"/>
                  </a:cubicBezTo>
                  <a:cubicBezTo>
                    <a:pt x="67" y="0"/>
                    <a:pt x="67" y="0"/>
                    <a:pt x="67" y="0"/>
                  </a:cubicBezTo>
                  <a:cubicBezTo>
                    <a:pt x="68" y="0"/>
                    <a:pt x="68" y="0"/>
                    <a:pt x="68" y="1"/>
                  </a:cubicBezTo>
                  <a:lnTo>
                    <a:pt x="68" y="57"/>
                  </a:lnTo>
                  <a:close/>
                </a:path>
              </a:pathLst>
            </a:custGeom>
            <a:solidFill>
              <a:schemeClr val="bg1"/>
            </a:solidFill>
            <a:ln w="9525">
              <a:noFill/>
              <a:round/>
            </a:ln>
          </p:spPr>
          <p:txBody>
            <a:bodyPr anchor="ctr"/>
            <a:lstStyle/>
            <a:p>
              <a:pPr algn="ctr"/>
              <a:endParaRPr sz="1280">
                <a:cs typeface="+mn-ea"/>
                <a:sym typeface="+mn-lt"/>
              </a:endParaRPr>
            </a:p>
          </p:txBody>
        </p:sp>
      </p:grpSp>
      <p:grpSp>
        <p:nvGrpSpPr>
          <p:cNvPr id="42" name="Group 47"/>
          <p:cNvGrpSpPr/>
          <p:nvPr/>
        </p:nvGrpSpPr>
        <p:grpSpPr>
          <a:xfrm>
            <a:off x="912692" y="3504742"/>
            <a:ext cx="1224471" cy="698158"/>
            <a:chOff x="5045337" y="3990374"/>
            <a:chExt cx="2065993" cy="930928"/>
          </a:xfrm>
        </p:grpSpPr>
        <p:sp>
          <p:nvSpPr>
            <p:cNvPr id="57" name="TextBox 48"/>
            <p:cNvSpPr txBox="1"/>
            <p:nvPr/>
          </p:nvSpPr>
          <p:spPr>
            <a:xfrm>
              <a:off x="5045337" y="3990374"/>
              <a:ext cx="2065993" cy="344921"/>
            </a:xfrm>
            <a:prstGeom prst="rect">
              <a:avLst/>
            </a:prstGeom>
            <a:noFill/>
          </p:spPr>
          <p:txBody>
            <a:bodyPr wrap="none" lIns="0" tIns="0" rIns="0" bIns="0" anchor="ctr" anchorCtr="1">
              <a:normAutofit/>
            </a:bodyPr>
            <a:lstStyle/>
            <a:p>
              <a:pPr algn="ctr"/>
              <a:r>
                <a:rPr lang="zh-CN" altLang="en-US" sz="1420" b="1">
                  <a:solidFill>
                    <a:schemeClr val="bg1">
                      <a:lumMod val="50000"/>
                    </a:schemeClr>
                  </a:solidFill>
                  <a:latin typeface="微软雅黑" panose="020b0503020204020204" pitchFamily="34" charset="-122"/>
                  <a:ea typeface="微软雅黑" panose="020b0503020204020204" pitchFamily="34" charset="-122"/>
                  <a:cs typeface="+mn-ea"/>
                  <a:sym typeface="+mn-lt"/>
                </a:rPr>
                <a:t>标题文本预设</a:t>
              </a:r>
            </a:p>
          </p:txBody>
        </p:sp>
        <p:sp>
          <p:nvSpPr>
            <p:cNvPr id="58" name="TextBox 49"/>
            <p:cNvSpPr txBox="1"/>
            <p:nvPr/>
          </p:nvSpPr>
          <p:spPr>
            <a:xfrm>
              <a:off x="5045337" y="4335294"/>
              <a:ext cx="2050055" cy="586008"/>
            </a:xfrm>
            <a:prstGeom prst="rect">
              <a:avLst/>
            </a:prstGeom>
          </p:spPr>
          <p:txBody>
            <a:bodyPr vert="horz" wrap="square" lIns="0" tIns="0" rIns="0" bIns="0" anchor="ctr" anchorCtr="1">
              <a:noAutofit/>
            </a:bodyPr>
            <a:lstStyle/>
            <a:p>
              <a:pPr>
                <a:lnSpc>
                  <a:spcPct val="120000"/>
                </a:lnSpc>
              </a:pPr>
              <a:r>
                <a:rPr lang="zh-CN" altLang="en-US" sz="855">
                  <a:solidFill>
                    <a:schemeClr val="bg1">
                      <a:lumMod val="50000"/>
                    </a:schemeClr>
                  </a:solidFill>
                  <a:latin typeface="微软雅黑" panose="020b0503020204020204" pitchFamily="34" charset="-122"/>
                  <a:ea typeface="微软雅黑" panose="020b0503020204020204" pitchFamily="34" charset="-122"/>
                  <a:cs typeface="+mn-ea"/>
                  <a:sym typeface="+mn-lt"/>
                </a:rPr>
                <a:t>此部分内容作为文字</a:t>
              </a:r>
              <a:br>
                <a:rPr lang="zh-CN" altLang="en-US" sz="855">
                  <a:solidFill>
                    <a:schemeClr val="bg1">
                      <a:lumMod val="50000"/>
                    </a:schemeClr>
                  </a:solidFill>
                  <a:latin typeface="微软雅黑" panose="020b0503020204020204" pitchFamily="34" charset="-122"/>
                  <a:ea typeface="微软雅黑" panose="020b0503020204020204" pitchFamily="34" charset="-122"/>
                  <a:cs typeface="+mn-ea"/>
                  <a:sym typeface="+mn-lt"/>
                </a:rPr>
              </a:br>
              <a:r>
                <a:rPr lang="zh-CN" altLang="en-US" sz="855">
                  <a:solidFill>
                    <a:schemeClr val="bg1">
                      <a:lumMod val="50000"/>
                    </a:schemeClr>
                  </a:solidFill>
                  <a:latin typeface="微软雅黑" panose="020b0503020204020204" pitchFamily="34" charset="-122"/>
                  <a:ea typeface="微软雅黑" panose="020b0503020204020204" pitchFamily="34" charset="-122"/>
                  <a:cs typeface="+mn-ea"/>
                  <a:sym typeface="+mn-lt"/>
                </a:rPr>
                <a:t>排版占位显示 </a:t>
              </a:r>
              <a:br>
                <a:rPr lang="zh-CN" altLang="en-US" sz="855">
                  <a:solidFill>
                    <a:schemeClr val="bg1">
                      <a:lumMod val="50000"/>
                    </a:schemeClr>
                  </a:solidFill>
                  <a:latin typeface="微软雅黑" panose="020b0503020204020204" pitchFamily="34" charset="-122"/>
                  <a:ea typeface="微软雅黑" panose="020b0503020204020204" pitchFamily="34" charset="-122"/>
                  <a:cs typeface="+mn-ea"/>
                  <a:sym typeface="+mn-lt"/>
                </a:rPr>
              </a:br>
              <a:r>
                <a:rPr lang="zh-CN" altLang="en-US" sz="855">
                  <a:solidFill>
                    <a:schemeClr val="bg1">
                      <a:lumMod val="50000"/>
                    </a:schemeClr>
                  </a:solidFill>
                  <a:latin typeface="微软雅黑" panose="020b0503020204020204" pitchFamily="34" charset="-122"/>
                  <a:ea typeface="微软雅黑" panose="020b0503020204020204" pitchFamily="34" charset="-122"/>
                  <a:cs typeface="+mn-ea"/>
                  <a:sym typeface="+mn-lt"/>
                </a:rPr>
                <a:t>（建议使用主题字体）</a:t>
              </a:r>
            </a:p>
          </p:txBody>
        </p:sp>
      </p:grpSp>
      <p:grpSp>
        <p:nvGrpSpPr>
          <p:cNvPr id="43" name="Group 50"/>
          <p:cNvGrpSpPr/>
          <p:nvPr/>
        </p:nvGrpSpPr>
        <p:grpSpPr>
          <a:xfrm>
            <a:off x="2137163" y="3504742"/>
            <a:ext cx="1224471" cy="698158"/>
            <a:chOff x="5045337" y="3990374"/>
            <a:chExt cx="2065993" cy="930928"/>
          </a:xfrm>
        </p:grpSpPr>
        <p:sp>
          <p:nvSpPr>
            <p:cNvPr id="55" name="TextBox 51"/>
            <p:cNvSpPr txBox="1"/>
            <p:nvPr/>
          </p:nvSpPr>
          <p:spPr>
            <a:xfrm>
              <a:off x="5045337" y="3990374"/>
              <a:ext cx="2065993" cy="344921"/>
            </a:xfrm>
            <a:prstGeom prst="rect">
              <a:avLst/>
            </a:prstGeom>
            <a:noFill/>
          </p:spPr>
          <p:txBody>
            <a:bodyPr wrap="none" lIns="0" tIns="0" rIns="0" bIns="0" anchor="ctr" anchorCtr="1">
              <a:normAutofit/>
            </a:bodyPr>
            <a:lstStyle/>
            <a:p>
              <a:pPr algn="ctr"/>
              <a:r>
                <a:rPr lang="zh-CN" altLang="en-US" sz="1420" b="1">
                  <a:solidFill>
                    <a:schemeClr val="bg1">
                      <a:lumMod val="50000"/>
                    </a:schemeClr>
                  </a:solidFill>
                  <a:latin typeface="微软雅黑" panose="020b0503020204020204" pitchFamily="34" charset="-122"/>
                  <a:ea typeface="微软雅黑" panose="020b0503020204020204" pitchFamily="34" charset="-122"/>
                  <a:cs typeface="+mn-ea"/>
                  <a:sym typeface="+mn-lt"/>
                </a:rPr>
                <a:t>标题文本预设</a:t>
              </a:r>
            </a:p>
          </p:txBody>
        </p:sp>
        <p:sp>
          <p:nvSpPr>
            <p:cNvPr id="56" name="TextBox 52"/>
            <p:cNvSpPr txBox="1"/>
            <p:nvPr/>
          </p:nvSpPr>
          <p:spPr>
            <a:xfrm>
              <a:off x="5045337" y="4335294"/>
              <a:ext cx="2050055" cy="586008"/>
            </a:xfrm>
            <a:prstGeom prst="rect">
              <a:avLst/>
            </a:prstGeom>
          </p:spPr>
          <p:txBody>
            <a:bodyPr vert="horz" wrap="square" lIns="0" tIns="0" rIns="0" bIns="0" anchor="ctr" anchorCtr="1">
              <a:noAutofit/>
            </a:bodyPr>
            <a:lstStyle/>
            <a:p>
              <a:pPr>
                <a:lnSpc>
                  <a:spcPct val="120000"/>
                </a:lnSpc>
              </a:pPr>
              <a:r>
                <a:rPr lang="zh-CN" altLang="en-US" sz="855">
                  <a:solidFill>
                    <a:schemeClr val="bg1">
                      <a:lumMod val="50000"/>
                    </a:schemeClr>
                  </a:solidFill>
                  <a:latin typeface="微软雅黑" panose="020b0503020204020204" pitchFamily="34" charset="-122"/>
                  <a:ea typeface="微软雅黑" panose="020b0503020204020204" pitchFamily="34" charset="-122"/>
                  <a:cs typeface="+mn-ea"/>
                  <a:sym typeface="+mn-lt"/>
                </a:rPr>
                <a:t>此部分内容作为文字</a:t>
              </a:r>
              <a:br>
                <a:rPr lang="zh-CN" altLang="en-US" sz="855">
                  <a:solidFill>
                    <a:schemeClr val="bg1">
                      <a:lumMod val="50000"/>
                    </a:schemeClr>
                  </a:solidFill>
                  <a:latin typeface="微软雅黑" panose="020b0503020204020204" pitchFamily="34" charset="-122"/>
                  <a:ea typeface="微软雅黑" panose="020b0503020204020204" pitchFamily="34" charset="-122"/>
                  <a:cs typeface="+mn-ea"/>
                  <a:sym typeface="+mn-lt"/>
                </a:rPr>
              </a:br>
              <a:r>
                <a:rPr lang="zh-CN" altLang="en-US" sz="855">
                  <a:solidFill>
                    <a:schemeClr val="bg1">
                      <a:lumMod val="50000"/>
                    </a:schemeClr>
                  </a:solidFill>
                  <a:latin typeface="微软雅黑" panose="020b0503020204020204" pitchFamily="34" charset="-122"/>
                  <a:ea typeface="微软雅黑" panose="020b0503020204020204" pitchFamily="34" charset="-122"/>
                  <a:cs typeface="+mn-ea"/>
                  <a:sym typeface="+mn-lt"/>
                </a:rPr>
                <a:t>排版占位显示 </a:t>
              </a:r>
              <a:br>
                <a:rPr lang="zh-CN" altLang="en-US" sz="855">
                  <a:solidFill>
                    <a:schemeClr val="bg1">
                      <a:lumMod val="50000"/>
                    </a:schemeClr>
                  </a:solidFill>
                  <a:latin typeface="微软雅黑" panose="020b0503020204020204" pitchFamily="34" charset="-122"/>
                  <a:ea typeface="微软雅黑" panose="020b0503020204020204" pitchFamily="34" charset="-122"/>
                  <a:cs typeface="+mn-ea"/>
                  <a:sym typeface="+mn-lt"/>
                </a:rPr>
              </a:br>
              <a:r>
                <a:rPr lang="zh-CN" altLang="en-US" sz="855">
                  <a:solidFill>
                    <a:schemeClr val="bg1">
                      <a:lumMod val="50000"/>
                    </a:schemeClr>
                  </a:solidFill>
                  <a:latin typeface="微软雅黑" panose="020b0503020204020204" pitchFamily="34" charset="-122"/>
                  <a:ea typeface="微软雅黑" panose="020b0503020204020204" pitchFamily="34" charset="-122"/>
                  <a:cs typeface="+mn-ea"/>
                  <a:sym typeface="+mn-lt"/>
                </a:rPr>
                <a:t>（建议使用主题字体）</a:t>
              </a:r>
            </a:p>
          </p:txBody>
        </p:sp>
      </p:grpSp>
      <p:grpSp>
        <p:nvGrpSpPr>
          <p:cNvPr id="44" name="Group 53"/>
          <p:cNvGrpSpPr/>
          <p:nvPr/>
        </p:nvGrpSpPr>
        <p:grpSpPr>
          <a:xfrm>
            <a:off x="3340890" y="3504742"/>
            <a:ext cx="1224471" cy="698158"/>
            <a:chOff x="5045337" y="3990374"/>
            <a:chExt cx="2065993" cy="930928"/>
          </a:xfrm>
        </p:grpSpPr>
        <p:sp>
          <p:nvSpPr>
            <p:cNvPr id="53" name="TextBox 54"/>
            <p:cNvSpPr txBox="1"/>
            <p:nvPr/>
          </p:nvSpPr>
          <p:spPr>
            <a:xfrm>
              <a:off x="5045337" y="3990374"/>
              <a:ext cx="2065993" cy="344921"/>
            </a:xfrm>
            <a:prstGeom prst="rect">
              <a:avLst/>
            </a:prstGeom>
            <a:noFill/>
          </p:spPr>
          <p:txBody>
            <a:bodyPr wrap="none" lIns="0" tIns="0" rIns="0" bIns="0" anchor="ctr" anchorCtr="1">
              <a:normAutofit/>
            </a:bodyPr>
            <a:lstStyle/>
            <a:p>
              <a:pPr algn="ctr"/>
              <a:r>
                <a:rPr lang="zh-CN" altLang="en-US" sz="1420" b="1">
                  <a:solidFill>
                    <a:schemeClr val="bg1">
                      <a:lumMod val="50000"/>
                    </a:schemeClr>
                  </a:solidFill>
                  <a:latin typeface="微软雅黑" panose="020b0503020204020204" pitchFamily="34" charset="-122"/>
                  <a:ea typeface="微软雅黑" panose="020b0503020204020204" pitchFamily="34" charset="-122"/>
                  <a:cs typeface="+mn-ea"/>
                  <a:sym typeface="+mn-lt"/>
                </a:rPr>
                <a:t>标题文本预设</a:t>
              </a:r>
            </a:p>
          </p:txBody>
        </p:sp>
        <p:sp>
          <p:nvSpPr>
            <p:cNvPr id="54" name="TextBox 55"/>
            <p:cNvSpPr txBox="1"/>
            <p:nvPr/>
          </p:nvSpPr>
          <p:spPr>
            <a:xfrm>
              <a:off x="5045337" y="4335294"/>
              <a:ext cx="2050055" cy="586008"/>
            </a:xfrm>
            <a:prstGeom prst="rect">
              <a:avLst/>
            </a:prstGeom>
          </p:spPr>
          <p:txBody>
            <a:bodyPr vert="horz" wrap="square" lIns="0" tIns="0" rIns="0" bIns="0" anchor="ctr" anchorCtr="1">
              <a:noAutofit/>
            </a:bodyPr>
            <a:lstStyle/>
            <a:p>
              <a:pPr>
                <a:lnSpc>
                  <a:spcPct val="120000"/>
                </a:lnSpc>
              </a:pPr>
              <a:r>
                <a:rPr lang="zh-CN" altLang="en-US" sz="855">
                  <a:solidFill>
                    <a:schemeClr val="bg1">
                      <a:lumMod val="50000"/>
                    </a:schemeClr>
                  </a:solidFill>
                  <a:latin typeface="微软雅黑" panose="020b0503020204020204" pitchFamily="34" charset="-122"/>
                  <a:ea typeface="微软雅黑" panose="020b0503020204020204" pitchFamily="34" charset="-122"/>
                  <a:cs typeface="+mn-ea"/>
                  <a:sym typeface="+mn-lt"/>
                </a:rPr>
                <a:t>此部分内容作为文字</a:t>
              </a:r>
              <a:br>
                <a:rPr lang="zh-CN" altLang="en-US" sz="855">
                  <a:solidFill>
                    <a:schemeClr val="bg1">
                      <a:lumMod val="50000"/>
                    </a:schemeClr>
                  </a:solidFill>
                  <a:latin typeface="微软雅黑" panose="020b0503020204020204" pitchFamily="34" charset="-122"/>
                  <a:ea typeface="微软雅黑" panose="020b0503020204020204" pitchFamily="34" charset="-122"/>
                  <a:cs typeface="+mn-ea"/>
                  <a:sym typeface="+mn-lt"/>
                </a:rPr>
              </a:br>
              <a:r>
                <a:rPr lang="zh-CN" altLang="en-US" sz="855">
                  <a:solidFill>
                    <a:schemeClr val="bg1">
                      <a:lumMod val="50000"/>
                    </a:schemeClr>
                  </a:solidFill>
                  <a:latin typeface="微软雅黑" panose="020b0503020204020204" pitchFamily="34" charset="-122"/>
                  <a:ea typeface="微软雅黑" panose="020b0503020204020204" pitchFamily="34" charset="-122"/>
                  <a:cs typeface="+mn-ea"/>
                  <a:sym typeface="+mn-lt"/>
                </a:rPr>
                <a:t>排版占位显示 </a:t>
              </a:r>
              <a:br>
                <a:rPr lang="zh-CN" altLang="en-US" sz="855">
                  <a:solidFill>
                    <a:schemeClr val="bg1">
                      <a:lumMod val="50000"/>
                    </a:schemeClr>
                  </a:solidFill>
                  <a:latin typeface="微软雅黑" panose="020b0503020204020204" pitchFamily="34" charset="-122"/>
                  <a:ea typeface="微软雅黑" panose="020b0503020204020204" pitchFamily="34" charset="-122"/>
                  <a:cs typeface="+mn-ea"/>
                  <a:sym typeface="+mn-lt"/>
                </a:rPr>
              </a:br>
              <a:r>
                <a:rPr lang="zh-CN" altLang="en-US" sz="855">
                  <a:solidFill>
                    <a:schemeClr val="bg1">
                      <a:lumMod val="50000"/>
                    </a:schemeClr>
                  </a:solidFill>
                  <a:latin typeface="微软雅黑" panose="020b0503020204020204" pitchFamily="34" charset="-122"/>
                  <a:ea typeface="微软雅黑" panose="020b0503020204020204" pitchFamily="34" charset="-122"/>
                  <a:cs typeface="+mn-ea"/>
                  <a:sym typeface="+mn-lt"/>
                </a:rPr>
                <a:t>（建议使用主题字体）</a:t>
              </a:r>
            </a:p>
          </p:txBody>
        </p:sp>
      </p:grpSp>
      <p:grpSp>
        <p:nvGrpSpPr>
          <p:cNvPr id="45" name="Group 56"/>
          <p:cNvGrpSpPr/>
          <p:nvPr/>
        </p:nvGrpSpPr>
        <p:grpSpPr>
          <a:xfrm>
            <a:off x="4572949" y="3504742"/>
            <a:ext cx="1224471" cy="698158"/>
            <a:chOff x="5045337" y="3990374"/>
            <a:chExt cx="2065993" cy="930928"/>
          </a:xfrm>
        </p:grpSpPr>
        <p:sp>
          <p:nvSpPr>
            <p:cNvPr id="51" name="TextBox 57"/>
            <p:cNvSpPr txBox="1"/>
            <p:nvPr/>
          </p:nvSpPr>
          <p:spPr>
            <a:xfrm>
              <a:off x="5045337" y="3990374"/>
              <a:ext cx="2065993" cy="344921"/>
            </a:xfrm>
            <a:prstGeom prst="rect">
              <a:avLst/>
            </a:prstGeom>
            <a:noFill/>
          </p:spPr>
          <p:txBody>
            <a:bodyPr wrap="none" lIns="0" tIns="0" rIns="0" bIns="0" anchor="ctr" anchorCtr="1">
              <a:normAutofit/>
            </a:bodyPr>
            <a:lstStyle/>
            <a:p>
              <a:pPr algn="ctr"/>
              <a:r>
                <a:rPr lang="zh-CN" altLang="en-US" sz="1420" b="1">
                  <a:solidFill>
                    <a:schemeClr val="bg1">
                      <a:lumMod val="50000"/>
                    </a:schemeClr>
                  </a:solidFill>
                  <a:latin typeface="微软雅黑" panose="020b0503020204020204" pitchFamily="34" charset="-122"/>
                  <a:ea typeface="微软雅黑" panose="020b0503020204020204" pitchFamily="34" charset="-122"/>
                  <a:cs typeface="+mn-ea"/>
                  <a:sym typeface="+mn-lt"/>
                </a:rPr>
                <a:t>标题文本预设</a:t>
              </a:r>
            </a:p>
          </p:txBody>
        </p:sp>
        <p:sp>
          <p:nvSpPr>
            <p:cNvPr id="52" name="TextBox 58"/>
            <p:cNvSpPr txBox="1"/>
            <p:nvPr/>
          </p:nvSpPr>
          <p:spPr>
            <a:xfrm>
              <a:off x="5045337" y="4335294"/>
              <a:ext cx="2050055" cy="586008"/>
            </a:xfrm>
            <a:prstGeom prst="rect">
              <a:avLst/>
            </a:prstGeom>
          </p:spPr>
          <p:txBody>
            <a:bodyPr vert="horz" wrap="square" lIns="0" tIns="0" rIns="0" bIns="0" anchor="ctr" anchorCtr="1">
              <a:noAutofit/>
            </a:bodyPr>
            <a:lstStyle/>
            <a:p>
              <a:pPr>
                <a:lnSpc>
                  <a:spcPct val="120000"/>
                </a:lnSpc>
              </a:pPr>
              <a:r>
                <a:rPr lang="zh-CN" altLang="en-US" sz="855">
                  <a:solidFill>
                    <a:schemeClr val="bg1">
                      <a:lumMod val="50000"/>
                    </a:schemeClr>
                  </a:solidFill>
                  <a:latin typeface="微软雅黑" panose="020b0503020204020204" pitchFamily="34" charset="-122"/>
                  <a:ea typeface="微软雅黑" panose="020b0503020204020204" pitchFamily="34" charset="-122"/>
                  <a:cs typeface="+mn-ea"/>
                  <a:sym typeface="+mn-lt"/>
                </a:rPr>
                <a:t>此部分内容作为文字</a:t>
              </a:r>
              <a:br>
                <a:rPr lang="zh-CN" altLang="en-US" sz="855">
                  <a:solidFill>
                    <a:schemeClr val="bg1">
                      <a:lumMod val="50000"/>
                    </a:schemeClr>
                  </a:solidFill>
                  <a:latin typeface="微软雅黑" panose="020b0503020204020204" pitchFamily="34" charset="-122"/>
                  <a:ea typeface="微软雅黑" panose="020b0503020204020204" pitchFamily="34" charset="-122"/>
                  <a:cs typeface="+mn-ea"/>
                  <a:sym typeface="+mn-lt"/>
                </a:rPr>
              </a:br>
              <a:r>
                <a:rPr lang="zh-CN" altLang="en-US" sz="855">
                  <a:solidFill>
                    <a:schemeClr val="bg1">
                      <a:lumMod val="50000"/>
                    </a:schemeClr>
                  </a:solidFill>
                  <a:latin typeface="微软雅黑" panose="020b0503020204020204" pitchFamily="34" charset="-122"/>
                  <a:ea typeface="微软雅黑" panose="020b0503020204020204" pitchFamily="34" charset="-122"/>
                  <a:cs typeface="+mn-ea"/>
                  <a:sym typeface="+mn-lt"/>
                </a:rPr>
                <a:t>排版占位显示 </a:t>
              </a:r>
              <a:br>
                <a:rPr lang="zh-CN" altLang="en-US" sz="855">
                  <a:solidFill>
                    <a:schemeClr val="bg1">
                      <a:lumMod val="50000"/>
                    </a:schemeClr>
                  </a:solidFill>
                  <a:latin typeface="微软雅黑" panose="020b0503020204020204" pitchFamily="34" charset="-122"/>
                  <a:ea typeface="微软雅黑" panose="020b0503020204020204" pitchFamily="34" charset="-122"/>
                  <a:cs typeface="+mn-ea"/>
                  <a:sym typeface="+mn-lt"/>
                </a:rPr>
              </a:br>
              <a:r>
                <a:rPr lang="zh-CN" altLang="en-US" sz="855">
                  <a:solidFill>
                    <a:schemeClr val="bg1">
                      <a:lumMod val="50000"/>
                    </a:schemeClr>
                  </a:solidFill>
                  <a:latin typeface="微软雅黑" panose="020b0503020204020204" pitchFamily="34" charset="-122"/>
                  <a:ea typeface="微软雅黑" panose="020b0503020204020204" pitchFamily="34" charset="-122"/>
                  <a:cs typeface="+mn-ea"/>
                  <a:sym typeface="+mn-lt"/>
                </a:rPr>
                <a:t>（建议使用主题字体）</a:t>
              </a:r>
            </a:p>
          </p:txBody>
        </p:sp>
      </p:grpSp>
      <p:grpSp>
        <p:nvGrpSpPr>
          <p:cNvPr id="46" name="Group 59"/>
          <p:cNvGrpSpPr/>
          <p:nvPr/>
        </p:nvGrpSpPr>
        <p:grpSpPr>
          <a:xfrm>
            <a:off x="5781448" y="3504742"/>
            <a:ext cx="1224471" cy="698158"/>
            <a:chOff x="5045337" y="3990374"/>
            <a:chExt cx="2065993" cy="930928"/>
          </a:xfrm>
        </p:grpSpPr>
        <p:sp>
          <p:nvSpPr>
            <p:cNvPr id="49" name="TextBox 60"/>
            <p:cNvSpPr txBox="1"/>
            <p:nvPr/>
          </p:nvSpPr>
          <p:spPr>
            <a:xfrm>
              <a:off x="5045337" y="3990374"/>
              <a:ext cx="2065993" cy="344921"/>
            </a:xfrm>
            <a:prstGeom prst="rect">
              <a:avLst/>
            </a:prstGeom>
            <a:noFill/>
          </p:spPr>
          <p:txBody>
            <a:bodyPr wrap="none" lIns="0" tIns="0" rIns="0" bIns="0" anchor="ctr" anchorCtr="1">
              <a:normAutofit/>
            </a:bodyPr>
            <a:lstStyle/>
            <a:p>
              <a:pPr algn="ctr"/>
              <a:r>
                <a:rPr lang="zh-CN" altLang="en-US" sz="1420" b="1">
                  <a:solidFill>
                    <a:schemeClr val="bg1">
                      <a:lumMod val="50000"/>
                    </a:schemeClr>
                  </a:solidFill>
                  <a:latin typeface="微软雅黑" panose="020b0503020204020204" pitchFamily="34" charset="-122"/>
                  <a:ea typeface="微软雅黑" panose="020b0503020204020204" pitchFamily="34" charset="-122"/>
                  <a:cs typeface="+mn-ea"/>
                  <a:sym typeface="+mn-lt"/>
                </a:rPr>
                <a:t>标题文本预设</a:t>
              </a:r>
            </a:p>
          </p:txBody>
        </p:sp>
        <p:sp>
          <p:nvSpPr>
            <p:cNvPr id="50" name="TextBox 61"/>
            <p:cNvSpPr txBox="1"/>
            <p:nvPr/>
          </p:nvSpPr>
          <p:spPr>
            <a:xfrm>
              <a:off x="5045337" y="4335294"/>
              <a:ext cx="2050055" cy="586008"/>
            </a:xfrm>
            <a:prstGeom prst="rect">
              <a:avLst/>
            </a:prstGeom>
          </p:spPr>
          <p:txBody>
            <a:bodyPr vert="horz" wrap="square" lIns="0" tIns="0" rIns="0" bIns="0" anchor="ctr" anchorCtr="1">
              <a:noAutofit/>
            </a:bodyPr>
            <a:lstStyle/>
            <a:p>
              <a:pPr>
                <a:lnSpc>
                  <a:spcPct val="120000"/>
                </a:lnSpc>
              </a:pPr>
              <a:r>
                <a:rPr lang="zh-CN" altLang="en-US" sz="855">
                  <a:solidFill>
                    <a:schemeClr val="bg1">
                      <a:lumMod val="50000"/>
                    </a:schemeClr>
                  </a:solidFill>
                  <a:latin typeface="微软雅黑" panose="020b0503020204020204" pitchFamily="34" charset="-122"/>
                  <a:ea typeface="微软雅黑" panose="020b0503020204020204" pitchFamily="34" charset="-122"/>
                  <a:cs typeface="+mn-ea"/>
                  <a:sym typeface="+mn-lt"/>
                </a:rPr>
                <a:t>此部分内容作为文字</a:t>
              </a:r>
              <a:br>
                <a:rPr lang="zh-CN" altLang="en-US" sz="855">
                  <a:solidFill>
                    <a:schemeClr val="bg1">
                      <a:lumMod val="50000"/>
                    </a:schemeClr>
                  </a:solidFill>
                  <a:latin typeface="微软雅黑" panose="020b0503020204020204" pitchFamily="34" charset="-122"/>
                  <a:ea typeface="微软雅黑" panose="020b0503020204020204" pitchFamily="34" charset="-122"/>
                  <a:cs typeface="+mn-ea"/>
                  <a:sym typeface="+mn-lt"/>
                </a:rPr>
              </a:br>
              <a:r>
                <a:rPr lang="zh-CN" altLang="en-US" sz="855">
                  <a:solidFill>
                    <a:schemeClr val="bg1">
                      <a:lumMod val="50000"/>
                    </a:schemeClr>
                  </a:solidFill>
                  <a:latin typeface="微软雅黑" panose="020b0503020204020204" pitchFamily="34" charset="-122"/>
                  <a:ea typeface="微软雅黑" panose="020b0503020204020204" pitchFamily="34" charset="-122"/>
                  <a:cs typeface="+mn-ea"/>
                  <a:sym typeface="+mn-lt"/>
                </a:rPr>
                <a:t>排版占位显示 </a:t>
              </a:r>
              <a:br>
                <a:rPr lang="zh-CN" altLang="en-US" sz="855">
                  <a:solidFill>
                    <a:schemeClr val="bg1">
                      <a:lumMod val="50000"/>
                    </a:schemeClr>
                  </a:solidFill>
                  <a:latin typeface="微软雅黑" panose="020b0503020204020204" pitchFamily="34" charset="-122"/>
                  <a:ea typeface="微软雅黑" panose="020b0503020204020204" pitchFamily="34" charset="-122"/>
                  <a:cs typeface="+mn-ea"/>
                  <a:sym typeface="+mn-lt"/>
                </a:rPr>
              </a:br>
              <a:r>
                <a:rPr lang="zh-CN" altLang="en-US" sz="855">
                  <a:solidFill>
                    <a:schemeClr val="bg1">
                      <a:lumMod val="50000"/>
                    </a:schemeClr>
                  </a:solidFill>
                  <a:latin typeface="微软雅黑" panose="020b0503020204020204" pitchFamily="34" charset="-122"/>
                  <a:ea typeface="微软雅黑" panose="020b0503020204020204" pitchFamily="34" charset="-122"/>
                  <a:cs typeface="+mn-ea"/>
                  <a:sym typeface="+mn-lt"/>
                </a:rPr>
                <a:t>（建议使用主题字体）</a:t>
              </a:r>
            </a:p>
          </p:txBody>
        </p:sp>
      </p:grpSp>
      <p:grpSp>
        <p:nvGrpSpPr>
          <p:cNvPr id="60" name="Group 62"/>
          <p:cNvGrpSpPr/>
          <p:nvPr/>
        </p:nvGrpSpPr>
        <p:grpSpPr>
          <a:xfrm>
            <a:off x="6988239" y="3504742"/>
            <a:ext cx="1224471" cy="698158"/>
            <a:chOff x="5045337" y="3990374"/>
            <a:chExt cx="2065993" cy="930928"/>
          </a:xfrm>
        </p:grpSpPr>
        <p:sp>
          <p:nvSpPr>
            <p:cNvPr id="47" name="TextBox 63"/>
            <p:cNvSpPr txBox="1"/>
            <p:nvPr/>
          </p:nvSpPr>
          <p:spPr>
            <a:xfrm>
              <a:off x="5045337" y="3990374"/>
              <a:ext cx="2065993" cy="344921"/>
            </a:xfrm>
            <a:prstGeom prst="rect">
              <a:avLst/>
            </a:prstGeom>
            <a:noFill/>
          </p:spPr>
          <p:txBody>
            <a:bodyPr wrap="none" lIns="0" tIns="0" rIns="0" bIns="0" anchor="ctr" anchorCtr="1">
              <a:normAutofit/>
            </a:bodyPr>
            <a:lstStyle/>
            <a:p>
              <a:pPr algn="ctr"/>
              <a:r>
                <a:rPr lang="zh-CN" altLang="en-US" sz="1420" b="1">
                  <a:solidFill>
                    <a:schemeClr val="bg1">
                      <a:lumMod val="50000"/>
                    </a:schemeClr>
                  </a:solidFill>
                  <a:latin typeface="微软雅黑" panose="020b0503020204020204" pitchFamily="34" charset="-122"/>
                  <a:ea typeface="微软雅黑" panose="020b0503020204020204" pitchFamily="34" charset="-122"/>
                  <a:cs typeface="+mn-ea"/>
                  <a:sym typeface="+mn-lt"/>
                </a:rPr>
                <a:t>标题文本预设</a:t>
              </a:r>
            </a:p>
          </p:txBody>
        </p:sp>
        <p:sp>
          <p:nvSpPr>
            <p:cNvPr id="48" name="TextBox 64"/>
            <p:cNvSpPr txBox="1"/>
            <p:nvPr/>
          </p:nvSpPr>
          <p:spPr>
            <a:xfrm>
              <a:off x="5045337" y="4335294"/>
              <a:ext cx="2050055" cy="586008"/>
            </a:xfrm>
            <a:prstGeom prst="rect">
              <a:avLst/>
            </a:prstGeom>
          </p:spPr>
          <p:txBody>
            <a:bodyPr vert="horz" wrap="square" lIns="0" tIns="0" rIns="0" bIns="0" anchor="ctr" anchorCtr="1">
              <a:noAutofit/>
            </a:bodyPr>
            <a:lstStyle/>
            <a:p>
              <a:pPr>
                <a:lnSpc>
                  <a:spcPct val="120000"/>
                </a:lnSpc>
              </a:pPr>
              <a:r>
                <a:rPr lang="zh-CN" altLang="en-US" sz="855">
                  <a:solidFill>
                    <a:schemeClr val="bg1">
                      <a:lumMod val="50000"/>
                    </a:schemeClr>
                  </a:solidFill>
                  <a:latin typeface="微软雅黑" panose="020b0503020204020204" pitchFamily="34" charset="-122"/>
                  <a:ea typeface="微软雅黑" panose="020b0503020204020204" pitchFamily="34" charset="-122"/>
                  <a:cs typeface="+mn-ea"/>
                  <a:sym typeface="+mn-lt"/>
                </a:rPr>
                <a:t>此部分内容作为文字</a:t>
              </a:r>
              <a:br>
                <a:rPr lang="zh-CN" altLang="en-US" sz="855">
                  <a:solidFill>
                    <a:schemeClr val="bg1">
                      <a:lumMod val="50000"/>
                    </a:schemeClr>
                  </a:solidFill>
                  <a:latin typeface="微软雅黑" panose="020b0503020204020204" pitchFamily="34" charset="-122"/>
                  <a:ea typeface="微软雅黑" panose="020b0503020204020204" pitchFamily="34" charset="-122"/>
                  <a:cs typeface="+mn-ea"/>
                  <a:sym typeface="+mn-lt"/>
                </a:rPr>
              </a:br>
              <a:r>
                <a:rPr lang="zh-CN" altLang="en-US" sz="855">
                  <a:solidFill>
                    <a:schemeClr val="bg1">
                      <a:lumMod val="50000"/>
                    </a:schemeClr>
                  </a:solidFill>
                  <a:latin typeface="微软雅黑" panose="020b0503020204020204" pitchFamily="34" charset="-122"/>
                  <a:ea typeface="微软雅黑" panose="020b0503020204020204" pitchFamily="34" charset="-122"/>
                  <a:cs typeface="+mn-ea"/>
                  <a:sym typeface="+mn-lt"/>
                </a:rPr>
                <a:t>排版占位显示 </a:t>
              </a:r>
              <a:br>
                <a:rPr lang="zh-CN" altLang="en-US" sz="855">
                  <a:solidFill>
                    <a:schemeClr val="bg1">
                      <a:lumMod val="50000"/>
                    </a:schemeClr>
                  </a:solidFill>
                  <a:latin typeface="微软雅黑" panose="020b0503020204020204" pitchFamily="34" charset="-122"/>
                  <a:ea typeface="微软雅黑" panose="020b0503020204020204" pitchFamily="34" charset="-122"/>
                  <a:cs typeface="+mn-ea"/>
                  <a:sym typeface="+mn-lt"/>
                </a:rPr>
              </a:br>
              <a:r>
                <a:rPr lang="zh-CN" altLang="en-US" sz="855">
                  <a:solidFill>
                    <a:schemeClr val="bg1">
                      <a:lumMod val="50000"/>
                    </a:schemeClr>
                  </a:solidFill>
                  <a:latin typeface="微软雅黑" panose="020b0503020204020204" pitchFamily="34" charset="-122"/>
                  <a:ea typeface="微软雅黑" panose="020b0503020204020204" pitchFamily="34" charset="-122"/>
                  <a:cs typeface="+mn-ea"/>
                  <a:sym typeface="+mn-lt"/>
                </a:rPr>
                <a:t>（建议使用主题字体）</a:t>
              </a:r>
            </a:p>
          </p:txBody>
        </p:sp>
      </p:grpSp>
      <p:sp>
        <p:nvSpPr>
          <p:cNvPr id="61" name="文本框 60"/>
          <p:cNvSpPr txBox="1"/>
          <p:nvPr/>
        </p:nvSpPr>
        <p:spPr>
          <a:xfrm>
            <a:off x="356595" y="279140"/>
            <a:ext cx="4468411" cy="49241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en-US" altLang="zh-CN" sz="1200">
                <a:solidFill>
                  <a:schemeClr val="tx1">
                    <a:lumMod val="75000"/>
                    <a:lumOff val="25000"/>
                  </a:schemeClr>
                </a:solidFill>
                <a:effectLst/>
              </a:rPr>
              <a:t>MORE THAN TEMPLATE</a:t>
            </a:r>
          </a:p>
          <a:p>
            <a:pPr algn="l"/>
            <a:r>
              <a:rPr lang="zh-CN" altLang="en-US" sz="1200">
                <a:solidFill>
                  <a:schemeClr val="tx1">
                    <a:lumMod val="75000"/>
                    <a:lumOff val="25000"/>
                  </a:schemeClr>
                </a:solidFill>
                <a:effectLst/>
              </a:rPr>
              <a:t>点击此处添加副标题</a:t>
            </a:r>
          </a:p>
        </p:txBody>
      </p:sp>
    </p:spTree>
  </p:cSld>
  <p:clrMapOvr>
    <a:masterClrMapping/>
  </p:clrMapOvr>
  <mc:AlternateContent>
    <mc:Choice xmlns:p14="http://schemas.microsoft.com/office/powerpoint/2010/main" Requires="p14">
      <p:transition spd="slow" advClick="0" advTm="0" p14:dur="1750">
        <p14:ferris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Effect transition="in" filter="fade">
                                      <p:cBhvr>
                                        <p:cTn id="15" dur="500"/>
                                        <p:tgtEl>
                                          <p:spTgt spid="3"/>
                                        </p:tgtEl>
                                      </p:cBhvr>
                                    </p:animEffect>
                                  </p:childTnLst>
                                </p:cTn>
                              </p:par>
                            </p:childTnLst>
                          </p:cTn>
                        </p:par>
                      </p:childTnLst>
                    </p:cTn>
                  </p:par>
                  <p:par>
                    <p:cTn id="16" fill="hold" nodeType="clickPar">
                      <p:stCondLst>
                        <p:cond delay="indefinite"/>
                      </p:stCondLst>
                      <p:childTnLst>
                        <p:par>
                          <p:cTn id="17" fill="hold">
                            <p:stCondLst>
                              <p:cond delay="0"/>
                            </p:stCondLst>
                            <p:childTnLst>
                              <p:par>
                                <p:cTn id="18" presetID="22" presetClass="entr" presetSubtype="1" fill="hold" nodeType="clickEffect">
                                  <p:stCondLst>
                                    <p:cond delay="0"/>
                                  </p:stCondLst>
                                  <p:childTnLst>
                                    <p:set>
                                      <p:cBhvr>
                                        <p:cTn id="19" dur="1" fill="hold">
                                          <p:stCondLst>
                                            <p:cond delay="0"/>
                                          </p:stCondLst>
                                        </p:cTn>
                                        <p:tgtEl>
                                          <p:spTgt spid="41"/>
                                        </p:tgtEl>
                                        <p:attrNameLst>
                                          <p:attrName>style.visibility</p:attrName>
                                        </p:attrNameLst>
                                      </p:cBhvr>
                                      <p:to>
                                        <p:strVal val="visible"/>
                                      </p:to>
                                    </p:set>
                                    <p:animEffect transition="in" filter="wipe(up)">
                                      <p:cBhvr>
                                        <p:cTn id="20" dur="500"/>
                                        <p:tgtEl>
                                          <p:spTgt spid="41"/>
                                        </p:tgtEl>
                                      </p:cBhvr>
                                    </p:animEffect>
                                  </p:childTnLst>
                                </p:cTn>
                              </p:par>
                            </p:childTnLst>
                          </p:cTn>
                        </p:par>
                      </p:childTnLst>
                    </p:cTn>
                  </p:par>
                  <p:par>
                    <p:cTn id="21" fill="hold" nodeType="clickPar">
                      <p:stCondLst>
                        <p:cond delay="indefinite"/>
                      </p:stCondLst>
                      <p:childTnLst>
                        <p:par>
                          <p:cTn id="22" fill="hold">
                            <p:stCondLst>
                              <p:cond delay="0"/>
                            </p:stCondLst>
                            <p:childTnLst>
                              <p:par>
                                <p:cTn id="23" presetID="53" presetClass="entr" presetSubtype="16" fill="hold" nodeType="clickEffect">
                                  <p:stCondLst>
                                    <p:cond delay="0"/>
                                  </p:stCondLst>
                                  <p:childTnLst>
                                    <p:set>
                                      <p:cBhvr>
                                        <p:cTn id="24" dur="1" fill="hold">
                                          <p:stCondLst>
                                            <p:cond delay="0"/>
                                          </p:stCondLst>
                                        </p:cTn>
                                        <p:tgtEl>
                                          <p:spTgt spid="42"/>
                                        </p:tgtEl>
                                        <p:attrNameLst>
                                          <p:attrName>style.visibility</p:attrName>
                                        </p:attrNameLst>
                                      </p:cBhvr>
                                      <p:to>
                                        <p:strVal val="visible"/>
                                      </p:to>
                                    </p:set>
                                    <p:anim calcmode="lin" valueType="num">
                                      <p:cBhvr>
                                        <p:cTn id="25" dur="500" fill="hold"/>
                                        <p:tgtEl>
                                          <p:spTgt spid="42"/>
                                        </p:tgtEl>
                                        <p:attrNameLst>
                                          <p:attrName>ppt_w</p:attrName>
                                        </p:attrNameLst>
                                      </p:cBhvr>
                                      <p:tavLst>
                                        <p:tav tm="0">
                                          <p:val>
                                            <p:fltVal val="0"/>
                                          </p:val>
                                        </p:tav>
                                        <p:tav tm="100000">
                                          <p:val>
                                            <p:strVal val="#ppt_w"/>
                                          </p:val>
                                        </p:tav>
                                      </p:tavLst>
                                    </p:anim>
                                    <p:anim calcmode="lin" valueType="num">
                                      <p:cBhvr>
                                        <p:cTn id="26" dur="500" fill="hold"/>
                                        <p:tgtEl>
                                          <p:spTgt spid="42"/>
                                        </p:tgtEl>
                                        <p:attrNameLst>
                                          <p:attrName>ppt_h</p:attrName>
                                        </p:attrNameLst>
                                      </p:cBhvr>
                                      <p:tavLst>
                                        <p:tav tm="0">
                                          <p:val>
                                            <p:fltVal val="0"/>
                                          </p:val>
                                        </p:tav>
                                        <p:tav tm="100000">
                                          <p:val>
                                            <p:strVal val="#ppt_h"/>
                                          </p:val>
                                        </p:tav>
                                      </p:tavLst>
                                    </p:anim>
                                    <p:animEffect transition="in" filter="fade">
                                      <p:cBhvr>
                                        <p:cTn id="27" dur="500"/>
                                        <p:tgtEl>
                                          <p:spTgt spid="42"/>
                                        </p:tgtEl>
                                      </p:cBhvr>
                                    </p:animEffect>
                                  </p:childTnLst>
                                </p:cTn>
                              </p:par>
                              <p:par>
                                <p:cTn id="28" presetID="53" presetClass="entr" presetSubtype="16" fill="hold" nodeType="withEffect">
                                  <p:stCondLst>
                                    <p:cond delay="0"/>
                                  </p:stCondLst>
                                  <p:childTnLst>
                                    <p:set>
                                      <p:cBhvr>
                                        <p:cTn id="29" dur="1" fill="hold">
                                          <p:stCondLst>
                                            <p:cond delay="0"/>
                                          </p:stCondLst>
                                        </p:cTn>
                                        <p:tgtEl>
                                          <p:spTgt spid="43"/>
                                        </p:tgtEl>
                                        <p:attrNameLst>
                                          <p:attrName>style.visibility</p:attrName>
                                        </p:attrNameLst>
                                      </p:cBhvr>
                                      <p:to>
                                        <p:strVal val="visible"/>
                                      </p:to>
                                    </p:set>
                                    <p:anim calcmode="lin" valueType="num">
                                      <p:cBhvr>
                                        <p:cTn id="30" dur="500" fill="hold"/>
                                        <p:tgtEl>
                                          <p:spTgt spid="43"/>
                                        </p:tgtEl>
                                        <p:attrNameLst>
                                          <p:attrName>ppt_w</p:attrName>
                                        </p:attrNameLst>
                                      </p:cBhvr>
                                      <p:tavLst>
                                        <p:tav tm="0">
                                          <p:val>
                                            <p:fltVal val="0"/>
                                          </p:val>
                                        </p:tav>
                                        <p:tav tm="100000">
                                          <p:val>
                                            <p:strVal val="#ppt_w"/>
                                          </p:val>
                                        </p:tav>
                                      </p:tavLst>
                                    </p:anim>
                                    <p:anim calcmode="lin" valueType="num">
                                      <p:cBhvr>
                                        <p:cTn id="31" dur="500" fill="hold"/>
                                        <p:tgtEl>
                                          <p:spTgt spid="43"/>
                                        </p:tgtEl>
                                        <p:attrNameLst>
                                          <p:attrName>ppt_h</p:attrName>
                                        </p:attrNameLst>
                                      </p:cBhvr>
                                      <p:tavLst>
                                        <p:tav tm="0">
                                          <p:val>
                                            <p:fltVal val="0"/>
                                          </p:val>
                                        </p:tav>
                                        <p:tav tm="100000">
                                          <p:val>
                                            <p:strVal val="#ppt_h"/>
                                          </p:val>
                                        </p:tav>
                                      </p:tavLst>
                                    </p:anim>
                                    <p:animEffect transition="in" filter="fade">
                                      <p:cBhvr>
                                        <p:cTn id="32" dur="500"/>
                                        <p:tgtEl>
                                          <p:spTgt spid="43"/>
                                        </p:tgtEl>
                                      </p:cBhvr>
                                    </p:animEffect>
                                  </p:childTnLst>
                                </p:cTn>
                              </p:par>
                              <p:par>
                                <p:cTn id="33" presetID="53" presetClass="entr" presetSubtype="16" fill="hold" nodeType="withEffect">
                                  <p:stCondLst>
                                    <p:cond delay="0"/>
                                  </p:stCondLst>
                                  <p:childTnLst>
                                    <p:set>
                                      <p:cBhvr>
                                        <p:cTn id="34" dur="1" fill="hold">
                                          <p:stCondLst>
                                            <p:cond delay="0"/>
                                          </p:stCondLst>
                                        </p:cTn>
                                        <p:tgtEl>
                                          <p:spTgt spid="44"/>
                                        </p:tgtEl>
                                        <p:attrNameLst>
                                          <p:attrName>style.visibility</p:attrName>
                                        </p:attrNameLst>
                                      </p:cBhvr>
                                      <p:to>
                                        <p:strVal val="visible"/>
                                      </p:to>
                                    </p:set>
                                    <p:anim calcmode="lin" valueType="num">
                                      <p:cBhvr>
                                        <p:cTn id="35" dur="500" fill="hold"/>
                                        <p:tgtEl>
                                          <p:spTgt spid="44"/>
                                        </p:tgtEl>
                                        <p:attrNameLst>
                                          <p:attrName>ppt_w</p:attrName>
                                        </p:attrNameLst>
                                      </p:cBhvr>
                                      <p:tavLst>
                                        <p:tav tm="0">
                                          <p:val>
                                            <p:fltVal val="0"/>
                                          </p:val>
                                        </p:tav>
                                        <p:tav tm="100000">
                                          <p:val>
                                            <p:strVal val="#ppt_w"/>
                                          </p:val>
                                        </p:tav>
                                      </p:tavLst>
                                    </p:anim>
                                    <p:anim calcmode="lin" valueType="num">
                                      <p:cBhvr>
                                        <p:cTn id="36" dur="500" fill="hold"/>
                                        <p:tgtEl>
                                          <p:spTgt spid="44"/>
                                        </p:tgtEl>
                                        <p:attrNameLst>
                                          <p:attrName>ppt_h</p:attrName>
                                        </p:attrNameLst>
                                      </p:cBhvr>
                                      <p:tavLst>
                                        <p:tav tm="0">
                                          <p:val>
                                            <p:fltVal val="0"/>
                                          </p:val>
                                        </p:tav>
                                        <p:tav tm="100000">
                                          <p:val>
                                            <p:strVal val="#ppt_h"/>
                                          </p:val>
                                        </p:tav>
                                      </p:tavLst>
                                    </p:anim>
                                    <p:animEffect transition="in" filter="fade">
                                      <p:cBhvr>
                                        <p:cTn id="37" dur="500"/>
                                        <p:tgtEl>
                                          <p:spTgt spid="44"/>
                                        </p:tgtEl>
                                      </p:cBhvr>
                                    </p:animEffect>
                                  </p:childTnLst>
                                </p:cTn>
                              </p:par>
                              <p:par>
                                <p:cTn id="38" presetID="53" presetClass="entr" presetSubtype="16" fill="hold" nodeType="withEffect">
                                  <p:stCondLst>
                                    <p:cond delay="0"/>
                                  </p:stCondLst>
                                  <p:childTnLst>
                                    <p:set>
                                      <p:cBhvr>
                                        <p:cTn id="39" dur="1" fill="hold">
                                          <p:stCondLst>
                                            <p:cond delay="0"/>
                                          </p:stCondLst>
                                        </p:cTn>
                                        <p:tgtEl>
                                          <p:spTgt spid="45"/>
                                        </p:tgtEl>
                                        <p:attrNameLst>
                                          <p:attrName>style.visibility</p:attrName>
                                        </p:attrNameLst>
                                      </p:cBhvr>
                                      <p:to>
                                        <p:strVal val="visible"/>
                                      </p:to>
                                    </p:set>
                                    <p:anim calcmode="lin" valueType="num">
                                      <p:cBhvr>
                                        <p:cTn id="40" dur="500" fill="hold"/>
                                        <p:tgtEl>
                                          <p:spTgt spid="45"/>
                                        </p:tgtEl>
                                        <p:attrNameLst>
                                          <p:attrName>ppt_w</p:attrName>
                                        </p:attrNameLst>
                                      </p:cBhvr>
                                      <p:tavLst>
                                        <p:tav tm="0">
                                          <p:val>
                                            <p:fltVal val="0"/>
                                          </p:val>
                                        </p:tav>
                                        <p:tav tm="100000">
                                          <p:val>
                                            <p:strVal val="#ppt_w"/>
                                          </p:val>
                                        </p:tav>
                                      </p:tavLst>
                                    </p:anim>
                                    <p:anim calcmode="lin" valueType="num">
                                      <p:cBhvr>
                                        <p:cTn id="41" dur="500" fill="hold"/>
                                        <p:tgtEl>
                                          <p:spTgt spid="45"/>
                                        </p:tgtEl>
                                        <p:attrNameLst>
                                          <p:attrName>ppt_h</p:attrName>
                                        </p:attrNameLst>
                                      </p:cBhvr>
                                      <p:tavLst>
                                        <p:tav tm="0">
                                          <p:val>
                                            <p:fltVal val="0"/>
                                          </p:val>
                                        </p:tav>
                                        <p:tav tm="100000">
                                          <p:val>
                                            <p:strVal val="#ppt_h"/>
                                          </p:val>
                                        </p:tav>
                                      </p:tavLst>
                                    </p:anim>
                                    <p:animEffect transition="in" filter="fade">
                                      <p:cBhvr>
                                        <p:cTn id="42" dur="500"/>
                                        <p:tgtEl>
                                          <p:spTgt spid="45"/>
                                        </p:tgtEl>
                                      </p:cBhvr>
                                    </p:animEffect>
                                  </p:childTnLst>
                                </p:cTn>
                              </p:par>
                              <p:par>
                                <p:cTn id="43" presetID="53" presetClass="entr" presetSubtype="16" fill="hold" nodeType="withEffect">
                                  <p:stCondLst>
                                    <p:cond delay="0"/>
                                  </p:stCondLst>
                                  <p:childTnLst>
                                    <p:set>
                                      <p:cBhvr>
                                        <p:cTn id="44" dur="1" fill="hold">
                                          <p:stCondLst>
                                            <p:cond delay="0"/>
                                          </p:stCondLst>
                                        </p:cTn>
                                        <p:tgtEl>
                                          <p:spTgt spid="46"/>
                                        </p:tgtEl>
                                        <p:attrNameLst>
                                          <p:attrName>style.visibility</p:attrName>
                                        </p:attrNameLst>
                                      </p:cBhvr>
                                      <p:to>
                                        <p:strVal val="visible"/>
                                      </p:to>
                                    </p:set>
                                    <p:anim calcmode="lin" valueType="num">
                                      <p:cBhvr>
                                        <p:cTn id="45" dur="500" fill="hold"/>
                                        <p:tgtEl>
                                          <p:spTgt spid="46"/>
                                        </p:tgtEl>
                                        <p:attrNameLst>
                                          <p:attrName>ppt_w</p:attrName>
                                        </p:attrNameLst>
                                      </p:cBhvr>
                                      <p:tavLst>
                                        <p:tav tm="0">
                                          <p:val>
                                            <p:fltVal val="0"/>
                                          </p:val>
                                        </p:tav>
                                        <p:tav tm="100000">
                                          <p:val>
                                            <p:strVal val="#ppt_w"/>
                                          </p:val>
                                        </p:tav>
                                      </p:tavLst>
                                    </p:anim>
                                    <p:anim calcmode="lin" valueType="num">
                                      <p:cBhvr>
                                        <p:cTn id="46" dur="500" fill="hold"/>
                                        <p:tgtEl>
                                          <p:spTgt spid="46"/>
                                        </p:tgtEl>
                                        <p:attrNameLst>
                                          <p:attrName>ppt_h</p:attrName>
                                        </p:attrNameLst>
                                      </p:cBhvr>
                                      <p:tavLst>
                                        <p:tav tm="0">
                                          <p:val>
                                            <p:fltVal val="0"/>
                                          </p:val>
                                        </p:tav>
                                        <p:tav tm="100000">
                                          <p:val>
                                            <p:strVal val="#ppt_h"/>
                                          </p:val>
                                        </p:tav>
                                      </p:tavLst>
                                    </p:anim>
                                    <p:animEffect transition="in" filter="fade">
                                      <p:cBhvr>
                                        <p:cTn id="47" dur="500"/>
                                        <p:tgtEl>
                                          <p:spTgt spid="46"/>
                                        </p:tgtEl>
                                      </p:cBhvr>
                                    </p:animEffect>
                                  </p:childTnLst>
                                </p:cTn>
                              </p:par>
                              <p:par>
                                <p:cTn id="48" presetID="53" presetClass="entr" presetSubtype="16" fill="hold" nodeType="withEffect">
                                  <p:stCondLst>
                                    <p:cond delay="0"/>
                                  </p:stCondLst>
                                  <p:childTnLst>
                                    <p:set>
                                      <p:cBhvr>
                                        <p:cTn id="49" dur="1" fill="hold">
                                          <p:stCondLst>
                                            <p:cond delay="0"/>
                                          </p:stCondLst>
                                        </p:cTn>
                                        <p:tgtEl>
                                          <p:spTgt spid="60"/>
                                        </p:tgtEl>
                                        <p:attrNameLst>
                                          <p:attrName>style.visibility</p:attrName>
                                        </p:attrNameLst>
                                      </p:cBhvr>
                                      <p:to>
                                        <p:strVal val="visible"/>
                                      </p:to>
                                    </p:set>
                                    <p:anim calcmode="lin" valueType="num">
                                      <p:cBhvr>
                                        <p:cTn id="50" dur="500" fill="hold"/>
                                        <p:tgtEl>
                                          <p:spTgt spid="60"/>
                                        </p:tgtEl>
                                        <p:attrNameLst>
                                          <p:attrName>ppt_w</p:attrName>
                                        </p:attrNameLst>
                                      </p:cBhvr>
                                      <p:tavLst>
                                        <p:tav tm="0">
                                          <p:val>
                                            <p:fltVal val="0"/>
                                          </p:val>
                                        </p:tav>
                                        <p:tav tm="100000">
                                          <p:val>
                                            <p:strVal val="#ppt_w"/>
                                          </p:val>
                                        </p:tav>
                                      </p:tavLst>
                                    </p:anim>
                                    <p:anim calcmode="lin" valueType="num">
                                      <p:cBhvr>
                                        <p:cTn id="51" dur="500" fill="hold"/>
                                        <p:tgtEl>
                                          <p:spTgt spid="60"/>
                                        </p:tgtEl>
                                        <p:attrNameLst>
                                          <p:attrName>ppt_h</p:attrName>
                                        </p:attrNameLst>
                                      </p:cBhvr>
                                      <p:tavLst>
                                        <p:tav tm="0">
                                          <p:val>
                                            <p:fltVal val="0"/>
                                          </p:val>
                                        </p:tav>
                                        <p:tav tm="100000">
                                          <p:val>
                                            <p:strVal val="#ppt_h"/>
                                          </p:val>
                                        </p:tav>
                                      </p:tavLst>
                                    </p:anim>
                                    <p:animEffect transition="in" filter="fade">
                                      <p:cBhvr>
                                        <p:cTn id="52"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4" name="Flowchart: Off-page Connector 3"/>
          <p:cNvSpPr/>
          <p:nvPr/>
        </p:nvSpPr>
        <p:spPr>
          <a:xfrm>
            <a:off x="679820" y="1492593"/>
            <a:ext cx="723797" cy="703036"/>
          </a:xfrm>
          <a:prstGeom prst="flowChartOffpageConnector">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7" tIns="45718" rIns="91437" bIns="45718" anchor="ctr"/>
          <a:lstStyle/>
          <a:p>
            <a:pPr algn="ctr"/>
            <a:endParaRPr sz="128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5" name="Flowchart: Off-page Connector 4"/>
          <p:cNvSpPr/>
          <p:nvPr/>
        </p:nvSpPr>
        <p:spPr>
          <a:xfrm>
            <a:off x="679820" y="2499226"/>
            <a:ext cx="723797" cy="703039"/>
          </a:xfrm>
          <a:prstGeom prst="flowChartOffpageConnector">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37" tIns="45718" rIns="91437" bIns="45718" anchor="ctr"/>
          <a:lstStyle/>
          <a:p>
            <a:pPr algn="ctr"/>
            <a:endParaRPr sz="128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6" name="Flowchart: Off-page Connector 5"/>
          <p:cNvSpPr/>
          <p:nvPr/>
        </p:nvSpPr>
        <p:spPr>
          <a:xfrm>
            <a:off x="679820" y="3507293"/>
            <a:ext cx="723797" cy="703039"/>
          </a:xfrm>
          <a:prstGeom prst="flowChartOffpageConnector">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91437" tIns="45718" rIns="91437" bIns="45718" anchor="ctr"/>
          <a:lstStyle/>
          <a:p>
            <a:pPr algn="ctr"/>
            <a:endParaRPr sz="128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grpSp>
        <p:nvGrpSpPr>
          <p:cNvPr id="2" name="Group 36"/>
          <p:cNvGrpSpPr/>
          <p:nvPr/>
        </p:nvGrpSpPr>
        <p:grpSpPr>
          <a:xfrm>
            <a:off x="1403616" y="1487926"/>
            <a:ext cx="2621653" cy="591475"/>
            <a:chOff x="2101914" y="1835088"/>
            <a:chExt cx="3495537" cy="788677"/>
          </a:xfrm>
        </p:grpSpPr>
        <p:sp>
          <p:nvSpPr>
            <p:cNvPr id="33" name="TextBox 7"/>
            <p:cNvSpPr txBox="1"/>
            <p:nvPr/>
          </p:nvSpPr>
          <p:spPr>
            <a:xfrm>
              <a:off x="2101915" y="1835088"/>
              <a:ext cx="1222624" cy="323165"/>
            </a:xfrm>
            <a:prstGeom prst="rect">
              <a:avLst/>
            </a:prstGeom>
            <a:noFill/>
          </p:spPr>
          <p:txBody>
            <a:bodyPr wrap="none" lIns="102400" tIns="0" rIns="0" bIns="0" anchor="ctr">
              <a:normAutofit/>
            </a:bodyPr>
            <a:lstStyle/>
            <a:p>
              <a:r>
                <a:rPr lang="zh-CN" altLang="en-US" sz="1420" b="1">
                  <a:solidFill>
                    <a:schemeClr val="bg1">
                      <a:lumMod val="50000"/>
                    </a:schemeClr>
                  </a:solidFill>
                  <a:latin typeface="微软雅黑" panose="020b0503020204020204" pitchFamily="34" charset="-122"/>
                  <a:ea typeface="微软雅黑" panose="020b0503020204020204" pitchFamily="34" charset="-122"/>
                  <a:cs typeface="+mn-ea"/>
                  <a:sym typeface="+mn-lt"/>
                </a:rPr>
                <a:t>标题文本预设</a:t>
              </a:r>
            </a:p>
          </p:txBody>
        </p:sp>
        <p:sp>
          <p:nvSpPr>
            <p:cNvPr id="34" name="TextBox 8"/>
            <p:cNvSpPr txBox="1"/>
            <p:nvPr/>
          </p:nvSpPr>
          <p:spPr>
            <a:xfrm>
              <a:off x="2101914" y="2139017"/>
              <a:ext cx="3495537" cy="484748"/>
            </a:xfrm>
            <a:prstGeom prst="rect">
              <a:avLst/>
            </a:prstGeom>
            <a:noFill/>
          </p:spPr>
          <p:txBody>
            <a:bodyPr wrap="square" lIns="102400" tIns="0" rIns="0" bIns="0" anchor="t">
              <a:normAutofit fontScale="70000" lnSpcReduction="20000"/>
            </a:bodyPr>
            <a:lstStyle/>
            <a:p>
              <a:pPr defTabSz="1218565">
                <a:lnSpc>
                  <a:spcPct val="120000"/>
                </a:lnSpc>
                <a:defRPr/>
              </a:pPr>
              <a:r>
                <a:rPr lang="zh-CN" altLang="en-US" sz="1065">
                  <a:solidFill>
                    <a:schemeClr val="bg1">
                      <a:lumMod val="50000"/>
                    </a:schemeClr>
                  </a:solidFill>
                  <a:latin typeface="微软雅黑" panose="020b0503020204020204" pitchFamily="34" charset="-122"/>
                  <a:ea typeface="微软雅黑" panose="020b0503020204020204" pitchFamily="34" charset="-122"/>
                  <a:cs typeface="+mn-ea"/>
                  <a:sym typeface="+mn-lt"/>
                </a:rPr>
                <a:t>此部分内容作为文字排版占位显示（建议使用主题字体）</a:t>
              </a:r>
              <a:br>
                <a:rPr lang="zh-CN" altLang="en-US" sz="1065">
                  <a:solidFill>
                    <a:schemeClr val="bg1">
                      <a:lumMod val="50000"/>
                    </a:schemeClr>
                  </a:solidFill>
                  <a:latin typeface="微软雅黑" panose="020b0503020204020204" pitchFamily="34" charset="-122"/>
                  <a:ea typeface="微软雅黑" panose="020b0503020204020204" pitchFamily="34" charset="-122"/>
                  <a:cs typeface="+mn-ea"/>
                  <a:sym typeface="+mn-lt"/>
                </a:rPr>
              </a:br>
              <a:r>
                <a:rPr lang="zh-CN" altLang="en-US" sz="1065">
                  <a:solidFill>
                    <a:schemeClr val="bg1">
                      <a:lumMod val="50000"/>
                    </a:schemeClr>
                  </a:solidFill>
                  <a:latin typeface="微软雅黑" panose="020b0503020204020204" pitchFamily="34" charset="-122"/>
                  <a:ea typeface="微软雅黑" panose="020b0503020204020204" pitchFamily="34" charset="-122"/>
                  <a:cs typeface="+mn-ea"/>
                  <a:sym typeface="+mn-lt"/>
                </a:rPr>
                <a:t>如需更改请在（设置形状格式）菜单下（文本选项）中调整</a:t>
              </a:r>
            </a:p>
          </p:txBody>
        </p:sp>
      </p:grpSp>
      <p:grpSp>
        <p:nvGrpSpPr>
          <p:cNvPr id="3" name="Group 37"/>
          <p:cNvGrpSpPr/>
          <p:nvPr/>
        </p:nvGrpSpPr>
        <p:grpSpPr>
          <a:xfrm>
            <a:off x="1403616" y="2463389"/>
            <a:ext cx="2621653" cy="591475"/>
            <a:chOff x="2101914" y="3135776"/>
            <a:chExt cx="3495537" cy="788677"/>
          </a:xfrm>
        </p:grpSpPr>
        <p:sp>
          <p:nvSpPr>
            <p:cNvPr id="31" name="TextBox 11"/>
            <p:cNvSpPr txBox="1"/>
            <p:nvPr/>
          </p:nvSpPr>
          <p:spPr>
            <a:xfrm>
              <a:off x="2101915" y="3135776"/>
              <a:ext cx="1222624" cy="323165"/>
            </a:xfrm>
            <a:prstGeom prst="rect">
              <a:avLst/>
            </a:prstGeom>
            <a:noFill/>
          </p:spPr>
          <p:txBody>
            <a:bodyPr wrap="none" lIns="102400" tIns="0" rIns="0" bIns="0" anchor="ctr">
              <a:normAutofit/>
            </a:bodyPr>
            <a:lstStyle/>
            <a:p>
              <a:r>
                <a:rPr lang="zh-CN" altLang="en-US" sz="1420" b="1">
                  <a:solidFill>
                    <a:schemeClr val="bg1">
                      <a:lumMod val="50000"/>
                    </a:schemeClr>
                  </a:solidFill>
                  <a:latin typeface="微软雅黑" panose="020b0503020204020204" pitchFamily="34" charset="-122"/>
                  <a:ea typeface="微软雅黑" panose="020b0503020204020204" pitchFamily="34" charset="-122"/>
                  <a:cs typeface="+mn-ea"/>
                  <a:sym typeface="+mn-lt"/>
                </a:rPr>
                <a:t>标题文本预设</a:t>
              </a:r>
            </a:p>
          </p:txBody>
        </p:sp>
        <p:sp>
          <p:nvSpPr>
            <p:cNvPr id="32" name="TextBox 12"/>
            <p:cNvSpPr txBox="1"/>
            <p:nvPr/>
          </p:nvSpPr>
          <p:spPr>
            <a:xfrm>
              <a:off x="2101914" y="3439705"/>
              <a:ext cx="3495537" cy="484748"/>
            </a:xfrm>
            <a:prstGeom prst="rect">
              <a:avLst/>
            </a:prstGeom>
            <a:noFill/>
          </p:spPr>
          <p:txBody>
            <a:bodyPr wrap="square" lIns="102400" tIns="0" rIns="0" bIns="0" anchor="t">
              <a:normAutofit fontScale="70000" lnSpcReduction="20000"/>
            </a:bodyPr>
            <a:lstStyle/>
            <a:p>
              <a:pPr defTabSz="1218565">
                <a:lnSpc>
                  <a:spcPct val="120000"/>
                </a:lnSpc>
                <a:defRPr/>
              </a:pPr>
              <a:r>
                <a:rPr lang="zh-CN" altLang="en-US" sz="1065">
                  <a:solidFill>
                    <a:schemeClr val="bg1">
                      <a:lumMod val="50000"/>
                    </a:schemeClr>
                  </a:solidFill>
                  <a:latin typeface="微软雅黑" panose="020b0503020204020204" pitchFamily="34" charset="-122"/>
                  <a:ea typeface="微软雅黑" panose="020b0503020204020204" pitchFamily="34" charset="-122"/>
                  <a:cs typeface="+mn-ea"/>
                  <a:sym typeface="+mn-lt"/>
                </a:rPr>
                <a:t>此部分内容作为文字排版占位显示（建议使用主题字体）</a:t>
              </a:r>
              <a:br>
                <a:rPr lang="zh-CN" altLang="en-US" sz="1065">
                  <a:solidFill>
                    <a:schemeClr val="bg1">
                      <a:lumMod val="50000"/>
                    </a:schemeClr>
                  </a:solidFill>
                  <a:latin typeface="微软雅黑" panose="020b0503020204020204" pitchFamily="34" charset="-122"/>
                  <a:ea typeface="微软雅黑" panose="020b0503020204020204" pitchFamily="34" charset="-122"/>
                  <a:cs typeface="+mn-ea"/>
                  <a:sym typeface="+mn-lt"/>
                </a:rPr>
              </a:br>
              <a:r>
                <a:rPr lang="zh-CN" altLang="en-US" sz="1065">
                  <a:solidFill>
                    <a:schemeClr val="bg1">
                      <a:lumMod val="50000"/>
                    </a:schemeClr>
                  </a:solidFill>
                  <a:latin typeface="微软雅黑" panose="020b0503020204020204" pitchFamily="34" charset="-122"/>
                  <a:ea typeface="微软雅黑" panose="020b0503020204020204" pitchFamily="34" charset="-122"/>
                  <a:cs typeface="+mn-ea"/>
                  <a:sym typeface="+mn-lt"/>
                </a:rPr>
                <a:t>如需更改请在（设置形状格式）菜单下（文本选项）中调整</a:t>
              </a:r>
            </a:p>
          </p:txBody>
        </p:sp>
      </p:grpSp>
      <p:grpSp>
        <p:nvGrpSpPr>
          <p:cNvPr id="7" name="Group 38"/>
          <p:cNvGrpSpPr/>
          <p:nvPr/>
        </p:nvGrpSpPr>
        <p:grpSpPr>
          <a:xfrm>
            <a:off x="1403616" y="3494534"/>
            <a:ext cx="2621653" cy="591475"/>
            <a:chOff x="2101914" y="4510712"/>
            <a:chExt cx="3495537" cy="788677"/>
          </a:xfrm>
        </p:grpSpPr>
        <p:sp>
          <p:nvSpPr>
            <p:cNvPr id="29" name="TextBox 15"/>
            <p:cNvSpPr txBox="1"/>
            <p:nvPr/>
          </p:nvSpPr>
          <p:spPr>
            <a:xfrm>
              <a:off x="2101915" y="4510712"/>
              <a:ext cx="1222624" cy="323165"/>
            </a:xfrm>
            <a:prstGeom prst="rect">
              <a:avLst/>
            </a:prstGeom>
            <a:noFill/>
          </p:spPr>
          <p:txBody>
            <a:bodyPr wrap="none" lIns="102400" tIns="0" rIns="0" bIns="0" anchor="ctr">
              <a:normAutofit/>
            </a:bodyPr>
            <a:lstStyle/>
            <a:p>
              <a:r>
                <a:rPr lang="zh-CN" altLang="en-US" sz="1420" b="1">
                  <a:solidFill>
                    <a:schemeClr val="bg1">
                      <a:lumMod val="50000"/>
                    </a:schemeClr>
                  </a:solidFill>
                  <a:latin typeface="微软雅黑" panose="020b0503020204020204" pitchFamily="34" charset="-122"/>
                  <a:ea typeface="微软雅黑" panose="020b0503020204020204" pitchFamily="34" charset="-122"/>
                  <a:cs typeface="+mn-ea"/>
                  <a:sym typeface="+mn-lt"/>
                </a:rPr>
                <a:t>标题文本预设</a:t>
              </a:r>
            </a:p>
          </p:txBody>
        </p:sp>
        <p:sp>
          <p:nvSpPr>
            <p:cNvPr id="30" name="TextBox 16"/>
            <p:cNvSpPr txBox="1"/>
            <p:nvPr/>
          </p:nvSpPr>
          <p:spPr>
            <a:xfrm>
              <a:off x="2101914" y="4814641"/>
              <a:ext cx="3495537" cy="484748"/>
            </a:xfrm>
            <a:prstGeom prst="rect">
              <a:avLst/>
            </a:prstGeom>
            <a:noFill/>
          </p:spPr>
          <p:txBody>
            <a:bodyPr wrap="square" lIns="102400" tIns="0" rIns="0" bIns="0" anchor="t">
              <a:normAutofit fontScale="70000" lnSpcReduction="20000"/>
            </a:bodyPr>
            <a:lstStyle/>
            <a:p>
              <a:pPr defTabSz="1218565">
                <a:lnSpc>
                  <a:spcPct val="120000"/>
                </a:lnSpc>
                <a:defRPr/>
              </a:pPr>
              <a:r>
                <a:rPr lang="zh-CN" altLang="en-US" sz="1065">
                  <a:solidFill>
                    <a:schemeClr val="bg1">
                      <a:lumMod val="50000"/>
                    </a:schemeClr>
                  </a:solidFill>
                  <a:latin typeface="微软雅黑" panose="020b0503020204020204" pitchFamily="34" charset="-122"/>
                  <a:ea typeface="微软雅黑" panose="020b0503020204020204" pitchFamily="34" charset="-122"/>
                  <a:cs typeface="+mn-ea"/>
                  <a:sym typeface="+mn-lt"/>
                </a:rPr>
                <a:t>此部分内容作为文字排版占位显示（建议使用主题字体）</a:t>
              </a:r>
              <a:br>
                <a:rPr lang="zh-CN" altLang="en-US" sz="1065">
                  <a:solidFill>
                    <a:schemeClr val="bg1">
                      <a:lumMod val="50000"/>
                    </a:schemeClr>
                  </a:solidFill>
                  <a:latin typeface="微软雅黑" panose="020b0503020204020204" pitchFamily="34" charset="-122"/>
                  <a:ea typeface="微软雅黑" panose="020b0503020204020204" pitchFamily="34" charset="-122"/>
                  <a:cs typeface="+mn-ea"/>
                  <a:sym typeface="+mn-lt"/>
                </a:rPr>
              </a:br>
              <a:r>
                <a:rPr lang="zh-CN" altLang="en-US" sz="1065">
                  <a:solidFill>
                    <a:schemeClr val="bg1">
                      <a:lumMod val="50000"/>
                    </a:schemeClr>
                  </a:solidFill>
                  <a:latin typeface="微软雅黑" panose="020b0503020204020204" pitchFamily="34" charset="-122"/>
                  <a:ea typeface="微软雅黑" panose="020b0503020204020204" pitchFamily="34" charset="-122"/>
                  <a:cs typeface="+mn-ea"/>
                  <a:sym typeface="+mn-lt"/>
                </a:rPr>
                <a:t>如需更改请在（设置形状格式）菜单下（文本选项）中调整</a:t>
              </a:r>
            </a:p>
          </p:txBody>
        </p:sp>
      </p:grpSp>
      <p:sp>
        <p:nvSpPr>
          <p:cNvPr id="10" name="Flowchart: Off-page Connector 9"/>
          <p:cNvSpPr/>
          <p:nvPr/>
        </p:nvSpPr>
        <p:spPr>
          <a:xfrm>
            <a:off x="7740386" y="1491159"/>
            <a:ext cx="723797" cy="703039"/>
          </a:xfrm>
          <a:prstGeom prst="flowChartOffpageConnector">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7" tIns="45718" rIns="91437" bIns="45718" anchor="ctr"/>
          <a:lstStyle/>
          <a:p>
            <a:pPr algn="ctr"/>
            <a:endParaRPr sz="128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1" name="Flowchart: Off-page Connector 13"/>
          <p:cNvSpPr/>
          <p:nvPr/>
        </p:nvSpPr>
        <p:spPr>
          <a:xfrm>
            <a:off x="7740386" y="2499228"/>
            <a:ext cx="723797" cy="703039"/>
          </a:xfrm>
          <a:prstGeom prst="flowChartOffpageConnector">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1437" tIns="45718" rIns="91437" bIns="45718" anchor="ctr"/>
          <a:lstStyle/>
          <a:p>
            <a:pPr algn="ctr"/>
            <a:endParaRPr sz="128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2" name="Flowchart: Off-page Connector 17"/>
          <p:cNvSpPr/>
          <p:nvPr/>
        </p:nvSpPr>
        <p:spPr>
          <a:xfrm>
            <a:off x="7740386" y="3507293"/>
            <a:ext cx="723797" cy="703039"/>
          </a:xfrm>
          <a:prstGeom prst="flowChartOffpageConnector">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37" tIns="45718" rIns="91437" bIns="45718" anchor="ctr"/>
          <a:lstStyle/>
          <a:p>
            <a:pPr algn="ctr"/>
            <a:endParaRPr sz="128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cxnSp>
        <p:nvCxnSpPr>
          <p:cNvPr id="13" name="Straight Connector 18"/>
          <p:cNvCxnSpPr/>
          <p:nvPr/>
        </p:nvCxnSpPr>
        <p:spPr>
          <a:xfrm flipH="1" flipV="1">
            <a:off x="4572000" y="1442367"/>
            <a:ext cx="0" cy="2746006"/>
          </a:xfrm>
          <a:prstGeom prst="line">
            <a:avLst/>
          </a:prstGeom>
          <a:ln w="19050">
            <a:solidFill>
              <a:schemeClr val="bg1">
                <a:lumMod val="75000"/>
              </a:schemeClr>
            </a:solidFill>
            <a:prstDash val="sysDot"/>
            <a:headEnd type="diamond"/>
            <a:tailEnd type="diamond"/>
          </a:ln>
        </p:spPr>
        <p:style>
          <a:lnRef idx="1">
            <a:schemeClr val="accent1"/>
          </a:lnRef>
          <a:fillRef idx="0">
            <a:schemeClr val="accent1"/>
          </a:fillRef>
          <a:effectRef idx="0">
            <a:schemeClr val="accent1"/>
          </a:effectRef>
          <a:fontRef idx="minor">
            <a:schemeClr val="tx1"/>
          </a:fontRef>
        </p:style>
      </p:cxnSp>
      <p:sp>
        <p:nvSpPr>
          <p:cNvPr id="14" name="Freeform: Shape 19"/>
          <p:cNvSpPr/>
          <p:nvPr/>
        </p:nvSpPr>
        <p:spPr bwMode="auto">
          <a:xfrm>
            <a:off x="7929462" y="2677934"/>
            <a:ext cx="345642" cy="345623"/>
          </a:xfrm>
          <a:custGeom>
            <a:cxnLst>
              <a:cxn ang="0">
                <a:pos x="64" y="42"/>
              </a:cxn>
              <a:cxn ang="0">
                <a:pos x="63" y="44"/>
              </a:cxn>
              <a:cxn ang="0">
                <a:pos x="33" y="64"/>
              </a:cxn>
              <a:cxn ang="0">
                <a:pos x="32" y="64"/>
              </a:cxn>
              <a:cxn ang="0">
                <a:pos x="30" y="64"/>
              </a:cxn>
              <a:cxn ang="0">
                <a:pos x="1" y="44"/>
              </a:cxn>
              <a:cxn ang="0">
                <a:pos x="0" y="42"/>
              </a:cxn>
              <a:cxn ang="0">
                <a:pos x="0" y="23"/>
              </a:cxn>
              <a:cxn ang="0">
                <a:pos x="1" y="20"/>
              </a:cxn>
              <a:cxn ang="0">
                <a:pos x="30" y="1"/>
              </a:cxn>
              <a:cxn ang="0">
                <a:pos x="32" y="0"/>
              </a:cxn>
              <a:cxn ang="0">
                <a:pos x="33" y="1"/>
              </a:cxn>
              <a:cxn ang="0">
                <a:pos x="63" y="20"/>
              </a:cxn>
              <a:cxn ang="0">
                <a:pos x="64" y="23"/>
              </a:cxn>
              <a:cxn ang="0">
                <a:pos x="64" y="42"/>
              </a:cxn>
              <a:cxn ang="0">
                <a:pos x="12" y="32"/>
              </a:cxn>
              <a:cxn ang="0">
                <a:pos x="5" y="28"/>
              </a:cxn>
              <a:cxn ang="0">
                <a:pos x="5" y="37"/>
              </a:cxn>
              <a:cxn ang="0">
                <a:pos x="12" y="32"/>
              </a:cxn>
              <a:cxn ang="0">
                <a:pos x="29" y="21"/>
              </a:cxn>
              <a:cxn ang="0">
                <a:pos x="29" y="8"/>
              </a:cxn>
              <a:cxn ang="0">
                <a:pos x="7" y="23"/>
              </a:cxn>
              <a:cxn ang="0">
                <a:pos x="17" y="29"/>
              </a:cxn>
              <a:cxn ang="0">
                <a:pos x="29" y="21"/>
              </a:cxn>
              <a:cxn ang="0">
                <a:pos x="29" y="56"/>
              </a:cxn>
              <a:cxn ang="0">
                <a:pos x="29" y="44"/>
              </a:cxn>
              <a:cxn ang="0">
                <a:pos x="17" y="36"/>
              </a:cxn>
              <a:cxn ang="0">
                <a:pos x="7" y="42"/>
              </a:cxn>
              <a:cxn ang="0">
                <a:pos x="29" y="56"/>
              </a:cxn>
              <a:cxn ang="0">
                <a:pos x="41" y="32"/>
              </a:cxn>
              <a:cxn ang="0">
                <a:pos x="32" y="26"/>
              </a:cxn>
              <a:cxn ang="0">
                <a:pos x="22" y="32"/>
              </a:cxn>
              <a:cxn ang="0">
                <a:pos x="32" y="39"/>
              </a:cxn>
              <a:cxn ang="0">
                <a:pos x="41" y="32"/>
              </a:cxn>
              <a:cxn ang="0">
                <a:pos x="56" y="23"/>
              </a:cxn>
              <a:cxn ang="0">
                <a:pos x="35" y="8"/>
              </a:cxn>
              <a:cxn ang="0">
                <a:pos x="35" y="21"/>
              </a:cxn>
              <a:cxn ang="0">
                <a:pos x="46" y="29"/>
              </a:cxn>
              <a:cxn ang="0">
                <a:pos x="56" y="23"/>
              </a:cxn>
              <a:cxn ang="0">
                <a:pos x="56" y="42"/>
              </a:cxn>
              <a:cxn ang="0">
                <a:pos x="46" y="36"/>
              </a:cxn>
              <a:cxn ang="0">
                <a:pos x="35" y="44"/>
              </a:cxn>
              <a:cxn ang="0">
                <a:pos x="35" y="56"/>
              </a:cxn>
              <a:cxn ang="0">
                <a:pos x="56" y="42"/>
              </a:cxn>
              <a:cxn ang="0">
                <a:pos x="58" y="37"/>
              </a:cxn>
              <a:cxn ang="0">
                <a:pos x="58" y="28"/>
              </a:cxn>
              <a:cxn ang="0">
                <a:pos x="51" y="32"/>
              </a:cxn>
              <a:cxn ang="0">
                <a:pos x="58" y="37"/>
              </a:cxn>
            </a:cxnLst>
            <a:rect l="0" t="0" r="r" b="b"/>
            <a:pathLst>
              <a:path w="64" h="64">
                <a:moveTo>
                  <a:pt x="64" y="42"/>
                </a:moveTo>
                <a:cubicBezTo>
                  <a:pt x="64" y="43"/>
                  <a:pt x="63" y="44"/>
                  <a:pt x="63" y="44"/>
                </a:cubicBezTo>
                <a:cubicBezTo>
                  <a:pt x="33" y="64"/>
                  <a:pt x="33" y="64"/>
                  <a:pt x="33" y="64"/>
                </a:cubicBezTo>
                <a:cubicBezTo>
                  <a:pt x="33" y="64"/>
                  <a:pt x="32" y="64"/>
                  <a:pt x="32" y="64"/>
                </a:cubicBezTo>
                <a:cubicBezTo>
                  <a:pt x="31" y="64"/>
                  <a:pt x="31" y="64"/>
                  <a:pt x="30" y="64"/>
                </a:cubicBezTo>
                <a:cubicBezTo>
                  <a:pt x="1" y="44"/>
                  <a:pt x="1" y="44"/>
                  <a:pt x="1" y="44"/>
                </a:cubicBezTo>
                <a:cubicBezTo>
                  <a:pt x="0" y="44"/>
                  <a:pt x="0" y="43"/>
                  <a:pt x="0" y="42"/>
                </a:cubicBezTo>
                <a:cubicBezTo>
                  <a:pt x="0" y="23"/>
                  <a:pt x="0" y="23"/>
                  <a:pt x="0" y="23"/>
                </a:cubicBezTo>
                <a:cubicBezTo>
                  <a:pt x="0" y="22"/>
                  <a:pt x="0" y="21"/>
                  <a:pt x="1" y="20"/>
                </a:cubicBezTo>
                <a:cubicBezTo>
                  <a:pt x="30" y="1"/>
                  <a:pt x="30" y="1"/>
                  <a:pt x="30" y="1"/>
                </a:cubicBezTo>
                <a:cubicBezTo>
                  <a:pt x="31" y="1"/>
                  <a:pt x="31" y="0"/>
                  <a:pt x="32" y="0"/>
                </a:cubicBezTo>
                <a:cubicBezTo>
                  <a:pt x="32" y="0"/>
                  <a:pt x="33" y="1"/>
                  <a:pt x="33" y="1"/>
                </a:cubicBezTo>
                <a:cubicBezTo>
                  <a:pt x="63" y="20"/>
                  <a:pt x="63" y="20"/>
                  <a:pt x="63" y="20"/>
                </a:cubicBezTo>
                <a:cubicBezTo>
                  <a:pt x="63" y="21"/>
                  <a:pt x="64" y="22"/>
                  <a:pt x="64" y="23"/>
                </a:cubicBezTo>
                <a:lnTo>
                  <a:pt x="64" y="42"/>
                </a:lnTo>
                <a:close/>
                <a:moveTo>
                  <a:pt x="12" y="32"/>
                </a:moveTo>
                <a:cubicBezTo>
                  <a:pt x="5" y="28"/>
                  <a:pt x="5" y="28"/>
                  <a:pt x="5" y="28"/>
                </a:cubicBezTo>
                <a:cubicBezTo>
                  <a:pt x="5" y="37"/>
                  <a:pt x="5" y="37"/>
                  <a:pt x="5" y="37"/>
                </a:cubicBezTo>
                <a:lnTo>
                  <a:pt x="12" y="32"/>
                </a:lnTo>
                <a:close/>
                <a:moveTo>
                  <a:pt x="29" y="21"/>
                </a:moveTo>
                <a:cubicBezTo>
                  <a:pt x="29" y="8"/>
                  <a:pt x="29" y="8"/>
                  <a:pt x="29" y="8"/>
                </a:cubicBezTo>
                <a:cubicBezTo>
                  <a:pt x="7" y="23"/>
                  <a:pt x="7" y="23"/>
                  <a:pt x="7" y="23"/>
                </a:cubicBezTo>
                <a:cubicBezTo>
                  <a:pt x="17" y="29"/>
                  <a:pt x="17" y="29"/>
                  <a:pt x="17" y="29"/>
                </a:cubicBezTo>
                <a:lnTo>
                  <a:pt x="29" y="21"/>
                </a:lnTo>
                <a:close/>
                <a:moveTo>
                  <a:pt x="29" y="56"/>
                </a:moveTo>
                <a:cubicBezTo>
                  <a:pt x="29" y="44"/>
                  <a:pt x="29" y="44"/>
                  <a:pt x="29" y="44"/>
                </a:cubicBezTo>
                <a:cubicBezTo>
                  <a:pt x="17" y="36"/>
                  <a:pt x="17" y="36"/>
                  <a:pt x="17" y="36"/>
                </a:cubicBezTo>
                <a:cubicBezTo>
                  <a:pt x="7" y="42"/>
                  <a:pt x="7" y="42"/>
                  <a:pt x="7" y="42"/>
                </a:cubicBezTo>
                <a:lnTo>
                  <a:pt x="29" y="56"/>
                </a:lnTo>
                <a:close/>
                <a:moveTo>
                  <a:pt x="41" y="32"/>
                </a:moveTo>
                <a:cubicBezTo>
                  <a:pt x="32" y="26"/>
                  <a:pt x="32" y="26"/>
                  <a:pt x="32" y="26"/>
                </a:cubicBezTo>
                <a:cubicBezTo>
                  <a:pt x="22" y="32"/>
                  <a:pt x="22" y="32"/>
                  <a:pt x="22" y="32"/>
                </a:cubicBezTo>
                <a:cubicBezTo>
                  <a:pt x="32" y="39"/>
                  <a:pt x="32" y="39"/>
                  <a:pt x="32" y="39"/>
                </a:cubicBezTo>
                <a:lnTo>
                  <a:pt x="41" y="32"/>
                </a:lnTo>
                <a:close/>
                <a:moveTo>
                  <a:pt x="56" y="23"/>
                </a:moveTo>
                <a:cubicBezTo>
                  <a:pt x="35" y="8"/>
                  <a:pt x="35" y="8"/>
                  <a:pt x="35" y="8"/>
                </a:cubicBezTo>
                <a:cubicBezTo>
                  <a:pt x="35" y="21"/>
                  <a:pt x="35" y="21"/>
                  <a:pt x="35" y="21"/>
                </a:cubicBezTo>
                <a:cubicBezTo>
                  <a:pt x="46" y="29"/>
                  <a:pt x="46" y="29"/>
                  <a:pt x="46" y="29"/>
                </a:cubicBezTo>
                <a:lnTo>
                  <a:pt x="56" y="23"/>
                </a:lnTo>
                <a:close/>
                <a:moveTo>
                  <a:pt x="56" y="42"/>
                </a:moveTo>
                <a:cubicBezTo>
                  <a:pt x="46" y="36"/>
                  <a:pt x="46" y="36"/>
                  <a:pt x="46" y="36"/>
                </a:cubicBezTo>
                <a:cubicBezTo>
                  <a:pt x="35" y="44"/>
                  <a:pt x="35" y="44"/>
                  <a:pt x="35" y="44"/>
                </a:cubicBezTo>
                <a:cubicBezTo>
                  <a:pt x="35" y="56"/>
                  <a:pt x="35" y="56"/>
                  <a:pt x="35" y="56"/>
                </a:cubicBezTo>
                <a:lnTo>
                  <a:pt x="56" y="42"/>
                </a:lnTo>
                <a:close/>
                <a:moveTo>
                  <a:pt x="58" y="37"/>
                </a:moveTo>
                <a:cubicBezTo>
                  <a:pt x="58" y="28"/>
                  <a:pt x="58" y="28"/>
                  <a:pt x="58" y="28"/>
                </a:cubicBezTo>
                <a:cubicBezTo>
                  <a:pt x="51" y="32"/>
                  <a:pt x="51" y="32"/>
                  <a:pt x="51" y="32"/>
                </a:cubicBezTo>
                <a:lnTo>
                  <a:pt x="58" y="37"/>
                </a:lnTo>
                <a:close/>
              </a:path>
            </a:pathLst>
          </a:custGeom>
          <a:solidFill>
            <a:schemeClr val="bg1"/>
          </a:solidFill>
          <a:ln w="9525">
            <a:noFill/>
            <a:round/>
          </a:ln>
        </p:spPr>
        <p:txBody>
          <a:bodyPr lIns="91437" tIns="45718" rIns="91437" bIns="45718" anchor="ctr"/>
          <a:lstStyle/>
          <a:p>
            <a:pPr algn="ctr"/>
            <a:endParaRPr sz="128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5" name="Freeform: Shape 20"/>
          <p:cNvSpPr/>
          <p:nvPr/>
        </p:nvSpPr>
        <p:spPr bwMode="auto">
          <a:xfrm>
            <a:off x="856532" y="1658934"/>
            <a:ext cx="370370" cy="370350"/>
          </a:xfrm>
          <a:custGeom>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chemeClr val="bg1"/>
          </a:solidFill>
          <a:ln w="9525">
            <a:noFill/>
            <a:round/>
          </a:ln>
        </p:spPr>
        <p:txBody>
          <a:bodyPr lIns="91437" tIns="45718" rIns="91437" bIns="45718" anchor="ctr"/>
          <a:lstStyle/>
          <a:p>
            <a:pPr algn="ctr"/>
            <a:endParaRPr sz="128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6" name="Freeform: Shape 21"/>
          <p:cNvSpPr/>
          <p:nvPr/>
        </p:nvSpPr>
        <p:spPr bwMode="auto">
          <a:xfrm>
            <a:off x="875911" y="2684947"/>
            <a:ext cx="331612" cy="331594"/>
          </a:xfrm>
          <a:custGeom>
            <a:cxnLst>
              <a:cxn ang="0">
                <a:pos x="68" y="3"/>
              </a:cxn>
              <a:cxn ang="0">
                <a:pos x="58" y="61"/>
              </a:cxn>
              <a:cxn ang="0">
                <a:pos x="57" y="63"/>
              </a:cxn>
              <a:cxn ang="0">
                <a:pos x="56" y="63"/>
              </a:cxn>
              <a:cxn ang="0">
                <a:pos x="55" y="63"/>
              </a:cxn>
              <a:cxn ang="0">
                <a:pos x="38" y="56"/>
              </a:cxn>
              <a:cxn ang="0">
                <a:pos x="28" y="67"/>
              </a:cxn>
              <a:cxn ang="0">
                <a:pos x="26" y="68"/>
              </a:cxn>
              <a:cxn ang="0">
                <a:pos x="26" y="68"/>
              </a:cxn>
              <a:cxn ang="0">
                <a:pos x="24" y="65"/>
              </a:cxn>
              <a:cxn ang="0">
                <a:pos x="24" y="52"/>
              </a:cxn>
              <a:cxn ang="0">
                <a:pos x="57" y="12"/>
              </a:cxn>
              <a:cxn ang="0">
                <a:pos x="16" y="47"/>
              </a:cxn>
              <a:cxn ang="0">
                <a:pos x="1" y="41"/>
              </a:cxn>
              <a:cxn ang="0">
                <a:pos x="0" y="39"/>
              </a:cxn>
              <a:cxn ang="0">
                <a:pos x="1" y="36"/>
              </a:cxn>
              <a:cxn ang="0">
                <a:pos x="64" y="0"/>
              </a:cxn>
              <a:cxn ang="0">
                <a:pos x="65" y="0"/>
              </a:cxn>
              <a:cxn ang="0">
                <a:pos x="67" y="0"/>
              </a:cxn>
              <a:cxn ang="0">
                <a:pos x="68" y="3"/>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solidFill>
            <a:schemeClr val="bg1"/>
          </a:solidFill>
          <a:ln w="9525">
            <a:noFill/>
            <a:round/>
          </a:ln>
        </p:spPr>
        <p:txBody>
          <a:bodyPr lIns="91437" tIns="45718" rIns="91437" bIns="45718" anchor="ctr"/>
          <a:lstStyle/>
          <a:p>
            <a:pPr algn="ctr"/>
            <a:endParaRPr sz="128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7" name="Freeform: Shape 22"/>
          <p:cNvSpPr/>
          <p:nvPr/>
        </p:nvSpPr>
        <p:spPr bwMode="auto">
          <a:xfrm>
            <a:off x="893397" y="3642136"/>
            <a:ext cx="296640" cy="433350"/>
          </a:xfrm>
          <a:custGeom>
            <a:cxnLst>
              <a:cxn ang="0">
                <a:pos x="35" y="0"/>
              </a:cxn>
              <a:cxn ang="0">
                <a:pos x="0" y="35"/>
              </a:cxn>
              <a:cxn ang="0">
                <a:pos x="16" y="74"/>
              </a:cxn>
              <a:cxn ang="0">
                <a:pos x="35" y="102"/>
              </a:cxn>
              <a:cxn ang="0">
                <a:pos x="54" y="74"/>
              </a:cxn>
              <a:cxn ang="0">
                <a:pos x="70" y="35"/>
              </a:cxn>
              <a:cxn ang="0">
                <a:pos x="35" y="0"/>
              </a:cxn>
              <a:cxn ang="0">
                <a:pos x="43" y="87"/>
              </a:cxn>
              <a:cxn ang="0">
                <a:pos x="27" y="89"/>
              </a:cxn>
              <a:cxn ang="0">
                <a:pos x="26" y="83"/>
              </a:cxn>
              <a:cxn ang="0">
                <a:pos x="26" y="83"/>
              </a:cxn>
              <a:cxn ang="0">
                <a:pos x="45" y="80"/>
              </a:cxn>
              <a:cxn ang="0">
                <a:pos x="44" y="83"/>
              </a:cxn>
              <a:cxn ang="0">
                <a:pos x="43" y="87"/>
              </a:cxn>
              <a:cxn ang="0">
                <a:pos x="25" y="79"/>
              </a:cxn>
              <a:cxn ang="0">
                <a:pos x="23" y="73"/>
              </a:cxn>
              <a:cxn ang="0">
                <a:pos x="47" y="73"/>
              </a:cxn>
              <a:cxn ang="0">
                <a:pos x="46" y="77"/>
              </a:cxn>
              <a:cxn ang="0">
                <a:pos x="25" y="79"/>
              </a:cxn>
              <a:cxn ang="0">
                <a:pos x="35" y="96"/>
              </a:cxn>
              <a:cxn ang="0">
                <a:pos x="29" y="92"/>
              </a:cxn>
              <a:cxn ang="0">
                <a:pos x="42" y="90"/>
              </a:cxn>
              <a:cxn ang="0">
                <a:pos x="35" y="96"/>
              </a:cxn>
              <a:cxn ang="0">
                <a:pos x="50" y="67"/>
              </a:cxn>
              <a:cxn ang="0">
                <a:pos x="20" y="67"/>
              </a:cxn>
              <a:cxn ang="0">
                <a:pos x="15" y="57"/>
              </a:cxn>
              <a:cxn ang="0">
                <a:pos x="6" y="35"/>
              </a:cxn>
              <a:cxn ang="0">
                <a:pos x="35" y="6"/>
              </a:cxn>
              <a:cxn ang="0">
                <a:pos x="64" y="35"/>
              </a:cxn>
              <a:cxn ang="0">
                <a:pos x="55" y="57"/>
              </a:cxn>
              <a:cxn ang="0">
                <a:pos x="50" y="67"/>
              </a:cxn>
              <a:cxn ang="0">
                <a:pos x="50" y="67"/>
              </a:cxn>
              <a:cxn ang="0">
                <a:pos x="50" y="67"/>
              </a:cxn>
            </a:cxnLst>
            <a:rect l="0" t="0" r="r" b="b"/>
            <a:pathLst>
              <a:path w="70" h="102">
                <a:moveTo>
                  <a:pt x="35" y="0"/>
                </a:moveTo>
                <a:cubicBezTo>
                  <a:pt x="16" y="0"/>
                  <a:pt x="0" y="16"/>
                  <a:pt x="0" y="35"/>
                </a:cubicBezTo>
                <a:cubicBezTo>
                  <a:pt x="0" y="48"/>
                  <a:pt x="12" y="62"/>
                  <a:pt x="16" y="74"/>
                </a:cubicBezTo>
                <a:cubicBezTo>
                  <a:pt x="22" y="91"/>
                  <a:pt x="22" y="102"/>
                  <a:pt x="35" y="102"/>
                </a:cubicBezTo>
                <a:cubicBezTo>
                  <a:pt x="49" y="102"/>
                  <a:pt x="48" y="92"/>
                  <a:pt x="54" y="74"/>
                </a:cubicBezTo>
                <a:cubicBezTo>
                  <a:pt x="58" y="62"/>
                  <a:pt x="70" y="48"/>
                  <a:pt x="70" y="35"/>
                </a:cubicBezTo>
                <a:cubicBezTo>
                  <a:pt x="70" y="16"/>
                  <a:pt x="54" y="0"/>
                  <a:pt x="35" y="0"/>
                </a:cubicBezTo>
                <a:close/>
                <a:moveTo>
                  <a:pt x="43" y="87"/>
                </a:moveTo>
                <a:cubicBezTo>
                  <a:pt x="27" y="89"/>
                  <a:pt x="27" y="89"/>
                  <a:pt x="27" y="89"/>
                </a:cubicBezTo>
                <a:cubicBezTo>
                  <a:pt x="27" y="87"/>
                  <a:pt x="26" y="85"/>
                  <a:pt x="26" y="83"/>
                </a:cubicBezTo>
                <a:cubicBezTo>
                  <a:pt x="26" y="83"/>
                  <a:pt x="26" y="83"/>
                  <a:pt x="26" y="83"/>
                </a:cubicBezTo>
                <a:cubicBezTo>
                  <a:pt x="45" y="80"/>
                  <a:pt x="45" y="80"/>
                  <a:pt x="45" y="80"/>
                </a:cubicBezTo>
                <a:cubicBezTo>
                  <a:pt x="45" y="81"/>
                  <a:pt x="45" y="82"/>
                  <a:pt x="44" y="83"/>
                </a:cubicBezTo>
                <a:cubicBezTo>
                  <a:pt x="44" y="84"/>
                  <a:pt x="44" y="86"/>
                  <a:pt x="43" y="87"/>
                </a:cubicBezTo>
                <a:close/>
                <a:moveTo>
                  <a:pt x="25" y="79"/>
                </a:moveTo>
                <a:cubicBezTo>
                  <a:pt x="24" y="78"/>
                  <a:pt x="23" y="76"/>
                  <a:pt x="23" y="73"/>
                </a:cubicBezTo>
                <a:cubicBezTo>
                  <a:pt x="47" y="73"/>
                  <a:pt x="47" y="73"/>
                  <a:pt x="47" y="73"/>
                </a:cubicBezTo>
                <a:cubicBezTo>
                  <a:pt x="47" y="75"/>
                  <a:pt x="47" y="76"/>
                  <a:pt x="46" y="77"/>
                </a:cubicBezTo>
                <a:lnTo>
                  <a:pt x="25" y="79"/>
                </a:lnTo>
                <a:close/>
                <a:moveTo>
                  <a:pt x="35" y="96"/>
                </a:moveTo>
                <a:cubicBezTo>
                  <a:pt x="32" y="96"/>
                  <a:pt x="30" y="95"/>
                  <a:pt x="29" y="92"/>
                </a:cubicBezTo>
                <a:cubicBezTo>
                  <a:pt x="42" y="90"/>
                  <a:pt x="42" y="90"/>
                  <a:pt x="42" y="90"/>
                </a:cubicBezTo>
                <a:cubicBezTo>
                  <a:pt x="40" y="95"/>
                  <a:pt x="39" y="96"/>
                  <a:pt x="35" y="96"/>
                </a:cubicBezTo>
                <a:close/>
                <a:moveTo>
                  <a:pt x="50" y="67"/>
                </a:moveTo>
                <a:cubicBezTo>
                  <a:pt x="20" y="67"/>
                  <a:pt x="20" y="67"/>
                  <a:pt x="20" y="67"/>
                </a:cubicBezTo>
                <a:cubicBezTo>
                  <a:pt x="19" y="64"/>
                  <a:pt x="17" y="60"/>
                  <a:pt x="15" y="57"/>
                </a:cubicBezTo>
                <a:cubicBezTo>
                  <a:pt x="11" y="49"/>
                  <a:pt x="6" y="41"/>
                  <a:pt x="6" y="35"/>
                </a:cubicBezTo>
                <a:cubicBezTo>
                  <a:pt x="6" y="19"/>
                  <a:pt x="19" y="6"/>
                  <a:pt x="35" y="6"/>
                </a:cubicBezTo>
                <a:cubicBezTo>
                  <a:pt x="51" y="6"/>
                  <a:pt x="64" y="19"/>
                  <a:pt x="64" y="35"/>
                </a:cubicBezTo>
                <a:cubicBezTo>
                  <a:pt x="64" y="41"/>
                  <a:pt x="60" y="49"/>
                  <a:pt x="55" y="57"/>
                </a:cubicBezTo>
                <a:cubicBezTo>
                  <a:pt x="53" y="60"/>
                  <a:pt x="52" y="64"/>
                  <a:pt x="50" y="67"/>
                </a:cubicBezTo>
                <a:close/>
                <a:moveTo>
                  <a:pt x="50" y="67"/>
                </a:moveTo>
                <a:cubicBezTo>
                  <a:pt x="50" y="67"/>
                  <a:pt x="50" y="67"/>
                  <a:pt x="50" y="67"/>
                </a:cubicBezTo>
              </a:path>
            </a:pathLst>
          </a:custGeom>
          <a:solidFill>
            <a:schemeClr val="bg1"/>
          </a:solidFill>
          <a:ln w="9525">
            <a:noFill/>
            <a:round/>
          </a:ln>
        </p:spPr>
        <p:txBody>
          <a:bodyPr lIns="91437" tIns="45718" rIns="91437" bIns="45718" anchor="ctr"/>
          <a:lstStyle/>
          <a:p>
            <a:pPr algn="ctr"/>
            <a:endParaRPr sz="128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8" name="Freeform: Shape 23"/>
          <p:cNvSpPr/>
          <p:nvPr/>
        </p:nvSpPr>
        <p:spPr bwMode="auto">
          <a:xfrm>
            <a:off x="7912844" y="1700606"/>
            <a:ext cx="378880" cy="284145"/>
          </a:xfrm>
          <a:custGeom>
            <a:cxnLst>
              <a:cxn ang="0">
                <a:pos x="78" y="58"/>
              </a:cxn>
              <a:cxn ang="0">
                <a:pos x="0" y="58"/>
              </a:cxn>
              <a:cxn ang="0">
                <a:pos x="0" y="0"/>
              </a:cxn>
              <a:cxn ang="0">
                <a:pos x="5" y="0"/>
              </a:cxn>
              <a:cxn ang="0">
                <a:pos x="5" y="53"/>
              </a:cxn>
              <a:cxn ang="0">
                <a:pos x="78" y="53"/>
              </a:cxn>
              <a:cxn ang="0">
                <a:pos x="78" y="58"/>
              </a:cxn>
              <a:cxn ang="0">
                <a:pos x="73" y="22"/>
              </a:cxn>
              <a:cxn ang="0">
                <a:pos x="71" y="23"/>
              </a:cxn>
              <a:cxn ang="0">
                <a:pos x="66" y="18"/>
              </a:cxn>
              <a:cxn ang="0">
                <a:pos x="42" y="42"/>
              </a:cxn>
              <a:cxn ang="0">
                <a:pos x="40" y="42"/>
              </a:cxn>
              <a:cxn ang="0">
                <a:pos x="31" y="34"/>
              </a:cxn>
              <a:cxn ang="0">
                <a:pos x="16" y="49"/>
              </a:cxn>
              <a:cxn ang="0">
                <a:pos x="8" y="42"/>
              </a:cxn>
              <a:cxn ang="0">
                <a:pos x="30" y="20"/>
              </a:cxn>
              <a:cxn ang="0">
                <a:pos x="32" y="20"/>
              </a:cxn>
              <a:cxn ang="0">
                <a:pos x="41" y="29"/>
              </a:cxn>
              <a:cxn ang="0">
                <a:pos x="59" y="11"/>
              </a:cxn>
              <a:cxn ang="0">
                <a:pos x="54" y="6"/>
              </a:cxn>
              <a:cxn ang="0">
                <a:pos x="55" y="4"/>
              </a:cxn>
              <a:cxn ang="0">
                <a:pos x="71" y="4"/>
              </a:cxn>
              <a:cxn ang="0">
                <a:pos x="73" y="6"/>
              </a:cxn>
              <a:cxn ang="0">
                <a:pos x="73" y="22"/>
              </a:cxn>
            </a:cxnLst>
            <a:rect l="0" t="0" r="r" b="b"/>
            <a:pathLst>
              <a:path w="78" h="57">
                <a:moveTo>
                  <a:pt x="78" y="58"/>
                </a:moveTo>
                <a:cubicBezTo>
                  <a:pt x="0" y="58"/>
                  <a:pt x="0" y="58"/>
                  <a:pt x="0" y="58"/>
                </a:cubicBezTo>
                <a:cubicBezTo>
                  <a:pt x="0" y="0"/>
                  <a:pt x="0" y="0"/>
                  <a:pt x="0" y="0"/>
                </a:cubicBezTo>
                <a:cubicBezTo>
                  <a:pt x="5" y="0"/>
                  <a:pt x="5" y="0"/>
                  <a:pt x="5" y="0"/>
                </a:cubicBezTo>
                <a:cubicBezTo>
                  <a:pt x="5" y="53"/>
                  <a:pt x="5" y="53"/>
                  <a:pt x="5" y="53"/>
                </a:cubicBezTo>
                <a:cubicBezTo>
                  <a:pt x="78" y="53"/>
                  <a:pt x="78" y="53"/>
                  <a:pt x="78" y="53"/>
                </a:cubicBezTo>
                <a:lnTo>
                  <a:pt x="78" y="58"/>
                </a:lnTo>
                <a:close/>
                <a:moveTo>
                  <a:pt x="73" y="22"/>
                </a:moveTo>
                <a:cubicBezTo>
                  <a:pt x="73" y="23"/>
                  <a:pt x="71" y="24"/>
                  <a:pt x="71" y="23"/>
                </a:cubicBezTo>
                <a:cubicBezTo>
                  <a:pt x="66" y="18"/>
                  <a:pt x="66" y="18"/>
                  <a:pt x="66" y="18"/>
                </a:cubicBezTo>
                <a:cubicBezTo>
                  <a:pt x="42" y="42"/>
                  <a:pt x="42" y="42"/>
                  <a:pt x="42" y="42"/>
                </a:cubicBezTo>
                <a:cubicBezTo>
                  <a:pt x="41" y="43"/>
                  <a:pt x="41" y="43"/>
                  <a:pt x="40" y="42"/>
                </a:cubicBezTo>
                <a:cubicBezTo>
                  <a:pt x="31" y="34"/>
                  <a:pt x="31" y="34"/>
                  <a:pt x="31" y="34"/>
                </a:cubicBezTo>
                <a:cubicBezTo>
                  <a:pt x="16" y="49"/>
                  <a:pt x="16" y="49"/>
                  <a:pt x="16" y="49"/>
                </a:cubicBezTo>
                <a:cubicBezTo>
                  <a:pt x="8" y="42"/>
                  <a:pt x="8" y="42"/>
                  <a:pt x="8" y="42"/>
                </a:cubicBezTo>
                <a:cubicBezTo>
                  <a:pt x="30" y="20"/>
                  <a:pt x="30" y="20"/>
                  <a:pt x="30" y="20"/>
                </a:cubicBezTo>
                <a:cubicBezTo>
                  <a:pt x="31" y="19"/>
                  <a:pt x="32" y="19"/>
                  <a:pt x="32" y="20"/>
                </a:cubicBezTo>
                <a:cubicBezTo>
                  <a:pt x="41" y="29"/>
                  <a:pt x="41" y="29"/>
                  <a:pt x="41" y="29"/>
                </a:cubicBezTo>
                <a:cubicBezTo>
                  <a:pt x="59" y="11"/>
                  <a:pt x="59" y="11"/>
                  <a:pt x="59" y="11"/>
                </a:cubicBezTo>
                <a:cubicBezTo>
                  <a:pt x="54" y="6"/>
                  <a:pt x="54" y="6"/>
                  <a:pt x="54" y="6"/>
                </a:cubicBezTo>
                <a:cubicBezTo>
                  <a:pt x="53" y="6"/>
                  <a:pt x="54" y="4"/>
                  <a:pt x="55" y="4"/>
                </a:cubicBezTo>
                <a:cubicBezTo>
                  <a:pt x="71" y="4"/>
                  <a:pt x="71" y="4"/>
                  <a:pt x="71" y="4"/>
                </a:cubicBezTo>
                <a:cubicBezTo>
                  <a:pt x="72" y="4"/>
                  <a:pt x="73" y="5"/>
                  <a:pt x="73" y="6"/>
                </a:cubicBezTo>
                <a:lnTo>
                  <a:pt x="73" y="22"/>
                </a:lnTo>
                <a:close/>
              </a:path>
            </a:pathLst>
          </a:custGeom>
          <a:solidFill>
            <a:schemeClr val="bg1"/>
          </a:solidFill>
          <a:ln w="9525">
            <a:noFill/>
            <a:round/>
          </a:ln>
        </p:spPr>
        <p:txBody>
          <a:bodyPr lIns="91437" tIns="45718" rIns="91437" bIns="45718" anchor="ctr"/>
          <a:lstStyle/>
          <a:p>
            <a:pPr algn="ctr"/>
            <a:endParaRPr sz="128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9" name="Freeform: Shape 24"/>
          <p:cNvSpPr/>
          <p:nvPr/>
        </p:nvSpPr>
        <p:spPr bwMode="auto">
          <a:xfrm>
            <a:off x="7950605" y="3716742"/>
            <a:ext cx="303361" cy="284145"/>
          </a:xfrm>
          <a:custGeom>
            <a:cxnLst>
              <a:cxn ang="0">
                <a:pos x="13" y="39"/>
              </a:cxn>
              <a:cxn ang="0">
                <a:pos x="8" y="39"/>
              </a:cxn>
              <a:cxn ang="0">
                <a:pos x="0" y="33"/>
              </a:cxn>
              <a:cxn ang="0">
                <a:pos x="5" y="19"/>
              </a:cxn>
              <a:cxn ang="0">
                <a:pos x="15" y="22"/>
              </a:cxn>
              <a:cxn ang="0">
                <a:pos x="20" y="21"/>
              </a:cxn>
              <a:cxn ang="0">
                <a:pos x="20" y="24"/>
              </a:cxn>
              <a:cxn ang="0">
                <a:pos x="23" y="34"/>
              </a:cxn>
              <a:cxn ang="0">
                <a:pos x="13" y="39"/>
              </a:cxn>
              <a:cxn ang="0">
                <a:pos x="15" y="19"/>
              </a:cxn>
              <a:cxn ang="0">
                <a:pos x="5" y="9"/>
              </a:cxn>
              <a:cxn ang="0">
                <a:pos x="15" y="0"/>
              </a:cxn>
              <a:cxn ang="0">
                <a:pos x="25" y="9"/>
              </a:cxn>
              <a:cxn ang="0">
                <a:pos x="15" y="19"/>
              </a:cxn>
              <a:cxn ang="0">
                <a:pos x="53" y="68"/>
              </a:cxn>
              <a:cxn ang="0">
                <a:pos x="20" y="68"/>
              </a:cxn>
              <a:cxn ang="0">
                <a:pos x="10" y="58"/>
              </a:cxn>
              <a:cxn ang="0">
                <a:pos x="23" y="36"/>
              </a:cxn>
              <a:cxn ang="0">
                <a:pos x="37" y="41"/>
              </a:cxn>
              <a:cxn ang="0">
                <a:pos x="50" y="36"/>
              </a:cxn>
              <a:cxn ang="0">
                <a:pos x="64" y="58"/>
              </a:cxn>
              <a:cxn ang="0">
                <a:pos x="53" y="68"/>
              </a:cxn>
              <a:cxn ang="0">
                <a:pos x="37" y="39"/>
              </a:cxn>
              <a:cxn ang="0">
                <a:pos x="22" y="24"/>
              </a:cxn>
              <a:cxn ang="0">
                <a:pos x="37" y="9"/>
              </a:cxn>
              <a:cxn ang="0">
                <a:pos x="51" y="24"/>
              </a:cxn>
              <a:cxn ang="0">
                <a:pos x="37" y="39"/>
              </a:cxn>
              <a:cxn ang="0">
                <a:pos x="59" y="19"/>
              </a:cxn>
              <a:cxn ang="0">
                <a:pos x="49" y="9"/>
              </a:cxn>
              <a:cxn ang="0">
                <a:pos x="59" y="0"/>
              </a:cxn>
              <a:cxn ang="0">
                <a:pos x="68" y="9"/>
              </a:cxn>
              <a:cxn ang="0">
                <a:pos x="59" y="19"/>
              </a:cxn>
              <a:cxn ang="0">
                <a:pos x="66" y="39"/>
              </a:cxn>
              <a:cxn ang="0">
                <a:pos x="61" y="39"/>
              </a:cxn>
              <a:cxn ang="0">
                <a:pos x="51" y="34"/>
              </a:cxn>
              <a:cxn ang="0">
                <a:pos x="54" y="24"/>
              </a:cxn>
              <a:cxn ang="0">
                <a:pos x="54" y="21"/>
              </a:cxn>
              <a:cxn ang="0">
                <a:pos x="59" y="22"/>
              </a:cxn>
              <a:cxn ang="0">
                <a:pos x="69" y="19"/>
              </a:cxn>
              <a:cxn ang="0">
                <a:pos x="73" y="33"/>
              </a:cxn>
              <a:cxn ang="0">
                <a:pos x="66" y="39"/>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chemeClr val="bg1"/>
          </a:solidFill>
          <a:ln w="9525">
            <a:noFill/>
            <a:round/>
          </a:ln>
        </p:spPr>
        <p:txBody>
          <a:bodyPr lIns="91437" tIns="45718" rIns="91437" bIns="45718" anchor="ctr"/>
          <a:lstStyle/>
          <a:p>
            <a:pPr algn="ctr"/>
            <a:endParaRPr sz="128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grpSp>
        <p:nvGrpSpPr>
          <p:cNvPr id="8" name="Group 1"/>
          <p:cNvGrpSpPr/>
          <p:nvPr/>
        </p:nvGrpSpPr>
        <p:grpSpPr>
          <a:xfrm>
            <a:off x="5118734" y="1479124"/>
            <a:ext cx="2621653" cy="591475"/>
            <a:chOff x="6556856" y="1823350"/>
            <a:chExt cx="3495537" cy="788677"/>
          </a:xfrm>
        </p:grpSpPr>
        <p:sp>
          <p:nvSpPr>
            <p:cNvPr id="27" name="TextBox 26"/>
            <p:cNvSpPr txBox="1"/>
            <p:nvPr/>
          </p:nvSpPr>
          <p:spPr>
            <a:xfrm>
              <a:off x="8829769" y="1823350"/>
              <a:ext cx="1222624" cy="323165"/>
            </a:xfrm>
            <a:prstGeom prst="rect">
              <a:avLst/>
            </a:prstGeom>
            <a:noFill/>
          </p:spPr>
          <p:txBody>
            <a:bodyPr wrap="none" lIns="0" tIns="0" rIns="102400" bIns="0" anchor="ctr">
              <a:normAutofit/>
            </a:bodyPr>
            <a:lstStyle/>
            <a:p>
              <a:pPr algn="r"/>
              <a:r>
                <a:rPr lang="zh-CN" altLang="en-US" sz="1420" b="1">
                  <a:solidFill>
                    <a:schemeClr val="bg1">
                      <a:lumMod val="50000"/>
                    </a:schemeClr>
                  </a:solidFill>
                  <a:latin typeface="微软雅黑" panose="020b0503020204020204" pitchFamily="34" charset="-122"/>
                  <a:ea typeface="微软雅黑" panose="020b0503020204020204" pitchFamily="34" charset="-122"/>
                  <a:cs typeface="+mn-ea"/>
                  <a:sym typeface="+mn-lt"/>
                </a:rPr>
                <a:t>标题文本预设</a:t>
              </a:r>
            </a:p>
          </p:txBody>
        </p:sp>
        <p:sp>
          <p:nvSpPr>
            <p:cNvPr id="28" name="TextBox 27"/>
            <p:cNvSpPr txBox="1"/>
            <p:nvPr/>
          </p:nvSpPr>
          <p:spPr>
            <a:xfrm>
              <a:off x="6556856" y="2127279"/>
              <a:ext cx="3495537" cy="484748"/>
            </a:xfrm>
            <a:prstGeom prst="rect">
              <a:avLst/>
            </a:prstGeom>
            <a:noFill/>
          </p:spPr>
          <p:txBody>
            <a:bodyPr wrap="square" lIns="0" tIns="0" rIns="102400" bIns="0" anchor="t">
              <a:normAutofit fontScale="70000" lnSpcReduction="20000"/>
            </a:bodyPr>
            <a:lstStyle/>
            <a:p>
              <a:pPr algn="r" defTabSz="1218565">
                <a:lnSpc>
                  <a:spcPct val="120000"/>
                </a:lnSpc>
                <a:defRPr/>
              </a:pPr>
              <a:r>
                <a:rPr lang="zh-CN" altLang="en-US" sz="1065">
                  <a:solidFill>
                    <a:schemeClr val="bg1">
                      <a:lumMod val="50000"/>
                    </a:schemeClr>
                  </a:solidFill>
                  <a:latin typeface="微软雅黑" panose="020b0503020204020204" pitchFamily="34" charset="-122"/>
                  <a:ea typeface="微软雅黑" panose="020b0503020204020204" pitchFamily="34" charset="-122"/>
                  <a:cs typeface="+mn-ea"/>
                  <a:sym typeface="+mn-lt"/>
                </a:rPr>
                <a:t>此部分内容作为文字排版占位显示（建议使用主题字体）</a:t>
              </a:r>
              <a:br>
                <a:rPr lang="zh-CN" altLang="en-US" sz="1065">
                  <a:solidFill>
                    <a:schemeClr val="bg1">
                      <a:lumMod val="50000"/>
                    </a:schemeClr>
                  </a:solidFill>
                  <a:latin typeface="微软雅黑" panose="020b0503020204020204" pitchFamily="34" charset="-122"/>
                  <a:ea typeface="微软雅黑" panose="020b0503020204020204" pitchFamily="34" charset="-122"/>
                  <a:cs typeface="+mn-ea"/>
                  <a:sym typeface="+mn-lt"/>
                </a:rPr>
              </a:br>
              <a:r>
                <a:rPr lang="zh-CN" altLang="en-US" sz="1065">
                  <a:solidFill>
                    <a:schemeClr val="bg1">
                      <a:lumMod val="50000"/>
                    </a:schemeClr>
                  </a:solidFill>
                  <a:latin typeface="微软雅黑" panose="020b0503020204020204" pitchFamily="34" charset="-122"/>
                  <a:ea typeface="微软雅黑" panose="020b0503020204020204" pitchFamily="34" charset="-122"/>
                  <a:cs typeface="+mn-ea"/>
                  <a:sym typeface="+mn-lt"/>
                </a:rPr>
                <a:t>如需更改请在（设置形状格式）菜单下（文本选项）中调整</a:t>
              </a:r>
            </a:p>
          </p:txBody>
        </p:sp>
      </p:grpSp>
      <p:grpSp>
        <p:nvGrpSpPr>
          <p:cNvPr id="9" name="Group 34"/>
          <p:cNvGrpSpPr/>
          <p:nvPr/>
        </p:nvGrpSpPr>
        <p:grpSpPr>
          <a:xfrm>
            <a:off x="5118734" y="2495995"/>
            <a:ext cx="2621653" cy="591475"/>
            <a:chOff x="6556856" y="3179254"/>
            <a:chExt cx="3495537" cy="788677"/>
          </a:xfrm>
        </p:grpSpPr>
        <p:sp>
          <p:nvSpPr>
            <p:cNvPr id="25" name="TextBox 29"/>
            <p:cNvSpPr txBox="1"/>
            <p:nvPr/>
          </p:nvSpPr>
          <p:spPr>
            <a:xfrm>
              <a:off x="8829769" y="3179254"/>
              <a:ext cx="1222624" cy="323165"/>
            </a:xfrm>
            <a:prstGeom prst="rect">
              <a:avLst/>
            </a:prstGeom>
            <a:noFill/>
          </p:spPr>
          <p:txBody>
            <a:bodyPr wrap="none" lIns="0" tIns="0" rIns="102400" bIns="0" anchor="ctr">
              <a:normAutofit/>
            </a:bodyPr>
            <a:lstStyle/>
            <a:p>
              <a:pPr algn="r"/>
              <a:r>
                <a:rPr lang="zh-CN" altLang="en-US" sz="1420" b="1">
                  <a:solidFill>
                    <a:schemeClr val="bg1">
                      <a:lumMod val="50000"/>
                    </a:schemeClr>
                  </a:solidFill>
                  <a:latin typeface="微软雅黑" panose="020b0503020204020204" pitchFamily="34" charset="-122"/>
                  <a:ea typeface="微软雅黑" panose="020b0503020204020204" pitchFamily="34" charset="-122"/>
                  <a:cs typeface="+mn-ea"/>
                  <a:sym typeface="+mn-lt"/>
                </a:rPr>
                <a:t>标题文本预设</a:t>
              </a:r>
            </a:p>
          </p:txBody>
        </p:sp>
        <p:sp>
          <p:nvSpPr>
            <p:cNvPr id="26" name="TextBox 30"/>
            <p:cNvSpPr txBox="1"/>
            <p:nvPr/>
          </p:nvSpPr>
          <p:spPr>
            <a:xfrm>
              <a:off x="6556856" y="3483183"/>
              <a:ext cx="3495537" cy="484748"/>
            </a:xfrm>
            <a:prstGeom prst="rect">
              <a:avLst/>
            </a:prstGeom>
            <a:noFill/>
          </p:spPr>
          <p:txBody>
            <a:bodyPr wrap="square" lIns="0" tIns="0" rIns="102400" bIns="0" anchor="t">
              <a:normAutofit fontScale="70000" lnSpcReduction="20000"/>
            </a:bodyPr>
            <a:lstStyle/>
            <a:p>
              <a:pPr algn="r" defTabSz="1218565">
                <a:lnSpc>
                  <a:spcPct val="120000"/>
                </a:lnSpc>
                <a:defRPr/>
              </a:pPr>
              <a:r>
                <a:rPr lang="zh-CN" altLang="en-US" sz="1065">
                  <a:solidFill>
                    <a:schemeClr val="bg1">
                      <a:lumMod val="50000"/>
                    </a:schemeClr>
                  </a:solidFill>
                  <a:latin typeface="微软雅黑" panose="020b0503020204020204" pitchFamily="34" charset="-122"/>
                  <a:ea typeface="微软雅黑" panose="020b0503020204020204" pitchFamily="34" charset="-122"/>
                  <a:cs typeface="+mn-ea"/>
                  <a:sym typeface="+mn-lt"/>
                </a:rPr>
                <a:t>此部分内容作为文字排版占位显示（建议使用主题字体）</a:t>
              </a:r>
              <a:br>
                <a:rPr lang="zh-CN" altLang="en-US" sz="1065">
                  <a:solidFill>
                    <a:schemeClr val="bg1">
                      <a:lumMod val="50000"/>
                    </a:schemeClr>
                  </a:solidFill>
                  <a:latin typeface="微软雅黑" panose="020b0503020204020204" pitchFamily="34" charset="-122"/>
                  <a:ea typeface="微软雅黑" panose="020b0503020204020204" pitchFamily="34" charset="-122"/>
                  <a:cs typeface="+mn-ea"/>
                  <a:sym typeface="+mn-lt"/>
                </a:rPr>
              </a:br>
              <a:r>
                <a:rPr lang="zh-CN" altLang="en-US" sz="1065">
                  <a:solidFill>
                    <a:schemeClr val="bg1">
                      <a:lumMod val="50000"/>
                    </a:schemeClr>
                  </a:solidFill>
                  <a:latin typeface="微软雅黑" panose="020b0503020204020204" pitchFamily="34" charset="-122"/>
                  <a:ea typeface="微软雅黑" panose="020b0503020204020204" pitchFamily="34" charset="-122"/>
                  <a:cs typeface="+mn-ea"/>
                  <a:sym typeface="+mn-lt"/>
                </a:rPr>
                <a:t>如需更改请在（设置形状格式）菜单下（文本选项）中调整</a:t>
              </a:r>
            </a:p>
          </p:txBody>
        </p:sp>
      </p:grpSp>
      <p:grpSp>
        <p:nvGrpSpPr>
          <p:cNvPr id="20" name="Group 35"/>
          <p:cNvGrpSpPr/>
          <p:nvPr/>
        </p:nvGrpSpPr>
        <p:grpSpPr>
          <a:xfrm>
            <a:off x="5118734" y="3504059"/>
            <a:ext cx="2621653" cy="591475"/>
            <a:chOff x="6556856" y="4523411"/>
            <a:chExt cx="3495537" cy="788677"/>
          </a:xfrm>
        </p:grpSpPr>
        <p:sp>
          <p:nvSpPr>
            <p:cNvPr id="23" name="TextBox 32"/>
            <p:cNvSpPr txBox="1"/>
            <p:nvPr/>
          </p:nvSpPr>
          <p:spPr>
            <a:xfrm>
              <a:off x="8829769" y="4523411"/>
              <a:ext cx="1222624" cy="323165"/>
            </a:xfrm>
            <a:prstGeom prst="rect">
              <a:avLst/>
            </a:prstGeom>
            <a:noFill/>
          </p:spPr>
          <p:txBody>
            <a:bodyPr wrap="none" lIns="0" tIns="0" rIns="102400" bIns="0" anchor="ctr">
              <a:normAutofit/>
            </a:bodyPr>
            <a:lstStyle/>
            <a:p>
              <a:pPr algn="r"/>
              <a:r>
                <a:rPr lang="zh-CN" altLang="en-US" sz="1420" b="1">
                  <a:solidFill>
                    <a:schemeClr val="bg1">
                      <a:lumMod val="50000"/>
                    </a:schemeClr>
                  </a:solidFill>
                  <a:latin typeface="微软雅黑" panose="020b0503020204020204" pitchFamily="34" charset="-122"/>
                  <a:ea typeface="微软雅黑" panose="020b0503020204020204" pitchFamily="34" charset="-122"/>
                  <a:cs typeface="+mn-ea"/>
                  <a:sym typeface="+mn-lt"/>
                </a:rPr>
                <a:t>标题文本预设</a:t>
              </a:r>
            </a:p>
          </p:txBody>
        </p:sp>
        <p:sp>
          <p:nvSpPr>
            <p:cNvPr id="24" name="TextBox 33"/>
            <p:cNvSpPr txBox="1"/>
            <p:nvPr/>
          </p:nvSpPr>
          <p:spPr>
            <a:xfrm>
              <a:off x="6556856" y="4827340"/>
              <a:ext cx="3495537" cy="484748"/>
            </a:xfrm>
            <a:prstGeom prst="rect">
              <a:avLst/>
            </a:prstGeom>
            <a:noFill/>
          </p:spPr>
          <p:txBody>
            <a:bodyPr wrap="square" lIns="0" tIns="0" rIns="102400" bIns="0" anchor="t">
              <a:normAutofit fontScale="70000" lnSpcReduction="20000"/>
            </a:bodyPr>
            <a:lstStyle/>
            <a:p>
              <a:pPr algn="r" defTabSz="1218565">
                <a:lnSpc>
                  <a:spcPct val="120000"/>
                </a:lnSpc>
                <a:defRPr/>
              </a:pPr>
              <a:r>
                <a:rPr lang="zh-CN" altLang="en-US" sz="1065">
                  <a:solidFill>
                    <a:schemeClr val="bg1">
                      <a:lumMod val="50000"/>
                    </a:schemeClr>
                  </a:solidFill>
                  <a:latin typeface="微软雅黑" panose="020b0503020204020204" pitchFamily="34" charset="-122"/>
                  <a:ea typeface="微软雅黑" panose="020b0503020204020204" pitchFamily="34" charset="-122"/>
                  <a:cs typeface="+mn-ea"/>
                  <a:sym typeface="+mn-lt"/>
                </a:rPr>
                <a:t>此部分内容作为文字排版占位显示（建议使用主题字体）</a:t>
              </a:r>
              <a:br>
                <a:rPr lang="zh-CN" altLang="en-US" sz="1065">
                  <a:solidFill>
                    <a:schemeClr val="bg1">
                      <a:lumMod val="50000"/>
                    </a:schemeClr>
                  </a:solidFill>
                  <a:latin typeface="微软雅黑" panose="020b0503020204020204" pitchFamily="34" charset="-122"/>
                  <a:ea typeface="微软雅黑" panose="020b0503020204020204" pitchFamily="34" charset="-122"/>
                  <a:cs typeface="+mn-ea"/>
                  <a:sym typeface="+mn-lt"/>
                </a:rPr>
              </a:br>
              <a:r>
                <a:rPr lang="zh-CN" altLang="en-US" sz="1065">
                  <a:solidFill>
                    <a:schemeClr val="bg1">
                      <a:lumMod val="50000"/>
                    </a:schemeClr>
                  </a:solidFill>
                  <a:latin typeface="微软雅黑" panose="020b0503020204020204" pitchFamily="34" charset="-122"/>
                  <a:ea typeface="微软雅黑" panose="020b0503020204020204" pitchFamily="34" charset="-122"/>
                  <a:cs typeface="+mn-ea"/>
                  <a:sym typeface="+mn-lt"/>
                </a:rPr>
                <a:t>如需更改请在（设置形状格式）菜单下（文本选项）中调整</a:t>
              </a:r>
            </a:p>
          </p:txBody>
        </p:sp>
      </p:grpSp>
      <p:sp>
        <p:nvSpPr>
          <p:cNvPr id="35" name="文本框 34"/>
          <p:cNvSpPr txBox="1"/>
          <p:nvPr/>
        </p:nvSpPr>
        <p:spPr>
          <a:xfrm>
            <a:off x="356595" y="279140"/>
            <a:ext cx="4468411" cy="49241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en-US" altLang="zh-CN" sz="1200">
                <a:solidFill>
                  <a:schemeClr val="tx1">
                    <a:lumMod val="75000"/>
                    <a:lumOff val="25000"/>
                  </a:schemeClr>
                </a:solidFill>
                <a:effectLst/>
              </a:rPr>
              <a:t>MORE THAN TEMPLATE</a:t>
            </a:r>
          </a:p>
          <a:p>
            <a:pPr algn="l"/>
            <a:r>
              <a:rPr lang="zh-CN" altLang="en-US" sz="1200">
                <a:solidFill>
                  <a:schemeClr val="tx1">
                    <a:lumMod val="75000"/>
                    <a:lumOff val="25000"/>
                  </a:schemeClr>
                </a:solidFill>
                <a:effectLst/>
              </a:rPr>
              <a:t>点击此处添加副标题</a:t>
            </a:r>
          </a:p>
        </p:txBody>
      </p:sp>
    </p:spTree>
  </p:cSld>
  <p:clrMapOvr>
    <a:masterClrMapping/>
  </p:clrMapOvr>
  <mc:AlternateContent>
    <mc:Choice xmlns:p14="http://schemas.microsoft.com/office/powerpoint/2010/main" Requires="p14">
      <p:transition spd="slow" advClick="0" advTm="0" p14:dur="1750">
        <p14:ferris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16" presetClass="entr" presetSubtype="42"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outHorizontal)">
                                      <p:cBhvr>
                                        <p:cTn id="7" dur="500"/>
                                        <p:tgtEl>
                                          <p:spTgt spid="13"/>
                                        </p:tgtEl>
                                      </p:cBhvr>
                                    </p:animEffect>
                                  </p:childTnLst>
                                </p:cTn>
                              </p:par>
                            </p:childTnLst>
                          </p:cTn>
                        </p:par>
                      </p:childTnLst>
                    </p:cTn>
                  </p:par>
                  <p:par>
                    <p:cTn id="8" fill="hold" nodeType="clickPar">
                      <p:stCondLst>
                        <p:cond delay="indefinite"/>
                      </p:stCondLst>
                      <p:childTnLst>
                        <p:par>
                          <p:cTn id="9" fill="hold">
                            <p:stCondLst>
                              <p:cond delay="0"/>
                            </p:stCondLst>
                            <p:childTnLst>
                              <p:par>
                                <p:cTn id="10" presetID="2" presetClass="entr" presetSubtype="2"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1+#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par>
                                <p:cTn id="14" presetID="2" presetClass="entr" presetSubtype="2"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500" fill="hold"/>
                                        <p:tgtEl>
                                          <p:spTgt spid="5"/>
                                        </p:tgtEl>
                                        <p:attrNameLst>
                                          <p:attrName>ppt_x</p:attrName>
                                        </p:attrNameLst>
                                      </p:cBhvr>
                                      <p:tavLst>
                                        <p:tav tm="0">
                                          <p:val>
                                            <p:strVal val="1+#ppt_w/2"/>
                                          </p:val>
                                        </p:tav>
                                        <p:tav tm="100000">
                                          <p:val>
                                            <p:strVal val="#ppt_x"/>
                                          </p:val>
                                        </p:tav>
                                      </p:tavLst>
                                    </p:anim>
                                    <p:anim calcmode="lin" valueType="num">
                                      <p:cBhvr additive="base">
                                        <p:cTn id="17" dur="500" fill="hold"/>
                                        <p:tgtEl>
                                          <p:spTgt spid="5"/>
                                        </p:tgtEl>
                                        <p:attrNameLst>
                                          <p:attrName>ppt_y</p:attrName>
                                        </p:attrNameLst>
                                      </p:cBhvr>
                                      <p:tavLst>
                                        <p:tav tm="0">
                                          <p:val>
                                            <p:strVal val="#ppt_y"/>
                                          </p:val>
                                        </p:tav>
                                        <p:tav tm="100000">
                                          <p:val>
                                            <p:strVal val="#ppt_y"/>
                                          </p:val>
                                        </p:tav>
                                      </p:tavLst>
                                    </p:anim>
                                  </p:childTnLst>
                                </p:cTn>
                              </p:par>
                              <p:par>
                                <p:cTn id="18" presetID="2" presetClass="entr" presetSubtype="2" fill="hold" grpId="0" nodeType="with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500" fill="hold"/>
                                        <p:tgtEl>
                                          <p:spTgt spid="6"/>
                                        </p:tgtEl>
                                        <p:attrNameLst>
                                          <p:attrName>ppt_x</p:attrName>
                                        </p:attrNameLst>
                                      </p:cBhvr>
                                      <p:tavLst>
                                        <p:tav tm="0">
                                          <p:val>
                                            <p:strVal val="1+#ppt_w/2"/>
                                          </p:val>
                                        </p:tav>
                                        <p:tav tm="100000">
                                          <p:val>
                                            <p:strVal val="#ppt_x"/>
                                          </p:val>
                                        </p:tav>
                                      </p:tavLst>
                                    </p:anim>
                                    <p:anim calcmode="lin" valueType="num">
                                      <p:cBhvr additive="base">
                                        <p:cTn id="21" dur="500" fill="hold"/>
                                        <p:tgtEl>
                                          <p:spTgt spid="6"/>
                                        </p:tgtEl>
                                        <p:attrNameLst>
                                          <p:attrName>ppt_y</p:attrName>
                                        </p:attrNameLst>
                                      </p:cBhvr>
                                      <p:tavLst>
                                        <p:tav tm="0">
                                          <p:val>
                                            <p:strVal val="#ppt_y"/>
                                          </p:val>
                                        </p:tav>
                                        <p:tav tm="100000">
                                          <p:val>
                                            <p:strVal val="#ppt_y"/>
                                          </p:val>
                                        </p:tav>
                                      </p:tavLst>
                                    </p:anim>
                                  </p:childTnLst>
                                </p:cTn>
                              </p:par>
                              <p:par>
                                <p:cTn id="22" presetID="2" presetClass="entr" presetSubtype="2" fill="hold" nodeType="with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additive="base">
                                        <p:cTn id="24" dur="500" fill="hold"/>
                                        <p:tgtEl>
                                          <p:spTgt spid="2"/>
                                        </p:tgtEl>
                                        <p:attrNameLst>
                                          <p:attrName>ppt_x</p:attrName>
                                        </p:attrNameLst>
                                      </p:cBhvr>
                                      <p:tavLst>
                                        <p:tav tm="0">
                                          <p:val>
                                            <p:strVal val="1+#ppt_w/2"/>
                                          </p:val>
                                        </p:tav>
                                        <p:tav tm="100000">
                                          <p:val>
                                            <p:strVal val="#ppt_x"/>
                                          </p:val>
                                        </p:tav>
                                      </p:tavLst>
                                    </p:anim>
                                    <p:anim calcmode="lin" valueType="num">
                                      <p:cBhvr additive="base">
                                        <p:cTn id="25" dur="500" fill="hold"/>
                                        <p:tgtEl>
                                          <p:spTgt spid="2"/>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0"/>
                                  </p:stCondLst>
                                  <p:childTnLst>
                                    <p:set>
                                      <p:cBhvr>
                                        <p:cTn id="27" dur="1" fill="hold">
                                          <p:stCondLst>
                                            <p:cond delay="0"/>
                                          </p:stCondLst>
                                        </p:cTn>
                                        <p:tgtEl>
                                          <p:spTgt spid="3"/>
                                        </p:tgtEl>
                                        <p:attrNameLst>
                                          <p:attrName>style.visibility</p:attrName>
                                        </p:attrNameLst>
                                      </p:cBhvr>
                                      <p:to>
                                        <p:strVal val="visible"/>
                                      </p:to>
                                    </p:set>
                                    <p:anim calcmode="lin" valueType="num">
                                      <p:cBhvr additive="base">
                                        <p:cTn id="28" dur="500" fill="hold"/>
                                        <p:tgtEl>
                                          <p:spTgt spid="3"/>
                                        </p:tgtEl>
                                        <p:attrNameLst>
                                          <p:attrName>ppt_x</p:attrName>
                                        </p:attrNameLst>
                                      </p:cBhvr>
                                      <p:tavLst>
                                        <p:tav tm="0">
                                          <p:val>
                                            <p:strVal val="1+#ppt_w/2"/>
                                          </p:val>
                                        </p:tav>
                                        <p:tav tm="100000">
                                          <p:val>
                                            <p:strVal val="#ppt_x"/>
                                          </p:val>
                                        </p:tav>
                                      </p:tavLst>
                                    </p:anim>
                                    <p:anim calcmode="lin" valueType="num">
                                      <p:cBhvr additive="base">
                                        <p:cTn id="29" dur="500" fill="hold"/>
                                        <p:tgtEl>
                                          <p:spTgt spid="3"/>
                                        </p:tgtEl>
                                        <p:attrNameLst>
                                          <p:attrName>ppt_y</p:attrName>
                                        </p:attrNameLst>
                                      </p:cBhvr>
                                      <p:tavLst>
                                        <p:tav tm="0">
                                          <p:val>
                                            <p:strVal val="#ppt_y"/>
                                          </p:val>
                                        </p:tav>
                                        <p:tav tm="100000">
                                          <p:val>
                                            <p:strVal val="#ppt_y"/>
                                          </p:val>
                                        </p:tav>
                                      </p:tavLst>
                                    </p:anim>
                                  </p:childTnLst>
                                </p:cTn>
                              </p:par>
                              <p:par>
                                <p:cTn id="30" presetID="2" presetClass="entr" presetSubtype="2" fill="hold" nodeType="with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additive="base">
                                        <p:cTn id="32" dur="500" fill="hold"/>
                                        <p:tgtEl>
                                          <p:spTgt spid="7"/>
                                        </p:tgtEl>
                                        <p:attrNameLst>
                                          <p:attrName>ppt_x</p:attrName>
                                        </p:attrNameLst>
                                      </p:cBhvr>
                                      <p:tavLst>
                                        <p:tav tm="0">
                                          <p:val>
                                            <p:strVal val="1+#ppt_w/2"/>
                                          </p:val>
                                        </p:tav>
                                        <p:tav tm="100000">
                                          <p:val>
                                            <p:strVal val="#ppt_x"/>
                                          </p:val>
                                        </p:tav>
                                      </p:tavLst>
                                    </p:anim>
                                    <p:anim calcmode="lin" valueType="num">
                                      <p:cBhvr additive="base">
                                        <p:cTn id="33" dur="500" fill="hold"/>
                                        <p:tgtEl>
                                          <p:spTgt spid="7"/>
                                        </p:tgtEl>
                                        <p:attrNameLst>
                                          <p:attrName>ppt_y</p:attrName>
                                        </p:attrNameLst>
                                      </p:cBhvr>
                                      <p:tavLst>
                                        <p:tav tm="0">
                                          <p:val>
                                            <p:strVal val="#ppt_y"/>
                                          </p:val>
                                        </p:tav>
                                        <p:tav tm="100000">
                                          <p:val>
                                            <p:strVal val="#ppt_y"/>
                                          </p:val>
                                        </p:tav>
                                      </p:tavLst>
                                    </p:anim>
                                  </p:childTnLst>
                                </p:cTn>
                              </p:par>
                              <p:par>
                                <p:cTn id="34" presetID="2" presetClass="entr" presetSubtype="2" fill="hold" grpId="0" nodeType="withEffect">
                                  <p:stCondLst>
                                    <p:cond delay="0"/>
                                  </p:stCondLst>
                                  <p:childTnLst>
                                    <p:set>
                                      <p:cBhvr>
                                        <p:cTn id="35" dur="1" fill="hold">
                                          <p:stCondLst>
                                            <p:cond delay="0"/>
                                          </p:stCondLst>
                                        </p:cTn>
                                        <p:tgtEl>
                                          <p:spTgt spid="15"/>
                                        </p:tgtEl>
                                        <p:attrNameLst>
                                          <p:attrName>style.visibility</p:attrName>
                                        </p:attrNameLst>
                                      </p:cBhvr>
                                      <p:to>
                                        <p:strVal val="visible"/>
                                      </p:to>
                                    </p:set>
                                    <p:anim calcmode="lin" valueType="num">
                                      <p:cBhvr additive="base">
                                        <p:cTn id="36" dur="500" fill="hold"/>
                                        <p:tgtEl>
                                          <p:spTgt spid="15"/>
                                        </p:tgtEl>
                                        <p:attrNameLst>
                                          <p:attrName>ppt_x</p:attrName>
                                        </p:attrNameLst>
                                      </p:cBhvr>
                                      <p:tavLst>
                                        <p:tav tm="0">
                                          <p:val>
                                            <p:strVal val="1+#ppt_w/2"/>
                                          </p:val>
                                        </p:tav>
                                        <p:tav tm="100000">
                                          <p:val>
                                            <p:strVal val="#ppt_x"/>
                                          </p:val>
                                        </p:tav>
                                      </p:tavLst>
                                    </p:anim>
                                    <p:anim calcmode="lin" valueType="num">
                                      <p:cBhvr additive="base">
                                        <p:cTn id="37" dur="500" fill="hold"/>
                                        <p:tgtEl>
                                          <p:spTgt spid="15"/>
                                        </p:tgtEl>
                                        <p:attrNameLst>
                                          <p:attrName>ppt_y</p:attrName>
                                        </p:attrNameLst>
                                      </p:cBhvr>
                                      <p:tavLst>
                                        <p:tav tm="0">
                                          <p:val>
                                            <p:strVal val="#ppt_y"/>
                                          </p:val>
                                        </p:tav>
                                        <p:tav tm="100000">
                                          <p:val>
                                            <p:strVal val="#ppt_y"/>
                                          </p:val>
                                        </p:tav>
                                      </p:tavLst>
                                    </p:anim>
                                  </p:childTnLst>
                                </p:cTn>
                              </p:par>
                              <p:par>
                                <p:cTn id="38" presetID="2" presetClass="entr" presetSubtype="2" fill="hold" grpId="0" nodeType="withEffect">
                                  <p:stCondLst>
                                    <p:cond delay="0"/>
                                  </p:stCondLst>
                                  <p:childTnLst>
                                    <p:set>
                                      <p:cBhvr>
                                        <p:cTn id="39" dur="1" fill="hold">
                                          <p:stCondLst>
                                            <p:cond delay="0"/>
                                          </p:stCondLst>
                                        </p:cTn>
                                        <p:tgtEl>
                                          <p:spTgt spid="16"/>
                                        </p:tgtEl>
                                        <p:attrNameLst>
                                          <p:attrName>style.visibility</p:attrName>
                                        </p:attrNameLst>
                                      </p:cBhvr>
                                      <p:to>
                                        <p:strVal val="visible"/>
                                      </p:to>
                                    </p:set>
                                    <p:anim calcmode="lin" valueType="num">
                                      <p:cBhvr additive="base">
                                        <p:cTn id="40" dur="500" fill="hold"/>
                                        <p:tgtEl>
                                          <p:spTgt spid="16"/>
                                        </p:tgtEl>
                                        <p:attrNameLst>
                                          <p:attrName>ppt_x</p:attrName>
                                        </p:attrNameLst>
                                      </p:cBhvr>
                                      <p:tavLst>
                                        <p:tav tm="0">
                                          <p:val>
                                            <p:strVal val="1+#ppt_w/2"/>
                                          </p:val>
                                        </p:tav>
                                        <p:tav tm="100000">
                                          <p:val>
                                            <p:strVal val="#ppt_x"/>
                                          </p:val>
                                        </p:tav>
                                      </p:tavLst>
                                    </p:anim>
                                    <p:anim calcmode="lin" valueType="num">
                                      <p:cBhvr additive="base">
                                        <p:cTn id="41" dur="500" fill="hold"/>
                                        <p:tgtEl>
                                          <p:spTgt spid="16"/>
                                        </p:tgtEl>
                                        <p:attrNameLst>
                                          <p:attrName>ppt_y</p:attrName>
                                        </p:attrNameLst>
                                      </p:cBhvr>
                                      <p:tavLst>
                                        <p:tav tm="0">
                                          <p:val>
                                            <p:strVal val="#ppt_y"/>
                                          </p:val>
                                        </p:tav>
                                        <p:tav tm="100000">
                                          <p:val>
                                            <p:strVal val="#ppt_y"/>
                                          </p:val>
                                        </p:tav>
                                      </p:tavLst>
                                    </p:anim>
                                  </p:childTnLst>
                                </p:cTn>
                              </p:par>
                              <p:par>
                                <p:cTn id="42" presetID="2" presetClass="entr" presetSubtype="2" fill="hold" grpId="0" nodeType="withEffect">
                                  <p:stCondLst>
                                    <p:cond delay="0"/>
                                  </p:stCondLst>
                                  <p:childTnLst>
                                    <p:set>
                                      <p:cBhvr>
                                        <p:cTn id="43" dur="1" fill="hold">
                                          <p:stCondLst>
                                            <p:cond delay="0"/>
                                          </p:stCondLst>
                                        </p:cTn>
                                        <p:tgtEl>
                                          <p:spTgt spid="17"/>
                                        </p:tgtEl>
                                        <p:attrNameLst>
                                          <p:attrName>style.visibility</p:attrName>
                                        </p:attrNameLst>
                                      </p:cBhvr>
                                      <p:to>
                                        <p:strVal val="visible"/>
                                      </p:to>
                                    </p:set>
                                    <p:anim calcmode="lin" valueType="num">
                                      <p:cBhvr additive="base">
                                        <p:cTn id="44" dur="500" fill="hold"/>
                                        <p:tgtEl>
                                          <p:spTgt spid="17"/>
                                        </p:tgtEl>
                                        <p:attrNameLst>
                                          <p:attrName>ppt_x</p:attrName>
                                        </p:attrNameLst>
                                      </p:cBhvr>
                                      <p:tavLst>
                                        <p:tav tm="0">
                                          <p:val>
                                            <p:strVal val="1+#ppt_w/2"/>
                                          </p:val>
                                        </p:tav>
                                        <p:tav tm="100000">
                                          <p:val>
                                            <p:strVal val="#ppt_x"/>
                                          </p:val>
                                        </p:tav>
                                      </p:tavLst>
                                    </p:anim>
                                    <p:anim calcmode="lin" valueType="num">
                                      <p:cBhvr additive="base">
                                        <p:cTn id="45" dur="500" fill="hold"/>
                                        <p:tgtEl>
                                          <p:spTgt spid="17"/>
                                        </p:tgtEl>
                                        <p:attrNameLst>
                                          <p:attrName>ppt_y</p:attrName>
                                        </p:attrNameLst>
                                      </p:cBhvr>
                                      <p:tavLst>
                                        <p:tav tm="0">
                                          <p:val>
                                            <p:strVal val="#ppt_y"/>
                                          </p:val>
                                        </p:tav>
                                        <p:tav tm="100000">
                                          <p:val>
                                            <p:strVal val="#ppt_y"/>
                                          </p:val>
                                        </p:tav>
                                      </p:tavLst>
                                    </p:anim>
                                  </p:childTnLst>
                                </p:cTn>
                              </p:par>
                              <p:par>
                                <p:cTn id="46" presetID="2" presetClass="entr" presetSubtype="8" fill="hold" grpId="0" nodeType="withEffect">
                                  <p:stCondLst>
                                    <p:cond delay="0"/>
                                  </p:stCondLst>
                                  <p:childTnLst>
                                    <p:set>
                                      <p:cBhvr>
                                        <p:cTn id="47" dur="1" fill="hold">
                                          <p:stCondLst>
                                            <p:cond delay="0"/>
                                          </p:stCondLst>
                                        </p:cTn>
                                        <p:tgtEl>
                                          <p:spTgt spid="10"/>
                                        </p:tgtEl>
                                        <p:attrNameLst>
                                          <p:attrName>style.visibility</p:attrName>
                                        </p:attrNameLst>
                                      </p:cBhvr>
                                      <p:to>
                                        <p:strVal val="visible"/>
                                      </p:to>
                                    </p:set>
                                    <p:anim calcmode="lin" valueType="num">
                                      <p:cBhvr additive="base">
                                        <p:cTn id="48" dur="500" fill="hold"/>
                                        <p:tgtEl>
                                          <p:spTgt spid="10"/>
                                        </p:tgtEl>
                                        <p:attrNameLst>
                                          <p:attrName>ppt_x</p:attrName>
                                        </p:attrNameLst>
                                      </p:cBhvr>
                                      <p:tavLst>
                                        <p:tav tm="0">
                                          <p:val>
                                            <p:strVal val="0-#ppt_w/2"/>
                                          </p:val>
                                        </p:tav>
                                        <p:tav tm="100000">
                                          <p:val>
                                            <p:strVal val="#ppt_x"/>
                                          </p:val>
                                        </p:tav>
                                      </p:tavLst>
                                    </p:anim>
                                    <p:anim calcmode="lin" valueType="num">
                                      <p:cBhvr additive="base">
                                        <p:cTn id="49" dur="500" fill="hold"/>
                                        <p:tgtEl>
                                          <p:spTgt spid="10"/>
                                        </p:tgtEl>
                                        <p:attrNameLst>
                                          <p:attrName>ppt_y</p:attrName>
                                        </p:attrNameLst>
                                      </p:cBhvr>
                                      <p:tavLst>
                                        <p:tav tm="0">
                                          <p:val>
                                            <p:strVal val="#ppt_y"/>
                                          </p:val>
                                        </p:tav>
                                        <p:tav tm="100000">
                                          <p:val>
                                            <p:strVal val="#ppt_y"/>
                                          </p:val>
                                        </p:tav>
                                      </p:tavLst>
                                    </p:anim>
                                  </p:childTnLst>
                                </p:cTn>
                              </p:par>
                              <p:par>
                                <p:cTn id="50" presetID="2" presetClass="entr" presetSubtype="8" fill="hold" grpId="0" nodeType="withEffect">
                                  <p:stCondLst>
                                    <p:cond delay="0"/>
                                  </p:stCondLst>
                                  <p:childTnLst>
                                    <p:set>
                                      <p:cBhvr>
                                        <p:cTn id="51" dur="1" fill="hold">
                                          <p:stCondLst>
                                            <p:cond delay="0"/>
                                          </p:stCondLst>
                                        </p:cTn>
                                        <p:tgtEl>
                                          <p:spTgt spid="11"/>
                                        </p:tgtEl>
                                        <p:attrNameLst>
                                          <p:attrName>style.visibility</p:attrName>
                                        </p:attrNameLst>
                                      </p:cBhvr>
                                      <p:to>
                                        <p:strVal val="visible"/>
                                      </p:to>
                                    </p:set>
                                    <p:anim calcmode="lin" valueType="num">
                                      <p:cBhvr additive="base">
                                        <p:cTn id="52" dur="500" fill="hold"/>
                                        <p:tgtEl>
                                          <p:spTgt spid="11"/>
                                        </p:tgtEl>
                                        <p:attrNameLst>
                                          <p:attrName>ppt_x</p:attrName>
                                        </p:attrNameLst>
                                      </p:cBhvr>
                                      <p:tavLst>
                                        <p:tav tm="0">
                                          <p:val>
                                            <p:strVal val="0-#ppt_w/2"/>
                                          </p:val>
                                        </p:tav>
                                        <p:tav tm="100000">
                                          <p:val>
                                            <p:strVal val="#ppt_x"/>
                                          </p:val>
                                        </p:tav>
                                      </p:tavLst>
                                    </p:anim>
                                    <p:anim calcmode="lin" valueType="num">
                                      <p:cBhvr additive="base">
                                        <p:cTn id="53" dur="500" fill="hold"/>
                                        <p:tgtEl>
                                          <p:spTgt spid="11"/>
                                        </p:tgtEl>
                                        <p:attrNameLst>
                                          <p:attrName>ppt_y</p:attrName>
                                        </p:attrNameLst>
                                      </p:cBhvr>
                                      <p:tavLst>
                                        <p:tav tm="0">
                                          <p:val>
                                            <p:strVal val="#ppt_y"/>
                                          </p:val>
                                        </p:tav>
                                        <p:tav tm="100000">
                                          <p:val>
                                            <p:strVal val="#ppt_y"/>
                                          </p:val>
                                        </p:tav>
                                      </p:tavLst>
                                    </p:anim>
                                  </p:childTnLst>
                                </p:cTn>
                              </p:par>
                              <p:par>
                                <p:cTn id="54" presetID="2" presetClass="entr" presetSubtype="8" fill="hold" grpId="0" nodeType="withEffect">
                                  <p:stCondLst>
                                    <p:cond delay="0"/>
                                  </p:stCondLst>
                                  <p:childTnLst>
                                    <p:set>
                                      <p:cBhvr>
                                        <p:cTn id="55" dur="1" fill="hold">
                                          <p:stCondLst>
                                            <p:cond delay="0"/>
                                          </p:stCondLst>
                                        </p:cTn>
                                        <p:tgtEl>
                                          <p:spTgt spid="12"/>
                                        </p:tgtEl>
                                        <p:attrNameLst>
                                          <p:attrName>style.visibility</p:attrName>
                                        </p:attrNameLst>
                                      </p:cBhvr>
                                      <p:to>
                                        <p:strVal val="visible"/>
                                      </p:to>
                                    </p:set>
                                    <p:anim calcmode="lin" valueType="num">
                                      <p:cBhvr additive="base">
                                        <p:cTn id="56" dur="500" fill="hold"/>
                                        <p:tgtEl>
                                          <p:spTgt spid="12"/>
                                        </p:tgtEl>
                                        <p:attrNameLst>
                                          <p:attrName>ppt_x</p:attrName>
                                        </p:attrNameLst>
                                      </p:cBhvr>
                                      <p:tavLst>
                                        <p:tav tm="0">
                                          <p:val>
                                            <p:strVal val="0-#ppt_w/2"/>
                                          </p:val>
                                        </p:tav>
                                        <p:tav tm="100000">
                                          <p:val>
                                            <p:strVal val="#ppt_x"/>
                                          </p:val>
                                        </p:tav>
                                      </p:tavLst>
                                    </p:anim>
                                    <p:anim calcmode="lin" valueType="num">
                                      <p:cBhvr additive="base">
                                        <p:cTn id="57" dur="500" fill="hold"/>
                                        <p:tgtEl>
                                          <p:spTgt spid="12"/>
                                        </p:tgtEl>
                                        <p:attrNameLst>
                                          <p:attrName>ppt_y</p:attrName>
                                        </p:attrNameLst>
                                      </p:cBhvr>
                                      <p:tavLst>
                                        <p:tav tm="0">
                                          <p:val>
                                            <p:strVal val="#ppt_y"/>
                                          </p:val>
                                        </p:tav>
                                        <p:tav tm="100000">
                                          <p:val>
                                            <p:strVal val="#ppt_y"/>
                                          </p:val>
                                        </p:tav>
                                      </p:tavLst>
                                    </p:anim>
                                  </p:childTnLst>
                                </p:cTn>
                              </p:par>
                              <p:par>
                                <p:cTn id="58" presetID="2" presetClass="entr" presetSubtype="8" fill="hold" grpId="0" nodeType="withEffect">
                                  <p:stCondLst>
                                    <p:cond delay="0"/>
                                  </p:stCondLst>
                                  <p:childTnLst>
                                    <p:set>
                                      <p:cBhvr>
                                        <p:cTn id="59" dur="1" fill="hold">
                                          <p:stCondLst>
                                            <p:cond delay="0"/>
                                          </p:stCondLst>
                                        </p:cTn>
                                        <p:tgtEl>
                                          <p:spTgt spid="14"/>
                                        </p:tgtEl>
                                        <p:attrNameLst>
                                          <p:attrName>style.visibility</p:attrName>
                                        </p:attrNameLst>
                                      </p:cBhvr>
                                      <p:to>
                                        <p:strVal val="visible"/>
                                      </p:to>
                                    </p:set>
                                    <p:anim calcmode="lin" valueType="num">
                                      <p:cBhvr additive="base">
                                        <p:cTn id="60" dur="500" fill="hold"/>
                                        <p:tgtEl>
                                          <p:spTgt spid="14"/>
                                        </p:tgtEl>
                                        <p:attrNameLst>
                                          <p:attrName>ppt_x</p:attrName>
                                        </p:attrNameLst>
                                      </p:cBhvr>
                                      <p:tavLst>
                                        <p:tav tm="0">
                                          <p:val>
                                            <p:strVal val="0-#ppt_w/2"/>
                                          </p:val>
                                        </p:tav>
                                        <p:tav tm="100000">
                                          <p:val>
                                            <p:strVal val="#ppt_x"/>
                                          </p:val>
                                        </p:tav>
                                      </p:tavLst>
                                    </p:anim>
                                    <p:anim calcmode="lin" valueType="num">
                                      <p:cBhvr additive="base">
                                        <p:cTn id="61" dur="500" fill="hold"/>
                                        <p:tgtEl>
                                          <p:spTgt spid="14"/>
                                        </p:tgtEl>
                                        <p:attrNameLst>
                                          <p:attrName>ppt_y</p:attrName>
                                        </p:attrNameLst>
                                      </p:cBhvr>
                                      <p:tavLst>
                                        <p:tav tm="0">
                                          <p:val>
                                            <p:strVal val="#ppt_y"/>
                                          </p:val>
                                        </p:tav>
                                        <p:tav tm="100000">
                                          <p:val>
                                            <p:strVal val="#ppt_y"/>
                                          </p:val>
                                        </p:tav>
                                      </p:tavLst>
                                    </p:anim>
                                  </p:childTnLst>
                                </p:cTn>
                              </p:par>
                              <p:par>
                                <p:cTn id="62" presetID="2" presetClass="entr" presetSubtype="8" fill="hold" grpId="0" nodeType="withEffect">
                                  <p:stCondLst>
                                    <p:cond delay="0"/>
                                  </p:stCondLst>
                                  <p:childTnLst>
                                    <p:set>
                                      <p:cBhvr>
                                        <p:cTn id="63" dur="1" fill="hold">
                                          <p:stCondLst>
                                            <p:cond delay="0"/>
                                          </p:stCondLst>
                                        </p:cTn>
                                        <p:tgtEl>
                                          <p:spTgt spid="18"/>
                                        </p:tgtEl>
                                        <p:attrNameLst>
                                          <p:attrName>style.visibility</p:attrName>
                                        </p:attrNameLst>
                                      </p:cBhvr>
                                      <p:to>
                                        <p:strVal val="visible"/>
                                      </p:to>
                                    </p:set>
                                    <p:anim calcmode="lin" valueType="num">
                                      <p:cBhvr additive="base">
                                        <p:cTn id="64" dur="500" fill="hold"/>
                                        <p:tgtEl>
                                          <p:spTgt spid="18"/>
                                        </p:tgtEl>
                                        <p:attrNameLst>
                                          <p:attrName>ppt_x</p:attrName>
                                        </p:attrNameLst>
                                      </p:cBhvr>
                                      <p:tavLst>
                                        <p:tav tm="0">
                                          <p:val>
                                            <p:strVal val="0-#ppt_w/2"/>
                                          </p:val>
                                        </p:tav>
                                        <p:tav tm="100000">
                                          <p:val>
                                            <p:strVal val="#ppt_x"/>
                                          </p:val>
                                        </p:tav>
                                      </p:tavLst>
                                    </p:anim>
                                    <p:anim calcmode="lin" valueType="num">
                                      <p:cBhvr additive="base">
                                        <p:cTn id="65" dur="500" fill="hold"/>
                                        <p:tgtEl>
                                          <p:spTgt spid="18"/>
                                        </p:tgtEl>
                                        <p:attrNameLst>
                                          <p:attrName>ppt_y</p:attrName>
                                        </p:attrNameLst>
                                      </p:cBhvr>
                                      <p:tavLst>
                                        <p:tav tm="0">
                                          <p:val>
                                            <p:strVal val="#ppt_y"/>
                                          </p:val>
                                        </p:tav>
                                        <p:tav tm="100000">
                                          <p:val>
                                            <p:strVal val="#ppt_y"/>
                                          </p:val>
                                        </p:tav>
                                      </p:tavLst>
                                    </p:anim>
                                  </p:childTnLst>
                                </p:cTn>
                              </p:par>
                              <p:par>
                                <p:cTn id="66" presetID="2" presetClass="entr" presetSubtype="8" fill="hold" grpId="0" nodeType="withEffect">
                                  <p:stCondLst>
                                    <p:cond delay="0"/>
                                  </p:stCondLst>
                                  <p:childTnLst>
                                    <p:set>
                                      <p:cBhvr>
                                        <p:cTn id="67" dur="1" fill="hold">
                                          <p:stCondLst>
                                            <p:cond delay="0"/>
                                          </p:stCondLst>
                                        </p:cTn>
                                        <p:tgtEl>
                                          <p:spTgt spid="19"/>
                                        </p:tgtEl>
                                        <p:attrNameLst>
                                          <p:attrName>style.visibility</p:attrName>
                                        </p:attrNameLst>
                                      </p:cBhvr>
                                      <p:to>
                                        <p:strVal val="visible"/>
                                      </p:to>
                                    </p:set>
                                    <p:anim calcmode="lin" valueType="num">
                                      <p:cBhvr additive="base">
                                        <p:cTn id="68" dur="500" fill="hold"/>
                                        <p:tgtEl>
                                          <p:spTgt spid="19"/>
                                        </p:tgtEl>
                                        <p:attrNameLst>
                                          <p:attrName>ppt_x</p:attrName>
                                        </p:attrNameLst>
                                      </p:cBhvr>
                                      <p:tavLst>
                                        <p:tav tm="0">
                                          <p:val>
                                            <p:strVal val="0-#ppt_w/2"/>
                                          </p:val>
                                        </p:tav>
                                        <p:tav tm="100000">
                                          <p:val>
                                            <p:strVal val="#ppt_x"/>
                                          </p:val>
                                        </p:tav>
                                      </p:tavLst>
                                    </p:anim>
                                    <p:anim calcmode="lin" valueType="num">
                                      <p:cBhvr additive="base">
                                        <p:cTn id="69" dur="500" fill="hold"/>
                                        <p:tgtEl>
                                          <p:spTgt spid="19"/>
                                        </p:tgtEl>
                                        <p:attrNameLst>
                                          <p:attrName>ppt_y</p:attrName>
                                        </p:attrNameLst>
                                      </p:cBhvr>
                                      <p:tavLst>
                                        <p:tav tm="0">
                                          <p:val>
                                            <p:strVal val="#ppt_y"/>
                                          </p:val>
                                        </p:tav>
                                        <p:tav tm="100000">
                                          <p:val>
                                            <p:strVal val="#ppt_y"/>
                                          </p:val>
                                        </p:tav>
                                      </p:tavLst>
                                    </p:anim>
                                  </p:childTnLst>
                                </p:cTn>
                              </p:par>
                              <p:par>
                                <p:cTn id="70" presetID="2" presetClass="entr" presetSubtype="8" fill="hold" nodeType="withEffect">
                                  <p:stCondLst>
                                    <p:cond delay="0"/>
                                  </p:stCondLst>
                                  <p:childTnLst>
                                    <p:set>
                                      <p:cBhvr>
                                        <p:cTn id="71" dur="1" fill="hold">
                                          <p:stCondLst>
                                            <p:cond delay="0"/>
                                          </p:stCondLst>
                                        </p:cTn>
                                        <p:tgtEl>
                                          <p:spTgt spid="8"/>
                                        </p:tgtEl>
                                        <p:attrNameLst>
                                          <p:attrName>style.visibility</p:attrName>
                                        </p:attrNameLst>
                                      </p:cBhvr>
                                      <p:to>
                                        <p:strVal val="visible"/>
                                      </p:to>
                                    </p:set>
                                    <p:anim calcmode="lin" valueType="num">
                                      <p:cBhvr additive="base">
                                        <p:cTn id="72" dur="500" fill="hold"/>
                                        <p:tgtEl>
                                          <p:spTgt spid="8"/>
                                        </p:tgtEl>
                                        <p:attrNameLst>
                                          <p:attrName>ppt_x</p:attrName>
                                        </p:attrNameLst>
                                      </p:cBhvr>
                                      <p:tavLst>
                                        <p:tav tm="0">
                                          <p:val>
                                            <p:strVal val="0-#ppt_w/2"/>
                                          </p:val>
                                        </p:tav>
                                        <p:tav tm="100000">
                                          <p:val>
                                            <p:strVal val="#ppt_x"/>
                                          </p:val>
                                        </p:tav>
                                      </p:tavLst>
                                    </p:anim>
                                    <p:anim calcmode="lin" valueType="num">
                                      <p:cBhvr additive="base">
                                        <p:cTn id="73" dur="500" fill="hold"/>
                                        <p:tgtEl>
                                          <p:spTgt spid="8"/>
                                        </p:tgtEl>
                                        <p:attrNameLst>
                                          <p:attrName>ppt_y</p:attrName>
                                        </p:attrNameLst>
                                      </p:cBhvr>
                                      <p:tavLst>
                                        <p:tav tm="0">
                                          <p:val>
                                            <p:strVal val="#ppt_y"/>
                                          </p:val>
                                        </p:tav>
                                        <p:tav tm="100000">
                                          <p:val>
                                            <p:strVal val="#ppt_y"/>
                                          </p:val>
                                        </p:tav>
                                      </p:tavLst>
                                    </p:anim>
                                  </p:childTnLst>
                                </p:cTn>
                              </p:par>
                              <p:par>
                                <p:cTn id="74" presetID="2" presetClass="entr" presetSubtype="8" fill="hold" nodeType="withEffect">
                                  <p:stCondLst>
                                    <p:cond delay="0"/>
                                  </p:stCondLst>
                                  <p:childTnLst>
                                    <p:set>
                                      <p:cBhvr>
                                        <p:cTn id="75" dur="1" fill="hold">
                                          <p:stCondLst>
                                            <p:cond delay="0"/>
                                          </p:stCondLst>
                                        </p:cTn>
                                        <p:tgtEl>
                                          <p:spTgt spid="9"/>
                                        </p:tgtEl>
                                        <p:attrNameLst>
                                          <p:attrName>style.visibility</p:attrName>
                                        </p:attrNameLst>
                                      </p:cBhvr>
                                      <p:to>
                                        <p:strVal val="visible"/>
                                      </p:to>
                                    </p:set>
                                    <p:anim calcmode="lin" valueType="num">
                                      <p:cBhvr additive="base">
                                        <p:cTn id="76" dur="500" fill="hold"/>
                                        <p:tgtEl>
                                          <p:spTgt spid="9"/>
                                        </p:tgtEl>
                                        <p:attrNameLst>
                                          <p:attrName>ppt_x</p:attrName>
                                        </p:attrNameLst>
                                      </p:cBhvr>
                                      <p:tavLst>
                                        <p:tav tm="0">
                                          <p:val>
                                            <p:strVal val="0-#ppt_w/2"/>
                                          </p:val>
                                        </p:tav>
                                        <p:tav tm="100000">
                                          <p:val>
                                            <p:strVal val="#ppt_x"/>
                                          </p:val>
                                        </p:tav>
                                      </p:tavLst>
                                    </p:anim>
                                    <p:anim calcmode="lin" valueType="num">
                                      <p:cBhvr additive="base">
                                        <p:cTn id="77" dur="500" fill="hold"/>
                                        <p:tgtEl>
                                          <p:spTgt spid="9"/>
                                        </p:tgtEl>
                                        <p:attrNameLst>
                                          <p:attrName>ppt_y</p:attrName>
                                        </p:attrNameLst>
                                      </p:cBhvr>
                                      <p:tavLst>
                                        <p:tav tm="0">
                                          <p:val>
                                            <p:strVal val="#ppt_y"/>
                                          </p:val>
                                        </p:tav>
                                        <p:tav tm="100000">
                                          <p:val>
                                            <p:strVal val="#ppt_y"/>
                                          </p:val>
                                        </p:tav>
                                      </p:tavLst>
                                    </p:anim>
                                  </p:childTnLst>
                                </p:cTn>
                              </p:par>
                              <p:par>
                                <p:cTn id="78" presetID="2" presetClass="entr" presetSubtype="8" fill="hold" nodeType="withEffect">
                                  <p:stCondLst>
                                    <p:cond delay="0"/>
                                  </p:stCondLst>
                                  <p:childTnLst>
                                    <p:set>
                                      <p:cBhvr>
                                        <p:cTn id="79" dur="1" fill="hold">
                                          <p:stCondLst>
                                            <p:cond delay="0"/>
                                          </p:stCondLst>
                                        </p:cTn>
                                        <p:tgtEl>
                                          <p:spTgt spid="20"/>
                                        </p:tgtEl>
                                        <p:attrNameLst>
                                          <p:attrName>style.visibility</p:attrName>
                                        </p:attrNameLst>
                                      </p:cBhvr>
                                      <p:to>
                                        <p:strVal val="visible"/>
                                      </p:to>
                                    </p:set>
                                    <p:anim calcmode="lin" valueType="num">
                                      <p:cBhvr additive="base">
                                        <p:cTn id="80" dur="500" fill="hold"/>
                                        <p:tgtEl>
                                          <p:spTgt spid="20"/>
                                        </p:tgtEl>
                                        <p:attrNameLst>
                                          <p:attrName>ppt_x</p:attrName>
                                        </p:attrNameLst>
                                      </p:cBhvr>
                                      <p:tavLst>
                                        <p:tav tm="0">
                                          <p:val>
                                            <p:strVal val="0-#ppt_w/2"/>
                                          </p:val>
                                        </p:tav>
                                        <p:tav tm="100000">
                                          <p:val>
                                            <p:strVal val="#ppt_x"/>
                                          </p:val>
                                        </p:tav>
                                      </p:tavLst>
                                    </p:anim>
                                    <p:anim calcmode="lin" valueType="num">
                                      <p:cBhvr additive="base">
                                        <p:cTn id="81" dur="5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10" grpId="0" animBg="1"/>
      <p:bldP spid="11" grpId="0" animBg="1"/>
      <p:bldP spid="12" grpId="0" animBg="1"/>
      <p:bldP spid="14" grpId="0" animBg="1"/>
      <p:bldP spid="15" grpId="0" animBg="1"/>
      <p:bldP spid="16" grpId="0" animBg="1"/>
      <p:bldP spid="17" grpId="0" animBg="1"/>
      <p:bldP spid="18" grpId="0" animBg="1"/>
      <p:bldP spid="19" grpId="0" animBg="1"/>
    </p:bldLst>
  </p:timing>
</p:sld>
</file>

<file path=ppt/slides/slide18.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5" name="Rectangle 4"/>
          <p:cNvSpPr/>
          <p:nvPr/>
        </p:nvSpPr>
        <p:spPr>
          <a:xfrm>
            <a:off x="577991" y="977755"/>
            <a:ext cx="3967732" cy="2183109"/>
          </a:xfrm>
          <a:prstGeom prst="rect">
            <a:avLst/>
          </a:prstGeom>
          <a:blipFill dpi="0" rotWithShape="1">
            <a:blip r:embed="rId2">
              <a:extLst>
                <a:ext uri="{28A0092B-C50C-407E-A947-70E740481C1C}">
                  <a14:useLocalDpi xmlns:a14="http://schemas.microsoft.com/office/drawing/2010/main" val="0"/>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1480">
              <a:latin typeface="Arial" panose="020b0604020202020204" pitchFamily="34" charset="0"/>
              <a:ea typeface="微软雅黑" panose="020b0503020204020204" pitchFamily="34" charset="-122"/>
              <a:sym typeface="Arial" panose="020b0604020202020204" pitchFamily="34" charset="0"/>
            </a:endParaRPr>
          </a:p>
        </p:txBody>
      </p:sp>
      <p:sp>
        <p:nvSpPr>
          <p:cNvPr id="6" name="Rectangle 5"/>
          <p:cNvSpPr/>
          <p:nvPr/>
        </p:nvSpPr>
        <p:spPr>
          <a:xfrm>
            <a:off x="577991" y="3208127"/>
            <a:ext cx="3967732" cy="92387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1480">
              <a:latin typeface="Arial" panose="020b0604020202020204" pitchFamily="34" charset="0"/>
              <a:ea typeface="微软雅黑" panose="020b0503020204020204" pitchFamily="34" charset="-122"/>
              <a:sym typeface="Arial" panose="020b0604020202020204" pitchFamily="34" charset="0"/>
            </a:endParaRPr>
          </a:p>
        </p:txBody>
      </p:sp>
      <p:sp>
        <p:nvSpPr>
          <p:cNvPr id="7" name="Rectangle 6"/>
          <p:cNvSpPr/>
          <p:nvPr/>
        </p:nvSpPr>
        <p:spPr>
          <a:xfrm>
            <a:off x="4601719" y="977755"/>
            <a:ext cx="3964291" cy="2183109"/>
          </a:xfrm>
          <a:prstGeom prst="rect">
            <a:avLst/>
          </a:prstGeom>
          <a:blipFill dpi="0" rotWithShape="1">
            <a:blip r:embed="rId3">
              <a:extLst>
                <a:ext uri="{28A0092B-C50C-407E-A947-70E740481C1C}">
                  <a14:useLocalDpi xmlns:a14="http://schemas.microsoft.com/office/drawing/2010/main" val="0"/>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1480">
              <a:latin typeface="Arial" panose="020b0604020202020204" pitchFamily="34" charset="0"/>
              <a:ea typeface="微软雅黑" panose="020b0503020204020204" pitchFamily="34" charset="-122"/>
              <a:sym typeface="Arial" panose="020b0604020202020204" pitchFamily="34" charset="0"/>
            </a:endParaRPr>
          </a:p>
        </p:txBody>
      </p:sp>
      <p:sp>
        <p:nvSpPr>
          <p:cNvPr id="8" name="Rectangle 7"/>
          <p:cNvSpPr/>
          <p:nvPr/>
        </p:nvSpPr>
        <p:spPr>
          <a:xfrm>
            <a:off x="4597314" y="3208125"/>
            <a:ext cx="3968418" cy="9271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1480">
              <a:latin typeface="Arial" panose="020b0604020202020204" pitchFamily="34" charset="0"/>
              <a:ea typeface="微软雅黑" panose="020b0503020204020204" pitchFamily="34" charset="-122"/>
              <a:sym typeface="Arial" panose="020b0604020202020204" pitchFamily="34" charset="0"/>
            </a:endParaRPr>
          </a:p>
        </p:txBody>
      </p:sp>
      <p:sp>
        <p:nvSpPr>
          <p:cNvPr id="14" name="TextBox 13"/>
          <p:cNvSpPr txBox="1"/>
          <p:nvPr/>
        </p:nvSpPr>
        <p:spPr>
          <a:xfrm>
            <a:off x="577992" y="4256544"/>
            <a:ext cx="7988017" cy="262764"/>
          </a:xfrm>
          <a:prstGeom prst="rect">
            <a:avLst/>
          </a:prstGeom>
          <a:noFill/>
        </p:spPr>
        <p:txBody>
          <a:bodyPr wrap="square" lIns="0" tIns="0" rIns="0" bIns="0" numCol="1" spcCol="360000">
            <a:spAutoFit/>
          </a:bodyPr>
          <a:lstStyle/>
          <a:p>
            <a:pPr algn="just">
              <a:lnSpc>
                <a:spcPct val="150000"/>
              </a:lnSpc>
            </a:pPr>
            <a:r>
              <a:rPr lang="zh-CN" altLang="en-US" sz="57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a:t>
            </a:r>
          </a:p>
        </p:txBody>
      </p:sp>
      <p:sp>
        <p:nvSpPr>
          <p:cNvPr id="9" name="TextBox 15"/>
          <p:cNvSpPr txBox="1"/>
          <p:nvPr/>
        </p:nvSpPr>
        <p:spPr>
          <a:xfrm>
            <a:off x="804223" y="3601106"/>
            <a:ext cx="3481987" cy="394147"/>
          </a:xfrm>
          <a:prstGeom prst="rect">
            <a:avLst/>
          </a:prstGeom>
          <a:noFill/>
        </p:spPr>
        <p:txBody>
          <a:bodyPr wrap="square" lIns="0" tIns="0" rIns="0" bIns="0" rtlCol="0">
            <a:spAutoFit/>
          </a:bodyPr>
          <a:lstStyle/>
          <a:p>
            <a:pPr>
              <a:lnSpc>
                <a:spcPct val="150000"/>
              </a:lnSpc>
            </a:pPr>
            <a:r>
              <a:rPr lang="zh-CN" altLang="en-US" sz="57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a:t>
            </a:r>
          </a:p>
        </p:txBody>
      </p:sp>
      <p:sp>
        <p:nvSpPr>
          <p:cNvPr id="10" name="TextBox 16"/>
          <p:cNvSpPr txBox="1"/>
          <p:nvPr/>
        </p:nvSpPr>
        <p:spPr>
          <a:xfrm>
            <a:off x="804223" y="3373030"/>
            <a:ext cx="1154162" cy="153247"/>
          </a:xfrm>
          <a:prstGeom prst="rect">
            <a:avLst/>
          </a:prstGeom>
          <a:noFill/>
        </p:spPr>
        <p:txBody>
          <a:bodyPr wrap="none" lIns="0" tIns="0" rIns="0" bIns="0" rtlCol="0">
            <a:spAutoFit/>
          </a:bodyPr>
          <a:lstStyle/>
          <a:p>
            <a:r>
              <a:rPr lang="zh-CN" altLang="en-US" sz="995">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11" name="TextBox 15"/>
          <p:cNvSpPr txBox="1"/>
          <p:nvPr/>
        </p:nvSpPr>
        <p:spPr>
          <a:xfrm>
            <a:off x="4879234" y="3604606"/>
            <a:ext cx="3481987" cy="394147"/>
          </a:xfrm>
          <a:prstGeom prst="rect">
            <a:avLst/>
          </a:prstGeom>
          <a:noFill/>
        </p:spPr>
        <p:txBody>
          <a:bodyPr wrap="square" lIns="0" tIns="0" rIns="0" bIns="0" rtlCol="0">
            <a:spAutoFit/>
          </a:bodyPr>
          <a:lstStyle/>
          <a:p>
            <a:pPr>
              <a:lnSpc>
                <a:spcPct val="150000"/>
              </a:lnSpc>
            </a:pPr>
            <a:r>
              <a:rPr lang="zh-CN" altLang="en-US" sz="57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a:t>
            </a:r>
          </a:p>
        </p:txBody>
      </p:sp>
      <p:sp>
        <p:nvSpPr>
          <p:cNvPr id="12" name="TextBox 16"/>
          <p:cNvSpPr txBox="1"/>
          <p:nvPr/>
        </p:nvSpPr>
        <p:spPr>
          <a:xfrm>
            <a:off x="4879234" y="3376531"/>
            <a:ext cx="1154162" cy="153247"/>
          </a:xfrm>
          <a:prstGeom prst="rect">
            <a:avLst/>
          </a:prstGeom>
          <a:noFill/>
        </p:spPr>
        <p:txBody>
          <a:bodyPr wrap="none" lIns="0" tIns="0" rIns="0" bIns="0" rtlCol="0">
            <a:spAutoFit/>
          </a:bodyPr>
          <a:lstStyle/>
          <a:p>
            <a:r>
              <a:rPr lang="zh-CN" altLang="en-US" sz="995">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13" name="文本框 12"/>
          <p:cNvSpPr txBox="1"/>
          <p:nvPr/>
        </p:nvSpPr>
        <p:spPr>
          <a:xfrm>
            <a:off x="356595" y="279140"/>
            <a:ext cx="4468411" cy="49241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en-US" altLang="zh-CN" sz="1200">
                <a:solidFill>
                  <a:schemeClr val="tx1">
                    <a:lumMod val="75000"/>
                    <a:lumOff val="25000"/>
                  </a:schemeClr>
                </a:solidFill>
                <a:effectLst/>
              </a:rPr>
              <a:t>MORE THAN TEMPLATE</a:t>
            </a:r>
          </a:p>
          <a:p>
            <a:pPr algn="l"/>
            <a:r>
              <a:rPr lang="zh-CN" altLang="en-US" sz="1200">
                <a:solidFill>
                  <a:schemeClr val="tx1">
                    <a:lumMod val="75000"/>
                    <a:lumOff val="25000"/>
                  </a:schemeClr>
                </a:solidFill>
                <a:effectLst/>
              </a:rPr>
              <a:t>点击此处添加副标题</a:t>
            </a:r>
          </a:p>
        </p:txBody>
      </p:sp>
    </p:spTree>
  </p:cSld>
  <p:clrMapOvr>
    <a:masterClrMapping/>
  </p:clrMapOvr>
  <mc:AlternateContent>
    <mc:Choice xmlns:p14="http://schemas.microsoft.com/office/powerpoint/2010/main" Requires="p14">
      <p:transition spd="slow" advClick="0" advTm="0" p14:dur="1750">
        <p14:ferris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8" fill="hold" grpId="0" nodeType="with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50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0-#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5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0-#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50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0-#ppt_w/2"/>
                                          </p:val>
                                        </p:tav>
                                        <p:tav tm="100000">
                                          <p:val>
                                            <p:strVal val="#ppt_x"/>
                                          </p:val>
                                        </p:tav>
                                      </p:tavLst>
                                    </p:anim>
                                    <p:anim calcmode="lin" valueType="num">
                                      <p:cBhvr additive="base">
                                        <p:cTn id="20" dur="500" fill="hold"/>
                                        <p:tgtEl>
                                          <p:spTgt spid="8"/>
                                        </p:tgtEl>
                                        <p:attrNameLst>
                                          <p:attrName>ppt_y</p:attrName>
                                        </p:attrNameLst>
                                      </p:cBhvr>
                                      <p:tavLst>
                                        <p:tav tm="0">
                                          <p:val>
                                            <p:strVal val="#ppt_y"/>
                                          </p:val>
                                        </p:tav>
                                        <p:tav tm="100000">
                                          <p:val>
                                            <p:strVal val="#ppt_y"/>
                                          </p:val>
                                        </p:tav>
                                      </p:tavLst>
                                    </p:anim>
                                  </p:childTnLst>
                                </p:cTn>
                              </p:par>
                            </p:childTnLst>
                          </p:cTn>
                        </p:par>
                        <p:par>
                          <p:cTn id="21" fill="hold" nodeType="afterGroup">
                            <p:stCondLst>
                              <p:cond delay="1000"/>
                            </p:stCondLst>
                            <p:childTnLst>
                              <p:par>
                                <p:cTn id="22" presetID="2" presetClass="entr" presetSubtype="4"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 calcmode="lin" valueType="num">
                                      <p:cBhvr additive="base">
                                        <p:cTn id="24" dur="1000" fill="hold"/>
                                        <p:tgtEl>
                                          <p:spTgt spid="14"/>
                                        </p:tgtEl>
                                        <p:attrNameLst>
                                          <p:attrName>ppt_x</p:attrName>
                                        </p:attrNameLst>
                                      </p:cBhvr>
                                      <p:tavLst>
                                        <p:tav tm="0">
                                          <p:val>
                                            <p:strVal val="#ppt_x"/>
                                          </p:val>
                                        </p:tav>
                                        <p:tav tm="100000">
                                          <p:val>
                                            <p:strVal val="#ppt_x"/>
                                          </p:val>
                                        </p:tav>
                                      </p:tavLst>
                                    </p:anim>
                                    <p:anim calcmode="lin" valueType="num">
                                      <p:cBhvr additive="base">
                                        <p:cTn id="25" dur="1000" fill="hold"/>
                                        <p:tgtEl>
                                          <p:spTgt spid="14"/>
                                        </p:tgtEl>
                                        <p:attrNameLst>
                                          <p:attrName>ppt_y</p:attrName>
                                        </p:attrNameLst>
                                      </p:cBhvr>
                                      <p:tavLst>
                                        <p:tav tm="0">
                                          <p:val>
                                            <p:strVal val="1+#ppt_h/2"/>
                                          </p:val>
                                        </p:tav>
                                        <p:tav tm="100000">
                                          <p:val>
                                            <p:strVal val="#ppt_y"/>
                                          </p:val>
                                        </p:tav>
                                      </p:tavLst>
                                    </p:anim>
                                  </p:childTnLst>
                                </p:cTn>
                              </p:par>
                            </p:childTnLst>
                          </p:cTn>
                        </p:par>
                        <p:par>
                          <p:cTn id="26" fill="hold" nodeType="afterGroup">
                            <p:stCondLst>
                              <p:cond delay="2000"/>
                            </p:stCondLst>
                            <p:childTnLst>
                              <p:par>
                                <p:cTn id="27" presetID="17" presetClass="entr" presetSubtype="1" fill="hold" grpId="0" nodeType="afterEffect">
                                  <p:stCondLst>
                                    <p:cond delay="0"/>
                                  </p:stCondLst>
                                  <p:iterate type="lt">
                                    <p:tmPct val="40000"/>
                                  </p:iterate>
                                  <p:childTnLst>
                                    <p:set>
                                      <p:cBhvr>
                                        <p:cTn id="28" dur="1" fill="hold">
                                          <p:stCondLst>
                                            <p:cond delay="0"/>
                                          </p:stCondLst>
                                        </p:cTn>
                                        <p:tgtEl>
                                          <p:spTgt spid="10"/>
                                        </p:tgtEl>
                                        <p:attrNameLst>
                                          <p:attrName>style.visibility</p:attrName>
                                        </p:attrNameLst>
                                      </p:cBhvr>
                                      <p:to>
                                        <p:strVal val="visible"/>
                                      </p:to>
                                    </p:set>
                                    <p:anim calcmode="lin" valueType="num">
                                      <p:cBhvr>
                                        <p:cTn id="29" dur="250" fill="hold"/>
                                        <p:tgtEl>
                                          <p:spTgt spid="10"/>
                                        </p:tgtEl>
                                        <p:attrNameLst>
                                          <p:attrName>ppt_x</p:attrName>
                                        </p:attrNameLst>
                                      </p:cBhvr>
                                      <p:tavLst>
                                        <p:tav tm="0">
                                          <p:val>
                                            <p:strVal val="#ppt_x"/>
                                          </p:val>
                                        </p:tav>
                                        <p:tav tm="100000">
                                          <p:val>
                                            <p:strVal val="#ppt_x"/>
                                          </p:val>
                                        </p:tav>
                                      </p:tavLst>
                                    </p:anim>
                                    <p:anim calcmode="lin" valueType="num">
                                      <p:cBhvr>
                                        <p:cTn id="30" dur="250" fill="hold"/>
                                        <p:tgtEl>
                                          <p:spTgt spid="10"/>
                                        </p:tgtEl>
                                        <p:attrNameLst>
                                          <p:attrName>ppt_y</p:attrName>
                                        </p:attrNameLst>
                                      </p:cBhvr>
                                      <p:tavLst>
                                        <p:tav tm="0">
                                          <p:val>
                                            <p:strVal val="#ppt_y-#ppt_h/2"/>
                                          </p:val>
                                        </p:tav>
                                        <p:tav tm="100000">
                                          <p:val>
                                            <p:strVal val="#ppt_y"/>
                                          </p:val>
                                        </p:tav>
                                      </p:tavLst>
                                    </p:anim>
                                    <p:anim calcmode="lin" valueType="num">
                                      <p:cBhvr>
                                        <p:cTn id="31" dur="250" fill="hold"/>
                                        <p:tgtEl>
                                          <p:spTgt spid="10"/>
                                        </p:tgtEl>
                                        <p:attrNameLst>
                                          <p:attrName>ppt_w</p:attrName>
                                        </p:attrNameLst>
                                      </p:cBhvr>
                                      <p:tavLst>
                                        <p:tav tm="0">
                                          <p:val>
                                            <p:strVal val="#ppt_w"/>
                                          </p:val>
                                        </p:tav>
                                        <p:tav tm="100000">
                                          <p:val>
                                            <p:strVal val="#ppt_w"/>
                                          </p:val>
                                        </p:tav>
                                      </p:tavLst>
                                    </p:anim>
                                    <p:anim calcmode="lin" valueType="num">
                                      <p:cBhvr>
                                        <p:cTn id="32" dur="250" fill="hold"/>
                                        <p:tgtEl>
                                          <p:spTgt spid="10"/>
                                        </p:tgtEl>
                                        <p:attrNameLst>
                                          <p:attrName>ppt_h</p:attrName>
                                        </p:attrNameLst>
                                      </p:cBhvr>
                                      <p:tavLst>
                                        <p:tav tm="0">
                                          <p:val>
                                            <p:fltVal val="0"/>
                                          </p:val>
                                        </p:tav>
                                        <p:tav tm="100000">
                                          <p:val>
                                            <p:strVal val="#ppt_h"/>
                                          </p:val>
                                        </p:tav>
                                      </p:tavLst>
                                    </p:anim>
                                  </p:childTnLst>
                                </p:cTn>
                              </p:par>
                            </p:childTnLst>
                          </p:cTn>
                        </p:par>
                        <p:par>
                          <p:cTn id="33" fill="hold" nodeType="afterGroup">
                            <p:stCondLst>
                              <p:cond delay="2250"/>
                            </p:stCondLst>
                            <p:childTnLst>
                              <p:par>
                                <p:cTn id="34" presetID="22" presetClass="entr" presetSubtype="8" fill="hold" grpId="0" nodeType="after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wipe(left)">
                                      <p:cBhvr>
                                        <p:cTn id="36" dur="500"/>
                                        <p:tgtEl>
                                          <p:spTgt spid="9"/>
                                        </p:tgtEl>
                                      </p:cBhvr>
                                    </p:animEffect>
                                  </p:childTnLst>
                                </p:cTn>
                              </p:par>
                            </p:childTnLst>
                          </p:cTn>
                        </p:par>
                        <p:par>
                          <p:cTn id="37" fill="hold" nodeType="afterGroup">
                            <p:stCondLst>
                              <p:cond delay="2750"/>
                            </p:stCondLst>
                            <p:childTnLst>
                              <p:par>
                                <p:cTn id="38" presetID="17" presetClass="entr" presetSubtype="1" fill="hold" grpId="0" nodeType="afterEffect">
                                  <p:stCondLst>
                                    <p:cond delay="0"/>
                                  </p:stCondLst>
                                  <p:iterate type="lt">
                                    <p:tmPct val="40000"/>
                                  </p:iterate>
                                  <p:childTnLst>
                                    <p:set>
                                      <p:cBhvr>
                                        <p:cTn id="39" dur="1" fill="hold">
                                          <p:stCondLst>
                                            <p:cond delay="0"/>
                                          </p:stCondLst>
                                        </p:cTn>
                                        <p:tgtEl>
                                          <p:spTgt spid="12"/>
                                        </p:tgtEl>
                                        <p:attrNameLst>
                                          <p:attrName>style.visibility</p:attrName>
                                        </p:attrNameLst>
                                      </p:cBhvr>
                                      <p:to>
                                        <p:strVal val="visible"/>
                                      </p:to>
                                    </p:set>
                                    <p:anim calcmode="lin" valueType="num">
                                      <p:cBhvr>
                                        <p:cTn id="40" dur="250" fill="hold"/>
                                        <p:tgtEl>
                                          <p:spTgt spid="12"/>
                                        </p:tgtEl>
                                        <p:attrNameLst>
                                          <p:attrName>ppt_x</p:attrName>
                                        </p:attrNameLst>
                                      </p:cBhvr>
                                      <p:tavLst>
                                        <p:tav tm="0">
                                          <p:val>
                                            <p:strVal val="#ppt_x"/>
                                          </p:val>
                                        </p:tav>
                                        <p:tav tm="100000">
                                          <p:val>
                                            <p:strVal val="#ppt_x"/>
                                          </p:val>
                                        </p:tav>
                                      </p:tavLst>
                                    </p:anim>
                                    <p:anim calcmode="lin" valueType="num">
                                      <p:cBhvr>
                                        <p:cTn id="41" dur="250" fill="hold"/>
                                        <p:tgtEl>
                                          <p:spTgt spid="12"/>
                                        </p:tgtEl>
                                        <p:attrNameLst>
                                          <p:attrName>ppt_y</p:attrName>
                                        </p:attrNameLst>
                                      </p:cBhvr>
                                      <p:tavLst>
                                        <p:tav tm="0">
                                          <p:val>
                                            <p:strVal val="#ppt_y-#ppt_h/2"/>
                                          </p:val>
                                        </p:tav>
                                        <p:tav tm="100000">
                                          <p:val>
                                            <p:strVal val="#ppt_y"/>
                                          </p:val>
                                        </p:tav>
                                      </p:tavLst>
                                    </p:anim>
                                    <p:anim calcmode="lin" valueType="num">
                                      <p:cBhvr>
                                        <p:cTn id="42" dur="250" fill="hold"/>
                                        <p:tgtEl>
                                          <p:spTgt spid="12"/>
                                        </p:tgtEl>
                                        <p:attrNameLst>
                                          <p:attrName>ppt_w</p:attrName>
                                        </p:attrNameLst>
                                      </p:cBhvr>
                                      <p:tavLst>
                                        <p:tav tm="0">
                                          <p:val>
                                            <p:strVal val="#ppt_w"/>
                                          </p:val>
                                        </p:tav>
                                        <p:tav tm="100000">
                                          <p:val>
                                            <p:strVal val="#ppt_w"/>
                                          </p:val>
                                        </p:tav>
                                      </p:tavLst>
                                    </p:anim>
                                    <p:anim calcmode="lin" valueType="num">
                                      <p:cBhvr>
                                        <p:cTn id="43" dur="250" fill="hold"/>
                                        <p:tgtEl>
                                          <p:spTgt spid="12"/>
                                        </p:tgtEl>
                                        <p:attrNameLst>
                                          <p:attrName>ppt_h</p:attrName>
                                        </p:attrNameLst>
                                      </p:cBhvr>
                                      <p:tavLst>
                                        <p:tav tm="0">
                                          <p:val>
                                            <p:fltVal val="0"/>
                                          </p:val>
                                        </p:tav>
                                        <p:tav tm="100000">
                                          <p:val>
                                            <p:strVal val="#ppt_h"/>
                                          </p:val>
                                        </p:tav>
                                      </p:tavLst>
                                    </p:anim>
                                  </p:childTnLst>
                                </p:cTn>
                              </p:par>
                            </p:childTnLst>
                          </p:cTn>
                        </p:par>
                        <p:par>
                          <p:cTn id="44" fill="hold" nodeType="afterGroup">
                            <p:stCondLst>
                              <p:cond delay="3000"/>
                            </p:stCondLst>
                            <p:childTnLst>
                              <p:par>
                                <p:cTn id="45" presetID="22" presetClass="entr" presetSubtype="8" fill="hold" grpId="0" nodeType="after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wipe(left)">
                                      <p:cBhvr>
                                        <p:cTn id="4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14" grpId="0"/>
      <p:bldP spid="9" grpId="0"/>
      <p:bldP spid="10" grpId="0"/>
      <p:bldP spid="11" grpId="0"/>
      <p:bldP spid="12" grpId="0"/>
    </p:bldLst>
  </p:timing>
</p:sld>
</file>

<file path=ppt/slides/slide19.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4" name="图片 3"/>
          <p:cNvPicPr>
            <a:picLocks noChangeAspect="1"/>
          </p:cNvPicPr>
          <p:nvPr/>
        </p:nvPicPr>
        <p:blipFill>
          <a:blip r:embed="rId2">
            <a:extLst>
              <a:ext uri="{28A0092B-C50C-407E-A947-70E740481C1C}">
                <a14:useLocalDpi xmlns:a14="http://schemas.microsoft.com/office/drawing/2010/main" val="0"/>
              </a:ext>
            </a:extLst>
          </a:blip>
          <a:srcRect l="15278" r="15278"/>
          <a:stretch>
            <a:fillRect/>
          </a:stretch>
        </p:blipFill>
        <p:spPr>
          <a:xfrm>
            <a:off x="0" y="-1"/>
            <a:ext cx="9144000" cy="5143502"/>
          </a:xfrm>
          <a:prstGeom prst="rect">
            <a:avLst/>
          </a:prstGeom>
        </p:spPr>
      </p:pic>
      <p:sp>
        <p:nvSpPr>
          <p:cNvPr id="3" name="文本框 2"/>
          <p:cNvSpPr txBox="1"/>
          <p:nvPr/>
        </p:nvSpPr>
        <p:spPr>
          <a:xfrm>
            <a:off x="2860638" y="1951226"/>
            <a:ext cx="3440771" cy="715581"/>
          </a:xfrm>
          <a:prstGeom prst="rect">
            <a:avLst/>
          </a:prstGeom>
          <a:noFill/>
        </p:spPr>
        <p:txBody>
          <a:bodyPr wrap="square" rtlCol="0">
            <a:spAutoFit/>
            <a:scene3d>
              <a:camera prst="orthographicFront"/>
              <a:lightRig rig="soft" dir="t"/>
            </a:scene3d>
            <a:sp3d prstMaterial="plastic">
              <a:bevelT w="63500" h="12700"/>
            </a:sp3d>
          </a:bodyPr>
          <a:lstStyle/>
          <a:p>
            <a:pPr algn="ctr"/>
            <a:r>
              <a:rPr lang="zh-CN" altLang="en-US" sz="4050" b="1">
                <a:ln w="0">
                  <a:noFill/>
                </a:ln>
                <a:solidFill>
                  <a:schemeClr val="bg1"/>
                </a:solidFill>
                <a:latin typeface="造字工房悦黑演示版常规体" pitchFamily="50" charset="-122"/>
                <a:ea typeface="造字工房悦黑演示版常规体" pitchFamily="50" charset="-122"/>
              </a:rPr>
              <a:t>单击输入标题</a:t>
            </a:r>
          </a:p>
        </p:txBody>
      </p:sp>
      <p:sp>
        <p:nvSpPr>
          <p:cNvPr id="5" name="文本框 4"/>
          <p:cNvSpPr txBox="1"/>
          <p:nvPr/>
        </p:nvSpPr>
        <p:spPr>
          <a:xfrm>
            <a:off x="3023193" y="1419622"/>
            <a:ext cx="3115661" cy="507831"/>
          </a:xfrm>
          <a:prstGeom prst="rect">
            <a:avLst/>
          </a:prstGeom>
          <a:noFill/>
        </p:spPr>
        <p:txBody>
          <a:bodyPr wrap="square" rtlCol="0">
            <a:spAutoFit/>
            <a:scene3d>
              <a:camera prst="orthographicFront"/>
              <a:lightRig rig="soft" dir="t"/>
            </a:scene3d>
            <a:sp3d prstMaterial="plastic">
              <a:bevelT w="63500" h="12700"/>
            </a:sp3d>
          </a:bodyPr>
          <a:lstStyle/>
          <a:p>
            <a:pPr algn="ctr"/>
            <a:r>
              <a:rPr lang="zh-CN" altLang="en-US" sz="2700" b="1">
                <a:ln w="0">
                  <a:noFill/>
                </a:ln>
                <a:solidFill>
                  <a:schemeClr val="bg1"/>
                </a:solidFill>
                <a:latin typeface="造字工房悦黑演示版常规体" pitchFamily="50" charset="-122"/>
                <a:ea typeface="造字工房悦黑演示版常规体" pitchFamily="50" charset="-122"/>
              </a:rPr>
              <a:t>第四章</a:t>
            </a:r>
          </a:p>
        </p:txBody>
      </p:sp>
      <p:sp>
        <p:nvSpPr>
          <p:cNvPr id="6" name="文本框 5"/>
          <p:cNvSpPr txBox="1"/>
          <p:nvPr/>
        </p:nvSpPr>
        <p:spPr>
          <a:xfrm>
            <a:off x="3305030" y="2725194"/>
            <a:ext cx="2551986" cy="507831"/>
          </a:xfrm>
          <a:prstGeom prst="rect">
            <a:avLst/>
          </a:prstGeom>
          <a:noFill/>
        </p:spPr>
        <p:txBody>
          <a:bodyPr wrap="square" rtlCol="0">
            <a:spAutoFit/>
            <a:scene3d>
              <a:camera prst="orthographicFront"/>
              <a:lightRig rig="soft" dir="t"/>
            </a:scene3d>
            <a:sp3d prstMaterial="softEdge"/>
          </a:bodyPr>
          <a:lstStyle/>
          <a:p>
            <a:pPr algn="ctr"/>
            <a:r>
              <a:rPr lang="en-US" altLang="zh-CN" sz="900">
                <a:solidFill>
                  <a:schemeClr val="bg1"/>
                </a:solidFill>
                <a:latin typeface="造字工房悦黑演示版常规体" pitchFamily="50" charset="-122"/>
                <a:ea typeface="造字工房悦黑演示版常规体" pitchFamily="50" charset="-122"/>
              </a:rPr>
              <a:t>The user can demonstrate on a projector or computeror print the presentation </a:t>
            </a:r>
          </a:p>
          <a:p>
            <a:pPr algn="ctr"/>
            <a:r>
              <a:rPr lang="en-US" altLang="zh-CN" sz="900">
                <a:solidFill>
                  <a:schemeClr val="bg1"/>
                </a:solidFill>
                <a:latin typeface="造字工房悦黑演示版常规体" pitchFamily="50" charset="-122"/>
                <a:ea typeface="造字工房悦黑演示版常规体" pitchFamily="50" charset="-122"/>
              </a:rPr>
              <a:t>and a film to be used</a:t>
            </a:r>
          </a:p>
        </p:txBody>
      </p:sp>
    </p:spTree>
  </p:cSld>
  <p:clrMapOvr>
    <a:masterClrMapping/>
  </p:clrMapOvr>
  <mc:AlternateContent>
    <mc:Choice xmlns:p14="http://schemas.microsoft.com/office/powerpoint/2010/main" Requires="p14">
      <p:transition spd="slow" advClick="0" advTm="0" p14:dur="1750">
        <p:wipe/>
      </p:transition>
    </mc:Choice>
    <mc:Fallback>
      <p:transition spd="slow" advClick="0" advTm="0">
        <p:wip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nodeType="afterGroup">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Effect transition="in" filter="fade">
                                      <p:cBhvr>
                                        <p:cTn id="13" dur="500"/>
                                        <p:tgtEl>
                                          <p:spTgt spid="3"/>
                                        </p:tgtEl>
                                      </p:cBhvr>
                                    </p:animEffect>
                                  </p:childTnLst>
                                </p:cTn>
                              </p:par>
                            </p:childTnLst>
                          </p:cTn>
                        </p:par>
                        <p:par>
                          <p:cTn id="14" fill="hold" nodeType="afterGroup">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Lst>
  </p:timing>
</p:sld>
</file>

<file path=ppt/slides/slide2.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4" name="图片 3"/>
          <p:cNvPicPr>
            <a:picLocks noChangeAspect="1"/>
          </p:cNvPicPr>
          <p:nvPr/>
        </p:nvPicPr>
        <p:blipFill>
          <a:blip r:embed="rId2">
            <a:extLst>
              <a:ext uri="{28A0092B-C50C-407E-A947-70E740481C1C}">
                <a14:useLocalDpi xmlns:a14="http://schemas.microsoft.com/office/drawing/2010/main" val="0"/>
              </a:ext>
            </a:extLst>
          </a:blip>
          <a:srcRect l="15278" r="15278"/>
          <a:stretch>
            <a:fillRect/>
          </a:stretch>
        </p:blipFill>
        <p:spPr>
          <a:xfrm>
            <a:off x="0" y="-1"/>
            <a:ext cx="9144000" cy="5143502"/>
          </a:xfrm>
          <a:prstGeom prst="rect">
            <a:avLst/>
          </a:prstGeom>
        </p:spPr>
      </p:pic>
      <p:sp>
        <p:nvSpPr>
          <p:cNvPr id="6" name="文本框 5"/>
          <p:cNvSpPr txBox="1"/>
          <p:nvPr/>
        </p:nvSpPr>
        <p:spPr>
          <a:xfrm>
            <a:off x="2814052" y="597917"/>
            <a:ext cx="2766060" cy="461665"/>
          </a:xfrm>
          <a:prstGeom prst="rect">
            <a:avLst/>
          </a:prstGeom>
          <a:noFill/>
        </p:spPr>
        <p:txBody>
          <a:bodyPr wrap="square" rtlCol="0">
            <a:spAutoFit/>
          </a:bodyPr>
          <a:lstStyle/>
          <a:p>
            <a:r>
              <a:rPr lang="en-US" altLang="zh-CN" sz="2400">
                <a:solidFill>
                  <a:schemeClr val="bg1"/>
                </a:solidFill>
                <a:latin typeface="微软雅黑 Light" panose="020b0502040204020203" pitchFamily="34" charset="-122"/>
                <a:ea typeface="微软雅黑 Light" panose="020b0502040204020203" pitchFamily="34" charset="-122"/>
              </a:rPr>
              <a:t>CONTENT</a:t>
            </a:r>
            <a:r>
              <a:rPr lang="en-US" altLang="zh-CN" sz="2400">
                <a:solidFill>
                  <a:srgbClr val="EB6E19"/>
                </a:solidFill>
                <a:latin typeface="微软雅黑 Light" panose="020b0502040204020203" pitchFamily="34" charset="-122"/>
                <a:ea typeface="微软雅黑 Light" panose="020b0502040204020203" pitchFamily="34" charset="-122"/>
              </a:rPr>
              <a:t>S</a:t>
            </a:r>
            <a:endParaRPr lang="zh-CN" altLang="en-US" sz="2400">
              <a:solidFill>
                <a:srgbClr val="EB6E19"/>
              </a:solidFill>
              <a:latin typeface="微软雅黑 Light" panose="020b0502040204020203" pitchFamily="34" charset="-122"/>
              <a:ea typeface="微软雅黑 Light" panose="020b0502040204020203" pitchFamily="34" charset="-122"/>
            </a:endParaRPr>
          </a:p>
        </p:txBody>
      </p:sp>
      <p:sp>
        <p:nvSpPr>
          <p:cNvPr id="8" name="文本框 7"/>
          <p:cNvSpPr txBox="1"/>
          <p:nvPr/>
        </p:nvSpPr>
        <p:spPr>
          <a:xfrm>
            <a:off x="1835697" y="1932883"/>
            <a:ext cx="476250" cy="369332"/>
          </a:xfrm>
          <a:prstGeom prst="rect">
            <a:avLst/>
          </a:prstGeom>
          <a:noFill/>
        </p:spPr>
        <p:txBody>
          <a:bodyPr wrap="square" rtlCol="0">
            <a:spAutoFit/>
          </a:bodyPr>
          <a:lstStyle/>
          <a:p>
            <a:r>
              <a:rPr lang="en-US" altLang="zh-CN">
                <a:solidFill>
                  <a:schemeClr val="bg1"/>
                </a:solidFill>
                <a:latin typeface="微软雅黑 Light" panose="020b0502040204020203" pitchFamily="34" charset="-122"/>
                <a:ea typeface="微软雅黑 Light" panose="020b0502040204020203" pitchFamily="34" charset="-122"/>
              </a:rPr>
              <a:t>01</a:t>
            </a:r>
            <a:endParaRPr lang="zh-CN" altLang="en-US">
              <a:solidFill>
                <a:schemeClr val="bg1"/>
              </a:solidFill>
              <a:latin typeface="微软雅黑 Light" panose="020b0502040204020203" pitchFamily="34" charset="-122"/>
              <a:ea typeface="微软雅黑 Light" panose="020b0502040204020203" pitchFamily="34" charset="-122"/>
            </a:endParaRPr>
          </a:p>
        </p:txBody>
      </p:sp>
      <p:sp>
        <p:nvSpPr>
          <p:cNvPr id="9" name="文本框 8"/>
          <p:cNvSpPr txBox="1"/>
          <p:nvPr/>
        </p:nvSpPr>
        <p:spPr>
          <a:xfrm>
            <a:off x="4985655" y="1975606"/>
            <a:ext cx="460664" cy="369332"/>
          </a:xfrm>
          <a:prstGeom prst="rect">
            <a:avLst/>
          </a:prstGeom>
          <a:noFill/>
        </p:spPr>
        <p:txBody>
          <a:bodyPr wrap="square" rtlCol="0">
            <a:spAutoFit/>
          </a:bodyPr>
          <a:lstStyle/>
          <a:p>
            <a:r>
              <a:rPr lang="en-US" altLang="zh-CN">
                <a:solidFill>
                  <a:schemeClr val="bg1"/>
                </a:solidFill>
                <a:latin typeface="微软雅黑 Light" panose="020b0502040204020203" pitchFamily="34" charset="-122"/>
                <a:ea typeface="微软雅黑 Light" panose="020b0502040204020203" pitchFamily="34" charset="-122"/>
              </a:rPr>
              <a:t>03</a:t>
            </a:r>
            <a:endParaRPr lang="zh-CN" altLang="en-US">
              <a:solidFill>
                <a:schemeClr val="bg1"/>
              </a:solidFill>
              <a:latin typeface="微软雅黑 Light" panose="020b0502040204020203" pitchFamily="34" charset="-122"/>
              <a:ea typeface="微软雅黑 Light" panose="020b0502040204020203" pitchFamily="34" charset="-122"/>
            </a:endParaRPr>
          </a:p>
        </p:txBody>
      </p:sp>
      <p:sp>
        <p:nvSpPr>
          <p:cNvPr id="10" name="文本框 9"/>
          <p:cNvSpPr txBox="1"/>
          <p:nvPr/>
        </p:nvSpPr>
        <p:spPr>
          <a:xfrm>
            <a:off x="4989119" y="2881652"/>
            <a:ext cx="457200" cy="369332"/>
          </a:xfrm>
          <a:prstGeom prst="rect">
            <a:avLst/>
          </a:prstGeom>
          <a:noFill/>
        </p:spPr>
        <p:txBody>
          <a:bodyPr wrap="square" rtlCol="0">
            <a:spAutoFit/>
          </a:bodyPr>
          <a:lstStyle/>
          <a:p>
            <a:r>
              <a:rPr lang="en-US" altLang="zh-CN">
                <a:solidFill>
                  <a:schemeClr val="bg1"/>
                </a:solidFill>
                <a:latin typeface="微软雅黑 Light" panose="020b0502040204020203" pitchFamily="34" charset="-122"/>
                <a:ea typeface="微软雅黑 Light" panose="020b0502040204020203" pitchFamily="34" charset="-122"/>
              </a:rPr>
              <a:t>04</a:t>
            </a:r>
            <a:endParaRPr lang="zh-CN" altLang="en-US">
              <a:solidFill>
                <a:schemeClr val="bg1"/>
              </a:solidFill>
              <a:latin typeface="微软雅黑 Light" panose="020b0502040204020203" pitchFamily="34" charset="-122"/>
              <a:ea typeface="微软雅黑 Light" panose="020b0502040204020203" pitchFamily="34" charset="-122"/>
            </a:endParaRPr>
          </a:p>
        </p:txBody>
      </p:sp>
      <p:sp>
        <p:nvSpPr>
          <p:cNvPr id="13" name="文本框 12"/>
          <p:cNvSpPr txBox="1"/>
          <p:nvPr/>
        </p:nvSpPr>
        <p:spPr>
          <a:xfrm>
            <a:off x="1835696" y="2838926"/>
            <a:ext cx="491488" cy="369332"/>
          </a:xfrm>
          <a:prstGeom prst="rect">
            <a:avLst/>
          </a:prstGeom>
          <a:noFill/>
        </p:spPr>
        <p:txBody>
          <a:bodyPr wrap="square" rtlCol="0">
            <a:spAutoFit/>
          </a:bodyPr>
          <a:lstStyle/>
          <a:p>
            <a:r>
              <a:rPr lang="en-US" altLang="zh-CN">
                <a:solidFill>
                  <a:schemeClr val="bg1"/>
                </a:solidFill>
                <a:latin typeface="微软雅黑 Light" panose="020b0502040204020203" pitchFamily="34" charset="-122"/>
                <a:ea typeface="微软雅黑 Light" panose="020b0502040204020203" pitchFamily="34" charset="-122"/>
              </a:rPr>
              <a:t>02</a:t>
            </a:r>
            <a:endParaRPr lang="zh-CN" altLang="en-US">
              <a:solidFill>
                <a:schemeClr val="bg1"/>
              </a:solidFill>
              <a:latin typeface="微软雅黑 Light" panose="020b0502040204020203" pitchFamily="34" charset="-122"/>
              <a:ea typeface="微软雅黑 Light" panose="020b0502040204020203" pitchFamily="34" charset="-122"/>
            </a:endParaRPr>
          </a:p>
        </p:txBody>
      </p:sp>
      <p:sp>
        <p:nvSpPr>
          <p:cNvPr id="14" name="文本框 13"/>
          <p:cNvSpPr txBox="1"/>
          <p:nvPr/>
        </p:nvSpPr>
        <p:spPr>
          <a:xfrm>
            <a:off x="1956802" y="399477"/>
            <a:ext cx="1085850" cy="553998"/>
          </a:xfrm>
          <a:prstGeom prst="rect">
            <a:avLst/>
          </a:prstGeom>
          <a:noFill/>
        </p:spPr>
        <p:txBody>
          <a:bodyPr wrap="square" rtlCol="0">
            <a:spAutoFit/>
          </a:bodyPr>
          <a:lstStyle/>
          <a:p>
            <a:r>
              <a:rPr lang="zh-CN" altLang="en-US" sz="3000">
                <a:solidFill>
                  <a:schemeClr val="bg1"/>
                </a:solidFill>
                <a:latin typeface="微软雅黑" panose="020b0503020204020204" pitchFamily="34" charset="-122"/>
                <a:ea typeface="微软雅黑" panose="020b0503020204020204" pitchFamily="34" charset="-122"/>
              </a:rPr>
              <a:t>目录</a:t>
            </a:r>
          </a:p>
        </p:txBody>
      </p:sp>
      <p:sp>
        <p:nvSpPr>
          <p:cNvPr id="15" name="文本框 14"/>
          <p:cNvSpPr txBox="1"/>
          <p:nvPr/>
        </p:nvSpPr>
        <p:spPr>
          <a:xfrm>
            <a:off x="2349642" y="1898640"/>
            <a:ext cx="2031325" cy="461665"/>
          </a:xfrm>
          <a:prstGeom prst="rect">
            <a:avLst/>
          </a:prstGeom>
          <a:noFill/>
        </p:spPr>
        <p:txBody>
          <a:bodyPr wrap="none" rtlCol="0">
            <a:spAutoFit/>
          </a:bodyPr>
          <a:lstStyle/>
          <a:p>
            <a:pPr defTabSz="342265">
              <a:defRPr/>
            </a:pPr>
            <a:r>
              <a:rPr lang="zh-CN" altLang="en-US" sz="2400" smtClean="0">
                <a:solidFill>
                  <a:schemeClr val="bg1"/>
                </a:solidFill>
                <a:latin typeface="微软雅黑" panose="020b0503020204020204" pitchFamily="34" charset="-122"/>
                <a:ea typeface="微软雅黑" panose="020b0503020204020204" pitchFamily="34" charset="-122"/>
                <a:sym typeface="+mn-ea"/>
              </a:rPr>
              <a:t>此处添加标题</a:t>
            </a:r>
            <a:endParaRPr kumimoji="1" lang="zh-CN" altLang="en-US" sz="2400" kern="0">
              <a:solidFill>
                <a:schemeClr val="bg1"/>
              </a:solidFill>
              <a:latin typeface="微软雅黑" panose="020b0503020204020204" pitchFamily="34" charset="-122"/>
              <a:ea typeface="微软雅黑" panose="020b0503020204020204" pitchFamily="34" charset="-122"/>
              <a:cs typeface="+mn-ea"/>
              <a:sym typeface="+mn-ea"/>
            </a:endParaRPr>
          </a:p>
        </p:txBody>
      </p:sp>
      <p:sp>
        <p:nvSpPr>
          <p:cNvPr id="16" name="文本框 15"/>
          <p:cNvSpPr txBox="1"/>
          <p:nvPr/>
        </p:nvSpPr>
        <p:spPr>
          <a:xfrm>
            <a:off x="2377457" y="2287594"/>
            <a:ext cx="1814513" cy="300082"/>
          </a:xfrm>
          <a:prstGeom prst="rect">
            <a:avLst/>
          </a:prstGeom>
          <a:noFill/>
        </p:spPr>
        <p:txBody>
          <a:bodyPr wrap="square" rtlCol="0">
            <a:spAutoFit/>
          </a:bodyPr>
          <a:lstStyle/>
          <a:p>
            <a:r>
              <a:rPr lang="zh-CN" altLang="en-US" sz="1350">
                <a:solidFill>
                  <a:schemeClr val="bg1"/>
                </a:solidFill>
                <a:latin typeface="微软雅黑" panose="020b0503020204020204" pitchFamily="34" charset="-122"/>
                <a:ea typeface="微软雅黑" panose="020b0503020204020204" pitchFamily="34" charset="-122"/>
              </a:rPr>
              <a:t>Summary of work</a:t>
            </a:r>
          </a:p>
        </p:txBody>
      </p:sp>
      <p:sp>
        <p:nvSpPr>
          <p:cNvPr id="17" name="文本框 16"/>
          <p:cNvSpPr txBox="1"/>
          <p:nvPr/>
        </p:nvSpPr>
        <p:spPr>
          <a:xfrm>
            <a:off x="2358215" y="2719219"/>
            <a:ext cx="2031325" cy="461665"/>
          </a:xfrm>
          <a:prstGeom prst="rect">
            <a:avLst/>
          </a:prstGeom>
          <a:noFill/>
        </p:spPr>
        <p:txBody>
          <a:bodyPr wrap="none" rtlCol="0">
            <a:spAutoFit/>
          </a:bodyPr>
          <a:lstStyle/>
          <a:p>
            <a:pPr defTabSz="342265">
              <a:defRPr/>
            </a:pPr>
            <a:r>
              <a:rPr lang="zh-CN" altLang="en-US" sz="2400" smtClean="0">
                <a:solidFill>
                  <a:schemeClr val="bg1"/>
                </a:solidFill>
                <a:latin typeface="微软雅黑" panose="020b0503020204020204" pitchFamily="34" charset="-122"/>
                <a:ea typeface="微软雅黑" panose="020b0503020204020204" pitchFamily="34" charset="-122"/>
                <a:sym typeface="+mn-ea"/>
              </a:rPr>
              <a:t>此处添加标题</a:t>
            </a:r>
            <a:endParaRPr kumimoji="1" lang="zh-CN" altLang="en-US" sz="2400" kern="0">
              <a:solidFill>
                <a:schemeClr val="bg1"/>
              </a:solidFill>
              <a:latin typeface="微软雅黑" panose="020b0503020204020204" pitchFamily="34" charset="-122"/>
              <a:ea typeface="微软雅黑" panose="020b0503020204020204" pitchFamily="34" charset="-122"/>
              <a:cs typeface="+mn-ea"/>
              <a:sym typeface="+mn-ea"/>
            </a:endParaRPr>
          </a:p>
        </p:txBody>
      </p:sp>
      <p:sp>
        <p:nvSpPr>
          <p:cNvPr id="18" name="文本框 17"/>
          <p:cNvSpPr txBox="1"/>
          <p:nvPr/>
        </p:nvSpPr>
        <p:spPr>
          <a:xfrm>
            <a:off x="5531639" y="1835174"/>
            <a:ext cx="2031325" cy="461665"/>
          </a:xfrm>
          <a:prstGeom prst="rect">
            <a:avLst/>
          </a:prstGeom>
          <a:noFill/>
        </p:spPr>
        <p:txBody>
          <a:bodyPr wrap="none" rtlCol="0">
            <a:spAutoFit/>
          </a:bodyPr>
          <a:lstStyle/>
          <a:p>
            <a:pPr defTabSz="342265">
              <a:defRPr/>
            </a:pPr>
            <a:r>
              <a:rPr lang="zh-CN" altLang="en-US" sz="2400" smtClean="0">
                <a:solidFill>
                  <a:schemeClr val="bg1"/>
                </a:solidFill>
                <a:latin typeface="微软雅黑" panose="020b0503020204020204" pitchFamily="34" charset="-122"/>
                <a:ea typeface="微软雅黑" panose="020b0503020204020204" pitchFamily="34" charset="-122"/>
                <a:sym typeface="+mn-ea"/>
              </a:rPr>
              <a:t>此处添加标题</a:t>
            </a:r>
            <a:endParaRPr kumimoji="1" lang="zh-CN" altLang="en-US" sz="2400" kern="0">
              <a:solidFill>
                <a:schemeClr val="bg1"/>
              </a:solidFill>
              <a:latin typeface="微软雅黑" panose="020b0503020204020204" pitchFamily="34" charset="-122"/>
              <a:ea typeface="微软雅黑" panose="020b0503020204020204" pitchFamily="34" charset="-122"/>
              <a:cs typeface="+mn-ea"/>
              <a:sym typeface="+mn-ea"/>
            </a:endParaRPr>
          </a:p>
        </p:txBody>
      </p:sp>
      <p:sp>
        <p:nvSpPr>
          <p:cNvPr id="19" name="文本框 18"/>
          <p:cNvSpPr txBox="1"/>
          <p:nvPr/>
        </p:nvSpPr>
        <p:spPr>
          <a:xfrm>
            <a:off x="5521162" y="2676231"/>
            <a:ext cx="2031325" cy="461665"/>
          </a:xfrm>
          <a:prstGeom prst="rect">
            <a:avLst/>
          </a:prstGeom>
          <a:noFill/>
        </p:spPr>
        <p:txBody>
          <a:bodyPr wrap="none" rtlCol="0">
            <a:spAutoFit/>
          </a:bodyPr>
          <a:lstStyle/>
          <a:p>
            <a:pPr defTabSz="342265">
              <a:defRPr/>
            </a:pPr>
            <a:r>
              <a:rPr lang="zh-CN" altLang="en-US" sz="2400" smtClean="0">
                <a:solidFill>
                  <a:schemeClr val="bg1"/>
                </a:solidFill>
                <a:latin typeface="微软雅黑" panose="020b0503020204020204" pitchFamily="34" charset="-122"/>
                <a:ea typeface="微软雅黑" panose="020b0503020204020204" pitchFamily="34" charset="-122"/>
                <a:sym typeface="+mn-ea"/>
              </a:rPr>
              <a:t>此处添加标题</a:t>
            </a:r>
            <a:endParaRPr kumimoji="1" lang="zh-CN" altLang="en-US" sz="2400" kern="0">
              <a:solidFill>
                <a:schemeClr val="bg1"/>
              </a:solidFill>
              <a:latin typeface="微软雅黑" panose="020b0503020204020204" pitchFamily="34" charset="-122"/>
              <a:ea typeface="微软雅黑" panose="020b0503020204020204" pitchFamily="34" charset="-122"/>
              <a:cs typeface="+mn-ea"/>
              <a:sym typeface="+mn-ea"/>
            </a:endParaRPr>
          </a:p>
        </p:txBody>
      </p:sp>
      <p:sp>
        <p:nvSpPr>
          <p:cNvPr id="20" name="文本框 19"/>
          <p:cNvSpPr txBox="1"/>
          <p:nvPr/>
        </p:nvSpPr>
        <p:spPr>
          <a:xfrm>
            <a:off x="2377457" y="3118650"/>
            <a:ext cx="1481138" cy="300082"/>
          </a:xfrm>
          <a:prstGeom prst="rect">
            <a:avLst/>
          </a:prstGeom>
          <a:noFill/>
        </p:spPr>
        <p:txBody>
          <a:bodyPr wrap="square" rtlCol="0">
            <a:spAutoFit/>
          </a:bodyPr>
          <a:lstStyle/>
          <a:p>
            <a:r>
              <a:rPr lang="zh-CN" altLang="en-US" sz="1350">
                <a:solidFill>
                  <a:schemeClr val="bg1"/>
                </a:solidFill>
                <a:latin typeface="微软雅黑" panose="020b0503020204020204" pitchFamily="34" charset="-122"/>
                <a:ea typeface="微软雅黑" panose="020b0503020204020204" pitchFamily="34" charset="-122"/>
              </a:rPr>
              <a:t>completion</a:t>
            </a:r>
          </a:p>
        </p:txBody>
      </p:sp>
      <p:sp>
        <p:nvSpPr>
          <p:cNvPr id="21" name="文本框 20"/>
          <p:cNvSpPr txBox="1"/>
          <p:nvPr/>
        </p:nvSpPr>
        <p:spPr>
          <a:xfrm>
            <a:off x="5511829" y="2222222"/>
            <a:ext cx="1481138" cy="300082"/>
          </a:xfrm>
          <a:prstGeom prst="rect">
            <a:avLst/>
          </a:prstGeom>
          <a:noFill/>
        </p:spPr>
        <p:txBody>
          <a:bodyPr wrap="square" rtlCol="0">
            <a:spAutoFit/>
          </a:bodyPr>
          <a:lstStyle/>
          <a:p>
            <a:r>
              <a:rPr lang="zh-CN" altLang="en-US" sz="1350">
                <a:solidFill>
                  <a:schemeClr val="bg1"/>
                </a:solidFill>
                <a:latin typeface="微软雅黑" panose="020b0503020204020204" pitchFamily="34" charset="-122"/>
                <a:ea typeface="微软雅黑" panose="020b0503020204020204" pitchFamily="34" charset="-122"/>
              </a:rPr>
              <a:t>Deficiency in</a:t>
            </a:r>
          </a:p>
        </p:txBody>
      </p:sp>
      <p:sp>
        <p:nvSpPr>
          <p:cNvPr id="22" name="文本框 21"/>
          <p:cNvSpPr txBox="1"/>
          <p:nvPr/>
        </p:nvSpPr>
        <p:spPr>
          <a:xfrm>
            <a:off x="5567551" y="3063756"/>
            <a:ext cx="1446999" cy="300082"/>
          </a:xfrm>
          <a:prstGeom prst="rect">
            <a:avLst/>
          </a:prstGeom>
          <a:noFill/>
        </p:spPr>
        <p:txBody>
          <a:bodyPr wrap="none" rtlCol="0" anchor="t">
            <a:spAutoFit/>
          </a:bodyPr>
          <a:lstStyle/>
          <a:p>
            <a:r>
              <a:rPr lang="zh-CN" altLang="en-US" sz="1350">
                <a:solidFill>
                  <a:schemeClr val="bg1"/>
                </a:solidFill>
                <a:latin typeface="微软雅黑" panose="020b0503020204020204" pitchFamily="34" charset="-122"/>
                <a:ea typeface="微软雅黑" panose="020b0503020204020204" pitchFamily="34" charset="-122"/>
                <a:sym typeface="+mn-ea"/>
              </a:rPr>
              <a:t>The target plan</a:t>
            </a:r>
          </a:p>
        </p:txBody>
      </p:sp>
    </p:spTree>
  </p:cSld>
  <p:clrMapOvr>
    <a:masterClrMapping/>
  </p:clrMapOvr>
  <mc:AlternateContent>
    <mc:Choice xmlns:p14="http://schemas.microsoft.com/office/powerpoint/2010/main" Requires="p14">
      <p:transition spd="slow" advClick="0" advTm="0" p14:dur="1750">
        <p:circle/>
      </p:transition>
    </mc:Choice>
    <mc:Fallback>
      <p:transition spd="slow" advClick="0" advTm="0">
        <p:circl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nodeType="clickPar">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blinds(horizontal)">
                                      <p:cBhvr>
                                        <p:cTn id="12" dur="500"/>
                                        <p:tgtEl>
                                          <p:spTgt spid="14"/>
                                        </p:tgtEl>
                                      </p:cBhvr>
                                    </p:animEffect>
                                  </p:childTnLst>
                                </p:cTn>
                              </p:par>
                            </p:childTnLst>
                          </p:cTn>
                        </p:par>
                      </p:childTnLst>
                    </p:cTn>
                  </p:par>
                  <p:par>
                    <p:cTn id="13" fill="hold" nodeType="clickPar">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linds(horizontal)">
                                      <p:cBhvr>
                                        <p:cTn id="17" dur="500"/>
                                        <p:tgtEl>
                                          <p:spTgt spid="6"/>
                                        </p:tgtEl>
                                      </p:cBhvr>
                                    </p:animEffect>
                                  </p:childTnLst>
                                </p:cTn>
                              </p:par>
                              <p:par>
                                <p:cTn id="18" presetID="3" presetClass="entr" presetSubtype="10" fill="hold" grpId="0" nodeType="with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blinds(horizontal)">
                                      <p:cBhvr>
                                        <p:cTn id="20" dur="500"/>
                                        <p:tgtEl>
                                          <p:spTgt spid="15"/>
                                        </p:tgtEl>
                                      </p:cBhvr>
                                    </p:animEffect>
                                  </p:childTnLst>
                                </p:cTn>
                              </p:par>
                              <p:par>
                                <p:cTn id="21" presetID="3" presetClass="entr" presetSubtype="10"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blinds(horizontal)">
                                      <p:cBhvr>
                                        <p:cTn id="23" dur="500"/>
                                        <p:tgtEl>
                                          <p:spTgt spid="16"/>
                                        </p:tgtEl>
                                      </p:cBhvr>
                                    </p:animEffect>
                                  </p:childTnLst>
                                </p:cTn>
                              </p:par>
                              <p:par>
                                <p:cTn id="24" presetID="3" presetClass="entr" presetSubtype="10" fill="hold" grpId="0" nodeType="with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blinds(horizontal)">
                                      <p:cBhvr>
                                        <p:cTn id="26" dur="500"/>
                                        <p:tgtEl>
                                          <p:spTgt spid="17"/>
                                        </p:tgtEl>
                                      </p:cBhvr>
                                    </p:animEffect>
                                  </p:childTnLst>
                                </p:cTn>
                              </p:par>
                              <p:par>
                                <p:cTn id="27" presetID="3" presetClass="entr" presetSubtype="10" fill="hold" grpId="0" nodeType="withEffect">
                                  <p:stCondLst>
                                    <p:cond delay="0"/>
                                  </p:stCondLst>
                                  <p:childTnLst>
                                    <p:set>
                                      <p:cBhvr>
                                        <p:cTn id="28" dur="1" fill="hold">
                                          <p:stCondLst>
                                            <p:cond delay="0"/>
                                          </p:stCondLst>
                                        </p:cTn>
                                        <p:tgtEl>
                                          <p:spTgt spid="20"/>
                                        </p:tgtEl>
                                        <p:attrNameLst>
                                          <p:attrName>style.visibility</p:attrName>
                                        </p:attrNameLst>
                                      </p:cBhvr>
                                      <p:to>
                                        <p:strVal val="visible"/>
                                      </p:to>
                                    </p:set>
                                    <p:animEffect transition="in" filter="blinds(horizontal)">
                                      <p:cBhvr>
                                        <p:cTn id="29" dur="500"/>
                                        <p:tgtEl>
                                          <p:spTgt spid="20"/>
                                        </p:tgtEl>
                                      </p:cBhvr>
                                    </p:animEffect>
                                  </p:childTnLst>
                                </p:cTn>
                              </p:par>
                              <p:par>
                                <p:cTn id="30" presetID="3" presetClass="entr" presetSubtype="10" fill="hold" grpId="0" nodeType="with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blinds(horizontal)">
                                      <p:cBhvr>
                                        <p:cTn id="32" dur="500"/>
                                        <p:tgtEl>
                                          <p:spTgt spid="18"/>
                                        </p:tgtEl>
                                      </p:cBhvr>
                                    </p:animEffect>
                                  </p:childTnLst>
                                </p:cTn>
                              </p:par>
                              <p:par>
                                <p:cTn id="33" presetID="3" presetClass="entr" presetSubtype="10" fill="hold" grpId="0" nodeType="with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blinds(horizontal)">
                                      <p:cBhvr>
                                        <p:cTn id="35" dur="500"/>
                                        <p:tgtEl>
                                          <p:spTgt spid="21"/>
                                        </p:tgtEl>
                                      </p:cBhvr>
                                    </p:animEffect>
                                  </p:childTnLst>
                                </p:cTn>
                              </p:par>
                              <p:par>
                                <p:cTn id="36" presetID="3" presetClass="entr" presetSubtype="10" fill="hold" grpId="0" nodeType="with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blinds(horizontal)">
                                      <p:cBhvr>
                                        <p:cTn id="38" dur="500"/>
                                        <p:tgtEl>
                                          <p:spTgt spid="19"/>
                                        </p:tgtEl>
                                      </p:cBhvr>
                                    </p:animEffect>
                                  </p:childTnLst>
                                </p:cTn>
                              </p:par>
                              <p:par>
                                <p:cTn id="39" presetID="3" presetClass="entr" presetSubtype="10" fill="hold" grpId="0" nodeType="with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blinds(horizontal)">
                                      <p:cBhvr>
                                        <p:cTn id="4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4" grpId="0"/>
      <p:bldP spid="15" grpId="0"/>
      <p:bldP spid="16" grpId="0"/>
      <p:bldP spid="17" grpId="0"/>
      <p:bldP spid="18" grpId="0"/>
      <p:bldP spid="19" grpId="0"/>
      <p:bldP spid="20" grpId="0"/>
      <p:bldP spid="21" grpId="0"/>
      <p:bldP spid="22" grpId="0"/>
    </p:bldLst>
  </p:timing>
</p:sld>
</file>

<file path=ppt/slides/slide20.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2" name="Group 3"/>
          <p:cNvGrpSpPr/>
          <p:nvPr/>
        </p:nvGrpSpPr>
        <p:grpSpPr>
          <a:xfrm>
            <a:off x="2078598" y="1360562"/>
            <a:ext cx="1478249" cy="1478448"/>
            <a:chOff x="1140357" y="1660936"/>
            <a:chExt cx="1224000" cy="1224000"/>
          </a:xfrm>
          <a:effectLst>
            <a:outerShdw dist="38100" dir="5400000" algn="ctr" rotWithShape="0">
              <a:srgbClr val="000000">
                <a:alpha val="10000"/>
              </a:srgbClr>
            </a:outerShdw>
          </a:effectLst>
        </p:grpSpPr>
        <p:sp>
          <p:nvSpPr>
            <p:cNvPr id="71" name="타원 69"/>
            <p:cNvSpPr/>
            <p:nvPr/>
          </p:nvSpPr>
          <p:spPr>
            <a:xfrm>
              <a:off x="1140357" y="1660936"/>
              <a:ext cx="1224000" cy="1224000"/>
            </a:xfrm>
            <a:prstGeom prst="ellipse">
              <a:avLst/>
            </a:prstGeom>
            <a:solidFill>
              <a:schemeClr val="tx1">
                <a:lumMod val="75000"/>
                <a:lumOff val="25000"/>
                <a:alpha val="50000"/>
              </a:schemeClr>
            </a:solidFill>
            <a:ln w="1016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sz="1500">
                <a:solidFill>
                  <a:schemeClr val="bg1">
                    <a:lumMod val="95000"/>
                  </a:schemeClr>
                </a:solidFill>
                <a:latin typeface="Roboto Condensed Light" panose="02000000000000000000" charset="0"/>
                <a:ea typeface="Roboto Condensed Light" panose="02000000000000000000" charset="0"/>
                <a:cs typeface="Roboto Condensed Light" panose="02000000000000000000" charset="0"/>
              </a:endParaRPr>
            </a:p>
          </p:txBody>
        </p:sp>
        <p:sp>
          <p:nvSpPr>
            <p:cNvPr id="72" name="타원 69"/>
            <p:cNvSpPr/>
            <p:nvPr/>
          </p:nvSpPr>
          <p:spPr>
            <a:xfrm>
              <a:off x="1140357" y="1660936"/>
              <a:ext cx="1224000" cy="1224000"/>
            </a:xfrm>
            <a:prstGeom prst="chord">
              <a:avLst>
                <a:gd name="adj1" fmla="val 21580614"/>
                <a:gd name="adj2" fmla="val 10795957"/>
              </a:avLst>
            </a:prstGeom>
            <a:solidFill>
              <a:schemeClr val="accent1"/>
            </a:solidFill>
            <a:ln w="1016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sz="1500">
                <a:solidFill>
                  <a:schemeClr val="bg1">
                    <a:lumMod val="95000"/>
                  </a:schemeClr>
                </a:solidFill>
                <a:latin typeface="Roboto Condensed Light" panose="02000000000000000000" charset="0"/>
                <a:ea typeface="Roboto Condensed Light" panose="02000000000000000000" charset="0"/>
                <a:cs typeface="Roboto Condensed Light" panose="02000000000000000000" charset="0"/>
              </a:endParaRPr>
            </a:p>
          </p:txBody>
        </p:sp>
        <p:sp>
          <p:nvSpPr>
            <p:cNvPr id="73" name="TextBox 6"/>
            <p:cNvSpPr txBox="1"/>
            <p:nvPr/>
          </p:nvSpPr>
          <p:spPr>
            <a:xfrm>
              <a:off x="1210690" y="2098262"/>
              <a:ext cx="1138554" cy="358912"/>
            </a:xfrm>
            <a:prstGeom prst="rect">
              <a:avLst/>
            </a:prstGeom>
            <a:noFill/>
          </p:spPr>
          <p:txBody>
            <a:bodyPr lIns="0" tIns="0" rIns="0" bIns="0" anchor="ctr"/>
            <a:lstStyle/>
            <a:p>
              <a:pPr algn="ctr">
                <a:spcAft>
                  <a:spcPts val="225"/>
                </a:spcAft>
                <a:defRPr/>
              </a:pPr>
              <a:r>
                <a:rPr lang="nb-NO" sz="1800">
                  <a:solidFill>
                    <a:schemeClr val="bg1">
                      <a:lumMod val="95000"/>
                    </a:schemeClr>
                  </a:solidFill>
                  <a:latin typeface="Roboto Condensed Light" panose="02000000000000000000" charset="0"/>
                  <a:ea typeface="Roboto Condensed Light" panose="02000000000000000000" charset="0"/>
                  <a:cs typeface="Roboto Condensed Light" panose="02000000000000000000" charset="0"/>
                </a:rPr>
                <a:t>50</a:t>
              </a:r>
              <a:r>
                <a:rPr lang="nb-NO" sz="1400">
                  <a:solidFill>
                    <a:schemeClr val="bg1">
                      <a:lumMod val="95000"/>
                    </a:schemeClr>
                  </a:solidFill>
                  <a:latin typeface="Roboto Condensed Light" panose="02000000000000000000" charset="0"/>
                  <a:ea typeface="Roboto Condensed Light" panose="02000000000000000000" charset="0"/>
                  <a:cs typeface="Roboto Condensed Light" panose="02000000000000000000" charset="0"/>
                </a:rPr>
                <a:t>%</a:t>
              </a:r>
              <a:endParaRPr lang="en-US" sz="1400">
                <a:solidFill>
                  <a:schemeClr val="bg1">
                    <a:lumMod val="95000"/>
                  </a:schemeClr>
                </a:solidFill>
                <a:latin typeface="Roboto Condensed Light" panose="02000000000000000000" charset="0"/>
                <a:ea typeface="Roboto Condensed Light" panose="02000000000000000000" charset="0"/>
                <a:cs typeface="Roboto Condensed Light" panose="02000000000000000000" charset="0"/>
              </a:endParaRPr>
            </a:p>
          </p:txBody>
        </p:sp>
      </p:grpSp>
      <p:grpSp>
        <p:nvGrpSpPr>
          <p:cNvPr id="3" name="Group 7"/>
          <p:cNvGrpSpPr/>
          <p:nvPr/>
        </p:nvGrpSpPr>
        <p:grpSpPr>
          <a:xfrm>
            <a:off x="3985070" y="1360562"/>
            <a:ext cx="1478249" cy="1478448"/>
            <a:chOff x="1140357" y="1660936"/>
            <a:chExt cx="1224000" cy="1224000"/>
          </a:xfrm>
          <a:effectLst>
            <a:outerShdw dist="38100" dir="5400000" algn="ctr" rotWithShape="0">
              <a:srgbClr val="000000">
                <a:alpha val="10000"/>
              </a:srgbClr>
            </a:outerShdw>
          </a:effectLst>
        </p:grpSpPr>
        <p:sp>
          <p:nvSpPr>
            <p:cNvPr id="75" name="타원 69"/>
            <p:cNvSpPr/>
            <p:nvPr/>
          </p:nvSpPr>
          <p:spPr>
            <a:xfrm>
              <a:off x="1140357" y="1660936"/>
              <a:ext cx="1224000" cy="1224000"/>
            </a:xfrm>
            <a:prstGeom prst="ellipse">
              <a:avLst/>
            </a:prstGeom>
            <a:solidFill>
              <a:schemeClr val="tx1">
                <a:lumMod val="85000"/>
                <a:lumOff val="15000"/>
                <a:alpha val="50000"/>
              </a:schemeClr>
            </a:solidFill>
            <a:ln w="1016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ko-KR" sz="1500">
                  <a:solidFill>
                    <a:schemeClr val="bg1">
                      <a:lumMod val="95000"/>
                    </a:schemeClr>
                  </a:solidFill>
                  <a:latin typeface="Roboto Condensed Light" panose="02000000000000000000" charset="0"/>
                  <a:ea typeface="Roboto Condensed Light" panose="02000000000000000000" charset="0"/>
                  <a:cs typeface="Roboto Condensed Light" panose="02000000000000000000" charset="0"/>
                </a:rPr>
                <a:t>50</a:t>
              </a:r>
              <a:endParaRPr lang="ko-KR" altLang="en-US" sz="1500">
                <a:solidFill>
                  <a:schemeClr val="bg1">
                    <a:lumMod val="95000"/>
                  </a:schemeClr>
                </a:solidFill>
                <a:latin typeface="Roboto Condensed Light" panose="02000000000000000000" charset="0"/>
                <a:ea typeface="Roboto Condensed Light" panose="02000000000000000000" charset="0"/>
                <a:cs typeface="Roboto Condensed Light" panose="02000000000000000000" charset="0"/>
              </a:endParaRPr>
            </a:p>
          </p:txBody>
        </p:sp>
        <p:sp>
          <p:nvSpPr>
            <p:cNvPr id="76" name="타원 69"/>
            <p:cNvSpPr/>
            <p:nvPr/>
          </p:nvSpPr>
          <p:spPr>
            <a:xfrm>
              <a:off x="1140357" y="1660936"/>
              <a:ext cx="1224000" cy="1224000"/>
            </a:xfrm>
            <a:prstGeom prst="chord">
              <a:avLst>
                <a:gd name="adj1" fmla="val 19343047"/>
                <a:gd name="adj2" fmla="val 13024249"/>
              </a:avLst>
            </a:prstGeom>
            <a:solidFill>
              <a:schemeClr val="accent2"/>
            </a:solidFill>
            <a:ln w="1016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sz="1500">
                <a:solidFill>
                  <a:schemeClr val="bg1">
                    <a:lumMod val="95000"/>
                  </a:schemeClr>
                </a:solidFill>
                <a:latin typeface="Roboto Condensed Light" panose="02000000000000000000" charset="0"/>
                <a:ea typeface="Roboto Condensed Light" panose="02000000000000000000" charset="0"/>
                <a:cs typeface="Roboto Condensed Light" panose="02000000000000000000" charset="0"/>
              </a:endParaRPr>
            </a:p>
          </p:txBody>
        </p:sp>
        <p:sp>
          <p:nvSpPr>
            <p:cNvPr id="77" name="TextBox 10"/>
            <p:cNvSpPr txBox="1"/>
            <p:nvPr/>
          </p:nvSpPr>
          <p:spPr>
            <a:xfrm>
              <a:off x="1210690" y="2098262"/>
              <a:ext cx="1138554" cy="358912"/>
            </a:xfrm>
            <a:prstGeom prst="rect">
              <a:avLst/>
            </a:prstGeom>
            <a:noFill/>
          </p:spPr>
          <p:txBody>
            <a:bodyPr lIns="0" tIns="0" rIns="0" bIns="0" anchor="ctr"/>
            <a:lstStyle/>
            <a:p>
              <a:pPr algn="ctr">
                <a:spcAft>
                  <a:spcPts val="225"/>
                </a:spcAft>
                <a:defRPr/>
              </a:pPr>
              <a:r>
                <a:rPr lang="nb-NO" sz="1800">
                  <a:solidFill>
                    <a:schemeClr val="bg1">
                      <a:lumMod val="95000"/>
                    </a:schemeClr>
                  </a:solidFill>
                  <a:latin typeface="Roboto Condensed Light" panose="02000000000000000000" charset="0"/>
                  <a:ea typeface="Roboto Condensed Light" panose="02000000000000000000" charset="0"/>
                  <a:cs typeface="Roboto Condensed Light" panose="02000000000000000000" charset="0"/>
                </a:rPr>
                <a:t>80</a:t>
              </a:r>
              <a:r>
                <a:rPr lang="nb-NO" sz="1400">
                  <a:solidFill>
                    <a:schemeClr val="bg1">
                      <a:lumMod val="95000"/>
                    </a:schemeClr>
                  </a:solidFill>
                  <a:latin typeface="Roboto Condensed Light" panose="02000000000000000000" charset="0"/>
                  <a:ea typeface="Roboto Condensed Light" panose="02000000000000000000" charset="0"/>
                  <a:cs typeface="Roboto Condensed Light" panose="02000000000000000000" charset="0"/>
                </a:rPr>
                <a:t>%</a:t>
              </a:r>
              <a:endParaRPr lang="en-US" sz="1400">
                <a:solidFill>
                  <a:schemeClr val="bg1">
                    <a:lumMod val="95000"/>
                  </a:schemeClr>
                </a:solidFill>
                <a:latin typeface="Roboto Condensed Light" panose="02000000000000000000" charset="0"/>
                <a:ea typeface="Roboto Condensed Light" panose="02000000000000000000" charset="0"/>
                <a:cs typeface="Roboto Condensed Light" panose="02000000000000000000" charset="0"/>
              </a:endParaRPr>
            </a:p>
          </p:txBody>
        </p:sp>
      </p:grpSp>
      <p:grpSp>
        <p:nvGrpSpPr>
          <p:cNvPr id="4" name="Group 11"/>
          <p:cNvGrpSpPr/>
          <p:nvPr/>
        </p:nvGrpSpPr>
        <p:grpSpPr>
          <a:xfrm>
            <a:off x="5891541" y="1360562"/>
            <a:ext cx="1478249" cy="1478448"/>
            <a:chOff x="1140357" y="1660936"/>
            <a:chExt cx="1224000" cy="1224000"/>
          </a:xfrm>
          <a:effectLst>
            <a:outerShdw dist="38100" dir="5400000" algn="ctr" rotWithShape="0">
              <a:srgbClr val="000000">
                <a:alpha val="10000"/>
              </a:srgbClr>
            </a:outerShdw>
          </a:effectLst>
        </p:grpSpPr>
        <p:sp>
          <p:nvSpPr>
            <p:cNvPr id="79" name="타원 69"/>
            <p:cNvSpPr/>
            <p:nvPr/>
          </p:nvSpPr>
          <p:spPr>
            <a:xfrm>
              <a:off x="1140357" y="1660936"/>
              <a:ext cx="1224000" cy="1224000"/>
            </a:xfrm>
            <a:prstGeom prst="ellipse">
              <a:avLst/>
            </a:prstGeom>
            <a:solidFill>
              <a:schemeClr val="tx1">
                <a:lumMod val="75000"/>
                <a:lumOff val="25000"/>
                <a:alpha val="50000"/>
              </a:schemeClr>
            </a:solidFill>
            <a:ln w="1016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sz="1500">
                <a:solidFill>
                  <a:schemeClr val="bg1">
                    <a:lumMod val="95000"/>
                  </a:schemeClr>
                </a:solidFill>
                <a:latin typeface="Roboto Condensed Light" panose="02000000000000000000" charset="0"/>
                <a:ea typeface="Roboto Condensed Light" panose="02000000000000000000" charset="0"/>
                <a:cs typeface="Roboto Condensed Light" panose="02000000000000000000" charset="0"/>
              </a:endParaRPr>
            </a:p>
          </p:txBody>
        </p:sp>
        <p:sp>
          <p:nvSpPr>
            <p:cNvPr id="80" name="타원 69"/>
            <p:cNvSpPr/>
            <p:nvPr/>
          </p:nvSpPr>
          <p:spPr>
            <a:xfrm>
              <a:off x="1140357" y="1660936"/>
              <a:ext cx="1224000" cy="1224000"/>
            </a:xfrm>
            <a:prstGeom prst="chord">
              <a:avLst>
                <a:gd name="adj1" fmla="val 1227871"/>
                <a:gd name="adj2" fmla="val 9519582"/>
              </a:avLst>
            </a:prstGeom>
            <a:solidFill>
              <a:schemeClr val="accent3"/>
            </a:solidFill>
            <a:ln w="1016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sz="1500">
                <a:solidFill>
                  <a:schemeClr val="bg1">
                    <a:lumMod val="95000"/>
                  </a:schemeClr>
                </a:solidFill>
                <a:latin typeface="Roboto Condensed Light" panose="02000000000000000000" charset="0"/>
                <a:ea typeface="Roboto Condensed Light" panose="02000000000000000000" charset="0"/>
                <a:cs typeface="Roboto Condensed Light" panose="02000000000000000000" charset="0"/>
              </a:endParaRPr>
            </a:p>
          </p:txBody>
        </p:sp>
        <p:sp>
          <p:nvSpPr>
            <p:cNvPr id="81" name="TextBox 14"/>
            <p:cNvSpPr txBox="1"/>
            <p:nvPr/>
          </p:nvSpPr>
          <p:spPr>
            <a:xfrm>
              <a:off x="1210690" y="2098262"/>
              <a:ext cx="1138554" cy="358912"/>
            </a:xfrm>
            <a:prstGeom prst="rect">
              <a:avLst/>
            </a:prstGeom>
            <a:noFill/>
          </p:spPr>
          <p:txBody>
            <a:bodyPr lIns="0" tIns="0" rIns="0" bIns="0" anchor="ctr"/>
            <a:lstStyle/>
            <a:p>
              <a:pPr algn="ctr">
                <a:spcAft>
                  <a:spcPts val="225"/>
                </a:spcAft>
                <a:defRPr/>
              </a:pPr>
              <a:r>
                <a:rPr lang="nb-NO" sz="1800">
                  <a:solidFill>
                    <a:schemeClr val="bg1">
                      <a:lumMod val="95000"/>
                    </a:schemeClr>
                  </a:solidFill>
                  <a:latin typeface="Roboto Condensed Light" panose="02000000000000000000" charset="0"/>
                  <a:ea typeface="Roboto Condensed Light" panose="02000000000000000000" charset="0"/>
                  <a:cs typeface="Roboto Condensed Light" panose="02000000000000000000" charset="0"/>
                </a:rPr>
                <a:t>30</a:t>
              </a:r>
              <a:r>
                <a:rPr lang="nb-NO" sz="1400">
                  <a:solidFill>
                    <a:schemeClr val="bg1">
                      <a:lumMod val="95000"/>
                    </a:schemeClr>
                  </a:solidFill>
                  <a:latin typeface="Roboto Condensed Light" panose="02000000000000000000" charset="0"/>
                  <a:ea typeface="Roboto Condensed Light" panose="02000000000000000000" charset="0"/>
                  <a:cs typeface="Roboto Condensed Light" panose="02000000000000000000" charset="0"/>
                </a:rPr>
                <a:t>%</a:t>
              </a:r>
              <a:endParaRPr lang="en-US" sz="1400">
                <a:solidFill>
                  <a:schemeClr val="bg1">
                    <a:lumMod val="95000"/>
                  </a:schemeClr>
                </a:solidFill>
                <a:latin typeface="Roboto Condensed Light" panose="02000000000000000000" charset="0"/>
                <a:ea typeface="Roboto Condensed Light" panose="02000000000000000000" charset="0"/>
                <a:cs typeface="Roboto Condensed Light" panose="02000000000000000000" charset="0"/>
              </a:endParaRPr>
            </a:p>
          </p:txBody>
        </p:sp>
      </p:grpSp>
      <p:sp>
        <p:nvSpPr>
          <p:cNvPr id="82" name="Rounded Rectangle 19"/>
          <p:cNvSpPr/>
          <p:nvPr/>
        </p:nvSpPr>
        <p:spPr>
          <a:xfrm>
            <a:off x="2078865" y="3102717"/>
            <a:ext cx="1478557" cy="370285"/>
          </a:xfrm>
          <a:prstGeom prst="roundRect">
            <a:avLst/>
          </a:prstGeom>
          <a:solidFill>
            <a:schemeClr val="accent1"/>
          </a:solidFill>
          <a:ln>
            <a:noFill/>
          </a:ln>
          <a:effectLst>
            <a:outerShdw dist="38100" dir="5400000" algn="ctr" rotWithShape="0">
              <a:srgbClr val="000000">
                <a:alpha val="10000"/>
              </a:srgbClr>
            </a:outerShdw>
          </a:effectLst>
        </p:spPr>
        <p:style>
          <a:lnRef idx="2">
            <a:schemeClr val="dk1"/>
          </a:lnRef>
          <a:fillRef idx="1">
            <a:schemeClr val="lt1"/>
          </a:fillRef>
          <a:effectRef idx="0">
            <a:schemeClr val="dk1"/>
          </a:effectRef>
          <a:fontRef idx="minor">
            <a:schemeClr val="dk1"/>
          </a:fontRef>
        </p:style>
        <p:txBody>
          <a:bodyPr lIns="0" tIns="0" rIns="0" bIns="0" anchor="ctr"/>
          <a:lstStyle/>
          <a:p>
            <a:pPr algn="ctr"/>
            <a:r>
              <a:rPr lang="zh-CN" altLang="en-US" sz="1200" b="1">
                <a:solidFill>
                  <a:schemeClr val="bg1"/>
                </a:solidFill>
                <a:latin typeface="微软雅黑" panose="020b0503020204020204" pitchFamily="34" charset="-122"/>
                <a:ea typeface="微软雅黑" panose="020b0503020204020204" pitchFamily="34" charset="-122"/>
              </a:rPr>
              <a:t>此处添加标题</a:t>
            </a:r>
          </a:p>
        </p:txBody>
      </p:sp>
      <p:sp>
        <p:nvSpPr>
          <p:cNvPr id="83" name="Rounded Rectangle 20"/>
          <p:cNvSpPr/>
          <p:nvPr/>
        </p:nvSpPr>
        <p:spPr>
          <a:xfrm>
            <a:off x="3984799" y="3102717"/>
            <a:ext cx="1478557" cy="370285"/>
          </a:xfrm>
          <a:prstGeom prst="roundRect">
            <a:avLst/>
          </a:prstGeom>
          <a:solidFill>
            <a:schemeClr val="accent2"/>
          </a:solidFill>
          <a:ln>
            <a:noFill/>
          </a:ln>
          <a:effectLst>
            <a:outerShdw dist="38100" dir="5400000" algn="ctr" rotWithShape="0">
              <a:srgbClr val="000000">
                <a:alpha val="10000"/>
              </a:srgbClr>
            </a:outerShdw>
          </a:effectLst>
        </p:spPr>
        <p:style>
          <a:lnRef idx="2">
            <a:schemeClr val="dk1"/>
          </a:lnRef>
          <a:fillRef idx="1">
            <a:schemeClr val="lt1"/>
          </a:fillRef>
          <a:effectRef idx="0">
            <a:schemeClr val="dk1"/>
          </a:effectRef>
          <a:fontRef idx="minor">
            <a:schemeClr val="dk1"/>
          </a:fontRef>
        </p:style>
        <p:txBody>
          <a:bodyPr lIns="0" tIns="0" rIns="0" bIns="0" anchor="ctr"/>
          <a:lstStyle/>
          <a:p>
            <a:pPr algn="ctr"/>
            <a:r>
              <a:rPr lang="zh-CN" altLang="en-US" sz="1200" b="1">
                <a:solidFill>
                  <a:schemeClr val="bg1"/>
                </a:solidFill>
                <a:latin typeface="微软雅黑" panose="020b0503020204020204" pitchFamily="34" charset="-122"/>
                <a:ea typeface="微软雅黑" panose="020b0503020204020204" pitchFamily="34" charset="-122"/>
              </a:rPr>
              <a:t>此处添加标题</a:t>
            </a:r>
          </a:p>
        </p:txBody>
      </p:sp>
      <p:sp>
        <p:nvSpPr>
          <p:cNvPr id="84" name="Rounded Rectangle 21"/>
          <p:cNvSpPr/>
          <p:nvPr/>
        </p:nvSpPr>
        <p:spPr>
          <a:xfrm>
            <a:off x="5891923" y="3102717"/>
            <a:ext cx="1477366" cy="370285"/>
          </a:xfrm>
          <a:prstGeom prst="roundRect">
            <a:avLst/>
          </a:prstGeom>
          <a:solidFill>
            <a:schemeClr val="accent3"/>
          </a:solidFill>
          <a:ln>
            <a:noFill/>
          </a:ln>
          <a:effectLst>
            <a:outerShdw dist="38100" dir="5400000" algn="ctr" rotWithShape="0">
              <a:srgbClr val="000000">
                <a:alpha val="10000"/>
              </a:srgbClr>
            </a:outerShdw>
          </a:effectLst>
        </p:spPr>
        <p:style>
          <a:lnRef idx="2">
            <a:schemeClr val="dk1"/>
          </a:lnRef>
          <a:fillRef idx="1">
            <a:schemeClr val="lt1"/>
          </a:fillRef>
          <a:effectRef idx="0">
            <a:schemeClr val="dk1"/>
          </a:effectRef>
          <a:fontRef idx="minor">
            <a:schemeClr val="dk1"/>
          </a:fontRef>
        </p:style>
        <p:txBody>
          <a:bodyPr lIns="0" tIns="0" rIns="0" bIns="0" anchor="ctr"/>
          <a:lstStyle/>
          <a:p>
            <a:pPr algn="ctr"/>
            <a:r>
              <a:rPr lang="zh-CN" altLang="en-US" sz="1200" b="1">
                <a:solidFill>
                  <a:schemeClr val="bg1"/>
                </a:solidFill>
                <a:latin typeface="微软雅黑" panose="020b0503020204020204" pitchFamily="34" charset="-122"/>
                <a:ea typeface="微软雅黑" panose="020b0503020204020204" pitchFamily="34" charset="-122"/>
              </a:rPr>
              <a:t>此处添加标题</a:t>
            </a:r>
          </a:p>
        </p:txBody>
      </p:sp>
      <p:sp>
        <p:nvSpPr>
          <p:cNvPr id="85" name="TextBox 2"/>
          <p:cNvSpPr txBox="1"/>
          <p:nvPr/>
        </p:nvSpPr>
        <p:spPr>
          <a:xfrm>
            <a:off x="2052498" y="3575395"/>
            <a:ext cx="1602365" cy="438457"/>
          </a:xfrm>
          <a:prstGeom prst="rect">
            <a:avLst/>
          </a:prstGeom>
          <a:noFill/>
        </p:spPr>
        <p:txBody>
          <a:bodyPr lIns="68568" tIns="34284" rIns="68568" bIns="34284">
            <a:spAutoFit/>
          </a:bodyPr>
          <a:lstStyle/>
          <a:p>
            <a:pPr algn="ctr">
              <a:lnSpc>
                <a:spcPct val="150000"/>
              </a:lnSpc>
            </a:pPr>
            <a:r>
              <a:rPr lang="zh-CN" altLang="en-US" sz="800">
                <a:solidFill>
                  <a:schemeClr val="bg1">
                    <a:lumMod val="50000"/>
                  </a:schemeClr>
                </a:solidFill>
                <a:latin typeface="微软雅黑" panose="020b0503020204020204" pitchFamily="34" charset="-122"/>
                <a:ea typeface="微软雅黑" panose="020b0503020204020204" pitchFamily="34" charset="-122"/>
              </a:rPr>
              <a:t>此处添加详细文本描述，建议与标题相关并符合整体语言风格</a:t>
            </a:r>
          </a:p>
        </p:txBody>
      </p:sp>
      <p:sp>
        <p:nvSpPr>
          <p:cNvPr id="86" name="TextBox 2"/>
          <p:cNvSpPr txBox="1"/>
          <p:nvPr/>
        </p:nvSpPr>
        <p:spPr>
          <a:xfrm>
            <a:off x="3922240" y="3575395"/>
            <a:ext cx="1602365" cy="438457"/>
          </a:xfrm>
          <a:prstGeom prst="rect">
            <a:avLst/>
          </a:prstGeom>
          <a:noFill/>
        </p:spPr>
        <p:txBody>
          <a:bodyPr lIns="68568" tIns="34284" rIns="68568" bIns="34284">
            <a:spAutoFit/>
          </a:bodyPr>
          <a:lstStyle/>
          <a:p>
            <a:pPr algn="ctr">
              <a:lnSpc>
                <a:spcPct val="150000"/>
              </a:lnSpc>
            </a:pPr>
            <a:r>
              <a:rPr lang="zh-CN" altLang="en-US" sz="800">
                <a:latin typeface="微软雅黑" panose="020b0503020204020204" pitchFamily="34" charset="-122"/>
                <a:ea typeface="微软雅黑" panose="020b0503020204020204" pitchFamily="34" charset="-122"/>
              </a:rPr>
              <a:t>此处添加详细文本描述，建议与标题相关并符合整体语言风格</a:t>
            </a:r>
          </a:p>
        </p:txBody>
      </p:sp>
      <p:sp>
        <p:nvSpPr>
          <p:cNvPr id="87" name="TextBox 2"/>
          <p:cNvSpPr txBox="1"/>
          <p:nvPr/>
        </p:nvSpPr>
        <p:spPr>
          <a:xfrm>
            <a:off x="5829422" y="3575395"/>
            <a:ext cx="1602365" cy="438457"/>
          </a:xfrm>
          <a:prstGeom prst="rect">
            <a:avLst/>
          </a:prstGeom>
          <a:noFill/>
        </p:spPr>
        <p:txBody>
          <a:bodyPr lIns="68568" tIns="34284" rIns="68568" bIns="34284">
            <a:spAutoFit/>
          </a:bodyPr>
          <a:lstStyle/>
          <a:p>
            <a:pPr algn="ctr">
              <a:lnSpc>
                <a:spcPct val="150000"/>
              </a:lnSpc>
            </a:pPr>
            <a:r>
              <a:rPr lang="zh-CN" altLang="en-US" sz="800">
                <a:latin typeface="微软雅黑" panose="020b0503020204020204" pitchFamily="34" charset="-122"/>
                <a:ea typeface="微软雅黑" panose="020b0503020204020204" pitchFamily="34" charset="-122"/>
              </a:rPr>
              <a:t>此处添加详细文本描述，建议与标题相关并符合整体语言风格</a:t>
            </a:r>
          </a:p>
        </p:txBody>
      </p:sp>
      <p:sp>
        <p:nvSpPr>
          <p:cNvPr id="20" name="文本框 19"/>
          <p:cNvSpPr txBox="1"/>
          <p:nvPr/>
        </p:nvSpPr>
        <p:spPr>
          <a:xfrm>
            <a:off x="356595" y="279140"/>
            <a:ext cx="4468411" cy="49241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en-US" altLang="zh-CN" sz="1200">
                <a:solidFill>
                  <a:schemeClr val="tx1">
                    <a:lumMod val="75000"/>
                    <a:lumOff val="25000"/>
                  </a:schemeClr>
                </a:solidFill>
                <a:effectLst/>
              </a:rPr>
              <a:t>MORE THAN TEMPLATE</a:t>
            </a:r>
          </a:p>
          <a:p>
            <a:pPr algn="l"/>
            <a:r>
              <a:rPr lang="zh-CN" altLang="en-US" sz="1200">
                <a:solidFill>
                  <a:schemeClr val="tx1">
                    <a:lumMod val="75000"/>
                    <a:lumOff val="25000"/>
                  </a:schemeClr>
                </a:solidFill>
                <a:effectLst/>
              </a:rPr>
              <a:t>点击此处添加副标题</a:t>
            </a:r>
          </a:p>
        </p:txBody>
      </p:sp>
    </p:spTree>
  </p:cSld>
  <p:clrMapOvr>
    <a:masterClrMapping/>
  </p:clrMapOvr>
  <mc:AlternateContent>
    <mc:Choice xmlns:p14="http://schemas.microsoft.com/office/powerpoint/2010/main" Requires="p14">
      <p:transition spd="slow" advClick="0" advTm="0" p14:dur="1750">
        <p:wipe/>
      </p:transition>
    </mc:Choice>
    <mc:Fallback>
      <p:transition spd="slow" advClick="0" advTm="0">
        <p:wip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par>
                          <p:cTn id="9" fill="hold" nodeType="afterGroup">
                            <p:stCondLst>
                              <p:cond delay="500"/>
                            </p:stCondLst>
                            <p:childTnLst>
                              <p:par>
                                <p:cTn id="10" presetID="23" presetClass="entr" presetSubtype="16"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childTnLst>
                                </p:cTn>
                              </p:par>
                            </p:childTnLst>
                          </p:cTn>
                        </p:par>
                        <p:par>
                          <p:cTn id="14" fill="hold" nodeType="afterGroup">
                            <p:stCondLst>
                              <p:cond delay="1000"/>
                            </p:stCondLst>
                            <p:childTnLst>
                              <p:par>
                                <p:cTn id="15" presetID="23" presetClass="entr" presetSubtype="16"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childTnLst>
                                </p:cTn>
                              </p:par>
                              <p:par>
                                <p:cTn id="19" presetID="2" presetClass="entr" presetSubtype="4" fill="hold" grpId="0" nodeType="withEffect">
                                  <p:stCondLst>
                                    <p:cond delay="0"/>
                                  </p:stCondLst>
                                  <p:childTnLst>
                                    <p:set>
                                      <p:cBhvr>
                                        <p:cTn id="20" dur="1" fill="hold">
                                          <p:stCondLst>
                                            <p:cond delay="0"/>
                                          </p:stCondLst>
                                        </p:cTn>
                                        <p:tgtEl>
                                          <p:spTgt spid="82"/>
                                        </p:tgtEl>
                                        <p:attrNameLst>
                                          <p:attrName>style.visibility</p:attrName>
                                        </p:attrNameLst>
                                      </p:cBhvr>
                                      <p:to>
                                        <p:strVal val="visible"/>
                                      </p:to>
                                    </p:set>
                                    <p:anim calcmode="lin" valueType="num">
                                      <p:cBhvr additive="base">
                                        <p:cTn id="21" dur="1250" fill="hold"/>
                                        <p:tgtEl>
                                          <p:spTgt spid="82"/>
                                        </p:tgtEl>
                                        <p:attrNameLst>
                                          <p:attrName>ppt_x</p:attrName>
                                        </p:attrNameLst>
                                      </p:cBhvr>
                                      <p:tavLst>
                                        <p:tav tm="0">
                                          <p:val>
                                            <p:strVal val="#ppt_x"/>
                                          </p:val>
                                        </p:tav>
                                        <p:tav tm="100000">
                                          <p:val>
                                            <p:strVal val="#ppt_x"/>
                                          </p:val>
                                        </p:tav>
                                      </p:tavLst>
                                    </p:anim>
                                    <p:anim calcmode="lin" valueType="num">
                                      <p:cBhvr additive="base">
                                        <p:cTn id="22" dur="1250" fill="hold"/>
                                        <p:tgtEl>
                                          <p:spTgt spid="82"/>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250"/>
                                  </p:stCondLst>
                                  <p:childTnLst>
                                    <p:set>
                                      <p:cBhvr>
                                        <p:cTn id="24" dur="1" fill="hold">
                                          <p:stCondLst>
                                            <p:cond delay="0"/>
                                          </p:stCondLst>
                                        </p:cTn>
                                        <p:tgtEl>
                                          <p:spTgt spid="83"/>
                                        </p:tgtEl>
                                        <p:attrNameLst>
                                          <p:attrName>style.visibility</p:attrName>
                                        </p:attrNameLst>
                                      </p:cBhvr>
                                      <p:to>
                                        <p:strVal val="visible"/>
                                      </p:to>
                                    </p:set>
                                    <p:anim calcmode="lin" valueType="num">
                                      <p:cBhvr additive="base">
                                        <p:cTn id="25" dur="1250" fill="hold"/>
                                        <p:tgtEl>
                                          <p:spTgt spid="83"/>
                                        </p:tgtEl>
                                        <p:attrNameLst>
                                          <p:attrName>ppt_x</p:attrName>
                                        </p:attrNameLst>
                                      </p:cBhvr>
                                      <p:tavLst>
                                        <p:tav tm="0">
                                          <p:val>
                                            <p:strVal val="#ppt_x"/>
                                          </p:val>
                                        </p:tav>
                                        <p:tav tm="100000">
                                          <p:val>
                                            <p:strVal val="#ppt_x"/>
                                          </p:val>
                                        </p:tav>
                                      </p:tavLst>
                                    </p:anim>
                                    <p:anim calcmode="lin" valueType="num">
                                      <p:cBhvr additive="base">
                                        <p:cTn id="26" dur="1250" fill="hold"/>
                                        <p:tgtEl>
                                          <p:spTgt spid="83"/>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500"/>
                                  </p:stCondLst>
                                  <p:childTnLst>
                                    <p:set>
                                      <p:cBhvr>
                                        <p:cTn id="28" dur="1" fill="hold">
                                          <p:stCondLst>
                                            <p:cond delay="0"/>
                                          </p:stCondLst>
                                        </p:cTn>
                                        <p:tgtEl>
                                          <p:spTgt spid="84"/>
                                        </p:tgtEl>
                                        <p:attrNameLst>
                                          <p:attrName>style.visibility</p:attrName>
                                        </p:attrNameLst>
                                      </p:cBhvr>
                                      <p:to>
                                        <p:strVal val="visible"/>
                                      </p:to>
                                    </p:set>
                                    <p:anim calcmode="lin" valueType="num">
                                      <p:cBhvr additive="base">
                                        <p:cTn id="29" dur="1250" fill="hold"/>
                                        <p:tgtEl>
                                          <p:spTgt spid="84"/>
                                        </p:tgtEl>
                                        <p:attrNameLst>
                                          <p:attrName>ppt_x</p:attrName>
                                        </p:attrNameLst>
                                      </p:cBhvr>
                                      <p:tavLst>
                                        <p:tav tm="0">
                                          <p:val>
                                            <p:strVal val="#ppt_x"/>
                                          </p:val>
                                        </p:tav>
                                        <p:tav tm="100000">
                                          <p:val>
                                            <p:strVal val="#ppt_x"/>
                                          </p:val>
                                        </p:tav>
                                      </p:tavLst>
                                    </p:anim>
                                    <p:anim calcmode="lin" valueType="num">
                                      <p:cBhvr additive="base">
                                        <p:cTn id="30" dur="1250" fill="hold"/>
                                        <p:tgtEl>
                                          <p:spTgt spid="84"/>
                                        </p:tgtEl>
                                        <p:attrNameLst>
                                          <p:attrName>ppt_y</p:attrName>
                                        </p:attrNameLst>
                                      </p:cBhvr>
                                      <p:tavLst>
                                        <p:tav tm="0">
                                          <p:val>
                                            <p:strVal val="1+#ppt_h/2"/>
                                          </p:val>
                                        </p:tav>
                                        <p:tav tm="100000">
                                          <p:val>
                                            <p:strVal val="#ppt_y"/>
                                          </p:val>
                                        </p:tav>
                                      </p:tavLst>
                                    </p:anim>
                                  </p:childTnLst>
                                </p:cTn>
                              </p:par>
                              <p:par>
                                <p:cTn id="31" presetID="2" presetClass="entr" presetSubtype="4" accel="64000" decel="36000" fill="hold" grpId="0" nodeType="withEffect">
                                  <p:stCondLst>
                                    <p:cond delay="200"/>
                                  </p:stCondLst>
                                  <p:childTnLst>
                                    <p:set>
                                      <p:cBhvr>
                                        <p:cTn id="32" dur="1" fill="hold">
                                          <p:stCondLst>
                                            <p:cond delay="0"/>
                                          </p:stCondLst>
                                        </p:cTn>
                                        <p:tgtEl>
                                          <p:spTgt spid="85"/>
                                        </p:tgtEl>
                                        <p:attrNameLst>
                                          <p:attrName>style.visibility</p:attrName>
                                        </p:attrNameLst>
                                      </p:cBhvr>
                                      <p:to>
                                        <p:strVal val="visible"/>
                                      </p:to>
                                    </p:set>
                                    <p:anim calcmode="lin" valueType="num">
                                      <p:cBhvr additive="base">
                                        <p:cTn id="33" dur="650" fill="hold"/>
                                        <p:tgtEl>
                                          <p:spTgt spid="85"/>
                                        </p:tgtEl>
                                        <p:attrNameLst>
                                          <p:attrName>ppt_x</p:attrName>
                                        </p:attrNameLst>
                                      </p:cBhvr>
                                      <p:tavLst>
                                        <p:tav tm="0">
                                          <p:val>
                                            <p:strVal val="#ppt_x"/>
                                          </p:val>
                                        </p:tav>
                                        <p:tav tm="100000">
                                          <p:val>
                                            <p:strVal val="#ppt_x"/>
                                          </p:val>
                                        </p:tav>
                                      </p:tavLst>
                                    </p:anim>
                                    <p:anim calcmode="lin" valueType="num">
                                      <p:cBhvr additive="base">
                                        <p:cTn id="34" dur="650" fill="hold"/>
                                        <p:tgtEl>
                                          <p:spTgt spid="85"/>
                                        </p:tgtEl>
                                        <p:attrNameLst>
                                          <p:attrName>ppt_y</p:attrName>
                                        </p:attrNameLst>
                                      </p:cBhvr>
                                      <p:tavLst>
                                        <p:tav tm="0">
                                          <p:val>
                                            <p:strVal val="1+#ppt_h/2"/>
                                          </p:val>
                                        </p:tav>
                                        <p:tav tm="100000">
                                          <p:val>
                                            <p:strVal val="#ppt_y"/>
                                          </p:val>
                                        </p:tav>
                                      </p:tavLst>
                                    </p:anim>
                                  </p:childTnLst>
                                </p:cTn>
                              </p:par>
                              <p:par>
                                <p:cTn id="35" presetID="2" presetClass="entr" presetSubtype="4" accel="64000" decel="36000" fill="hold" grpId="0" nodeType="withEffect">
                                  <p:stCondLst>
                                    <p:cond delay="200"/>
                                  </p:stCondLst>
                                  <p:childTnLst>
                                    <p:set>
                                      <p:cBhvr>
                                        <p:cTn id="36" dur="1" fill="hold">
                                          <p:stCondLst>
                                            <p:cond delay="0"/>
                                          </p:stCondLst>
                                        </p:cTn>
                                        <p:tgtEl>
                                          <p:spTgt spid="86"/>
                                        </p:tgtEl>
                                        <p:attrNameLst>
                                          <p:attrName>style.visibility</p:attrName>
                                        </p:attrNameLst>
                                      </p:cBhvr>
                                      <p:to>
                                        <p:strVal val="visible"/>
                                      </p:to>
                                    </p:set>
                                    <p:anim calcmode="lin" valueType="num">
                                      <p:cBhvr additive="base">
                                        <p:cTn id="37" dur="650" fill="hold"/>
                                        <p:tgtEl>
                                          <p:spTgt spid="86"/>
                                        </p:tgtEl>
                                        <p:attrNameLst>
                                          <p:attrName>ppt_x</p:attrName>
                                        </p:attrNameLst>
                                      </p:cBhvr>
                                      <p:tavLst>
                                        <p:tav tm="0">
                                          <p:val>
                                            <p:strVal val="#ppt_x"/>
                                          </p:val>
                                        </p:tav>
                                        <p:tav tm="100000">
                                          <p:val>
                                            <p:strVal val="#ppt_x"/>
                                          </p:val>
                                        </p:tav>
                                      </p:tavLst>
                                    </p:anim>
                                    <p:anim calcmode="lin" valueType="num">
                                      <p:cBhvr additive="base">
                                        <p:cTn id="38" dur="650" fill="hold"/>
                                        <p:tgtEl>
                                          <p:spTgt spid="86"/>
                                        </p:tgtEl>
                                        <p:attrNameLst>
                                          <p:attrName>ppt_y</p:attrName>
                                        </p:attrNameLst>
                                      </p:cBhvr>
                                      <p:tavLst>
                                        <p:tav tm="0">
                                          <p:val>
                                            <p:strVal val="1+#ppt_h/2"/>
                                          </p:val>
                                        </p:tav>
                                        <p:tav tm="100000">
                                          <p:val>
                                            <p:strVal val="#ppt_y"/>
                                          </p:val>
                                        </p:tav>
                                      </p:tavLst>
                                    </p:anim>
                                  </p:childTnLst>
                                </p:cTn>
                              </p:par>
                              <p:par>
                                <p:cTn id="39" presetID="2" presetClass="entr" presetSubtype="4" accel="64000" decel="36000" fill="hold" grpId="0" nodeType="withEffect">
                                  <p:stCondLst>
                                    <p:cond delay="200"/>
                                  </p:stCondLst>
                                  <p:childTnLst>
                                    <p:set>
                                      <p:cBhvr>
                                        <p:cTn id="40" dur="1" fill="hold">
                                          <p:stCondLst>
                                            <p:cond delay="0"/>
                                          </p:stCondLst>
                                        </p:cTn>
                                        <p:tgtEl>
                                          <p:spTgt spid="87"/>
                                        </p:tgtEl>
                                        <p:attrNameLst>
                                          <p:attrName>style.visibility</p:attrName>
                                        </p:attrNameLst>
                                      </p:cBhvr>
                                      <p:to>
                                        <p:strVal val="visible"/>
                                      </p:to>
                                    </p:set>
                                    <p:anim calcmode="lin" valueType="num">
                                      <p:cBhvr additive="base">
                                        <p:cTn id="41" dur="650" fill="hold"/>
                                        <p:tgtEl>
                                          <p:spTgt spid="87"/>
                                        </p:tgtEl>
                                        <p:attrNameLst>
                                          <p:attrName>ppt_x</p:attrName>
                                        </p:attrNameLst>
                                      </p:cBhvr>
                                      <p:tavLst>
                                        <p:tav tm="0">
                                          <p:val>
                                            <p:strVal val="#ppt_x"/>
                                          </p:val>
                                        </p:tav>
                                        <p:tav tm="100000">
                                          <p:val>
                                            <p:strVal val="#ppt_x"/>
                                          </p:val>
                                        </p:tav>
                                      </p:tavLst>
                                    </p:anim>
                                    <p:anim calcmode="lin" valueType="num">
                                      <p:cBhvr additive="base">
                                        <p:cTn id="42" dur="650" fill="hold"/>
                                        <p:tgtEl>
                                          <p:spTgt spid="8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animBg="1"/>
      <p:bldP spid="83" grpId="0" animBg="1"/>
      <p:bldP spid="84" grpId="0" animBg="1"/>
      <p:bldP spid="85" grpId="0"/>
      <p:bldP spid="86" grpId="0"/>
      <p:bldP spid="87" grpId="0"/>
    </p:bldLst>
  </p:timing>
</p:sld>
</file>

<file path=ppt/slides/slide21.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2" name="组合 23"/>
          <p:cNvGrpSpPr/>
          <p:nvPr/>
        </p:nvGrpSpPr>
        <p:grpSpPr>
          <a:xfrm>
            <a:off x="571720" y="1676005"/>
            <a:ext cx="8000561" cy="2431916"/>
            <a:chOff x="0" y="-7258"/>
            <a:chExt cx="6786982" cy="2106268"/>
          </a:xfrm>
        </p:grpSpPr>
        <p:sp>
          <p:nvSpPr>
            <p:cNvPr id="32775" name="TextBox 3"/>
            <p:cNvSpPr txBox="1">
              <a:spLocks noChangeArrowheads="1"/>
            </p:cNvSpPr>
            <p:nvPr/>
          </p:nvSpPr>
          <p:spPr bwMode="auto">
            <a:xfrm>
              <a:off x="2745005" y="242674"/>
              <a:ext cx="647407" cy="3074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 typeface="Arial" panose="020b0604020202020204" pitchFamily="34" charset="0"/>
                <a:buNone/>
              </a:pPr>
              <a:r>
                <a:rPr lang="en-US" altLang="zh-CN" sz="1705" b="1">
                  <a:solidFill>
                    <a:schemeClr val="bg1">
                      <a:lumMod val="50000"/>
                    </a:schemeClr>
                  </a:solidFill>
                </a:rPr>
                <a:t>54%</a:t>
              </a:r>
              <a:endParaRPr lang="zh-CN" altLang="en-US" sz="1705" b="1">
                <a:solidFill>
                  <a:schemeClr val="bg1">
                    <a:lumMod val="50000"/>
                  </a:schemeClr>
                </a:solidFill>
              </a:endParaRPr>
            </a:p>
          </p:txBody>
        </p:sp>
        <p:sp>
          <p:nvSpPr>
            <p:cNvPr id="25608" name="矩形 2"/>
            <p:cNvSpPr>
              <a:spLocks noChangeArrowheads="1"/>
            </p:cNvSpPr>
            <p:nvPr/>
          </p:nvSpPr>
          <p:spPr bwMode="auto">
            <a:xfrm>
              <a:off x="3975232" y="179721"/>
              <a:ext cx="2811750" cy="478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defRPr/>
              </a:pPr>
              <a:r>
                <a:rPr lang="zh-CN" altLang="en-US" sz="995" kern="0">
                  <a:solidFill>
                    <a:schemeClr val="bg1">
                      <a:lumMod val="50000"/>
                    </a:schemeClr>
                  </a:solidFill>
                  <a:latin typeface="微软雅黑" panose="020b0503020204020204" pitchFamily="34" charset="-122"/>
                  <a:ea typeface="微软雅黑" panose="020b0503020204020204" pitchFamily="34" charset="-122"/>
                </a:rPr>
                <a:t>随着计算机技术的发展及印刷技术进步，平面设计在视觉感观领域问题。随着计算机技术的发展及印刷技术进步，平面设计在视觉感观领域问题。</a:t>
              </a:r>
            </a:p>
          </p:txBody>
        </p:sp>
        <p:grpSp>
          <p:nvGrpSpPr>
            <p:cNvPr id="3" name="组合 15"/>
            <p:cNvGrpSpPr/>
            <p:nvPr/>
          </p:nvGrpSpPr>
          <p:grpSpPr>
            <a:xfrm>
              <a:off x="121197" y="242674"/>
              <a:ext cx="2623808" cy="276224"/>
              <a:chExt cx="2449815" cy="285752"/>
            </a:xfrm>
          </p:grpSpPr>
          <p:sp>
            <p:nvSpPr>
              <p:cNvPr id="32785" name="矩形 13"/>
              <p:cNvSpPr>
                <a:spLocks noChangeArrowheads="1"/>
              </p:cNvSpPr>
              <p:nvPr/>
            </p:nvSpPr>
            <p:spPr bwMode="auto">
              <a:xfrm>
                <a:off x="-1" y="672"/>
                <a:ext cx="2449269" cy="284424"/>
              </a:xfrm>
              <a:prstGeom prst="rect">
                <a:avLst/>
              </a:prstGeom>
              <a:noFill/>
              <a:ln w="25400">
                <a:solidFill>
                  <a:schemeClr val="accent1"/>
                </a:solidFill>
                <a:miter lim="800000"/>
              </a:ln>
              <a:extLst>
                <a:ext uri="{909E8E84-426E-40DD-AFC4-6F175D3DCCD1}">
                  <a14:hiddenFill xmlns:a14="http://schemas.microsoft.com/office/drawing/2010/main">
                    <a:solidFill>
                      <a:srgbClr val="FFFFFF"/>
                    </a:solidFill>
                  </a14:hiddenFill>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ctr" eaLnBrk="1" hangingPunct="1">
                  <a:spcBef>
                    <a:spcPct val="0"/>
                  </a:spcBef>
                  <a:buFont typeface="Arial" panose="020b0604020202020204" pitchFamily="34" charset="0"/>
                  <a:buNone/>
                </a:pPr>
                <a:endParaRPr lang="zh-CN" altLang="en-US" sz="1705">
                  <a:solidFill>
                    <a:schemeClr val="bg1">
                      <a:lumMod val="50000"/>
                    </a:schemeClr>
                  </a:solidFill>
                </a:endParaRPr>
              </a:p>
            </p:txBody>
          </p:sp>
          <p:sp>
            <p:nvSpPr>
              <p:cNvPr id="32786" name="矩形 5"/>
              <p:cNvSpPr>
                <a:spLocks noChangeArrowheads="1"/>
              </p:cNvSpPr>
              <p:nvPr/>
            </p:nvSpPr>
            <p:spPr bwMode="auto">
              <a:xfrm>
                <a:off x="-1" y="672"/>
                <a:ext cx="1422035" cy="284424"/>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ctr" eaLnBrk="1" hangingPunct="1">
                  <a:spcBef>
                    <a:spcPct val="0"/>
                  </a:spcBef>
                  <a:buFont typeface="Arial" panose="020b0604020202020204" pitchFamily="34" charset="0"/>
                  <a:buNone/>
                </a:pPr>
                <a:endParaRPr lang="zh-CN" altLang="en-US" sz="1705">
                  <a:solidFill>
                    <a:schemeClr val="bg1">
                      <a:lumMod val="50000"/>
                    </a:schemeClr>
                  </a:solidFill>
                </a:endParaRPr>
              </a:p>
            </p:txBody>
          </p:sp>
        </p:grpSp>
        <p:sp>
          <p:nvSpPr>
            <p:cNvPr id="25610" name="矩形 6"/>
            <p:cNvSpPr>
              <a:spLocks noChangeArrowheads="1"/>
            </p:cNvSpPr>
            <p:nvPr/>
          </p:nvSpPr>
          <p:spPr bwMode="auto">
            <a:xfrm>
              <a:off x="0" y="1448706"/>
              <a:ext cx="2810403" cy="478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defRPr/>
              </a:pPr>
              <a:r>
                <a:rPr lang="zh-CN" altLang="en-US" sz="995" kern="0">
                  <a:solidFill>
                    <a:schemeClr val="bg1">
                      <a:lumMod val="50000"/>
                    </a:schemeClr>
                  </a:solidFill>
                  <a:latin typeface="微软雅黑" panose="020b0503020204020204" pitchFamily="34" charset="-122"/>
                  <a:ea typeface="微软雅黑" panose="020b0503020204020204" pitchFamily="34" charset="-122"/>
                </a:rPr>
                <a:t>随着计算机技术的发展及印刷技术进步，平面设计在视觉感观领域问题。随着计算机技术的发展及印刷技术进步，平面设计在视觉感观领域问题。</a:t>
              </a:r>
            </a:p>
          </p:txBody>
        </p:sp>
        <p:sp>
          <p:nvSpPr>
            <p:cNvPr id="32779" name="TextBox 9"/>
            <p:cNvSpPr txBox="1">
              <a:spLocks noChangeArrowheads="1"/>
            </p:cNvSpPr>
            <p:nvPr/>
          </p:nvSpPr>
          <p:spPr bwMode="auto">
            <a:xfrm>
              <a:off x="3521893" y="1512669"/>
              <a:ext cx="647407" cy="3074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 typeface="Arial" panose="020b0604020202020204" pitchFamily="34" charset="0"/>
                <a:buNone/>
              </a:pPr>
              <a:r>
                <a:rPr lang="en-US" altLang="zh-CN" sz="1705" b="1">
                  <a:solidFill>
                    <a:schemeClr val="bg1">
                      <a:lumMod val="50000"/>
                    </a:schemeClr>
                  </a:solidFill>
                </a:rPr>
                <a:t>46%</a:t>
              </a:r>
              <a:endParaRPr lang="zh-CN" altLang="en-US" sz="1705" b="1">
                <a:solidFill>
                  <a:schemeClr val="bg1">
                    <a:lumMod val="50000"/>
                  </a:schemeClr>
                </a:solidFill>
              </a:endParaRPr>
            </a:p>
          </p:txBody>
        </p:sp>
        <p:grpSp>
          <p:nvGrpSpPr>
            <p:cNvPr id="4" name="组合 15"/>
            <p:cNvGrpSpPr/>
            <p:nvPr/>
          </p:nvGrpSpPr>
          <p:grpSpPr>
            <a:xfrm>
              <a:off x="4039817" y="1576169"/>
              <a:ext cx="2625968" cy="276224"/>
              <a:chExt cx="2451832" cy="285752"/>
            </a:xfrm>
          </p:grpSpPr>
          <p:sp>
            <p:nvSpPr>
              <p:cNvPr id="32783" name="矩形 13"/>
              <p:cNvSpPr>
                <a:spLocks noChangeArrowheads="1"/>
              </p:cNvSpPr>
              <p:nvPr/>
            </p:nvSpPr>
            <p:spPr bwMode="auto">
              <a:xfrm>
                <a:off x="50" y="640"/>
                <a:ext cx="2451783" cy="284424"/>
              </a:xfrm>
              <a:prstGeom prst="rect">
                <a:avLst/>
              </a:prstGeom>
              <a:noFill/>
              <a:ln w="25400">
                <a:solidFill>
                  <a:schemeClr val="accent2"/>
                </a:solidFill>
                <a:miter lim="800000"/>
              </a:ln>
              <a:extLst>
                <a:ext uri="{909E8E84-426E-40DD-AFC4-6F175D3DCCD1}">
                  <a14:hiddenFill xmlns:a14="http://schemas.microsoft.com/office/drawing/2010/main">
                    <a:solidFill>
                      <a:srgbClr val="FFFFFF"/>
                    </a:solidFill>
                  </a14:hiddenFill>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ctr" eaLnBrk="1" hangingPunct="1">
                  <a:spcBef>
                    <a:spcPct val="0"/>
                  </a:spcBef>
                  <a:buFont typeface="Arial" panose="020b0604020202020204" pitchFamily="34" charset="0"/>
                  <a:buNone/>
                </a:pPr>
                <a:endParaRPr lang="zh-CN" altLang="en-US" sz="1705">
                  <a:solidFill>
                    <a:schemeClr val="bg1">
                      <a:lumMod val="50000"/>
                    </a:schemeClr>
                  </a:solidFill>
                </a:endParaRPr>
              </a:p>
            </p:txBody>
          </p:sp>
          <p:sp>
            <p:nvSpPr>
              <p:cNvPr id="32784" name="矩形 10"/>
              <p:cNvSpPr>
                <a:spLocks noChangeArrowheads="1"/>
              </p:cNvSpPr>
              <p:nvPr/>
            </p:nvSpPr>
            <p:spPr bwMode="auto">
              <a:xfrm>
                <a:off x="50" y="640"/>
                <a:ext cx="1087586" cy="284424"/>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ctr" eaLnBrk="1" hangingPunct="1">
                  <a:spcBef>
                    <a:spcPct val="0"/>
                  </a:spcBef>
                  <a:buFont typeface="Arial" panose="020b0604020202020204" pitchFamily="34" charset="0"/>
                  <a:buNone/>
                </a:pPr>
                <a:endParaRPr lang="zh-CN" altLang="en-US" sz="1705">
                  <a:solidFill>
                    <a:schemeClr val="bg1">
                      <a:lumMod val="50000"/>
                    </a:schemeClr>
                  </a:solidFill>
                </a:endParaRPr>
              </a:p>
            </p:txBody>
          </p:sp>
        </p:grpSp>
        <p:pic>
          <p:nvPicPr>
            <p:cNvPr id="32781" name="组合 11"/>
            <p:cNvPicPr>
              <a:picLocks noChangeArrowheads="1"/>
            </p:cNvPicPr>
            <p:nvPr/>
          </p:nvPicPr>
          <p:blipFill>
            <a:blip r:embed="rId2">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bwMode="auto">
            <a:xfrm>
              <a:off x="3486570" y="-7258"/>
              <a:ext cx="320604" cy="775994"/>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32782" name="组合 14"/>
            <p:cNvPicPr>
              <a:picLocks noChangeArrowheads="1"/>
            </p:cNvPicPr>
            <p:nvPr/>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bwMode="auto">
            <a:xfrm>
              <a:off x="3026348" y="1328295"/>
              <a:ext cx="367143" cy="7707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5" name="文本框 14"/>
          <p:cNvSpPr txBox="1"/>
          <p:nvPr/>
        </p:nvSpPr>
        <p:spPr>
          <a:xfrm>
            <a:off x="356595" y="279140"/>
            <a:ext cx="4468411" cy="49241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en-US" altLang="zh-CN" sz="1200">
                <a:solidFill>
                  <a:schemeClr val="tx1">
                    <a:lumMod val="75000"/>
                    <a:lumOff val="25000"/>
                  </a:schemeClr>
                </a:solidFill>
                <a:effectLst/>
              </a:rPr>
              <a:t>MORE THAN TEMPLATE</a:t>
            </a:r>
          </a:p>
          <a:p>
            <a:pPr algn="l"/>
            <a:r>
              <a:rPr lang="zh-CN" altLang="en-US" sz="1200">
                <a:solidFill>
                  <a:schemeClr val="tx1">
                    <a:lumMod val="75000"/>
                    <a:lumOff val="25000"/>
                  </a:schemeClr>
                </a:solidFill>
                <a:effectLst/>
              </a:rPr>
              <a:t>点击此处添加副标题</a:t>
            </a:r>
          </a:p>
        </p:txBody>
      </p:sp>
    </p:spTree>
  </p:cSld>
  <p:clrMapOvr>
    <a:masterClrMapping/>
  </p:clrMapOvr>
  <mc:AlternateContent>
    <mc:Choice xmlns:p14="http://schemas.microsoft.com/office/powerpoint/2010/main" Requires="p14">
      <p:transition spd="slow" advClick="0" advTm="0" p14:dur="1750">
        <p:wipe/>
      </p:transition>
    </mc:Choice>
    <mc:Fallback>
      <p:transition spd="slow" advClick="0" advTm="0">
        <p:wipe/>
      </p:transition>
    </mc:Fallback>
  </mc:AlternateContent>
  <p:timing/>
</p:sld>
</file>

<file path=ppt/slides/slide22.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aphicFrame>
        <p:nvGraphicFramePr>
          <p:cNvPr id="5" name="Chart 4"/>
          <p:cNvGraphicFramePr/>
          <p:nvPr/>
        </p:nvGraphicFramePr>
        <p:xfrm>
          <a:off x="1536364" y="1291608"/>
          <a:ext cx="6047745" cy="2129053"/>
        </p:xfrm>
        <a:graphic>
          <a:graphicData uri="http://schemas.openxmlformats.org/drawingml/2006/chart">
            <c:chart xmlns:c="http://schemas.openxmlformats.org/drawingml/2006/chart" r:id="rId2"/>
          </a:graphicData>
        </a:graphic>
      </p:graphicFrame>
      <p:sp>
        <p:nvSpPr>
          <p:cNvPr id="6" name="TextBox 34"/>
          <p:cNvSpPr txBox="1"/>
          <p:nvPr/>
        </p:nvSpPr>
        <p:spPr>
          <a:xfrm>
            <a:off x="1061004" y="3800687"/>
            <a:ext cx="7021993" cy="407612"/>
          </a:xfrm>
          <a:prstGeom prst="rect">
            <a:avLst/>
          </a:prstGeom>
          <a:noFill/>
        </p:spPr>
        <p:txBody>
          <a:bodyPr wrap="square" rtlCol="0">
            <a:spAutoFit/>
          </a:bodyPr>
          <a:lstStyle>
            <a:defPPr>
              <a:defRPr lang="id-ID"/>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a:lstStyle>
          <a:p>
            <a:pPr algn="just">
              <a:lnSpc>
                <a:spcPct val="120000"/>
              </a:lnSpc>
            </a:pPr>
            <a:r>
              <a:rPr lang="en-US" altLang="zh-CN" sz="57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directly.Please replace text, click add relevant headline, modify the text content, also can copy your content to this directly.Please replace text, click add relevant headline, modify the text content, also can copy your content to this directly.Please replace text, click add relevant headline, modify the text content, also can copy your content to this directly.</a:t>
            </a:r>
          </a:p>
        </p:txBody>
      </p:sp>
      <p:sp>
        <p:nvSpPr>
          <p:cNvPr id="4" name="文本框 3"/>
          <p:cNvSpPr txBox="1"/>
          <p:nvPr/>
        </p:nvSpPr>
        <p:spPr>
          <a:xfrm>
            <a:off x="356595" y="279140"/>
            <a:ext cx="4468411" cy="49241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en-US" altLang="zh-CN" sz="1200">
                <a:solidFill>
                  <a:schemeClr val="tx1">
                    <a:lumMod val="75000"/>
                    <a:lumOff val="25000"/>
                  </a:schemeClr>
                </a:solidFill>
                <a:effectLst/>
              </a:rPr>
              <a:t>MORE THAN TEMPLATE</a:t>
            </a:r>
          </a:p>
          <a:p>
            <a:pPr algn="l"/>
            <a:r>
              <a:rPr lang="zh-CN" altLang="en-US" sz="1200">
                <a:solidFill>
                  <a:schemeClr val="tx1">
                    <a:lumMod val="75000"/>
                    <a:lumOff val="25000"/>
                  </a:schemeClr>
                </a:solidFill>
                <a:effectLst/>
              </a:rPr>
              <a:t>点击此处添加副标题</a:t>
            </a:r>
          </a:p>
        </p:txBody>
      </p:sp>
    </p:spTree>
  </p:cSld>
  <p:clrMapOvr>
    <a:masterClrMapping/>
  </p:clrMapOvr>
  <mc:AlternateContent>
    <mc:Choice xmlns:p14="http://schemas.microsoft.com/office/powerpoint/2010/main" Requires="p14">
      <p:transition spd="slow" advClick="0" advTm="0" p14:dur="1750">
        <p:wipe/>
      </p:transition>
    </mc:Choice>
    <mc:Fallback>
      <p:transition spd="slow" advClick="0" advTm="0">
        <p:wip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
                                            <p:graphicEl>
                                              <a:chart seriesIdx="-3" categoryIdx="-3" bldStep="gridLegend"/>
                                            </p:graphicEl>
                                          </p:spTgt>
                                        </p:tgtEl>
                                        <p:attrNameLst>
                                          <p:attrName>style.visibility</p:attrName>
                                        </p:attrNameLst>
                                      </p:cBhvr>
                                      <p:to>
                                        <p:strVal val="visible"/>
                                      </p:to>
                                    </p:set>
                                    <p:animEffect transition="in" filter="wipe(down)">
                                      <p:cBhvr>
                                        <p:cTn id="7" dur="500"/>
                                        <p:tgtEl>
                                          <p:spTgt spid="5">
                                            <p:graphicEl>
                                              <a:chart seriesIdx="-3" categoryIdx="-3" bldStep="gridLegend"/>
                                            </p:graphicEl>
                                          </p:spTgt>
                                        </p:tgtEl>
                                      </p:cBhvr>
                                    </p:animEffect>
                                  </p:childTnLst>
                                </p:cTn>
                              </p:par>
                            </p:childTnLst>
                          </p:cTn>
                        </p:par>
                        <p:par>
                          <p:cTn id="8" fill="hold" nodeType="afterGroup">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5">
                                            <p:graphicEl>
                                              <a:chart seriesIdx="-4" categoryIdx="0" bldStep="category"/>
                                            </p:graphicEl>
                                          </p:spTgt>
                                        </p:tgtEl>
                                        <p:attrNameLst>
                                          <p:attrName>style.visibility</p:attrName>
                                        </p:attrNameLst>
                                      </p:cBhvr>
                                      <p:to>
                                        <p:strVal val="visible"/>
                                      </p:to>
                                    </p:set>
                                    <p:animEffect transition="in" filter="wipe(down)">
                                      <p:cBhvr>
                                        <p:cTn id="11" dur="500"/>
                                        <p:tgtEl>
                                          <p:spTgt spid="5">
                                            <p:graphicEl>
                                              <a:chart seriesIdx="-4" categoryIdx="0" bldStep="category"/>
                                            </p:graphicEl>
                                          </p:spTgt>
                                        </p:tgtEl>
                                      </p:cBhvr>
                                    </p:animEffect>
                                  </p:childTnLst>
                                </p:cTn>
                              </p:par>
                            </p:childTnLst>
                          </p:cTn>
                        </p:par>
                        <p:par>
                          <p:cTn id="12" fill="hold" nodeType="afterGroup">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5">
                                            <p:graphicEl>
                                              <a:chart seriesIdx="-4" categoryIdx="1" bldStep="category"/>
                                            </p:graphicEl>
                                          </p:spTgt>
                                        </p:tgtEl>
                                        <p:attrNameLst>
                                          <p:attrName>style.visibility</p:attrName>
                                        </p:attrNameLst>
                                      </p:cBhvr>
                                      <p:to>
                                        <p:strVal val="visible"/>
                                      </p:to>
                                    </p:set>
                                    <p:animEffect transition="in" filter="wipe(down)">
                                      <p:cBhvr>
                                        <p:cTn id="15" dur="500"/>
                                        <p:tgtEl>
                                          <p:spTgt spid="5">
                                            <p:graphicEl>
                                              <a:chart seriesIdx="-4" categoryIdx="1" bldStep="category"/>
                                            </p:graphicEl>
                                          </p:spTgt>
                                        </p:tgtEl>
                                      </p:cBhvr>
                                    </p:animEffect>
                                  </p:childTnLst>
                                </p:cTn>
                              </p:par>
                            </p:childTnLst>
                          </p:cTn>
                        </p:par>
                        <p:par>
                          <p:cTn id="16" fill="hold" nodeType="afterGroup">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5">
                                            <p:graphicEl>
                                              <a:chart seriesIdx="-4" categoryIdx="2" bldStep="category"/>
                                            </p:graphicEl>
                                          </p:spTgt>
                                        </p:tgtEl>
                                        <p:attrNameLst>
                                          <p:attrName>style.visibility</p:attrName>
                                        </p:attrNameLst>
                                      </p:cBhvr>
                                      <p:to>
                                        <p:strVal val="visible"/>
                                      </p:to>
                                    </p:set>
                                    <p:animEffect transition="in" filter="wipe(down)">
                                      <p:cBhvr>
                                        <p:cTn id="19" dur="500"/>
                                        <p:tgtEl>
                                          <p:spTgt spid="5">
                                            <p:graphicEl>
                                              <a:chart seriesIdx="-4" categoryIdx="2" bldStep="category"/>
                                            </p:graphicEl>
                                          </p:spTgt>
                                        </p:tgtEl>
                                      </p:cBhvr>
                                    </p:animEffect>
                                  </p:childTnLst>
                                </p:cTn>
                              </p:par>
                            </p:childTnLst>
                          </p:cTn>
                        </p:par>
                        <p:par>
                          <p:cTn id="20" fill="hold" nodeType="afterGroup">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5">
                                            <p:graphicEl>
                                              <a:chart seriesIdx="-4" categoryIdx="3" bldStep="category"/>
                                            </p:graphicEl>
                                          </p:spTgt>
                                        </p:tgtEl>
                                        <p:attrNameLst>
                                          <p:attrName>style.visibility</p:attrName>
                                        </p:attrNameLst>
                                      </p:cBhvr>
                                      <p:to>
                                        <p:strVal val="visible"/>
                                      </p:to>
                                    </p:set>
                                    <p:animEffect transition="in" filter="wipe(down)">
                                      <p:cBhvr>
                                        <p:cTn id="23" dur="500"/>
                                        <p:tgtEl>
                                          <p:spTgt spid="5">
                                            <p:graphicEl>
                                              <a:chart seriesIdx="-4" categoryIdx="3" bldStep="category"/>
                                            </p:graphicEl>
                                          </p:spTgt>
                                        </p:tgtEl>
                                      </p:cBhvr>
                                    </p:animEffect>
                                  </p:childTnLst>
                                </p:cTn>
                              </p:par>
                            </p:childTnLst>
                          </p:cTn>
                        </p:par>
                        <p:par>
                          <p:cTn id="24" fill="hold" nodeType="afterGroup">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Graphic spid="5" grpId="0">
        <p:bldSub>
          <a:bldChart bld="category"/>
        </p:bldSub>
      </p:bldGraphic>
    </p:bldLst>
  </p:timing>
</p:sld>
</file>

<file path=ppt/slides/slide23.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17" name="Freeform 16"/>
          <p:cNvSpPr>
            <a:spLocks noEditPoints="1"/>
          </p:cNvSpPr>
          <p:nvPr/>
        </p:nvSpPr>
        <p:spPr bwMode="auto">
          <a:xfrm>
            <a:off x="7694429" y="3539309"/>
            <a:ext cx="333438" cy="250437"/>
          </a:xfrm>
          <a:custGeom>
            <a:gdLst>
              <a:gd name="T0" fmla="*/ 3 w 108"/>
              <a:gd name="T1" fmla="*/ 54 h 81"/>
              <a:gd name="T2" fmla="*/ 21 w 108"/>
              <a:gd name="T3" fmla="*/ 47 h 81"/>
              <a:gd name="T4" fmla="*/ 25 w 108"/>
              <a:gd name="T5" fmla="*/ 44 h 81"/>
              <a:gd name="T6" fmla="*/ 35 w 108"/>
              <a:gd name="T7" fmla="*/ 62 h 81"/>
              <a:gd name="T8" fmla="*/ 43 w 108"/>
              <a:gd name="T9" fmla="*/ 44 h 81"/>
              <a:gd name="T10" fmla="*/ 48 w 108"/>
              <a:gd name="T11" fmla="*/ 47 h 81"/>
              <a:gd name="T12" fmla="*/ 60 w 108"/>
              <a:gd name="T13" fmla="*/ 52 h 81"/>
              <a:gd name="T14" fmla="*/ 60 w 108"/>
              <a:gd name="T15" fmla="*/ 51 h 81"/>
              <a:gd name="T16" fmla="*/ 72 w 108"/>
              <a:gd name="T17" fmla="*/ 47 h 81"/>
              <a:gd name="T18" fmla="*/ 83 w 108"/>
              <a:gd name="T19" fmla="*/ 61 h 81"/>
              <a:gd name="T20" fmla="*/ 96 w 108"/>
              <a:gd name="T21" fmla="*/ 47 h 81"/>
              <a:gd name="T22" fmla="*/ 105 w 108"/>
              <a:gd name="T23" fmla="*/ 49 h 81"/>
              <a:gd name="T24" fmla="*/ 108 w 108"/>
              <a:gd name="T25" fmla="*/ 72 h 81"/>
              <a:gd name="T26" fmla="*/ 69 w 108"/>
              <a:gd name="T27" fmla="*/ 72 h 81"/>
              <a:gd name="T28" fmla="*/ 69 w 108"/>
              <a:gd name="T29" fmla="*/ 81 h 81"/>
              <a:gd name="T30" fmla="*/ 0 w 108"/>
              <a:gd name="T31" fmla="*/ 81 h 81"/>
              <a:gd name="T32" fmla="*/ 3 w 108"/>
              <a:gd name="T33" fmla="*/ 54 h 81"/>
              <a:gd name="T34" fmla="*/ 73 w 108"/>
              <a:gd name="T35" fmla="*/ 27 h 81"/>
              <a:gd name="T36" fmla="*/ 93 w 108"/>
              <a:gd name="T37" fmla="*/ 25 h 81"/>
              <a:gd name="T38" fmla="*/ 92 w 108"/>
              <a:gd name="T39" fmla="*/ 37 h 81"/>
              <a:gd name="T40" fmla="*/ 88 w 108"/>
              <a:gd name="T41" fmla="*/ 42 h 81"/>
              <a:gd name="T42" fmla="*/ 99 w 108"/>
              <a:gd name="T43" fmla="*/ 42 h 81"/>
              <a:gd name="T44" fmla="*/ 98 w 108"/>
              <a:gd name="T45" fmla="*/ 32 h 81"/>
              <a:gd name="T46" fmla="*/ 69 w 108"/>
              <a:gd name="T47" fmla="*/ 32 h 81"/>
              <a:gd name="T48" fmla="*/ 68 w 108"/>
              <a:gd name="T49" fmla="*/ 42 h 81"/>
              <a:gd name="T50" fmla="*/ 78 w 108"/>
              <a:gd name="T51" fmla="*/ 42 h 81"/>
              <a:gd name="T52" fmla="*/ 75 w 108"/>
              <a:gd name="T53" fmla="*/ 37 h 81"/>
              <a:gd name="T54" fmla="*/ 73 w 108"/>
              <a:gd name="T55" fmla="*/ 27 h 81"/>
              <a:gd name="T56" fmla="*/ 73 w 108"/>
              <a:gd name="T57" fmla="*/ 27 h 81"/>
              <a:gd name="T58" fmla="*/ 21 w 108"/>
              <a:gd name="T59" fmla="*/ 31 h 81"/>
              <a:gd name="T60" fmla="*/ 22 w 108"/>
              <a:gd name="T61" fmla="*/ 16 h 81"/>
              <a:gd name="T62" fmla="*/ 46 w 108"/>
              <a:gd name="T63" fmla="*/ 16 h 81"/>
              <a:gd name="T64" fmla="*/ 47 w 108"/>
              <a:gd name="T65" fmla="*/ 31 h 81"/>
              <a:gd name="T66" fmla="*/ 52 w 108"/>
              <a:gd name="T67" fmla="*/ 25 h 81"/>
              <a:gd name="T68" fmla="*/ 50 w 108"/>
              <a:gd name="T69" fmla="*/ 8 h 81"/>
              <a:gd name="T70" fmla="*/ 19 w 108"/>
              <a:gd name="T71" fmla="*/ 7 h 81"/>
              <a:gd name="T72" fmla="*/ 18 w 108"/>
              <a:gd name="T73" fmla="*/ 28 h 81"/>
              <a:gd name="T74" fmla="*/ 21 w 108"/>
              <a:gd name="T75" fmla="*/ 31 h 8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8" h="81">
                <a:moveTo>
                  <a:pt x="3" y="54"/>
                </a:moveTo>
                <a:cubicBezTo>
                  <a:pt x="9" y="52"/>
                  <a:pt x="15" y="49"/>
                  <a:pt x="21" y="47"/>
                </a:cubicBezTo>
                <a:cubicBezTo>
                  <a:pt x="22" y="46"/>
                  <a:pt x="24" y="45"/>
                  <a:pt x="25" y="44"/>
                </a:cubicBezTo>
                <a:cubicBezTo>
                  <a:pt x="35" y="62"/>
                  <a:pt x="35" y="62"/>
                  <a:pt x="35" y="62"/>
                </a:cubicBezTo>
                <a:cubicBezTo>
                  <a:pt x="43" y="44"/>
                  <a:pt x="43" y="44"/>
                  <a:pt x="43" y="44"/>
                </a:cubicBezTo>
                <a:cubicBezTo>
                  <a:pt x="45" y="45"/>
                  <a:pt x="46" y="46"/>
                  <a:pt x="48" y="47"/>
                </a:cubicBezTo>
                <a:cubicBezTo>
                  <a:pt x="60" y="52"/>
                  <a:pt x="60" y="52"/>
                  <a:pt x="60" y="52"/>
                </a:cubicBezTo>
                <a:cubicBezTo>
                  <a:pt x="60" y="51"/>
                  <a:pt x="60" y="51"/>
                  <a:pt x="60" y="51"/>
                </a:cubicBezTo>
                <a:cubicBezTo>
                  <a:pt x="65" y="49"/>
                  <a:pt x="69" y="47"/>
                  <a:pt x="72" y="47"/>
                </a:cubicBezTo>
                <a:cubicBezTo>
                  <a:pt x="74" y="53"/>
                  <a:pt x="78" y="57"/>
                  <a:pt x="83" y="61"/>
                </a:cubicBezTo>
                <a:cubicBezTo>
                  <a:pt x="89" y="57"/>
                  <a:pt x="93" y="52"/>
                  <a:pt x="96" y="47"/>
                </a:cubicBezTo>
                <a:cubicBezTo>
                  <a:pt x="98" y="47"/>
                  <a:pt x="102" y="48"/>
                  <a:pt x="105" y="49"/>
                </a:cubicBezTo>
                <a:cubicBezTo>
                  <a:pt x="108" y="54"/>
                  <a:pt x="108" y="65"/>
                  <a:pt x="108" y="72"/>
                </a:cubicBezTo>
                <a:cubicBezTo>
                  <a:pt x="69" y="72"/>
                  <a:pt x="69" y="72"/>
                  <a:pt x="69" y="72"/>
                </a:cubicBezTo>
                <a:cubicBezTo>
                  <a:pt x="70" y="75"/>
                  <a:pt x="70" y="78"/>
                  <a:pt x="69" y="81"/>
                </a:cubicBezTo>
                <a:cubicBezTo>
                  <a:pt x="46" y="81"/>
                  <a:pt x="23" y="81"/>
                  <a:pt x="0" y="81"/>
                </a:cubicBezTo>
                <a:cubicBezTo>
                  <a:pt x="0" y="68"/>
                  <a:pt x="0" y="59"/>
                  <a:pt x="3" y="54"/>
                </a:cubicBezTo>
                <a:close/>
                <a:moveTo>
                  <a:pt x="73" y="27"/>
                </a:moveTo>
                <a:cubicBezTo>
                  <a:pt x="79" y="28"/>
                  <a:pt x="89" y="27"/>
                  <a:pt x="93" y="25"/>
                </a:cubicBezTo>
                <a:cubicBezTo>
                  <a:pt x="93" y="27"/>
                  <a:pt x="93" y="33"/>
                  <a:pt x="92" y="37"/>
                </a:cubicBezTo>
                <a:cubicBezTo>
                  <a:pt x="91" y="39"/>
                  <a:pt x="90" y="41"/>
                  <a:pt x="88" y="42"/>
                </a:cubicBezTo>
                <a:cubicBezTo>
                  <a:pt x="99" y="42"/>
                  <a:pt x="99" y="42"/>
                  <a:pt x="99" y="42"/>
                </a:cubicBezTo>
                <a:cubicBezTo>
                  <a:pt x="99" y="42"/>
                  <a:pt x="98" y="34"/>
                  <a:pt x="98" y="32"/>
                </a:cubicBezTo>
                <a:cubicBezTo>
                  <a:pt x="102" y="3"/>
                  <a:pt x="64" y="3"/>
                  <a:pt x="69" y="32"/>
                </a:cubicBezTo>
                <a:cubicBezTo>
                  <a:pt x="69" y="34"/>
                  <a:pt x="68" y="42"/>
                  <a:pt x="68" y="42"/>
                </a:cubicBezTo>
                <a:cubicBezTo>
                  <a:pt x="78" y="42"/>
                  <a:pt x="78" y="42"/>
                  <a:pt x="78" y="42"/>
                </a:cubicBezTo>
                <a:cubicBezTo>
                  <a:pt x="77" y="41"/>
                  <a:pt x="76" y="39"/>
                  <a:pt x="75" y="37"/>
                </a:cubicBezTo>
                <a:cubicBezTo>
                  <a:pt x="73" y="34"/>
                  <a:pt x="73" y="30"/>
                  <a:pt x="73" y="27"/>
                </a:cubicBezTo>
                <a:cubicBezTo>
                  <a:pt x="73" y="27"/>
                  <a:pt x="73" y="27"/>
                  <a:pt x="73" y="27"/>
                </a:cubicBezTo>
                <a:close/>
                <a:moveTo>
                  <a:pt x="21" y="31"/>
                </a:moveTo>
                <a:cubicBezTo>
                  <a:pt x="21" y="25"/>
                  <a:pt x="21" y="21"/>
                  <a:pt x="22" y="16"/>
                </a:cubicBezTo>
                <a:cubicBezTo>
                  <a:pt x="29" y="12"/>
                  <a:pt x="37" y="18"/>
                  <a:pt x="46" y="16"/>
                </a:cubicBezTo>
                <a:cubicBezTo>
                  <a:pt x="47" y="20"/>
                  <a:pt x="48" y="25"/>
                  <a:pt x="47" y="31"/>
                </a:cubicBezTo>
                <a:cubicBezTo>
                  <a:pt x="47" y="31"/>
                  <a:pt x="51" y="28"/>
                  <a:pt x="52" y="25"/>
                </a:cubicBezTo>
                <a:cubicBezTo>
                  <a:pt x="52" y="22"/>
                  <a:pt x="51" y="10"/>
                  <a:pt x="50" y="8"/>
                </a:cubicBezTo>
                <a:cubicBezTo>
                  <a:pt x="45" y="0"/>
                  <a:pt x="25" y="0"/>
                  <a:pt x="19" y="7"/>
                </a:cubicBezTo>
                <a:cubicBezTo>
                  <a:pt x="18" y="9"/>
                  <a:pt x="16" y="25"/>
                  <a:pt x="18" y="28"/>
                </a:cubicBezTo>
                <a:cubicBezTo>
                  <a:pt x="19" y="30"/>
                  <a:pt x="21" y="31"/>
                  <a:pt x="21" y="31"/>
                </a:cubicBezTo>
                <a:close/>
              </a:path>
            </a:pathLst>
          </a:custGeom>
          <a:solidFill>
            <a:schemeClr val="tx2"/>
          </a:solidFill>
          <a:ln>
            <a:noFill/>
          </a:ln>
        </p:spPr>
        <p:txBody>
          <a:bodyPr vert="horz" wrap="square" lIns="68572" tIns="34287" rIns="68572" bIns="34287"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57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17"/>
          <p:cNvSpPr>
            <a:spLocks noEditPoints="1"/>
          </p:cNvSpPr>
          <p:nvPr/>
        </p:nvSpPr>
        <p:spPr bwMode="auto">
          <a:xfrm>
            <a:off x="5444803" y="3478506"/>
            <a:ext cx="296230" cy="311972"/>
          </a:xfrm>
          <a:custGeom>
            <a:gdLst>
              <a:gd name="T0" fmla="*/ 20 w 96"/>
              <a:gd name="T1" fmla="*/ 86 h 101"/>
              <a:gd name="T2" fmla="*/ 7 w 96"/>
              <a:gd name="T3" fmla="*/ 58 h 101"/>
              <a:gd name="T4" fmla="*/ 18 w 96"/>
              <a:gd name="T5" fmla="*/ 29 h 101"/>
              <a:gd name="T6" fmla="*/ 42 w 96"/>
              <a:gd name="T7" fmla="*/ 17 h 101"/>
              <a:gd name="T8" fmla="*/ 41 w 96"/>
              <a:gd name="T9" fmla="*/ 9 h 101"/>
              <a:gd name="T10" fmla="*/ 36 w 96"/>
              <a:gd name="T11" fmla="*/ 10 h 101"/>
              <a:gd name="T12" fmla="*/ 35 w 96"/>
              <a:gd name="T13" fmla="*/ 5 h 101"/>
              <a:gd name="T14" fmla="*/ 48 w 96"/>
              <a:gd name="T15" fmla="*/ 3 h 101"/>
              <a:gd name="T16" fmla="*/ 49 w 96"/>
              <a:gd name="T17" fmla="*/ 8 h 101"/>
              <a:gd name="T18" fmla="*/ 44 w 96"/>
              <a:gd name="T19" fmla="*/ 9 h 101"/>
              <a:gd name="T20" fmla="*/ 46 w 96"/>
              <a:gd name="T21" fmla="*/ 16 h 101"/>
              <a:gd name="T22" fmla="*/ 74 w 96"/>
              <a:gd name="T23" fmla="*/ 27 h 101"/>
              <a:gd name="T24" fmla="*/ 87 w 96"/>
              <a:gd name="T25" fmla="*/ 54 h 101"/>
              <a:gd name="T26" fmla="*/ 77 w 96"/>
              <a:gd name="T27" fmla="*/ 83 h 101"/>
              <a:gd name="T28" fmla="*/ 75 w 96"/>
              <a:gd name="T29" fmla="*/ 85 h 101"/>
              <a:gd name="T30" fmla="*/ 79 w 96"/>
              <a:gd name="T31" fmla="*/ 101 h 101"/>
              <a:gd name="T32" fmla="*/ 74 w 96"/>
              <a:gd name="T33" fmla="*/ 101 h 101"/>
              <a:gd name="T34" fmla="*/ 63 w 96"/>
              <a:gd name="T35" fmla="*/ 93 h 101"/>
              <a:gd name="T36" fmla="*/ 49 w 96"/>
              <a:gd name="T37" fmla="*/ 96 h 101"/>
              <a:gd name="T38" fmla="*/ 32 w 96"/>
              <a:gd name="T39" fmla="*/ 93 h 101"/>
              <a:gd name="T40" fmla="*/ 22 w 96"/>
              <a:gd name="T41" fmla="*/ 101 h 101"/>
              <a:gd name="T42" fmla="*/ 17 w 96"/>
              <a:gd name="T43" fmla="*/ 101 h 101"/>
              <a:gd name="T44" fmla="*/ 21 w 96"/>
              <a:gd name="T45" fmla="*/ 86 h 101"/>
              <a:gd name="T46" fmla="*/ 20 w 96"/>
              <a:gd name="T47" fmla="*/ 86 h 101"/>
              <a:gd name="T48" fmla="*/ 82 w 96"/>
              <a:gd name="T49" fmla="*/ 6 h 101"/>
              <a:gd name="T50" fmla="*/ 60 w 96"/>
              <a:gd name="T51" fmla="*/ 11 h 101"/>
              <a:gd name="T52" fmla="*/ 92 w 96"/>
              <a:gd name="T53" fmla="*/ 31 h 101"/>
              <a:gd name="T54" fmla="*/ 88 w 96"/>
              <a:gd name="T55" fmla="*/ 9 h 101"/>
              <a:gd name="T56" fmla="*/ 92 w 96"/>
              <a:gd name="T57" fmla="*/ 3 h 101"/>
              <a:gd name="T58" fmla="*/ 86 w 96"/>
              <a:gd name="T59" fmla="*/ 0 h 101"/>
              <a:gd name="T60" fmla="*/ 82 w 96"/>
              <a:gd name="T61" fmla="*/ 6 h 101"/>
              <a:gd name="T62" fmla="*/ 14 w 96"/>
              <a:gd name="T63" fmla="*/ 6 h 101"/>
              <a:gd name="T64" fmla="*/ 10 w 96"/>
              <a:gd name="T65" fmla="*/ 0 h 101"/>
              <a:gd name="T66" fmla="*/ 4 w 96"/>
              <a:gd name="T67" fmla="*/ 3 h 101"/>
              <a:gd name="T68" fmla="*/ 8 w 96"/>
              <a:gd name="T69" fmla="*/ 9 h 101"/>
              <a:gd name="T70" fmla="*/ 4 w 96"/>
              <a:gd name="T71" fmla="*/ 31 h 101"/>
              <a:gd name="T72" fmla="*/ 36 w 96"/>
              <a:gd name="T73" fmla="*/ 11 h 101"/>
              <a:gd name="T74" fmla="*/ 14 w 96"/>
              <a:gd name="T75" fmla="*/ 6 h 101"/>
              <a:gd name="T76" fmla="*/ 43 w 96"/>
              <a:gd name="T77" fmla="*/ 54 h 101"/>
              <a:gd name="T78" fmla="*/ 42 w 96"/>
              <a:gd name="T79" fmla="*/ 56 h 101"/>
              <a:gd name="T80" fmla="*/ 22 w 96"/>
              <a:gd name="T81" fmla="*/ 61 h 101"/>
              <a:gd name="T82" fmla="*/ 22 w 96"/>
              <a:gd name="T83" fmla="*/ 64 h 101"/>
              <a:gd name="T84" fmla="*/ 43 w 96"/>
              <a:gd name="T85" fmla="*/ 59 h 101"/>
              <a:gd name="T86" fmla="*/ 46 w 96"/>
              <a:gd name="T87" fmla="*/ 61 h 101"/>
              <a:gd name="T88" fmla="*/ 54 w 96"/>
              <a:gd name="T89" fmla="*/ 58 h 101"/>
              <a:gd name="T90" fmla="*/ 50 w 96"/>
              <a:gd name="T91" fmla="*/ 50 h 101"/>
              <a:gd name="T92" fmla="*/ 49 w 96"/>
              <a:gd name="T93" fmla="*/ 50 h 101"/>
              <a:gd name="T94" fmla="*/ 41 w 96"/>
              <a:gd name="T95" fmla="*/ 37 h 101"/>
              <a:gd name="T96" fmla="*/ 38 w 96"/>
              <a:gd name="T97" fmla="*/ 39 h 101"/>
              <a:gd name="T98" fmla="*/ 44 w 96"/>
              <a:gd name="T99" fmla="*/ 52 h 101"/>
              <a:gd name="T100" fmla="*/ 43 w 96"/>
              <a:gd name="T101" fmla="*/ 54 h 101"/>
              <a:gd name="T102" fmla="*/ 18 w 96"/>
              <a:gd name="T103" fmla="*/ 58 h 101"/>
              <a:gd name="T104" fmla="*/ 28 w 96"/>
              <a:gd name="T105" fmla="*/ 78 h 101"/>
              <a:gd name="T106" fmla="*/ 49 w 96"/>
              <a:gd name="T107" fmla="*/ 85 h 101"/>
              <a:gd name="T108" fmla="*/ 69 w 96"/>
              <a:gd name="T109" fmla="*/ 76 h 101"/>
              <a:gd name="T110" fmla="*/ 76 w 96"/>
              <a:gd name="T111" fmla="*/ 55 h 101"/>
              <a:gd name="T112" fmla="*/ 67 w 96"/>
              <a:gd name="T113" fmla="*/ 35 h 101"/>
              <a:gd name="T114" fmla="*/ 46 w 96"/>
              <a:gd name="T115" fmla="*/ 27 h 101"/>
              <a:gd name="T116" fmla="*/ 26 w 96"/>
              <a:gd name="T117" fmla="*/ 37 h 101"/>
              <a:gd name="T118" fmla="*/ 18 w 96"/>
              <a:gd name="T119" fmla="*/ 58 h 10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100">
                <a:moveTo>
                  <a:pt x="20" y="86"/>
                </a:moveTo>
                <a:cubicBezTo>
                  <a:pt x="12" y="78"/>
                  <a:pt x="8" y="68"/>
                  <a:pt x="7" y="58"/>
                </a:cubicBezTo>
                <a:cubicBezTo>
                  <a:pt x="7" y="48"/>
                  <a:pt x="10" y="38"/>
                  <a:pt x="18" y="29"/>
                </a:cubicBezTo>
                <a:cubicBezTo>
                  <a:pt x="24" y="22"/>
                  <a:pt x="33" y="18"/>
                  <a:pt x="42" y="17"/>
                </a:cubicBezTo>
                <a:cubicBezTo>
                  <a:pt x="41" y="9"/>
                  <a:pt x="41" y="9"/>
                  <a:pt x="41" y="9"/>
                </a:cubicBezTo>
                <a:cubicBezTo>
                  <a:pt x="36" y="10"/>
                  <a:pt x="36" y="10"/>
                  <a:pt x="36" y="10"/>
                </a:cubicBezTo>
                <a:cubicBezTo>
                  <a:pt x="35" y="5"/>
                  <a:pt x="35" y="5"/>
                  <a:pt x="35" y="5"/>
                </a:cubicBezTo>
                <a:cubicBezTo>
                  <a:pt x="48" y="3"/>
                  <a:pt x="48" y="3"/>
                  <a:pt x="48" y="3"/>
                </a:cubicBezTo>
                <a:cubicBezTo>
                  <a:pt x="49" y="8"/>
                  <a:pt x="49" y="8"/>
                  <a:pt x="49" y="8"/>
                </a:cubicBezTo>
                <a:cubicBezTo>
                  <a:pt x="44" y="9"/>
                  <a:pt x="44" y="9"/>
                  <a:pt x="44" y="9"/>
                </a:cubicBezTo>
                <a:cubicBezTo>
                  <a:pt x="46" y="16"/>
                  <a:pt x="46" y="16"/>
                  <a:pt x="46" y="16"/>
                </a:cubicBezTo>
                <a:cubicBezTo>
                  <a:pt x="56" y="16"/>
                  <a:pt x="66" y="19"/>
                  <a:pt x="74" y="27"/>
                </a:cubicBezTo>
                <a:cubicBezTo>
                  <a:pt x="82" y="34"/>
                  <a:pt x="87" y="44"/>
                  <a:pt x="87" y="54"/>
                </a:cubicBezTo>
                <a:cubicBezTo>
                  <a:pt x="88" y="65"/>
                  <a:pt x="84" y="75"/>
                  <a:pt x="77" y="83"/>
                </a:cubicBezTo>
                <a:cubicBezTo>
                  <a:pt x="76" y="84"/>
                  <a:pt x="76" y="84"/>
                  <a:pt x="75" y="85"/>
                </a:cubicBezTo>
                <a:cubicBezTo>
                  <a:pt x="79" y="101"/>
                  <a:pt x="79" y="101"/>
                  <a:pt x="79" y="101"/>
                </a:cubicBezTo>
                <a:cubicBezTo>
                  <a:pt x="74" y="101"/>
                  <a:pt x="74" y="101"/>
                  <a:pt x="74" y="101"/>
                </a:cubicBezTo>
                <a:cubicBezTo>
                  <a:pt x="63" y="93"/>
                  <a:pt x="63" y="93"/>
                  <a:pt x="63" y="93"/>
                </a:cubicBezTo>
                <a:cubicBezTo>
                  <a:pt x="59" y="95"/>
                  <a:pt x="54" y="96"/>
                  <a:pt x="49" y="96"/>
                </a:cubicBezTo>
                <a:cubicBezTo>
                  <a:pt x="44" y="96"/>
                  <a:pt x="38" y="95"/>
                  <a:pt x="32" y="93"/>
                </a:cubicBezTo>
                <a:cubicBezTo>
                  <a:pt x="22" y="101"/>
                  <a:pt x="22" y="101"/>
                  <a:pt x="22" y="101"/>
                </a:cubicBezTo>
                <a:cubicBezTo>
                  <a:pt x="17" y="101"/>
                  <a:pt x="17" y="101"/>
                  <a:pt x="17" y="101"/>
                </a:cubicBezTo>
                <a:cubicBezTo>
                  <a:pt x="21" y="86"/>
                  <a:pt x="21" y="86"/>
                  <a:pt x="21" y="86"/>
                </a:cubicBezTo>
                <a:cubicBezTo>
                  <a:pt x="20" y="86"/>
                  <a:pt x="20" y="86"/>
                  <a:pt x="20" y="86"/>
                </a:cubicBezTo>
                <a:close/>
                <a:moveTo>
                  <a:pt x="82" y="6"/>
                </a:moveTo>
                <a:cubicBezTo>
                  <a:pt x="74" y="3"/>
                  <a:pt x="66" y="5"/>
                  <a:pt x="60" y="11"/>
                </a:cubicBezTo>
                <a:cubicBezTo>
                  <a:pt x="92" y="31"/>
                  <a:pt x="92" y="31"/>
                  <a:pt x="92" y="31"/>
                </a:cubicBezTo>
                <a:cubicBezTo>
                  <a:pt x="96" y="24"/>
                  <a:pt x="94" y="15"/>
                  <a:pt x="88" y="9"/>
                </a:cubicBezTo>
                <a:cubicBezTo>
                  <a:pt x="92" y="3"/>
                  <a:pt x="92" y="3"/>
                  <a:pt x="92" y="3"/>
                </a:cubicBezTo>
                <a:cubicBezTo>
                  <a:pt x="86" y="0"/>
                  <a:pt x="86" y="0"/>
                  <a:pt x="86" y="0"/>
                </a:cubicBezTo>
                <a:cubicBezTo>
                  <a:pt x="82" y="6"/>
                  <a:pt x="82" y="6"/>
                  <a:pt x="82" y="6"/>
                </a:cubicBezTo>
                <a:close/>
                <a:moveTo>
                  <a:pt x="14" y="6"/>
                </a:moveTo>
                <a:cubicBezTo>
                  <a:pt x="10" y="0"/>
                  <a:pt x="10" y="0"/>
                  <a:pt x="10" y="0"/>
                </a:cubicBezTo>
                <a:cubicBezTo>
                  <a:pt x="4" y="3"/>
                  <a:pt x="4" y="3"/>
                  <a:pt x="4" y="3"/>
                </a:cubicBezTo>
                <a:cubicBezTo>
                  <a:pt x="8" y="9"/>
                  <a:pt x="8" y="9"/>
                  <a:pt x="8" y="9"/>
                </a:cubicBezTo>
                <a:cubicBezTo>
                  <a:pt x="2" y="15"/>
                  <a:pt x="0" y="24"/>
                  <a:pt x="4" y="31"/>
                </a:cubicBezTo>
                <a:cubicBezTo>
                  <a:pt x="36" y="11"/>
                  <a:pt x="36" y="11"/>
                  <a:pt x="36" y="11"/>
                </a:cubicBezTo>
                <a:cubicBezTo>
                  <a:pt x="30" y="5"/>
                  <a:pt x="21" y="3"/>
                  <a:pt x="14" y="6"/>
                </a:cubicBezTo>
                <a:close/>
                <a:moveTo>
                  <a:pt x="43" y="54"/>
                </a:moveTo>
                <a:cubicBezTo>
                  <a:pt x="42" y="55"/>
                  <a:pt x="42" y="55"/>
                  <a:pt x="42" y="56"/>
                </a:cubicBezTo>
                <a:cubicBezTo>
                  <a:pt x="35" y="57"/>
                  <a:pt x="28" y="58"/>
                  <a:pt x="22" y="61"/>
                </a:cubicBezTo>
                <a:cubicBezTo>
                  <a:pt x="22" y="62"/>
                  <a:pt x="22" y="63"/>
                  <a:pt x="22" y="64"/>
                </a:cubicBezTo>
                <a:cubicBezTo>
                  <a:pt x="29" y="63"/>
                  <a:pt x="37" y="62"/>
                  <a:pt x="43" y="59"/>
                </a:cubicBezTo>
                <a:cubicBezTo>
                  <a:pt x="44" y="60"/>
                  <a:pt x="45" y="61"/>
                  <a:pt x="46" y="61"/>
                </a:cubicBezTo>
                <a:cubicBezTo>
                  <a:pt x="49" y="62"/>
                  <a:pt x="53" y="61"/>
                  <a:pt x="54" y="58"/>
                </a:cubicBezTo>
                <a:cubicBezTo>
                  <a:pt x="55" y="55"/>
                  <a:pt x="53" y="51"/>
                  <a:pt x="50" y="50"/>
                </a:cubicBezTo>
                <a:cubicBezTo>
                  <a:pt x="50" y="50"/>
                  <a:pt x="49" y="50"/>
                  <a:pt x="49" y="50"/>
                </a:cubicBezTo>
                <a:cubicBezTo>
                  <a:pt x="47" y="46"/>
                  <a:pt x="44" y="41"/>
                  <a:pt x="41" y="37"/>
                </a:cubicBezTo>
                <a:cubicBezTo>
                  <a:pt x="40" y="38"/>
                  <a:pt x="39" y="39"/>
                  <a:pt x="38" y="39"/>
                </a:cubicBezTo>
                <a:cubicBezTo>
                  <a:pt x="39" y="44"/>
                  <a:pt x="41" y="48"/>
                  <a:pt x="44" y="52"/>
                </a:cubicBezTo>
                <a:cubicBezTo>
                  <a:pt x="43" y="52"/>
                  <a:pt x="43" y="53"/>
                  <a:pt x="43" y="54"/>
                </a:cubicBezTo>
                <a:close/>
                <a:moveTo>
                  <a:pt x="18" y="58"/>
                </a:moveTo>
                <a:cubicBezTo>
                  <a:pt x="19" y="65"/>
                  <a:pt x="22" y="72"/>
                  <a:pt x="28" y="78"/>
                </a:cubicBezTo>
                <a:cubicBezTo>
                  <a:pt x="34" y="83"/>
                  <a:pt x="41" y="86"/>
                  <a:pt x="49" y="85"/>
                </a:cubicBezTo>
                <a:cubicBezTo>
                  <a:pt x="56" y="85"/>
                  <a:pt x="63" y="82"/>
                  <a:pt x="69" y="76"/>
                </a:cubicBezTo>
                <a:cubicBezTo>
                  <a:pt x="74" y="70"/>
                  <a:pt x="77" y="62"/>
                  <a:pt x="76" y="55"/>
                </a:cubicBezTo>
                <a:cubicBezTo>
                  <a:pt x="76" y="47"/>
                  <a:pt x="73" y="40"/>
                  <a:pt x="67" y="35"/>
                </a:cubicBezTo>
                <a:cubicBezTo>
                  <a:pt x="61" y="29"/>
                  <a:pt x="53" y="27"/>
                  <a:pt x="46" y="27"/>
                </a:cubicBezTo>
                <a:cubicBezTo>
                  <a:pt x="38" y="28"/>
                  <a:pt x="31" y="31"/>
                  <a:pt x="26" y="37"/>
                </a:cubicBezTo>
                <a:cubicBezTo>
                  <a:pt x="20" y="43"/>
                  <a:pt x="18" y="50"/>
                  <a:pt x="18" y="58"/>
                </a:cubicBezTo>
                <a:close/>
              </a:path>
            </a:pathLst>
          </a:custGeom>
          <a:solidFill>
            <a:schemeClr val="accent3"/>
          </a:solidFill>
          <a:ln>
            <a:noFill/>
          </a:ln>
        </p:spPr>
        <p:txBody>
          <a:bodyPr vert="horz" wrap="square" lIns="68572" tIns="34287" rIns="68572" bIns="34287"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57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8"/>
          <p:cNvSpPr>
            <a:spLocks noEditPoints="1"/>
          </p:cNvSpPr>
          <p:nvPr/>
        </p:nvSpPr>
        <p:spPr bwMode="auto">
          <a:xfrm>
            <a:off x="3209487" y="3478506"/>
            <a:ext cx="281919" cy="287644"/>
          </a:xfrm>
          <a:custGeom>
            <a:gdLst>
              <a:gd name="T0" fmla="*/ 87 w 91"/>
              <a:gd name="T1" fmla="*/ 39 h 93"/>
              <a:gd name="T2" fmla="*/ 91 w 91"/>
              <a:gd name="T3" fmla="*/ 46 h 93"/>
              <a:gd name="T4" fmla="*/ 91 w 91"/>
              <a:gd name="T5" fmla="*/ 83 h 93"/>
              <a:gd name="T6" fmla="*/ 81 w 91"/>
              <a:gd name="T7" fmla="*/ 93 h 93"/>
              <a:gd name="T8" fmla="*/ 10 w 91"/>
              <a:gd name="T9" fmla="*/ 93 h 93"/>
              <a:gd name="T10" fmla="*/ 0 w 91"/>
              <a:gd name="T11" fmla="*/ 83 h 93"/>
              <a:gd name="T12" fmla="*/ 0 w 91"/>
              <a:gd name="T13" fmla="*/ 46 h 93"/>
              <a:gd name="T14" fmla="*/ 3 w 91"/>
              <a:gd name="T15" fmla="*/ 40 h 93"/>
              <a:gd name="T16" fmla="*/ 3 w 91"/>
              <a:gd name="T17" fmla="*/ 40 h 93"/>
              <a:gd name="T18" fmla="*/ 3 w 91"/>
              <a:gd name="T19" fmla="*/ 40 h 93"/>
              <a:gd name="T20" fmla="*/ 3 w 91"/>
              <a:gd name="T21" fmla="*/ 39 h 93"/>
              <a:gd name="T22" fmla="*/ 40 w 91"/>
              <a:gd name="T23" fmla="*/ 3 h 93"/>
              <a:gd name="T24" fmla="*/ 51 w 91"/>
              <a:gd name="T25" fmla="*/ 3 h 93"/>
              <a:gd name="T26" fmla="*/ 87 w 91"/>
              <a:gd name="T27" fmla="*/ 39 h 93"/>
              <a:gd name="T28" fmla="*/ 16 w 91"/>
              <a:gd name="T29" fmla="*/ 30 h 93"/>
              <a:gd name="T30" fmla="*/ 16 w 91"/>
              <a:gd name="T31" fmla="*/ 52 h 93"/>
              <a:gd name="T32" fmla="*/ 46 w 91"/>
              <a:gd name="T33" fmla="*/ 75 h 93"/>
              <a:gd name="T34" fmla="*/ 73 w 91"/>
              <a:gd name="T35" fmla="*/ 54 h 93"/>
              <a:gd name="T36" fmla="*/ 73 w 91"/>
              <a:gd name="T37" fmla="*/ 30 h 93"/>
              <a:gd name="T38" fmla="*/ 16 w 91"/>
              <a:gd name="T39" fmla="*/ 30 h 93"/>
              <a:gd name="T40" fmla="*/ 26 w 91"/>
              <a:gd name="T41" fmla="*/ 35 h 93"/>
              <a:gd name="T42" fmla="*/ 26 w 91"/>
              <a:gd name="T43" fmla="*/ 39 h 93"/>
              <a:gd name="T44" fmla="*/ 64 w 91"/>
              <a:gd name="T45" fmla="*/ 39 h 93"/>
              <a:gd name="T46" fmla="*/ 64 w 91"/>
              <a:gd name="T47" fmla="*/ 35 h 93"/>
              <a:gd name="T48" fmla="*/ 26 w 91"/>
              <a:gd name="T49" fmla="*/ 35 h 93"/>
              <a:gd name="T50" fmla="*/ 26 w 91"/>
              <a:gd name="T51" fmla="*/ 51 h 93"/>
              <a:gd name="T52" fmla="*/ 26 w 91"/>
              <a:gd name="T53" fmla="*/ 55 h 93"/>
              <a:gd name="T54" fmla="*/ 64 w 91"/>
              <a:gd name="T55" fmla="*/ 55 h 93"/>
              <a:gd name="T56" fmla="*/ 64 w 91"/>
              <a:gd name="T57" fmla="*/ 51 h 93"/>
              <a:gd name="T58" fmla="*/ 26 w 91"/>
              <a:gd name="T59" fmla="*/ 51 h 93"/>
              <a:gd name="T60" fmla="*/ 26 w 91"/>
              <a:gd name="T61" fmla="*/ 43 h 93"/>
              <a:gd name="T62" fmla="*/ 26 w 91"/>
              <a:gd name="T63" fmla="*/ 47 h 93"/>
              <a:gd name="T64" fmla="*/ 64 w 91"/>
              <a:gd name="T65" fmla="*/ 47 h 93"/>
              <a:gd name="T66" fmla="*/ 64 w 91"/>
              <a:gd name="T67" fmla="*/ 43 h 93"/>
              <a:gd name="T68" fmla="*/ 26 w 91"/>
              <a:gd name="T69" fmla="*/ 43 h 93"/>
              <a:gd name="T70" fmla="*/ 10 w 91"/>
              <a:gd name="T71" fmla="*/ 87 h 93"/>
              <a:gd name="T72" fmla="*/ 28 w 91"/>
              <a:gd name="T73" fmla="*/ 70 h 93"/>
              <a:gd name="T74" fmla="*/ 28 w 91"/>
              <a:gd name="T75" fmla="*/ 67 h 93"/>
              <a:gd name="T76" fmla="*/ 26 w 91"/>
              <a:gd name="T77" fmla="*/ 67 h 93"/>
              <a:gd name="T78" fmla="*/ 8 w 91"/>
              <a:gd name="T79" fmla="*/ 84 h 93"/>
              <a:gd name="T80" fmla="*/ 8 w 91"/>
              <a:gd name="T81" fmla="*/ 87 h 93"/>
              <a:gd name="T82" fmla="*/ 10 w 91"/>
              <a:gd name="T83" fmla="*/ 87 h 93"/>
              <a:gd name="T84" fmla="*/ 85 w 91"/>
              <a:gd name="T85" fmla="*/ 84 h 93"/>
              <a:gd name="T86" fmla="*/ 67 w 91"/>
              <a:gd name="T87" fmla="*/ 67 h 93"/>
              <a:gd name="T88" fmla="*/ 64 w 91"/>
              <a:gd name="T89" fmla="*/ 67 h 93"/>
              <a:gd name="T90" fmla="*/ 64 w 91"/>
              <a:gd name="T91" fmla="*/ 70 h 93"/>
              <a:gd name="T92" fmla="*/ 82 w 91"/>
              <a:gd name="T93" fmla="*/ 87 h 93"/>
              <a:gd name="T94" fmla="*/ 85 w 91"/>
              <a:gd name="T95" fmla="*/ 87 h 93"/>
              <a:gd name="T96" fmla="*/ 85 w 91"/>
              <a:gd name="T97" fmla="*/ 84 h 9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1" h="93">
                <a:moveTo>
                  <a:pt x="87" y="39"/>
                </a:moveTo>
                <a:cubicBezTo>
                  <a:pt x="89" y="40"/>
                  <a:pt x="91" y="43"/>
                  <a:pt x="91" y="46"/>
                </a:cubicBezTo>
                <a:cubicBezTo>
                  <a:pt x="91" y="83"/>
                  <a:pt x="91" y="83"/>
                  <a:pt x="91" y="83"/>
                </a:cubicBezTo>
                <a:cubicBezTo>
                  <a:pt x="91" y="89"/>
                  <a:pt x="86" y="93"/>
                  <a:pt x="81" y="93"/>
                </a:cubicBezTo>
                <a:cubicBezTo>
                  <a:pt x="10" y="93"/>
                  <a:pt x="10" y="93"/>
                  <a:pt x="10" y="93"/>
                </a:cubicBezTo>
                <a:cubicBezTo>
                  <a:pt x="5" y="93"/>
                  <a:pt x="0" y="89"/>
                  <a:pt x="0" y="83"/>
                </a:cubicBezTo>
                <a:cubicBezTo>
                  <a:pt x="0" y="46"/>
                  <a:pt x="0" y="46"/>
                  <a:pt x="0" y="46"/>
                </a:cubicBezTo>
                <a:cubicBezTo>
                  <a:pt x="0" y="44"/>
                  <a:pt x="1" y="41"/>
                  <a:pt x="3" y="40"/>
                </a:cubicBezTo>
                <a:cubicBezTo>
                  <a:pt x="3" y="40"/>
                  <a:pt x="3" y="40"/>
                  <a:pt x="3" y="40"/>
                </a:cubicBezTo>
                <a:cubicBezTo>
                  <a:pt x="3" y="40"/>
                  <a:pt x="3" y="40"/>
                  <a:pt x="3" y="40"/>
                </a:cubicBezTo>
                <a:cubicBezTo>
                  <a:pt x="3" y="40"/>
                  <a:pt x="3" y="40"/>
                  <a:pt x="3" y="39"/>
                </a:cubicBezTo>
                <a:cubicBezTo>
                  <a:pt x="40" y="3"/>
                  <a:pt x="40" y="3"/>
                  <a:pt x="40" y="3"/>
                </a:cubicBezTo>
                <a:cubicBezTo>
                  <a:pt x="43" y="0"/>
                  <a:pt x="47" y="0"/>
                  <a:pt x="51" y="3"/>
                </a:cubicBezTo>
                <a:cubicBezTo>
                  <a:pt x="87" y="39"/>
                  <a:pt x="87" y="39"/>
                  <a:pt x="87" y="39"/>
                </a:cubicBezTo>
                <a:close/>
                <a:moveTo>
                  <a:pt x="16" y="30"/>
                </a:moveTo>
                <a:cubicBezTo>
                  <a:pt x="16" y="52"/>
                  <a:pt x="16" y="52"/>
                  <a:pt x="16" y="52"/>
                </a:cubicBezTo>
                <a:cubicBezTo>
                  <a:pt x="46" y="75"/>
                  <a:pt x="46" y="75"/>
                  <a:pt x="46" y="75"/>
                </a:cubicBezTo>
                <a:cubicBezTo>
                  <a:pt x="73" y="54"/>
                  <a:pt x="73" y="54"/>
                  <a:pt x="73" y="54"/>
                </a:cubicBezTo>
                <a:cubicBezTo>
                  <a:pt x="73" y="30"/>
                  <a:pt x="73" y="30"/>
                  <a:pt x="73" y="30"/>
                </a:cubicBezTo>
                <a:cubicBezTo>
                  <a:pt x="16" y="30"/>
                  <a:pt x="16" y="30"/>
                  <a:pt x="16" y="30"/>
                </a:cubicBezTo>
                <a:close/>
                <a:moveTo>
                  <a:pt x="26" y="35"/>
                </a:moveTo>
                <a:cubicBezTo>
                  <a:pt x="26" y="39"/>
                  <a:pt x="26" y="39"/>
                  <a:pt x="26" y="39"/>
                </a:cubicBezTo>
                <a:cubicBezTo>
                  <a:pt x="64" y="39"/>
                  <a:pt x="64" y="39"/>
                  <a:pt x="64" y="39"/>
                </a:cubicBezTo>
                <a:cubicBezTo>
                  <a:pt x="64" y="35"/>
                  <a:pt x="64" y="35"/>
                  <a:pt x="64" y="35"/>
                </a:cubicBezTo>
                <a:cubicBezTo>
                  <a:pt x="26" y="35"/>
                  <a:pt x="26" y="35"/>
                  <a:pt x="26" y="35"/>
                </a:cubicBezTo>
                <a:close/>
                <a:moveTo>
                  <a:pt x="26" y="51"/>
                </a:moveTo>
                <a:cubicBezTo>
                  <a:pt x="26" y="55"/>
                  <a:pt x="26" y="55"/>
                  <a:pt x="26" y="55"/>
                </a:cubicBezTo>
                <a:cubicBezTo>
                  <a:pt x="64" y="55"/>
                  <a:pt x="64" y="55"/>
                  <a:pt x="64" y="55"/>
                </a:cubicBezTo>
                <a:cubicBezTo>
                  <a:pt x="64" y="51"/>
                  <a:pt x="64" y="51"/>
                  <a:pt x="64" y="51"/>
                </a:cubicBezTo>
                <a:cubicBezTo>
                  <a:pt x="26" y="51"/>
                  <a:pt x="26" y="51"/>
                  <a:pt x="26" y="51"/>
                </a:cubicBezTo>
                <a:close/>
                <a:moveTo>
                  <a:pt x="26" y="43"/>
                </a:moveTo>
                <a:cubicBezTo>
                  <a:pt x="26" y="47"/>
                  <a:pt x="26" y="47"/>
                  <a:pt x="26" y="47"/>
                </a:cubicBezTo>
                <a:cubicBezTo>
                  <a:pt x="64" y="47"/>
                  <a:pt x="64" y="47"/>
                  <a:pt x="64" y="47"/>
                </a:cubicBezTo>
                <a:cubicBezTo>
                  <a:pt x="64" y="43"/>
                  <a:pt x="64" y="43"/>
                  <a:pt x="64" y="43"/>
                </a:cubicBezTo>
                <a:cubicBezTo>
                  <a:pt x="26" y="43"/>
                  <a:pt x="26" y="43"/>
                  <a:pt x="26" y="43"/>
                </a:cubicBezTo>
                <a:close/>
                <a:moveTo>
                  <a:pt x="10" y="87"/>
                </a:moveTo>
                <a:cubicBezTo>
                  <a:pt x="28" y="70"/>
                  <a:pt x="28" y="70"/>
                  <a:pt x="28" y="70"/>
                </a:cubicBezTo>
                <a:cubicBezTo>
                  <a:pt x="29" y="69"/>
                  <a:pt x="29" y="68"/>
                  <a:pt x="28" y="67"/>
                </a:cubicBezTo>
                <a:cubicBezTo>
                  <a:pt x="28" y="66"/>
                  <a:pt x="27" y="66"/>
                  <a:pt x="26" y="67"/>
                </a:cubicBezTo>
                <a:cubicBezTo>
                  <a:pt x="8" y="84"/>
                  <a:pt x="8" y="84"/>
                  <a:pt x="8" y="84"/>
                </a:cubicBezTo>
                <a:cubicBezTo>
                  <a:pt x="7" y="85"/>
                  <a:pt x="7" y="86"/>
                  <a:pt x="8" y="87"/>
                </a:cubicBezTo>
                <a:cubicBezTo>
                  <a:pt x="8" y="88"/>
                  <a:pt x="10" y="88"/>
                  <a:pt x="10" y="87"/>
                </a:cubicBezTo>
                <a:close/>
                <a:moveTo>
                  <a:pt x="85" y="84"/>
                </a:moveTo>
                <a:cubicBezTo>
                  <a:pt x="67" y="67"/>
                  <a:pt x="67" y="67"/>
                  <a:pt x="67" y="67"/>
                </a:cubicBezTo>
                <a:cubicBezTo>
                  <a:pt x="66" y="66"/>
                  <a:pt x="65" y="66"/>
                  <a:pt x="64" y="67"/>
                </a:cubicBezTo>
                <a:cubicBezTo>
                  <a:pt x="63" y="68"/>
                  <a:pt x="63" y="69"/>
                  <a:pt x="64" y="70"/>
                </a:cubicBezTo>
                <a:cubicBezTo>
                  <a:pt x="82" y="87"/>
                  <a:pt x="82" y="87"/>
                  <a:pt x="82" y="87"/>
                </a:cubicBezTo>
                <a:cubicBezTo>
                  <a:pt x="83" y="88"/>
                  <a:pt x="84" y="88"/>
                  <a:pt x="85" y="87"/>
                </a:cubicBezTo>
                <a:cubicBezTo>
                  <a:pt x="85" y="86"/>
                  <a:pt x="85" y="85"/>
                  <a:pt x="85" y="84"/>
                </a:cubicBezTo>
                <a:close/>
              </a:path>
            </a:pathLst>
          </a:custGeom>
          <a:solidFill>
            <a:schemeClr val="accent1"/>
          </a:solidFill>
          <a:ln>
            <a:noFill/>
          </a:ln>
        </p:spPr>
        <p:txBody>
          <a:bodyPr vert="horz" wrap="square" lIns="68572" tIns="34287" rIns="68572" bIns="34287"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57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19"/>
          <p:cNvSpPr>
            <a:spLocks noEditPoints="1"/>
          </p:cNvSpPr>
          <p:nvPr/>
        </p:nvSpPr>
        <p:spPr bwMode="auto">
          <a:xfrm>
            <a:off x="6575049" y="3517145"/>
            <a:ext cx="290505" cy="249005"/>
          </a:xfrm>
          <a:custGeom>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accent4"/>
          </a:solidFill>
          <a:ln>
            <a:noFill/>
          </a:ln>
        </p:spPr>
        <p:txBody>
          <a:bodyPr vert="horz" wrap="square" lIns="68572" tIns="34287" rIns="68572" bIns="34287"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57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20"/>
          <p:cNvSpPr>
            <a:spLocks noEditPoints="1"/>
          </p:cNvSpPr>
          <p:nvPr/>
        </p:nvSpPr>
        <p:spPr bwMode="auto">
          <a:xfrm>
            <a:off x="4325423" y="3433861"/>
            <a:ext cx="285363" cy="332289"/>
          </a:xfrm>
          <a:custGeom>
            <a:gdLst>
              <a:gd name="T0" fmla="*/ 233 w 233"/>
              <a:gd name="T1" fmla="*/ 118 h 271"/>
              <a:gd name="T2" fmla="*/ 205 w 233"/>
              <a:gd name="T3" fmla="*/ 262 h 271"/>
              <a:gd name="T4" fmla="*/ 200 w 233"/>
              <a:gd name="T5" fmla="*/ 271 h 271"/>
              <a:gd name="T6" fmla="*/ 175 w 233"/>
              <a:gd name="T7" fmla="*/ 262 h 271"/>
              <a:gd name="T8" fmla="*/ 57 w 233"/>
              <a:gd name="T9" fmla="*/ 271 h 271"/>
              <a:gd name="T10" fmla="*/ 32 w 233"/>
              <a:gd name="T11" fmla="*/ 262 h 271"/>
              <a:gd name="T12" fmla="*/ 0 w 233"/>
              <a:gd name="T13" fmla="*/ 234 h 271"/>
              <a:gd name="T14" fmla="*/ 28 w 233"/>
              <a:gd name="T15" fmla="*/ 90 h 271"/>
              <a:gd name="T16" fmla="*/ 56 w 233"/>
              <a:gd name="T17" fmla="*/ 20 h 271"/>
              <a:gd name="T18" fmla="*/ 122 w 233"/>
              <a:gd name="T19" fmla="*/ 0 h 271"/>
              <a:gd name="T20" fmla="*/ 103 w 233"/>
              <a:gd name="T21" fmla="*/ 65 h 271"/>
              <a:gd name="T22" fmla="*/ 61 w 233"/>
              <a:gd name="T23" fmla="*/ 84 h 271"/>
              <a:gd name="T24" fmla="*/ 43 w 233"/>
              <a:gd name="T25" fmla="*/ 31 h 271"/>
              <a:gd name="T26" fmla="*/ 80 w 233"/>
              <a:gd name="T27" fmla="*/ 137 h 271"/>
              <a:gd name="T28" fmla="*/ 55 w 233"/>
              <a:gd name="T29" fmla="*/ 181 h 271"/>
              <a:gd name="T30" fmla="*/ 80 w 233"/>
              <a:gd name="T31" fmla="*/ 137 h 271"/>
              <a:gd name="T32" fmla="*/ 180 w 233"/>
              <a:gd name="T33" fmla="*/ 126 h 271"/>
              <a:gd name="T34" fmla="*/ 214 w 233"/>
              <a:gd name="T35" fmla="*/ 119 h 271"/>
              <a:gd name="T36" fmla="*/ 196 w 233"/>
              <a:gd name="T37" fmla="*/ 205 h 271"/>
              <a:gd name="T38" fmla="*/ 196 w 233"/>
              <a:gd name="T39" fmla="*/ 225 h 271"/>
              <a:gd name="T40" fmla="*/ 196 w 233"/>
              <a:gd name="T41" fmla="*/ 205 h 271"/>
              <a:gd name="T42" fmla="*/ 187 w 233"/>
              <a:gd name="T43" fmla="*/ 185 h 271"/>
              <a:gd name="T44" fmla="*/ 206 w 233"/>
              <a:gd name="T45" fmla="*/ 185 h 271"/>
              <a:gd name="T46" fmla="*/ 180 w 233"/>
              <a:gd name="T47" fmla="*/ 151 h 271"/>
              <a:gd name="T48" fmla="*/ 214 w 233"/>
              <a:gd name="T49" fmla="*/ 158 h 271"/>
              <a:gd name="T50" fmla="*/ 180 w 233"/>
              <a:gd name="T51" fmla="*/ 151 h 271"/>
              <a:gd name="T52" fmla="*/ 180 w 233"/>
              <a:gd name="T53" fmla="*/ 147 h 271"/>
              <a:gd name="T54" fmla="*/ 214 w 233"/>
              <a:gd name="T55" fmla="*/ 141 h 271"/>
              <a:gd name="T56" fmla="*/ 180 w 233"/>
              <a:gd name="T57" fmla="*/ 130 h 271"/>
              <a:gd name="T58" fmla="*/ 214 w 233"/>
              <a:gd name="T59" fmla="*/ 136 h 271"/>
              <a:gd name="T60" fmla="*/ 180 w 233"/>
              <a:gd name="T61" fmla="*/ 130 h 271"/>
              <a:gd name="T62" fmla="*/ 34 w 233"/>
              <a:gd name="T63" fmla="*/ 159 h 271"/>
              <a:gd name="T64" fmla="*/ 71 w 233"/>
              <a:gd name="T65" fmla="*/ 226 h 271"/>
              <a:gd name="T66" fmla="*/ 170 w 233"/>
              <a:gd name="T67" fmla="*/ 189 h 271"/>
              <a:gd name="T68" fmla="*/ 133 w 233"/>
              <a:gd name="T69" fmla="*/ 122 h 27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3" h="271">
                <a:moveTo>
                  <a:pt x="205" y="90"/>
                </a:moveTo>
                <a:cubicBezTo>
                  <a:pt x="221" y="90"/>
                  <a:pt x="233" y="103"/>
                  <a:pt x="233" y="118"/>
                </a:cubicBezTo>
                <a:cubicBezTo>
                  <a:pt x="233" y="234"/>
                  <a:pt x="233" y="234"/>
                  <a:pt x="233" y="234"/>
                </a:cubicBezTo>
                <a:cubicBezTo>
                  <a:pt x="233" y="250"/>
                  <a:pt x="221" y="262"/>
                  <a:pt x="205" y="262"/>
                </a:cubicBezTo>
                <a:cubicBezTo>
                  <a:pt x="200" y="262"/>
                  <a:pt x="200" y="262"/>
                  <a:pt x="200" y="262"/>
                </a:cubicBezTo>
                <a:cubicBezTo>
                  <a:pt x="200" y="271"/>
                  <a:pt x="200" y="271"/>
                  <a:pt x="200" y="271"/>
                </a:cubicBezTo>
                <a:cubicBezTo>
                  <a:pt x="175" y="271"/>
                  <a:pt x="175" y="271"/>
                  <a:pt x="175" y="271"/>
                </a:cubicBezTo>
                <a:cubicBezTo>
                  <a:pt x="175" y="262"/>
                  <a:pt x="175" y="262"/>
                  <a:pt x="175" y="262"/>
                </a:cubicBezTo>
                <a:cubicBezTo>
                  <a:pt x="57" y="262"/>
                  <a:pt x="57" y="262"/>
                  <a:pt x="57" y="262"/>
                </a:cubicBezTo>
                <a:cubicBezTo>
                  <a:pt x="57" y="271"/>
                  <a:pt x="57" y="271"/>
                  <a:pt x="57" y="271"/>
                </a:cubicBezTo>
                <a:cubicBezTo>
                  <a:pt x="32" y="271"/>
                  <a:pt x="32" y="271"/>
                  <a:pt x="32" y="271"/>
                </a:cubicBezTo>
                <a:cubicBezTo>
                  <a:pt x="32" y="262"/>
                  <a:pt x="32" y="262"/>
                  <a:pt x="32" y="262"/>
                </a:cubicBezTo>
                <a:cubicBezTo>
                  <a:pt x="28" y="262"/>
                  <a:pt x="28" y="262"/>
                  <a:pt x="28" y="262"/>
                </a:cubicBezTo>
                <a:cubicBezTo>
                  <a:pt x="13" y="262"/>
                  <a:pt x="0" y="250"/>
                  <a:pt x="0" y="234"/>
                </a:cubicBezTo>
                <a:cubicBezTo>
                  <a:pt x="0" y="118"/>
                  <a:pt x="0" y="118"/>
                  <a:pt x="0" y="118"/>
                </a:cubicBezTo>
                <a:cubicBezTo>
                  <a:pt x="0" y="103"/>
                  <a:pt x="13" y="90"/>
                  <a:pt x="28" y="90"/>
                </a:cubicBezTo>
                <a:cubicBezTo>
                  <a:pt x="91" y="90"/>
                  <a:pt x="155" y="90"/>
                  <a:pt x="205" y="90"/>
                </a:cubicBezTo>
                <a:close/>
                <a:moveTo>
                  <a:pt x="56" y="20"/>
                </a:moveTo>
                <a:cubicBezTo>
                  <a:pt x="87" y="57"/>
                  <a:pt x="87" y="57"/>
                  <a:pt x="87" y="57"/>
                </a:cubicBezTo>
                <a:cubicBezTo>
                  <a:pt x="122" y="0"/>
                  <a:pt x="122" y="0"/>
                  <a:pt x="122" y="0"/>
                </a:cubicBezTo>
                <a:cubicBezTo>
                  <a:pt x="137" y="9"/>
                  <a:pt x="137" y="9"/>
                  <a:pt x="137" y="9"/>
                </a:cubicBezTo>
                <a:cubicBezTo>
                  <a:pt x="103" y="65"/>
                  <a:pt x="103" y="65"/>
                  <a:pt x="103" y="65"/>
                </a:cubicBezTo>
                <a:cubicBezTo>
                  <a:pt x="110" y="69"/>
                  <a:pt x="114" y="76"/>
                  <a:pt x="116" y="84"/>
                </a:cubicBezTo>
                <a:cubicBezTo>
                  <a:pt x="61" y="84"/>
                  <a:pt x="61" y="84"/>
                  <a:pt x="61" y="84"/>
                </a:cubicBezTo>
                <a:cubicBezTo>
                  <a:pt x="62" y="77"/>
                  <a:pt x="66" y="70"/>
                  <a:pt x="72" y="66"/>
                </a:cubicBezTo>
                <a:cubicBezTo>
                  <a:pt x="43" y="31"/>
                  <a:pt x="43" y="31"/>
                  <a:pt x="43" y="31"/>
                </a:cubicBezTo>
                <a:cubicBezTo>
                  <a:pt x="56" y="20"/>
                  <a:pt x="56" y="20"/>
                  <a:pt x="56" y="20"/>
                </a:cubicBezTo>
                <a:close/>
                <a:moveTo>
                  <a:pt x="80" y="137"/>
                </a:moveTo>
                <a:cubicBezTo>
                  <a:pt x="71" y="132"/>
                  <a:pt x="58" y="137"/>
                  <a:pt x="51" y="149"/>
                </a:cubicBezTo>
                <a:cubicBezTo>
                  <a:pt x="44" y="161"/>
                  <a:pt x="46" y="175"/>
                  <a:pt x="55" y="181"/>
                </a:cubicBezTo>
                <a:cubicBezTo>
                  <a:pt x="64" y="186"/>
                  <a:pt x="69" y="175"/>
                  <a:pt x="76" y="163"/>
                </a:cubicBezTo>
                <a:cubicBezTo>
                  <a:pt x="83" y="151"/>
                  <a:pt x="89" y="142"/>
                  <a:pt x="80" y="137"/>
                </a:cubicBezTo>
                <a:close/>
                <a:moveTo>
                  <a:pt x="180" y="119"/>
                </a:moveTo>
                <a:cubicBezTo>
                  <a:pt x="180" y="126"/>
                  <a:pt x="180" y="126"/>
                  <a:pt x="180" y="126"/>
                </a:cubicBezTo>
                <a:cubicBezTo>
                  <a:pt x="214" y="126"/>
                  <a:pt x="214" y="126"/>
                  <a:pt x="214" y="126"/>
                </a:cubicBezTo>
                <a:cubicBezTo>
                  <a:pt x="214" y="119"/>
                  <a:pt x="214" y="119"/>
                  <a:pt x="214" y="119"/>
                </a:cubicBezTo>
                <a:cubicBezTo>
                  <a:pt x="180" y="119"/>
                  <a:pt x="180" y="119"/>
                  <a:pt x="180" y="119"/>
                </a:cubicBezTo>
                <a:close/>
                <a:moveTo>
                  <a:pt x="196" y="205"/>
                </a:moveTo>
                <a:cubicBezTo>
                  <a:pt x="191" y="205"/>
                  <a:pt x="187" y="210"/>
                  <a:pt x="187" y="215"/>
                </a:cubicBezTo>
                <a:cubicBezTo>
                  <a:pt x="187" y="220"/>
                  <a:pt x="191" y="225"/>
                  <a:pt x="196" y="225"/>
                </a:cubicBezTo>
                <a:cubicBezTo>
                  <a:pt x="202" y="225"/>
                  <a:pt x="206" y="220"/>
                  <a:pt x="206" y="215"/>
                </a:cubicBezTo>
                <a:cubicBezTo>
                  <a:pt x="206" y="210"/>
                  <a:pt x="202" y="205"/>
                  <a:pt x="196" y="205"/>
                </a:cubicBezTo>
                <a:close/>
                <a:moveTo>
                  <a:pt x="196" y="176"/>
                </a:moveTo>
                <a:cubicBezTo>
                  <a:pt x="191" y="176"/>
                  <a:pt x="187" y="180"/>
                  <a:pt x="187" y="185"/>
                </a:cubicBezTo>
                <a:cubicBezTo>
                  <a:pt x="187" y="191"/>
                  <a:pt x="191" y="195"/>
                  <a:pt x="196" y="195"/>
                </a:cubicBezTo>
                <a:cubicBezTo>
                  <a:pt x="202" y="195"/>
                  <a:pt x="206" y="191"/>
                  <a:pt x="206" y="185"/>
                </a:cubicBezTo>
                <a:cubicBezTo>
                  <a:pt x="206" y="180"/>
                  <a:pt x="202" y="176"/>
                  <a:pt x="196" y="176"/>
                </a:cubicBezTo>
                <a:close/>
                <a:moveTo>
                  <a:pt x="180" y="151"/>
                </a:moveTo>
                <a:cubicBezTo>
                  <a:pt x="180" y="158"/>
                  <a:pt x="180" y="158"/>
                  <a:pt x="180" y="158"/>
                </a:cubicBezTo>
                <a:cubicBezTo>
                  <a:pt x="214" y="158"/>
                  <a:pt x="214" y="158"/>
                  <a:pt x="214" y="158"/>
                </a:cubicBezTo>
                <a:cubicBezTo>
                  <a:pt x="214" y="151"/>
                  <a:pt x="214" y="151"/>
                  <a:pt x="214" y="151"/>
                </a:cubicBezTo>
                <a:cubicBezTo>
                  <a:pt x="180" y="151"/>
                  <a:pt x="180" y="151"/>
                  <a:pt x="180" y="151"/>
                </a:cubicBezTo>
                <a:close/>
                <a:moveTo>
                  <a:pt x="180" y="141"/>
                </a:moveTo>
                <a:cubicBezTo>
                  <a:pt x="180" y="147"/>
                  <a:pt x="180" y="147"/>
                  <a:pt x="180" y="147"/>
                </a:cubicBezTo>
                <a:cubicBezTo>
                  <a:pt x="214" y="147"/>
                  <a:pt x="214" y="147"/>
                  <a:pt x="214" y="147"/>
                </a:cubicBezTo>
                <a:cubicBezTo>
                  <a:pt x="214" y="141"/>
                  <a:pt x="214" y="141"/>
                  <a:pt x="214" y="141"/>
                </a:cubicBezTo>
                <a:cubicBezTo>
                  <a:pt x="180" y="141"/>
                  <a:pt x="180" y="141"/>
                  <a:pt x="180" y="141"/>
                </a:cubicBezTo>
                <a:close/>
                <a:moveTo>
                  <a:pt x="180" y="130"/>
                </a:moveTo>
                <a:cubicBezTo>
                  <a:pt x="180" y="136"/>
                  <a:pt x="180" y="136"/>
                  <a:pt x="180" y="136"/>
                </a:cubicBezTo>
                <a:cubicBezTo>
                  <a:pt x="214" y="136"/>
                  <a:pt x="214" y="136"/>
                  <a:pt x="214" y="136"/>
                </a:cubicBezTo>
                <a:cubicBezTo>
                  <a:pt x="214" y="130"/>
                  <a:pt x="214" y="130"/>
                  <a:pt x="214" y="130"/>
                </a:cubicBezTo>
                <a:cubicBezTo>
                  <a:pt x="180" y="130"/>
                  <a:pt x="180" y="130"/>
                  <a:pt x="180" y="130"/>
                </a:cubicBezTo>
                <a:close/>
                <a:moveTo>
                  <a:pt x="71" y="122"/>
                </a:moveTo>
                <a:cubicBezTo>
                  <a:pt x="51" y="122"/>
                  <a:pt x="34" y="139"/>
                  <a:pt x="34" y="159"/>
                </a:cubicBezTo>
                <a:cubicBezTo>
                  <a:pt x="34" y="189"/>
                  <a:pt x="34" y="189"/>
                  <a:pt x="34" y="189"/>
                </a:cubicBezTo>
                <a:cubicBezTo>
                  <a:pt x="34" y="210"/>
                  <a:pt x="51" y="226"/>
                  <a:pt x="71" y="226"/>
                </a:cubicBezTo>
                <a:cubicBezTo>
                  <a:pt x="133" y="226"/>
                  <a:pt x="133" y="226"/>
                  <a:pt x="133" y="226"/>
                </a:cubicBezTo>
                <a:cubicBezTo>
                  <a:pt x="153" y="226"/>
                  <a:pt x="170" y="210"/>
                  <a:pt x="170" y="189"/>
                </a:cubicBezTo>
                <a:cubicBezTo>
                  <a:pt x="170" y="159"/>
                  <a:pt x="170" y="159"/>
                  <a:pt x="170" y="159"/>
                </a:cubicBezTo>
                <a:cubicBezTo>
                  <a:pt x="170" y="139"/>
                  <a:pt x="153" y="122"/>
                  <a:pt x="133" y="122"/>
                </a:cubicBezTo>
                <a:lnTo>
                  <a:pt x="71" y="122"/>
                </a:lnTo>
                <a:close/>
              </a:path>
            </a:pathLst>
          </a:custGeom>
          <a:solidFill>
            <a:schemeClr val="accent2"/>
          </a:solidFill>
          <a:ln>
            <a:noFill/>
          </a:ln>
        </p:spPr>
        <p:txBody>
          <a:bodyPr vert="horz" wrap="square" lIns="68572" tIns="34287" rIns="68572" bIns="34287"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57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1"/>
          <p:cNvSpPr/>
          <p:nvPr/>
        </p:nvSpPr>
        <p:spPr>
          <a:xfrm>
            <a:off x="3087036" y="3842773"/>
            <a:ext cx="860961" cy="827984"/>
          </a:xfrm>
          <a:prstGeom prst="rect">
            <a:avLst/>
          </a:prstGeom>
        </p:spPr>
        <p:txBody>
          <a:bodyPr wrap="square">
            <a:spAutoFit/>
          </a:bodyPr>
          <a:lstStyle/>
          <a:p>
            <a:pPr>
              <a:lnSpc>
                <a:spcPct val="120000"/>
              </a:lnSpc>
            </a:pPr>
            <a:r>
              <a:rPr lang="en-US" altLang="zh-CN" sz="57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57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Rectangle 28"/>
          <p:cNvSpPr/>
          <p:nvPr/>
        </p:nvSpPr>
        <p:spPr>
          <a:xfrm>
            <a:off x="4194744" y="3842773"/>
            <a:ext cx="860961" cy="827984"/>
          </a:xfrm>
          <a:prstGeom prst="rect">
            <a:avLst/>
          </a:prstGeom>
        </p:spPr>
        <p:txBody>
          <a:bodyPr wrap="square">
            <a:spAutoFit/>
          </a:bodyPr>
          <a:lstStyle/>
          <a:p>
            <a:pPr>
              <a:lnSpc>
                <a:spcPct val="120000"/>
              </a:lnSpc>
            </a:pPr>
            <a:r>
              <a:rPr lang="en-US" altLang="zh-CN" sz="57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57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Rectangle 29"/>
          <p:cNvSpPr/>
          <p:nvPr/>
        </p:nvSpPr>
        <p:spPr>
          <a:xfrm>
            <a:off x="5323554" y="3842773"/>
            <a:ext cx="860961" cy="827984"/>
          </a:xfrm>
          <a:prstGeom prst="rect">
            <a:avLst/>
          </a:prstGeom>
        </p:spPr>
        <p:txBody>
          <a:bodyPr wrap="square">
            <a:spAutoFit/>
          </a:bodyPr>
          <a:lstStyle/>
          <a:p>
            <a:pPr>
              <a:lnSpc>
                <a:spcPct val="120000"/>
              </a:lnSpc>
            </a:pPr>
            <a:r>
              <a:rPr lang="en-US" altLang="zh-CN" sz="57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57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Rectangle 30"/>
          <p:cNvSpPr/>
          <p:nvPr/>
        </p:nvSpPr>
        <p:spPr>
          <a:xfrm>
            <a:off x="6431263" y="3842773"/>
            <a:ext cx="860961" cy="827984"/>
          </a:xfrm>
          <a:prstGeom prst="rect">
            <a:avLst/>
          </a:prstGeom>
        </p:spPr>
        <p:txBody>
          <a:bodyPr wrap="square">
            <a:spAutoFit/>
          </a:bodyPr>
          <a:lstStyle/>
          <a:p>
            <a:pPr>
              <a:lnSpc>
                <a:spcPct val="120000"/>
              </a:lnSpc>
            </a:pPr>
            <a:r>
              <a:rPr lang="en-US" altLang="zh-CN" sz="57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57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Rectangle 31"/>
          <p:cNvSpPr/>
          <p:nvPr/>
        </p:nvSpPr>
        <p:spPr>
          <a:xfrm>
            <a:off x="7560508" y="3842773"/>
            <a:ext cx="860961" cy="827984"/>
          </a:xfrm>
          <a:prstGeom prst="rect">
            <a:avLst/>
          </a:prstGeom>
        </p:spPr>
        <p:txBody>
          <a:bodyPr wrap="square">
            <a:spAutoFit/>
          </a:bodyPr>
          <a:lstStyle/>
          <a:p>
            <a:pPr>
              <a:lnSpc>
                <a:spcPct val="120000"/>
              </a:lnSpc>
            </a:pPr>
            <a:r>
              <a:rPr lang="en-US" altLang="zh-CN" sz="57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57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 name="Group 3"/>
          <p:cNvGrpSpPr/>
          <p:nvPr/>
        </p:nvGrpSpPr>
        <p:grpSpPr>
          <a:xfrm>
            <a:off x="344241" y="1998160"/>
            <a:ext cx="2873892" cy="2449023"/>
            <a:chOff x="458370" y="2292267"/>
            <a:chExt cx="3832276" cy="3265722"/>
          </a:xfrm>
        </p:grpSpPr>
        <p:graphicFrame>
          <p:nvGraphicFramePr>
            <p:cNvPr id="16" name="Chart 15"/>
            <p:cNvGraphicFramePr/>
            <p:nvPr/>
          </p:nvGraphicFramePr>
          <p:xfrm>
            <a:off x="458370" y="2292267"/>
            <a:ext cx="3832276" cy="3265722"/>
          </p:xfrm>
          <a:graphic>
            <a:graphicData uri="http://schemas.openxmlformats.org/drawingml/2006/chart">
              <c:chart xmlns:c="http://schemas.openxmlformats.org/drawingml/2006/chart" r:id="rId2"/>
            </a:graphicData>
          </a:graphic>
        </p:graphicFrame>
        <p:sp>
          <p:nvSpPr>
            <p:cNvPr id="33" name="TextBox 32"/>
            <p:cNvSpPr txBox="1"/>
            <p:nvPr/>
          </p:nvSpPr>
          <p:spPr>
            <a:xfrm>
              <a:off x="1841556" y="3744336"/>
              <a:ext cx="1071352" cy="368346"/>
            </a:xfrm>
            <a:prstGeom prst="rect">
              <a:avLst/>
            </a:prstGeom>
            <a:noFill/>
          </p:spPr>
          <p:txBody>
            <a:bodyPr wrap="none" rtlCol="0">
              <a:spAutoFit/>
            </a:bodyPr>
            <a:lstStyle/>
            <a:p>
              <a:pPr algn="ctr">
                <a:lnSpc>
                  <a:spcPct val="120000"/>
                </a:lnSpc>
              </a:pPr>
              <a:r>
                <a:rPr lang="en-US" sz="995">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SUCCESS</a:t>
              </a:r>
              <a:endParaRPr lang="en-GB" sz="995">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Box 34"/>
            <p:cNvSpPr txBox="1"/>
            <p:nvPr/>
          </p:nvSpPr>
          <p:spPr>
            <a:xfrm>
              <a:off x="3191314" y="3736315"/>
              <a:ext cx="637425" cy="403318"/>
            </a:xfrm>
            <a:prstGeom prst="rect">
              <a:avLst/>
            </a:prstGeom>
            <a:noFill/>
          </p:spPr>
          <p:txBody>
            <a:bodyPr wrap="none" rtlCol="0">
              <a:spAutoFit/>
            </a:bodyPr>
            <a:lstStyle/>
            <a:p>
              <a:pPr algn="ctr">
                <a:lnSpc>
                  <a:spcPct val="120000"/>
                </a:lnSpc>
              </a:pPr>
              <a:r>
                <a:rPr lang="en-US" sz="114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40%</a:t>
              </a:r>
              <a:endParaRPr lang="en-GB" sz="114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35"/>
            <p:cNvSpPr txBox="1"/>
            <p:nvPr/>
          </p:nvSpPr>
          <p:spPr>
            <a:xfrm>
              <a:off x="1618924" y="2707379"/>
              <a:ext cx="637425" cy="403318"/>
            </a:xfrm>
            <a:prstGeom prst="rect">
              <a:avLst/>
            </a:prstGeom>
            <a:noFill/>
          </p:spPr>
          <p:txBody>
            <a:bodyPr wrap="none" rtlCol="0">
              <a:spAutoFit/>
            </a:bodyPr>
            <a:lstStyle/>
            <a:p>
              <a:pPr algn="ctr">
                <a:lnSpc>
                  <a:spcPct val="120000"/>
                </a:lnSpc>
              </a:pPr>
              <a:r>
                <a:rPr lang="en-US" sz="114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15%</a:t>
              </a:r>
              <a:endParaRPr lang="en-GB" sz="114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TextBox 36"/>
            <p:cNvSpPr txBox="1"/>
            <p:nvPr/>
          </p:nvSpPr>
          <p:spPr>
            <a:xfrm>
              <a:off x="980663" y="3338632"/>
              <a:ext cx="637425" cy="403318"/>
            </a:xfrm>
            <a:prstGeom prst="rect">
              <a:avLst/>
            </a:prstGeom>
            <a:noFill/>
          </p:spPr>
          <p:txBody>
            <a:bodyPr wrap="none" rtlCol="0">
              <a:spAutoFit/>
            </a:bodyPr>
            <a:lstStyle/>
            <a:p>
              <a:pPr algn="ctr">
                <a:lnSpc>
                  <a:spcPct val="120000"/>
                </a:lnSpc>
              </a:pPr>
              <a:r>
                <a:rPr lang="en-US" sz="114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15%</a:t>
              </a:r>
              <a:endParaRPr lang="en-GB" sz="114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Box 37"/>
            <p:cNvSpPr txBox="1"/>
            <p:nvPr/>
          </p:nvSpPr>
          <p:spPr>
            <a:xfrm>
              <a:off x="979688" y="4257790"/>
              <a:ext cx="637425" cy="403318"/>
            </a:xfrm>
            <a:prstGeom prst="rect">
              <a:avLst/>
            </a:prstGeom>
            <a:noFill/>
          </p:spPr>
          <p:txBody>
            <a:bodyPr wrap="none" rtlCol="0">
              <a:spAutoFit/>
            </a:bodyPr>
            <a:lstStyle/>
            <a:p>
              <a:pPr algn="ctr">
                <a:lnSpc>
                  <a:spcPct val="120000"/>
                </a:lnSpc>
              </a:pPr>
              <a:r>
                <a:rPr lang="en-US" sz="114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20%</a:t>
              </a:r>
              <a:endParaRPr lang="en-GB" sz="114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TextBox 38"/>
            <p:cNvSpPr txBox="1"/>
            <p:nvPr/>
          </p:nvSpPr>
          <p:spPr>
            <a:xfrm>
              <a:off x="1840393" y="4885903"/>
              <a:ext cx="637425" cy="403318"/>
            </a:xfrm>
            <a:prstGeom prst="rect">
              <a:avLst/>
            </a:prstGeom>
            <a:noFill/>
          </p:spPr>
          <p:txBody>
            <a:bodyPr wrap="none" rtlCol="0">
              <a:spAutoFit/>
            </a:bodyPr>
            <a:lstStyle/>
            <a:p>
              <a:pPr algn="ctr">
                <a:lnSpc>
                  <a:spcPct val="120000"/>
                </a:lnSpc>
              </a:pPr>
              <a:r>
                <a:rPr lang="en-US" sz="114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20%</a:t>
              </a:r>
              <a:endParaRPr lang="en-GB" sz="114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0" name="TextBox 39"/>
          <p:cNvSpPr txBox="1"/>
          <p:nvPr/>
        </p:nvSpPr>
        <p:spPr>
          <a:xfrm>
            <a:off x="3129280" y="2004372"/>
            <a:ext cx="1117614" cy="276229"/>
          </a:xfrm>
          <a:prstGeom prst="rect">
            <a:avLst/>
          </a:prstGeom>
          <a:noFill/>
        </p:spPr>
        <p:txBody>
          <a:bodyPr wrap="none" rtlCol="0">
            <a:spAutoFit/>
          </a:bodyPr>
          <a:lstStyle/>
          <a:p>
            <a:pPr>
              <a:lnSpc>
                <a:spcPct val="120000"/>
              </a:lnSpc>
            </a:pPr>
            <a:r>
              <a:rPr lang="zh-CN" altLang="en-US" sz="995">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 </a:t>
            </a:r>
            <a:endParaRPr lang="en-GB" sz="995">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Rectangle 40"/>
          <p:cNvSpPr/>
          <p:nvPr/>
        </p:nvSpPr>
        <p:spPr>
          <a:xfrm>
            <a:off x="3129199" y="2252798"/>
            <a:ext cx="5220708" cy="302519"/>
          </a:xfrm>
          <a:prstGeom prst="rect">
            <a:avLst/>
          </a:prstGeom>
        </p:spPr>
        <p:txBody>
          <a:bodyPr wrap="square">
            <a:spAutoFit/>
          </a:bodyPr>
          <a:lstStyle/>
          <a:p>
            <a:pPr>
              <a:lnSpc>
                <a:spcPct val="120000"/>
              </a:lnSpc>
            </a:pPr>
            <a:r>
              <a:rPr lang="en-US" altLang="zh-CN" sz="57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57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r>
              <a:rPr lang="en-US" altLang="zh-CN" sz="57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57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57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Rectangle 41"/>
          <p:cNvSpPr/>
          <p:nvPr/>
        </p:nvSpPr>
        <p:spPr>
          <a:xfrm>
            <a:off x="3129199" y="2882463"/>
            <a:ext cx="5220708" cy="302519"/>
          </a:xfrm>
          <a:prstGeom prst="rect">
            <a:avLst/>
          </a:prstGeom>
        </p:spPr>
        <p:txBody>
          <a:bodyPr wrap="square">
            <a:spAutoFit/>
          </a:bodyPr>
          <a:lstStyle/>
          <a:p>
            <a:pPr>
              <a:lnSpc>
                <a:spcPct val="120000"/>
              </a:lnSpc>
            </a:pPr>
            <a:r>
              <a:rPr lang="en-US" altLang="zh-CN" sz="57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57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r>
              <a:rPr lang="en-US" altLang="zh-CN" sz="57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57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57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文本框 22"/>
          <p:cNvSpPr txBox="1"/>
          <p:nvPr/>
        </p:nvSpPr>
        <p:spPr>
          <a:xfrm>
            <a:off x="356595" y="279140"/>
            <a:ext cx="4468411" cy="49241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en-US" altLang="zh-CN" sz="1200">
                <a:solidFill>
                  <a:schemeClr val="tx1">
                    <a:lumMod val="75000"/>
                    <a:lumOff val="25000"/>
                  </a:schemeClr>
                </a:solidFill>
                <a:effectLst/>
              </a:rPr>
              <a:t>MORE THAN TEMPLATE</a:t>
            </a:r>
          </a:p>
          <a:p>
            <a:pPr algn="l"/>
            <a:r>
              <a:rPr lang="zh-CN" altLang="en-US" sz="1200">
                <a:solidFill>
                  <a:schemeClr val="tx1">
                    <a:lumMod val="75000"/>
                    <a:lumOff val="25000"/>
                  </a:schemeClr>
                </a:solidFill>
                <a:effectLst/>
              </a:rPr>
              <a:t>点击此处添加副标题</a:t>
            </a:r>
          </a:p>
        </p:txBody>
      </p:sp>
    </p:spTree>
  </p:cSld>
  <p:clrMapOvr>
    <a:masterClrMapping/>
  </p:clrMapOvr>
  <mc:AlternateContent>
    <mc:Choice xmlns:p14="http://schemas.microsoft.com/office/powerpoint/2010/main" Requires="p14">
      <p:transition spd="slow" advClick="0" advTm="0" p14:dur="1750">
        <p:wipe/>
      </p:transition>
    </mc:Choice>
    <mc:Fallback>
      <p:transition spd="slow" advClick="0" advTm="0">
        <p:wip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40"/>
                                        </p:tgtEl>
                                        <p:attrNameLst>
                                          <p:attrName>style.visibility</p:attrName>
                                        </p:attrNameLst>
                                      </p:cBhvr>
                                      <p:to>
                                        <p:strVal val="visible"/>
                                      </p:to>
                                    </p:set>
                                    <p:animEffect transition="in" filter="wipe(left)">
                                      <p:cBhvr>
                                        <p:cTn id="13" dur="500"/>
                                        <p:tgtEl>
                                          <p:spTgt spid="40"/>
                                        </p:tgtEl>
                                      </p:cBhvr>
                                    </p:animEffect>
                                  </p:childTnLst>
                                </p:cTn>
                              </p:par>
                            </p:childTnLst>
                          </p:cTn>
                        </p:par>
                        <p:par>
                          <p:cTn id="14" fill="hold" nodeType="afterGroup">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wipe(left)">
                                      <p:cBhvr>
                                        <p:cTn id="17" dur="500"/>
                                        <p:tgtEl>
                                          <p:spTgt spid="41"/>
                                        </p:tgtEl>
                                      </p:cBhvr>
                                    </p:animEffect>
                                  </p:childTnLst>
                                </p:cTn>
                              </p:par>
                            </p:childTnLst>
                          </p:cTn>
                        </p:par>
                        <p:par>
                          <p:cTn id="18" fill="hold" nodeType="afterGroup">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42"/>
                                        </p:tgtEl>
                                        <p:attrNameLst>
                                          <p:attrName>style.visibility</p:attrName>
                                        </p:attrNameLst>
                                      </p:cBhvr>
                                      <p:to>
                                        <p:strVal val="visible"/>
                                      </p:to>
                                    </p:set>
                                    <p:animEffect transition="in" filter="wipe(left)">
                                      <p:cBhvr>
                                        <p:cTn id="21" dur="500"/>
                                        <p:tgtEl>
                                          <p:spTgt spid="42"/>
                                        </p:tgtEl>
                                      </p:cBhvr>
                                    </p:animEffect>
                                  </p:childTnLst>
                                </p:cTn>
                              </p:par>
                            </p:childTnLst>
                          </p:cTn>
                        </p:par>
                        <p:par>
                          <p:cTn id="22" fill="hold" nodeType="afterGroup">
                            <p:stCondLst>
                              <p:cond delay="2500"/>
                            </p:stCondLst>
                            <p:childTnLst>
                              <p:par>
                                <p:cTn id="23" presetID="12" presetClass="entr" presetSubtype="1" fill="hold" grpId="0" nodeType="afterEffect">
                                  <p:stCondLst>
                                    <p:cond delay="0"/>
                                  </p:stCondLst>
                                  <p:childTnLst>
                                    <p:set>
                                      <p:cBhvr>
                                        <p:cTn id="24" dur="1" fill="hold">
                                          <p:stCondLst>
                                            <p:cond delay="0"/>
                                          </p:stCondLst>
                                        </p:cTn>
                                        <p:tgtEl>
                                          <p:spTgt spid="19"/>
                                        </p:tgtEl>
                                        <p:attrNameLst>
                                          <p:attrName>style.visibility</p:attrName>
                                        </p:attrNameLst>
                                      </p:cBhvr>
                                      <p:to>
                                        <p:strVal val="visible"/>
                                      </p:to>
                                    </p:set>
                                    <p:anim calcmode="lin" valueType="num">
                                      <p:cBhvr additive="base">
                                        <p:cTn id="25" dur="500"/>
                                        <p:tgtEl>
                                          <p:spTgt spid="19"/>
                                        </p:tgtEl>
                                        <p:attrNameLst>
                                          <p:attrName>ppt_y</p:attrName>
                                        </p:attrNameLst>
                                      </p:cBhvr>
                                      <p:tavLst>
                                        <p:tav tm="0">
                                          <p:val>
                                            <p:strVal val="#ppt_y-#ppt_h*1.125000"/>
                                          </p:val>
                                        </p:tav>
                                        <p:tav tm="100000">
                                          <p:val>
                                            <p:strVal val="#ppt_y"/>
                                          </p:val>
                                        </p:tav>
                                      </p:tavLst>
                                    </p:anim>
                                    <p:animEffect transition="in" filter="wipe(down)">
                                      <p:cBhvr>
                                        <p:cTn id="26" dur="500"/>
                                        <p:tgtEl>
                                          <p:spTgt spid="19"/>
                                        </p:tgtEl>
                                      </p:cBhvr>
                                    </p:animEffect>
                                  </p:childTnLst>
                                </p:cTn>
                              </p:par>
                              <p:par>
                                <p:cTn id="27" presetID="12" presetClass="entr" presetSubtype="4" fill="hold" grpId="0" nodeType="with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additive="base">
                                        <p:cTn id="29" dur="500"/>
                                        <p:tgtEl>
                                          <p:spTgt spid="22"/>
                                        </p:tgtEl>
                                        <p:attrNameLst>
                                          <p:attrName>ppt_y</p:attrName>
                                        </p:attrNameLst>
                                      </p:cBhvr>
                                      <p:tavLst>
                                        <p:tav tm="0">
                                          <p:val>
                                            <p:strVal val="#ppt_y+#ppt_h*1.125000"/>
                                          </p:val>
                                        </p:tav>
                                        <p:tav tm="100000">
                                          <p:val>
                                            <p:strVal val="#ppt_y"/>
                                          </p:val>
                                        </p:tav>
                                      </p:tavLst>
                                    </p:anim>
                                    <p:animEffect transition="in" filter="wipe(up)">
                                      <p:cBhvr>
                                        <p:cTn id="30" dur="500"/>
                                        <p:tgtEl>
                                          <p:spTgt spid="22"/>
                                        </p:tgtEl>
                                      </p:cBhvr>
                                    </p:animEffect>
                                  </p:childTnLst>
                                </p:cTn>
                              </p:par>
                            </p:childTnLst>
                          </p:cTn>
                        </p:par>
                        <p:par>
                          <p:cTn id="31" fill="hold" nodeType="afterGroup">
                            <p:stCondLst>
                              <p:cond delay="3000"/>
                            </p:stCondLst>
                            <p:childTnLst>
                              <p:par>
                                <p:cTn id="32" presetID="12" presetClass="entr" presetSubtype="1" fill="hold" grpId="0" nodeType="afterEffect">
                                  <p:stCondLst>
                                    <p:cond delay="0"/>
                                  </p:stCondLst>
                                  <p:childTnLst>
                                    <p:set>
                                      <p:cBhvr>
                                        <p:cTn id="33" dur="1" fill="hold">
                                          <p:stCondLst>
                                            <p:cond delay="0"/>
                                          </p:stCondLst>
                                        </p:cTn>
                                        <p:tgtEl>
                                          <p:spTgt spid="21"/>
                                        </p:tgtEl>
                                        <p:attrNameLst>
                                          <p:attrName>style.visibility</p:attrName>
                                        </p:attrNameLst>
                                      </p:cBhvr>
                                      <p:to>
                                        <p:strVal val="visible"/>
                                      </p:to>
                                    </p:set>
                                    <p:anim calcmode="lin" valueType="num">
                                      <p:cBhvr additive="base">
                                        <p:cTn id="34" dur="500"/>
                                        <p:tgtEl>
                                          <p:spTgt spid="21"/>
                                        </p:tgtEl>
                                        <p:attrNameLst>
                                          <p:attrName>ppt_y</p:attrName>
                                        </p:attrNameLst>
                                      </p:cBhvr>
                                      <p:tavLst>
                                        <p:tav tm="0">
                                          <p:val>
                                            <p:strVal val="#ppt_y-#ppt_h*1.125000"/>
                                          </p:val>
                                        </p:tav>
                                        <p:tav tm="100000">
                                          <p:val>
                                            <p:strVal val="#ppt_y"/>
                                          </p:val>
                                        </p:tav>
                                      </p:tavLst>
                                    </p:anim>
                                    <p:animEffect transition="in" filter="wipe(down)">
                                      <p:cBhvr>
                                        <p:cTn id="35" dur="500"/>
                                        <p:tgtEl>
                                          <p:spTgt spid="21"/>
                                        </p:tgtEl>
                                      </p:cBhvr>
                                    </p:animEffect>
                                  </p:childTnLst>
                                </p:cTn>
                              </p:par>
                              <p:par>
                                <p:cTn id="36" presetID="12" presetClass="entr" presetSubtype="4" fill="hold" grpId="0" nodeType="withEffect">
                                  <p:stCondLst>
                                    <p:cond delay="0"/>
                                  </p:stCondLst>
                                  <p:childTnLst>
                                    <p:set>
                                      <p:cBhvr>
                                        <p:cTn id="37" dur="1" fill="hold">
                                          <p:stCondLst>
                                            <p:cond delay="0"/>
                                          </p:stCondLst>
                                        </p:cTn>
                                        <p:tgtEl>
                                          <p:spTgt spid="29"/>
                                        </p:tgtEl>
                                        <p:attrNameLst>
                                          <p:attrName>style.visibility</p:attrName>
                                        </p:attrNameLst>
                                      </p:cBhvr>
                                      <p:to>
                                        <p:strVal val="visible"/>
                                      </p:to>
                                    </p:set>
                                    <p:anim calcmode="lin" valueType="num">
                                      <p:cBhvr additive="base">
                                        <p:cTn id="38" dur="500"/>
                                        <p:tgtEl>
                                          <p:spTgt spid="29"/>
                                        </p:tgtEl>
                                        <p:attrNameLst>
                                          <p:attrName>ppt_y</p:attrName>
                                        </p:attrNameLst>
                                      </p:cBhvr>
                                      <p:tavLst>
                                        <p:tav tm="0">
                                          <p:val>
                                            <p:strVal val="#ppt_y+#ppt_h*1.125000"/>
                                          </p:val>
                                        </p:tav>
                                        <p:tav tm="100000">
                                          <p:val>
                                            <p:strVal val="#ppt_y"/>
                                          </p:val>
                                        </p:tav>
                                      </p:tavLst>
                                    </p:anim>
                                    <p:animEffect transition="in" filter="wipe(up)">
                                      <p:cBhvr>
                                        <p:cTn id="39" dur="500"/>
                                        <p:tgtEl>
                                          <p:spTgt spid="29"/>
                                        </p:tgtEl>
                                      </p:cBhvr>
                                    </p:animEffect>
                                  </p:childTnLst>
                                </p:cTn>
                              </p:par>
                            </p:childTnLst>
                          </p:cTn>
                        </p:par>
                        <p:par>
                          <p:cTn id="40" fill="hold" nodeType="afterGroup">
                            <p:stCondLst>
                              <p:cond delay="3500"/>
                            </p:stCondLst>
                            <p:childTnLst>
                              <p:par>
                                <p:cTn id="41" presetID="12" presetClass="entr" presetSubtype="1"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additive="base">
                                        <p:cTn id="43" dur="500"/>
                                        <p:tgtEl>
                                          <p:spTgt spid="18"/>
                                        </p:tgtEl>
                                        <p:attrNameLst>
                                          <p:attrName>ppt_y</p:attrName>
                                        </p:attrNameLst>
                                      </p:cBhvr>
                                      <p:tavLst>
                                        <p:tav tm="0">
                                          <p:val>
                                            <p:strVal val="#ppt_y-#ppt_h*1.125000"/>
                                          </p:val>
                                        </p:tav>
                                        <p:tav tm="100000">
                                          <p:val>
                                            <p:strVal val="#ppt_y"/>
                                          </p:val>
                                        </p:tav>
                                      </p:tavLst>
                                    </p:anim>
                                    <p:animEffect transition="in" filter="wipe(down)">
                                      <p:cBhvr>
                                        <p:cTn id="44" dur="500"/>
                                        <p:tgtEl>
                                          <p:spTgt spid="18"/>
                                        </p:tgtEl>
                                      </p:cBhvr>
                                    </p:animEffect>
                                  </p:childTnLst>
                                </p:cTn>
                              </p:par>
                              <p:par>
                                <p:cTn id="45" presetID="12" presetClass="entr" presetSubtype="4" fill="hold" grpId="0" nodeType="withEffect">
                                  <p:stCondLst>
                                    <p:cond delay="0"/>
                                  </p:stCondLst>
                                  <p:childTnLst>
                                    <p:set>
                                      <p:cBhvr>
                                        <p:cTn id="46" dur="1" fill="hold">
                                          <p:stCondLst>
                                            <p:cond delay="0"/>
                                          </p:stCondLst>
                                        </p:cTn>
                                        <p:tgtEl>
                                          <p:spTgt spid="30"/>
                                        </p:tgtEl>
                                        <p:attrNameLst>
                                          <p:attrName>style.visibility</p:attrName>
                                        </p:attrNameLst>
                                      </p:cBhvr>
                                      <p:to>
                                        <p:strVal val="visible"/>
                                      </p:to>
                                    </p:set>
                                    <p:anim calcmode="lin" valueType="num">
                                      <p:cBhvr additive="base">
                                        <p:cTn id="47" dur="500"/>
                                        <p:tgtEl>
                                          <p:spTgt spid="30"/>
                                        </p:tgtEl>
                                        <p:attrNameLst>
                                          <p:attrName>ppt_y</p:attrName>
                                        </p:attrNameLst>
                                      </p:cBhvr>
                                      <p:tavLst>
                                        <p:tav tm="0">
                                          <p:val>
                                            <p:strVal val="#ppt_y+#ppt_h*1.125000"/>
                                          </p:val>
                                        </p:tav>
                                        <p:tav tm="100000">
                                          <p:val>
                                            <p:strVal val="#ppt_y"/>
                                          </p:val>
                                        </p:tav>
                                      </p:tavLst>
                                    </p:anim>
                                    <p:animEffect transition="in" filter="wipe(up)">
                                      <p:cBhvr>
                                        <p:cTn id="48" dur="500"/>
                                        <p:tgtEl>
                                          <p:spTgt spid="30"/>
                                        </p:tgtEl>
                                      </p:cBhvr>
                                    </p:animEffect>
                                  </p:childTnLst>
                                </p:cTn>
                              </p:par>
                            </p:childTnLst>
                          </p:cTn>
                        </p:par>
                        <p:par>
                          <p:cTn id="49" fill="hold" nodeType="afterGroup">
                            <p:stCondLst>
                              <p:cond delay="4000"/>
                            </p:stCondLst>
                            <p:childTnLst>
                              <p:par>
                                <p:cTn id="50" presetID="12" presetClass="entr" presetSubtype="1" fill="hold" grpId="0" nodeType="afterEffect">
                                  <p:stCondLst>
                                    <p:cond delay="0"/>
                                  </p:stCondLst>
                                  <p:childTnLst>
                                    <p:set>
                                      <p:cBhvr>
                                        <p:cTn id="51" dur="1" fill="hold">
                                          <p:stCondLst>
                                            <p:cond delay="0"/>
                                          </p:stCondLst>
                                        </p:cTn>
                                        <p:tgtEl>
                                          <p:spTgt spid="20"/>
                                        </p:tgtEl>
                                        <p:attrNameLst>
                                          <p:attrName>style.visibility</p:attrName>
                                        </p:attrNameLst>
                                      </p:cBhvr>
                                      <p:to>
                                        <p:strVal val="visible"/>
                                      </p:to>
                                    </p:set>
                                    <p:anim calcmode="lin" valueType="num">
                                      <p:cBhvr additive="base">
                                        <p:cTn id="52" dur="500"/>
                                        <p:tgtEl>
                                          <p:spTgt spid="20"/>
                                        </p:tgtEl>
                                        <p:attrNameLst>
                                          <p:attrName>ppt_y</p:attrName>
                                        </p:attrNameLst>
                                      </p:cBhvr>
                                      <p:tavLst>
                                        <p:tav tm="0">
                                          <p:val>
                                            <p:strVal val="#ppt_y-#ppt_h*1.125000"/>
                                          </p:val>
                                        </p:tav>
                                        <p:tav tm="100000">
                                          <p:val>
                                            <p:strVal val="#ppt_y"/>
                                          </p:val>
                                        </p:tav>
                                      </p:tavLst>
                                    </p:anim>
                                    <p:animEffect transition="in" filter="wipe(down)">
                                      <p:cBhvr>
                                        <p:cTn id="53" dur="500"/>
                                        <p:tgtEl>
                                          <p:spTgt spid="20"/>
                                        </p:tgtEl>
                                      </p:cBhvr>
                                    </p:animEffect>
                                  </p:childTnLst>
                                </p:cTn>
                              </p:par>
                              <p:par>
                                <p:cTn id="54" presetID="12" presetClass="entr" presetSubtype="4" fill="hold" grpId="0" nodeType="withEffect">
                                  <p:stCondLst>
                                    <p:cond delay="0"/>
                                  </p:stCondLst>
                                  <p:childTnLst>
                                    <p:set>
                                      <p:cBhvr>
                                        <p:cTn id="55" dur="1" fill="hold">
                                          <p:stCondLst>
                                            <p:cond delay="0"/>
                                          </p:stCondLst>
                                        </p:cTn>
                                        <p:tgtEl>
                                          <p:spTgt spid="31"/>
                                        </p:tgtEl>
                                        <p:attrNameLst>
                                          <p:attrName>style.visibility</p:attrName>
                                        </p:attrNameLst>
                                      </p:cBhvr>
                                      <p:to>
                                        <p:strVal val="visible"/>
                                      </p:to>
                                    </p:set>
                                    <p:anim calcmode="lin" valueType="num">
                                      <p:cBhvr additive="base">
                                        <p:cTn id="56" dur="500"/>
                                        <p:tgtEl>
                                          <p:spTgt spid="31"/>
                                        </p:tgtEl>
                                        <p:attrNameLst>
                                          <p:attrName>ppt_y</p:attrName>
                                        </p:attrNameLst>
                                      </p:cBhvr>
                                      <p:tavLst>
                                        <p:tav tm="0">
                                          <p:val>
                                            <p:strVal val="#ppt_y+#ppt_h*1.125000"/>
                                          </p:val>
                                        </p:tav>
                                        <p:tav tm="100000">
                                          <p:val>
                                            <p:strVal val="#ppt_y"/>
                                          </p:val>
                                        </p:tav>
                                      </p:tavLst>
                                    </p:anim>
                                    <p:animEffect transition="in" filter="wipe(up)">
                                      <p:cBhvr>
                                        <p:cTn id="57" dur="500"/>
                                        <p:tgtEl>
                                          <p:spTgt spid="31"/>
                                        </p:tgtEl>
                                      </p:cBhvr>
                                    </p:animEffect>
                                  </p:childTnLst>
                                </p:cTn>
                              </p:par>
                            </p:childTnLst>
                          </p:cTn>
                        </p:par>
                        <p:par>
                          <p:cTn id="58" fill="hold" nodeType="afterGroup">
                            <p:stCondLst>
                              <p:cond delay="4500"/>
                            </p:stCondLst>
                            <p:childTnLst>
                              <p:par>
                                <p:cTn id="59" presetID="12" presetClass="entr" presetSubtype="1" fill="hold" grpId="0" nodeType="afterEffect">
                                  <p:stCondLst>
                                    <p:cond delay="0"/>
                                  </p:stCondLst>
                                  <p:childTnLst>
                                    <p:set>
                                      <p:cBhvr>
                                        <p:cTn id="60" dur="1" fill="hold">
                                          <p:stCondLst>
                                            <p:cond delay="0"/>
                                          </p:stCondLst>
                                        </p:cTn>
                                        <p:tgtEl>
                                          <p:spTgt spid="17"/>
                                        </p:tgtEl>
                                        <p:attrNameLst>
                                          <p:attrName>style.visibility</p:attrName>
                                        </p:attrNameLst>
                                      </p:cBhvr>
                                      <p:to>
                                        <p:strVal val="visible"/>
                                      </p:to>
                                    </p:set>
                                    <p:anim calcmode="lin" valueType="num">
                                      <p:cBhvr additive="base">
                                        <p:cTn id="61" dur="500"/>
                                        <p:tgtEl>
                                          <p:spTgt spid="17"/>
                                        </p:tgtEl>
                                        <p:attrNameLst>
                                          <p:attrName>ppt_y</p:attrName>
                                        </p:attrNameLst>
                                      </p:cBhvr>
                                      <p:tavLst>
                                        <p:tav tm="0">
                                          <p:val>
                                            <p:strVal val="#ppt_y-#ppt_h*1.125000"/>
                                          </p:val>
                                        </p:tav>
                                        <p:tav tm="100000">
                                          <p:val>
                                            <p:strVal val="#ppt_y"/>
                                          </p:val>
                                        </p:tav>
                                      </p:tavLst>
                                    </p:anim>
                                    <p:animEffect transition="in" filter="wipe(down)">
                                      <p:cBhvr>
                                        <p:cTn id="62" dur="500"/>
                                        <p:tgtEl>
                                          <p:spTgt spid="17"/>
                                        </p:tgtEl>
                                      </p:cBhvr>
                                    </p:animEffect>
                                  </p:childTnLst>
                                </p:cTn>
                              </p:par>
                              <p:par>
                                <p:cTn id="63" presetID="12" presetClass="entr" presetSubtype="4" fill="hold" grpId="0" nodeType="withEffect">
                                  <p:stCondLst>
                                    <p:cond delay="0"/>
                                  </p:stCondLst>
                                  <p:childTnLst>
                                    <p:set>
                                      <p:cBhvr>
                                        <p:cTn id="64" dur="1" fill="hold">
                                          <p:stCondLst>
                                            <p:cond delay="0"/>
                                          </p:stCondLst>
                                        </p:cTn>
                                        <p:tgtEl>
                                          <p:spTgt spid="32"/>
                                        </p:tgtEl>
                                        <p:attrNameLst>
                                          <p:attrName>style.visibility</p:attrName>
                                        </p:attrNameLst>
                                      </p:cBhvr>
                                      <p:to>
                                        <p:strVal val="visible"/>
                                      </p:to>
                                    </p:set>
                                    <p:anim calcmode="lin" valueType="num">
                                      <p:cBhvr additive="base">
                                        <p:cTn id="65" dur="500"/>
                                        <p:tgtEl>
                                          <p:spTgt spid="32"/>
                                        </p:tgtEl>
                                        <p:attrNameLst>
                                          <p:attrName>ppt_y</p:attrName>
                                        </p:attrNameLst>
                                      </p:cBhvr>
                                      <p:tavLst>
                                        <p:tav tm="0">
                                          <p:val>
                                            <p:strVal val="#ppt_y+#ppt_h*1.125000"/>
                                          </p:val>
                                        </p:tav>
                                        <p:tav tm="100000">
                                          <p:val>
                                            <p:strVal val="#ppt_y"/>
                                          </p:val>
                                        </p:tav>
                                      </p:tavLst>
                                    </p:anim>
                                    <p:animEffect transition="in" filter="wipe(up)">
                                      <p:cBhvr>
                                        <p:cTn id="66"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21" grpId="0" animBg="1"/>
      <p:bldP spid="22" grpId="0"/>
      <p:bldP spid="29" grpId="0"/>
      <p:bldP spid="30" grpId="0"/>
      <p:bldP spid="31" grpId="0"/>
      <p:bldP spid="32" grpId="0"/>
      <p:bldP spid="40" grpId="0"/>
      <p:bldP spid="41" grpId="0"/>
      <p:bldP spid="42" grpId="0"/>
    </p:bldLst>
  </p:timing>
</p:sld>
</file>

<file path=ppt/slides/slide24.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4" name="图片 3"/>
          <p:cNvPicPr>
            <a:picLocks noChangeAspect="1"/>
          </p:cNvPicPr>
          <p:nvPr/>
        </p:nvPicPr>
        <p:blipFill>
          <a:blip r:embed="rId2">
            <a:extLst>
              <a:ext uri="{28A0092B-C50C-407E-A947-70E740481C1C}">
                <a14:useLocalDpi xmlns:a14="http://schemas.microsoft.com/office/drawing/2010/main" val="0"/>
              </a:ext>
            </a:extLst>
          </a:blip>
          <a:srcRect l="15278" r="15278"/>
          <a:stretch>
            <a:fillRect/>
          </a:stretch>
        </p:blipFill>
        <p:spPr>
          <a:xfrm>
            <a:off x="0" y="-1"/>
            <a:ext cx="9144000" cy="5143502"/>
          </a:xfrm>
          <a:prstGeom prst="rect">
            <a:avLst/>
          </a:prstGeom>
        </p:spPr>
      </p:pic>
      <p:pic>
        <p:nvPicPr>
          <p:cNvPr id="7" name="图片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63688" y="-1028650"/>
            <a:ext cx="5616624" cy="4680520"/>
          </a:xfrm>
          <a:prstGeom prst="rect">
            <a:avLst/>
          </a:prstGeom>
        </p:spPr>
      </p:pic>
      <p:sp>
        <p:nvSpPr>
          <p:cNvPr id="11" name="矩形 10"/>
          <p:cNvSpPr/>
          <p:nvPr/>
        </p:nvSpPr>
        <p:spPr>
          <a:xfrm>
            <a:off x="1276869" y="2340260"/>
            <a:ext cx="6590267" cy="715581"/>
          </a:xfrm>
          <a:prstGeom prst="rect">
            <a:avLst/>
          </a:prstGeom>
        </p:spPr>
        <p:txBody>
          <a:bodyPr wrap="none">
            <a:spAutoFit/>
          </a:bodyPr>
          <a:lstStyle/>
          <a:p>
            <a:pPr algn="ctr"/>
            <a:r>
              <a:rPr lang="zh-CN" altLang="en-US" sz="4050" b="1">
                <a:solidFill>
                  <a:schemeClr val="bg1"/>
                </a:solidFill>
                <a:latin typeface="造字工房悦黑演示版常规体" pitchFamily="50" charset="-122"/>
                <a:ea typeface="造字工房悦黑演示版常规体" pitchFamily="50" charset="-122"/>
              </a:rPr>
              <a:t>演讲完毕，谢谢您的观看！</a:t>
            </a:r>
            <a:endParaRPr lang="zh-CN" altLang="en-US" sz="2100" b="1">
              <a:solidFill>
                <a:schemeClr val="bg1"/>
              </a:solidFill>
              <a:latin typeface="造字工房悦黑演示版常规体" pitchFamily="50" charset="-122"/>
              <a:ea typeface="造字工房悦黑演示版常规体" pitchFamily="50" charset="-122"/>
            </a:endParaRPr>
          </a:p>
        </p:txBody>
      </p:sp>
      <p:sp>
        <p:nvSpPr>
          <p:cNvPr id="12" name="文本框 11"/>
          <p:cNvSpPr txBox="1"/>
          <p:nvPr/>
        </p:nvSpPr>
        <p:spPr>
          <a:xfrm>
            <a:off x="2114550" y="3186438"/>
            <a:ext cx="4914900" cy="334835"/>
          </a:xfrm>
          <a:prstGeom prst="rect">
            <a:avLst/>
          </a:prstGeom>
          <a:noFill/>
        </p:spPr>
        <p:txBody>
          <a:bodyPr wrap="square" rtlCol="0">
            <a:spAutoFit/>
          </a:bodyPr>
          <a:lstStyle/>
          <a:p>
            <a:pPr algn="ctr"/>
            <a:r>
              <a:rPr lang="en-US" altLang="zh-CN" sz="790">
                <a:solidFill>
                  <a:schemeClr val="bg1"/>
                </a:solidFill>
                <a:latin typeface="造字工房悦黑演示版常规体" pitchFamily="50" charset="-122"/>
                <a:ea typeface="造字工房悦黑演示版常规体" pitchFamily="50" charset="-122"/>
              </a:rPr>
              <a:t>Lorem ipsum dolor sit amet, consectetur adipiscing elit. Curabitur elementum posuere pretium. Quisque nibh dolor, dignissim ac dignissim ut, luctus ac urna. Aliquam aliquet non massa quis tincidunt. </a:t>
            </a:r>
          </a:p>
        </p:txBody>
      </p:sp>
    </p:spTree>
  </p:cSld>
  <p:clrMapOvr>
    <a:masterClrMapping/>
  </p:clrMapOvr>
  <mc:AlternateContent>
    <mc:Choice xmlns:p14="http://schemas.microsoft.com/office/powerpoint/2010/main" Requires="p14">
      <p:transition spd="slow" advClick="0" advTm="0" p14:dur="1750">
        <p:wipe/>
      </p:transition>
    </mc:Choice>
    <mc:Fallback>
      <p:transition spd="slow" advClick="0" advTm="0">
        <p:wip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nodeType="clickPar">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5" fill="hold" nodeType="clickPar">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1000"/>
                                        <p:tgtEl>
                                          <p:spTgt spid="12"/>
                                        </p:tgtEl>
                                      </p:cBhvr>
                                    </p:animEffect>
                                    <p:anim calcmode="lin" valueType="num">
                                      <p:cBhvr>
                                        <p:cTn id="26" dur="1000" fill="hold"/>
                                        <p:tgtEl>
                                          <p:spTgt spid="12"/>
                                        </p:tgtEl>
                                        <p:attrNameLst>
                                          <p:attrName>ppt_x</p:attrName>
                                        </p:attrNameLst>
                                      </p:cBhvr>
                                      <p:tavLst>
                                        <p:tav tm="0">
                                          <p:val>
                                            <p:strVal val="#ppt_x"/>
                                          </p:val>
                                        </p:tav>
                                        <p:tav tm="100000">
                                          <p:val>
                                            <p:strVal val="#ppt_x"/>
                                          </p:val>
                                        </p:tav>
                                      </p:tavLst>
                                    </p:anim>
                                    <p:anim calcmode="lin" valueType="num">
                                      <p:cBhvr>
                                        <p:cTn id="27"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3.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4" name="图片 3"/>
          <p:cNvPicPr>
            <a:picLocks noChangeAspect="1"/>
          </p:cNvPicPr>
          <p:nvPr/>
        </p:nvPicPr>
        <p:blipFill>
          <a:blip r:embed="rId2">
            <a:extLst>
              <a:ext uri="{28A0092B-C50C-407E-A947-70E740481C1C}">
                <a14:useLocalDpi xmlns:a14="http://schemas.microsoft.com/office/drawing/2010/main" val="0"/>
              </a:ext>
            </a:extLst>
          </a:blip>
          <a:srcRect l="15278" r="15278"/>
          <a:stretch>
            <a:fillRect/>
          </a:stretch>
        </p:blipFill>
        <p:spPr>
          <a:xfrm>
            <a:off x="0" y="-1"/>
            <a:ext cx="9144000" cy="5143502"/>
          </a:xfrm>
          <a:prstGeom prst="rect">
            <a:avLst/>
          </a:prstGeom>
        </p:spPr>
      </p:pic>
      <p:sp>
        <p:nvSpPr>
          <p:cNvPr id="3" name="文本框 2"/>
          <p:cNvSpPr txBox="1"/>
          <p:nvPr/>
        </p:nvSpPr>
        <p:spPr>
          <a:xfrm>
            <a:off x="2860638" y="1951226"/>
            <a:ext cx="3440771" cy="715581"/>
          </a:xfrm>
          <a:prstGeom prst="rect">
            <a:avLst/>
          </a:prstGeom>
          <a:noFill/>
        </p:spPr>
        <p:txBody>
          <a:bodyPr wrap="square" rtlCol="0">
            <a:spAutoFit/>
            <a:scene3d>
              <a:camera prst="orthographicFront"/>
              <a:lightRig rig="soft" dir="t"/>
            </a:scene3d>
            <a:sp3d prstMaterial="plastic">
              <a:bevelT w="63500" h="12700"/>
            </a:sp3d>
          </a:bodyPr>
          <a:lstStyle/>
          <a:p>
            <a:pPr algn="ctr"/>
            <a:r>
              <a:rPr lang="zh-CN" altLang="en-US" sz="4050" b="1">
                <a:ln w="0">
                  <a:noFill/>
                </a:ln>
                <a:solidFill>
                  <a:schemeClr val="bg1"/>
                </a:solidFill>
                <a:latin typeface="造字工房悦黑演示版常规体" pitchFamily="50" charset="-122"/>
                <a:ea typeface="造字工房悦黑演示版常规体" pitchFamily="50" charset="-122"/>
              </a:rPr>
              <a:t>单击输入标题</a:t>
            </a:r>
          </a:p>
        </p:txBody>
      </p:sp>
      <p:sp>
        <p:nvSpPr>
          <p:cNvPr id="5" name="文本框 4"/>
          <p:cNvSpPr txBox="1"/>
          <p:nvPr/>
        </p:nvSpPr>
        <p:spPr>
          <a:xfrm>
            <a:off x="3023193" y="1419622"/>
            <a:ext cx="3115661" cy="507831"/>
          </a:xfrm>
          <a:prstGeom prst="rect">
            <a:avLst/>
          </a:prstGeom>
          <a:noFill/>
        </p:spPr>
        <p:txBody>
          <a:bodyPr wrap="square" rtlCol="0">
            <a:spAutoFit/>
            <a:scene3d>
              <a:camera prst="orthographicFront"/>
              <a:lightRig rig="soft" dir="t"/>
            </a:scene3d>
            <a:sp3d prstMaterial="plastic">
              <a:bevelT w="63500" h="12700"/>
            </a:sp3d>
          </a:bodyPr>
          <a:lstStyle/>
          <a:p>
            <a:pPr algn="ctr"/>
            <a:r>
              <a:rPr lang="zh-CN" altLang="en-US" sz="2700" b="1">
                <a:ln w="0">
                  <a:noFill/>
                </a:ln>
                <a:solidFill>
                  <a:schemeClr val="bg1"/>
                </a:solidFill>
                <a:latin typeface="造字工房悦黑演示版常规体" pitchFamily="50" charset="-122"/>
                <a:ea typeface="造字工房悦黑演示版常规体" pitchFamily="50" charset="-122"/>
              </a:rPr>
              <a:t>第一章</a:t>
            </a:r>
          </a:p>
        </p:txBody>
      </p:sp>
      <p:sp>
        <p:nvSpPr>
          <p:cNvPr id="6" name="文本框 5"/>
          <p:cNvSpPr txBox="1"/>
          <p:nvPr/>
        </p:nvSpPr>
        <p:spPr>
          <a:xfrm>
            <a:off x="3305030" y="2725194"/>
            <a:ext cx="2551986" cy="507831"/>
          </a:xfrm>
          <a:prstGeom prst="rect">
            <a:avLst/>
          </a:prstGeom>
          <a:noFill/>
        </p:spPr>
        <p:txBody>
          <a:bodyPr wrap="square" rtlCol="0">
            <a:spAutoFit/>
            <a:scene3d>
              <a:camera prst="orthographicFront"/>
              <a:lightRig rig="soft" dir="t"/>
            </a:scene3d>
            <a:sp3d prstMaterial="softEdge"/>
          </a:bodyPr>
          <a:lstStyle/>
          <a:p>
            <a:pPr algn="ctr"/>
            <a:r>
              <a:rPr lang="en-US" altLang="zh-CN" sz="900">
                <a:solidFill>
                  <a:schemeClr val="bg1"/>
                </a:solidFill>
                <a:latin typeface="造字工房悦黑演示版常规体" pitchFamily="50" charset="-122"/>
                <a:ea typeface="造字工房悦黑演示版常规体" pitchFamily="50" charset="-122"/>
              </a:rPr>
              <a:t>The user can demonstrate on a projector or computeror print the presentation </a:t>
            </a:r>
          </a:p>
          <a:p>
            <a:pPr algn="ctr"/>
            <a:r>
              <a:rPr lang="en-US" altLang="zh-CN" sz="900">
                <a:solidFill>
                  <a:schemeClr val="bg1"/>
                </a:solidFill>
                <a:latin typeface="造字工房悦黑演示版常规体" pitchFamily="50" charset="-122"/>
                <a:ea typeface="造字工房悦黑演示版常规体" pitchFamily="50" charset="-122"/>
              </a:rPr>
              <a:t>and a film to be used</a:t>
            </a:r>
          </a:p>
        </p:txBody>
      </p:sp>
    </p:spTree>
  </p:cSld>
  <p:clrMapOvr>
    <a:masterClrMapping/>
  </p:clrMapOvr>
  <mc:AlternateContent>
    <mc:Choice xmlns:p14="http://schemas.microsoft.com/office/powerpoint/2010/main" Requires="p14">
      <p:transition spd="slow" advClick="0" advTm="0" p14:dur="1750">
        <p:cover/>
      </p:transition>
    </mc:Choice>
    <mc:Fallback>
      <p:transition spd="slow" advClick="0" advTm="0">
        <p:cover/>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nodeType="afterGroup">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Effect transition="in" filter="fade">
                                      <p:cBhvr>
                                        <p:cTn id="13" dur="500"/>
                                        <p:tgtEl>
                                          <p:spTgt spid="3"/>
                                        </p:tgtEl>
                                      </p:cBhvr>
                                    </p:animEffect>
                                  </p:childTnLst>
                                </p:cTn>
                              </p:par>
                            </p:childTnLst>
                          </p:cTn>
                        </p:par>
                        <p:par>
                          <p:cTn id="14" fill="hold" nodeType="afterGroup">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Lst>
  </p:timing>
</p:sld>
</file>

<file path=ppt/slides/slide4.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37" name="Shape 1460"/>
          <p:cNvSpPr/>
          <p:nvPr/>
        </p:nvSpPr>
        <p:spPr>
          <a:xfrm>
            <a:off x="925714" y="1525646"/>
            <a:ext cx="1779489" cy="1779489"/>
          </a:xfrm>
          <a:custGeom>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lIns="20089" tIns="20089" rIns="20089" bIns="20089" anchor="ctr"/>
          <a:lstStyle/>
          <a:p>
            <a:pPr algn="ctr" eaLnBrk="1" hangingPunct="1">
              <a:lnSpc>
                <a:spcPct val="120000"/>
              </a:lnSpc>
              <a:buFont typeface="Arial" panose="020b0604020202020204" pitchFamily="34" charset="0"/>
              <a:buNone/>
              <a:defRPr/>
            </a:pPr>
            <a:endParaRPr sz="1830">
              <a:ea typeface="微软雅黑" panose="020b0503020204020204" pitchFamily="34" charset="-122"/>
              <a:cs typeface="+mn-ea"/>
              <a:sym typeface="Arial" panose="020b0604020202020204" pitchFamily="34" charset="0"/>
            </a:endParaRPr>
          </a:p>
        </p:txBody>
      </p:sp>
      <p:grpSp>
        <p:nvGrpSpPr>
          <p:cNvPr id="2" name="Group 20"/>
          <p:cNvGrpSpPr/>
          <p:nvPr/>
        </p:nvGrpSpPr>
        <p:grpSpPr>
          <a:xfrm>
            <a:off x="849517" y="1566918"/>
            <a:ext cx="500035" cy="500035"/>
            <a:chOff x="1369087" y="2088729"/>
            <a:chExt cx="474017" cy="474016"/>
          </a:xfrm>
        </p:grpSpPr>
        <p:sp>
          <p:nvSpPr>
            <p:cNvPr id="39" name="Shape 1463"/>
            <p:cNvSpPr/>
            <p:nvPr/>
          </p:nvSpPr>
          <p:spPr>
            <a:xfrm>
              <a:off x="1369087" y="2088729"/>
              <a:ext cx="474017" cy="474016"/>
            </a:xfrm>
            <a:custGeom>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lIns="26785" tIns="26785" rIns="26785" bIns="26785" anchor="ctr"/>
            <a:lstStyle/>
            <a:p>
              <a:pPr algn="ctr" eaLnBrk="1" hangingPunct="1">
                <a:lnSpc>
                  <a:spcPct val="120000"/>
                </a:lnSpc>
                <a:buFont typeface="Arial" panose="020b0604020202020204" pitchFamily="34" charset="0"/>
                <a:buNone/>
                <a:defRPr/>
              </a:pPr>
              <a:endParaRPr sz="1830">
                <a:ea typeface="微软雅黑" panose="020b0503020204020204" pitchFamily="34" charset="-122"/>
                <a:cs typeface="+mn-ea"/>
                <a:sym typeface="Arial" panose="020b0604020202020204" pitchFamily="34" charset="0"/>
              </a:endParaRPr>
            </a:p>
          </p:txBody>
        </p:sp>
        <p:sp>
          <p:nvSpPr>
            <p:cNvPr id="40" name="Shape 1464"/>
            <p:cNvSpPr/>
            <p:nvPr/>
          </p:nvSpPr>
          <p:spPr>
            <a:xfrm>
              <a:off x="1477434" y="2233191"/>
              <a:ext cx="231742" cy="185092"/>
            </a:xfrm>
            <a:custGeom>
              <a:cxnLst>
                <a:cxn ang="0">
                  <a:pos x="wd2" y="hd2"/>
                </a:cxn>
                <a:cxn ang="5400000">
                  <a:pos x="wd2" y="hd2"/>
                </a:cxn>
                <a:cxn ang="10800000">
                  <a:pos x="wd2" y="hd2"/>
                </a:cxn>
                <a:cxn ang="16200000">
                  <a:pos x="wd2" y="hd2"/>
                </a:cxn>
              </a:cxnLst>
              <a:rect l="0" t="0" r="r" b="b"/>
              <a:pathLst>
                <a:path w="21400" h="21363" extrusionOk="0">
                  <a:moveTo>
                    <a:pt x="7274" y="21020"/>
                  </a:moveTo>
                  <a:cubicBezTo>
                    <a:pt x="7274" y="21376"/>
                    <a:pt x="7435" y="21475"/>
                    <a:pt x="7659" y="21222"/>
                  </a:cubicBezTo>
                  <a:cubicBezTo>
                    <a:pt x="7951" y="20894"/>
                    <a:pt x="10973" y="17529"/>
                    <a:pt x="10973" y="17529"/>
                  </a:cubicBezTo>
                  <a:lnTo>
                    <a:pt x="7274" y="15153"/>
                  </a:lnTo>
                  <a:cubicBezTo>
                    <a:pt x="7274" y="15153"/>
                    <a:pt x="7274" y="21020"/>
                    <a:pt x="7274" y="21020"/>
                  </a:cubicBezTo>
                  <a:close/>
                  <a:moveTo>
                    <a:pt x="20812" y="50"/>
                  </a:moveTo>
                  <a:cubicBezTo>
                    <a:pt x="20412" y="224"/>
                    <a:pt x="667" y="8860"/>
                    <a:pt x="277" y="9030"/>
                  </a:cubicBezTo>
                  <a:cubicBezTo>
                    <a:pt x="-53" y="9174"/>
                    <a:pt x="-126" y="9528"/>
                    <a:pt x="266" y="9723"/>
                  </a:cubicBezTo>
                  <a:cubicBezTo>
                    <a:pt x="733" y="9955"/>
                    <a:pt x="4681" y="11919"/>
                    <a:pt x="4681" y="11919"/>
                  </a:cubicBezTo>
                  <a:lnTo>
                    <a:pt x="4681" y="11919"/>
                  </a:lnTo>
                  <a:lnTo>
                    <a:pt x="7298" y="13221"/>
                  </a:lnTo>
                  <a:cubicBezTo>
                    <a:pt x="7298" y="13221"/>
                    <a:pt x="19903" y="1732"/>
                    <a:pt x="20073" y="1577"/>
                  </a:cubicBezTo>
                  <a:cubicBezTo>
                    <a:pt x="20246" y="1420"/>
                    <a:pt x="20443" y="1713"/>
                    <a:pt x="20319" y="1881"/>
                  </a:cubicBezTo>
                  <a:cubicBezTo>
                    <a:pt x="20194" y="2050"/>
                    <a:pt x="11163" y="14170"/>
                    <a:pt x="11163" y="14170"/>
                  </a:cubicBezTo>
                  <a:cubicBezTo>
                    <a:pt x="11163" y="14170"/>
                    <a:pt x="11163" y="14170"/>
                    <a:pt x="11163" y="14171"/>
                  </a:cubicBezTo>
                  <a:lnTo>
                    <a:pt x="10637" y="14898"/>
                  </a:lnTo>
                  <a:lnTo>
                    <a:pt x="11333" y="15363"/>
                  </a:lnTo>
                  <a:lnTo>
                    <a:pt x="11333" y="15363"/>
                  </a:lnTo>
                  <a:cubicBezTo>
                    <a:pt x="11333" y="15363"/>
                    <a:pt x="16742" y="18976"/>
                    <a:pt x="17127" y="19234"/>
                  </a:cubicBezTo>
                  <a:cubicBezTo>
                    <a:pt x="17464" y="19459"/>
                    <a:pt x="17904" y="19272"/>
                    <a:pt x="18001" y="18750"/>
                  </a:cubicBezTo>
                  <a:cubicBezTo>
                    <a:pt x="18117" y="18135"/>
                    <a:pt x="21310" y="1052"/>
                    <a:pt x="21382" y="671"/>
                  </a:cubicBezTo>
                  <a:cubicBezTo>
                    <a:pt x="21474" y="177"/>
                    <a:pt x="21211" y="-125"/>
                    <a:pt x="20812" y="50"/>
                  </a:cubicBezTo>
                  <a:close/>
                </a:path>
              </a:pathLst>
            </a:custGeom>
            <a:solidFill>
              <a:schemeClr val="bg1"/>
            </a:solidFill>
            <a:ln w="12700">
              <a:miter lim="400000"/>
            </a:ln>
          </p:spPr>
          <p:txBody>
            <a:bodyPr lIns="0" tIns="0" rIns="0" bIns="0" anchor="ctr"/>
            <a:lstStyle/>
            <a:p>
              <a:pPr algn="ctr" eaLnBrk="1" hangingPunct="1">
                <a:lnSpc>
                  <a:spcPct val="120000"/>
                </a:lnSpc>
                <a:buFont typeface="Arial" panose="020b0604020202020204" pitchFamily="34" charset="0"/>
                <a:buNone/>
                <a:defRPr/>
              </a:pPr>
              <a:endParaRPr sz="1830">
                <a:ea typeface="微软雅黑" panose="020b0503020204020204" pitchFamily="34" charset="-122"/>
                <a:cs typeface="+mn-ea"/>
                <a:sym typeface="Arial" panose="020b0604020202020204" pitchFamily="34" charset="0"/>
              </a:endParaRPr>
            </a:p>
          </p:txBody>
        </p:sp>
      </p:grpSp>
      <p:sp>
        <p:nvSpPr>
          <p:cNvPr id="41" name="Shape 1465"/>
          <p:cNvSpPr/>
          <p:nvPr/>
        </p:nvSpPr>
        <p:spPr>
          <a:xfrm>
            <a:off x="3611616" y="1525646"/>
            <a:ext cx="1781077" cy="1779489"/>
          </a:xfrm>
          <a:custGeom>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cap="flat">
            <a:noFill/>
            <a:miter lim="400000"/>
          </a:ln>
          <a:effectLst/>
        </p:spPr>
        <p:txBody>
          <a:bodyPr lIns="20089" tIns="20089" rIns="20089" bIns="20089" anchor="ctr"/>
          <a:lstStyle/>
          <a:p>
            <a:pPr algn="ctr" eaLnBrk="1" hangingPunct="1">
              <a:lnSpc>
                <a:spcPct val="120000"/>
              </a:lnSpc>
              <a:buFont typeface="Arial" panose="020b0604020202020204" pitchFamily="34" charset="0"/>
              <a:buNone/>
              <a:defRPr/>
            </a:pPr>
            <a:endParaRPr sz="1830">
              <a:ea typeface="微软雅黑" panose="020b0503020204020204" pitchFamily="34" charset="-122"/>
              <a:cs typeface="+mn-ea"/>
              <a:sym typeface="Arial" panose="020b0604020202020204" pitchFamily="34" charset="0"/>
            </a:endParaRPr>
          </a:p>
        </p:txBody>
      </p:sp>
      <p:sp>
        <p:nvSpPr>
          <p:cNvPr id="42" name="Shape 1468"/>
          <p:cNvSpPr/>
          <p:nvPr/>
        </p:nvSpPr>
        <p:spPr>
          <a:xfrm>
            <a:off x="6295931" y="1525646"/>
            <a:ext cx="1776316" cy="1776314"/>
          </a:xfrm>
          <a:custGeom>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cap="flat">
            <a:noFill/>
            <a:miter lim="400000"/>
          </a:ln>
          <a:effectLst/>
        </p:spPr>
        <p:txBody>
          <a:bodyPr lIns="20089" tIns="20089" rIns="20089" bIns="20089" anchor="ctr"/>
          <a:lstStyle/>
          <a:p>
            <a:pPr algn="ctr" eaLnBrk="1" hangingPunct="1">
              <a:lnSpc>
                <a:spcPct val="120000"/>
              </a:lnSpc>
              <a:buFont typeface="Arial" panose="020b0604020202020204" pitchFamily="34" charset="0"/>
              <a:buNone/>
              <a:defRPr/>
            </a:pPr>
            <a:endParaRPr sz="1830">
              <a:ea typeface="微软雅黑" panose="020b0503020204020204" pitchFamily="34" charset="-122"/>
              <a:cs typeface="+mn-ea"/>
              <a:sym typeface="Arial" panose="020b0604020202020204" pitchFamily="34" charset="0"/>
            </a:endParaRPr>
          </a:p>
        </p:txBody>
      </p:sp>
      <p:grpSp>
        <p:nvGrpSpPr>
          <p:cNvPr id="3" name="Group 32"/>
          <p:cNvGrpSpPr/>
          <p:nvPr/>
        </p:nvGrpSpPr>
        <p:grpSpPr>
          <a:xfrm>
            <a:off x="3525895" y="1566918"/>
            <a:ext cx="500035" cy="500035"/>
            <a:chOff x="3906591" y="2088732"/>
            <a:chExt cx="474017" cy="474017"/>
          </a:xfrm>
        </p:grpSpPr>
        <p:sp>
          <p:nvSpPr>
            <p:cNvPr id="45" name="Shape 1474"/>
            <p:cNvSpPr/>
            <p:nvPr/>
          </p:nvSpPr>
          <p:spPr>
            <a:xfrm>
              <a:off x="3906591" y="2088732"/>
              <a:ext cx="474017" cy="474017"/>
            </a:xfrm>
            <a:custGeom>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a:miter lim="400000"/>
            </a:ln>
          </p:spPr>
          <p:txBody>
            <a:bodyPr lIns="26785" tIns="26785" rIns="26785" bIns="26785" anchor="ctr"/>
            <a:lstStyle/>
            <a:p>
              <a:pPr algn="ctr" eaLnBrk="1" hangingPunct="1">
                <a:lnSpc>
                  <a:spcPct val="120000"/>
                </a:lnSpc>
                <a:buFont typeface="Arial" panose="020b0604020202020204" pitchFamily="34" charset="0"/>
                <a:buNone/>
                <a:defRPr/>
              </a:pPr>
              <a:endParaRPr sz="1830">
                <a:ea typeface="微软雅黑" panose="020b0503020204020204" pitchFamily="34" charset="-122"/>
                <a:cs typeface="+mn-ea"/>
                <a:sym typeface="Arial" panose="020b0604020202020204" pitchFamily="34" charset="0"/>
              </a:endParaRPr>
            </a:p>
          </p:txBody>
        </p:sp>
        <p:grpSp>
          <p:nvGrpSpPr>
            <p:cNvPr id="4" name="Group 1479"/>
            <p:cNvGrpSpPr/>
            <p:nvPr/>
          </p:nvGrpSpPr>
          <p:grpSpPr>
            <a:xfrm>
              <a:off x="4031314" y="2211790"/>
              <a:ext cx="199171" cy="186335"/>
              <a:chExt cx="398340" cy="372667"/>
            </a:xfrm>
          </p:grpSpPr>
          <p:sp>
            <p:nvSpPr>
              <p:cNvPr id="47" name="Shape 1477"/>
              <p:cNvSpPr/>
              <p:nvPr/>
            </p:nvSpPr>
            <p:spPr>
              <a:xfrm>
                <a:off x="353" y="675"/>
                <a:ext cx="346106" cy="243778"/>
              </a:xfrm>
              <a:custGeom>
                <a:cxnLst>
                  <a:cxn ang="0">
                    <a:pos x="wd2" y="hd2"/>
                  </a:cxn>
                  <a:cxn ang="5400000">
                    <a:pos x="wd2" y="hd2"/>
                  </a:cxn>
                  <a:cxn ang="10800000">
                    <a:pos x="wd2" y="hd2"/>
                  </a:cxn>
                  <a:cxn ang="16200000">
                    <a:pos x="wd2" y="hd2"/>
                  </a:cxn>
                </a:cxnLst>
                <a:rect l="0" t="0" r="r" b="b"/>
                <a:pathLst>
                  <a:path w="21474" h="21420" extrusionOk="0">
                    <a:moveTo>
                      <a:pt x="21474" y="11049"/>
                    </a:moveTo>
                    <a:lnTo>
                      <a:pt x="18909" y="958"/>
                    </a:lnTo>
                    <a:cubicBezTo>
                      <a:pt x="18720" y="217"/>
                      <a:pt x="18164" y="-180"/>
                      <a:pt x="17669" y="79"/>
                    </a:cubicBezTo>
                    <a:lnTo>
                      <a:pt x="618" y="8962"/>
                    </a:lnTo>
                    <a:cubicBezTo>
                      <a:pt x="123" y="9221"/>
                      <a:pt x="-126" y="10036"/>
                      <a:pt x="64" y="10782"/>
                    </a:cubicBezTo>
                    <a:lnTo>
                      <a:pt x="2769" y="21420"/>
                    </a:lnTo>
                    <a:lnTo>
                      <a:pt x="2769" y="15715"/>
                    </a:lnTo>
                    <a:cubicBezTo>
                      <a:pt x="2769" y="13145"/>
                      <a:pt x="4209" y="11049"/>
                      <a:pt x="5979" y="11049"/>
                    </a:cubicBezTo>
                    <a:lnTo>
                      <a:pt x="10484" y="11049"/>
                    </a:lnTo>
                    <a:lnTo>
                      <a:pt x="15858" y="5663"/>
                    </a:lnTo>
                    <a:lnTo>
                      <a:pt x="18967" y="11049"/>
                    </a:lnTo>
                    <a:cubicBezTo>
                      <a:pt x="18967" y="11049"/>
                      <a:pt x="21474" y="11049"/>
                      <a:pt x="21474" y="11049"/>
                    </a:cubicBezTo>
                    <a:close/>
                  </a:path>
                </a:pathLst>
              </a:custGeom>
              <a:solidFill>
                <a:schemeClr val="bg1"/>
              </a:solidFill>
              <a:ln w="12700" cap="flat">
                <a:noFill/>
                <a:miter lim="400000"/>
              </a:ln>
              <a:effectLst/>
            </p:spPr>
            <p:txBody>
              <a:bodyPr lIns="0" tIns="0" rIns="0" bIns="0" anchor="ctr"/>
              <a:lstStyle/>
              <a:p>
                <a:pPr algn="ctr" eaLnBrk="1" hangingPunct="1">
                  <a:lnSpc>
                    <a:spcPct val="120000"/>
                  </a:lnSpc>
                  <a:buFont typeface="Arial" panose="020b0604020202020204" pitchFamily="34" charset="0"/>
                  <a:buNone/>
                  <a:defRPr/>
                </a:pPr>
                <a:endParaRPr sz="1830">
                  <a:ea typeface="微软雅黑" panose="020b0503020204020204" pitchFamily="34" charset="-122"/>
                  <a:cs typeface="+mn-ea"/>
                  <a:sym typeface="Arial" panose="020b0604020202020204" pitchFamily="34" charset="0"/>
                </a:endParaRPr>
              </a:p>
            </p:txBody>
          </p:sp>
          <p:sp>
            <p:nvSpPr>
              <p:cNvPr id="48" name="Shape 1478"/>
              <p:cNvSpPr/>
              <p:nvPr/>
            </p:nvSpPr>
            <p:spPr>
              <a:xfrm>
                <a:off x="75594" y="151156"/>
                <a:ext cx="322028" cy="222711"/>
              </a:xfrm>
              <a:custGeom>
                <a:cxnLst>
                  <a:cxn ang="0">
                    <a:pos x="wd2" y="hd2"/>
                  </a:cxn>
                  <a:cxn ang="5400000">
                    <a:pos x="wd2" y="hd2"/>
                  </a:cxn>
                  <a:cxn ang="10800000">
                    <a:pos x="wd2" y="hd2"/>
                  </a:cxn>
                  <a:cxn ang="16200000">
                    <a:pos x="wd2" y="hd2"/>
                  </a:cxn>
                </a:cxnLst>
                <a:rect l="0" t="0" r="r" b="b"/>
                <a:pathLst>
                  <a:path w="21600" h="21600" extrusionOk="0">
                    <a:moveTo>
                      <a:pt x="20571" y="0"/>
                    </a:moveTo>
                    <a:lnTo>
                      <a:pt x="1028" y="0"/>
                    </a:lnTo>
                    <a:cubicBezTo>
                      <a:pt x="460" y="0"/>
                      <a:pt x="0" y="708"/>
                      <a:pt x="0" y="1571"/>
                    </a:cubicBezTo>
                    <a:lnTo>
                      <a:pt x="0" y="20029"/>
                    </a:lnTo>
                    <a:cubicBezTo>
                      <a:pt x="0" y="20897"/>
                      <a:pt x="460" y="21600"/>
                      <a:pt x="1028" y="21600"/>
                    </a:cubicBezTo>
                    <a:lnTo>
                      <a:pt x="20571" y="21600"/>
                    </a:lnTo>
                    <a:cubicBezTo>
                      <a:pt x="21140" y="21600"/>
                      <a:pt x="21600" y="20897"/>
                      <a:pt x="21600" y="20029"/>
                    </a:cubicBezTo>
                    <a:lnTo>
                      <a:pt x="21600" y="1571"/>
                    </a:lnTo>
                    <a:cubicBezTo>
                      <a:pt x="21600" y="708"/>
                      <a:pt x="21140" y="0"/>
                      <a:pt x="20571" y="0"/>
                    </a:cubicBezTo>
                    <a:close/>
                  </a:path>
                </a:pathLst>
              </a:custGeom>
              <a:solidFill>
                <a:schemeClr val="bg1"/>
              </a:solidFill>
              <a:ln w="12700" cap="flat">
                <a:noFill/>
                <a:miter lim="400000"/>
              </a:ln>
              <a:effectLst/>
            </p:spPr>
            <p:txBody>
              <a:bodyPr lIns="0" tIns="0" rIns="0" bIns="0" anchor="ctr"/>
              <a:lstStyle/>
              <a:p>
                <a:pPr algn="ctr" eaLnBrk="1" hangingPunct="1">
                  <a:lnSpc>
                    <a:spcPct val="120000"/>
                  </a:lnSpc>
                  <a:buFont typeface="Arial" panose="020b0604020202020204" pitchFamily="34" charset="0"/>
                  <a:buNone/>
                  <a:defRPr/>
                </a:pPr>
                <a:endParaRPr sz="1830">
                  <a:ea typeface="微软雅黑" panose="020b0503020204020204" pitchFamily="34" charset="-122"/>
                  <a:cs typeface="+mn-ea"/>
                  <a:sym typeface="Arial" panose="020b0604020202020204" pitchFamily="34" charset="0"/>
                </a:endParaRPr>
              </a:p>
            </p:txBody>
          </p:sp>
        </p:grpSp>
      </p:grpSp>
      <p:sp>
        <p:nvSpPr>
          <p:cNvPr id="52" name="Text Placeholder 5"/>
          <p:cNvSpPr txBox="1"/>
          <p:nvPr/>
        </p:nvSpPr>
        <p:spPr>
          <a:xfrm>
            <a:off x="1092392" y="2209821"/>
            <a:ext cx="1379462" cy="411140"/>
          </a:xfrm>
          <a:prstGeom prst="rect">
            <a:avLst/>
          </a:prstGeom>
        </p:spPr>
        <p:txBody>
          <a:bodyPr anchor="ct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20000"/>
              </a:lnSpc>
              <a:buNone/>
              <a:defRPr/>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点击输入文字内容</a:t>
            </a:r>
          </a:p>
        </p:txBody>
      </p:sp>
      <p:sp>
        <p:nvSpPr>
          <p:cNvPr id="53" name="Text Placeholder 5"/>
          <p:cNvSpPr txBox="1"/>
          <p:nvPr/>
        </p:nvSpPr>
        <p:spPr>
          <a:xfrm>
            <a:off x="3954497" y="2239981"/>
            <a:ext cx="1146112" cy="411140"/>
          </a:xfrm>
          <a:prstGeom prst="rect">
            <a:avLst/>
          </a:prstGeom>
        </p:spPr>
        <p:txBody>
          <a:bodyPr lIns="0" tIns="0" rIns="0" bIns="0" anchor="ctr">
            <a:normAutofit fontScale="92500" lnSpcReduction="20000"/>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defRPr/>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点击输入文字内容</a:t>
            </a:r>
          </a:p>
        </p:txBody>
      </p:sp>
      <p:sp>
        <p:nvSpPr>
          <p:cNvPr id="55" name="Text Placeholder 5"/>
          <p:cNvSpPr txBox="1"/>
          <p:nvPr/>
        </p:nvSpPr>
        <p:spPr>
          <a:xfrm>
            <a:off x="6665798" y="2217758"/>
            <a:ext cx="1128650" cy="411140"/>
          </a:xfrm>
          <a:prstGeom prst="rect">
            <a:avLst/>
          </a:prstGeom>
        </p:spPr>
        <p:txBody>
          <a:bodyPr lIns="0" tIns="0" rIns="0" bIns="0" anchor="ctr">
            <a:normAutofit fontScale="92500" lnSpcReduction="20000"/>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defRPr/>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点击输入文字内容</a:t>
            </a:r>
          </a:p>
        </p:txBody>
      </p:sp>
      <p:sp>
        <p:nvSpPr>
          <p:cNvPr id="56" name="Shape 1475"/>
          <p:cNvSpPr/>
          <p:nvPr/>
        </p:nvSpPr>
        <p:spPr>
          <a:xfrm>
            <a:off x="6208623" y="1576443"/>
            <a:ext cx="500035" cy="500035"/>
          </a:xfrm>
          <a:custGeom>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a:miter lim="400000"/>
          </a:ln>
        </p:spPr>
        <p:txBody>
          <a:bodyPr lIns="20089" tIns="20089" rIns="20089" bIns="20089" anchor="ctr"/>
          <a:lstStyle/>
          <a:p>
            <a:pPr algn="ctr" eaLnBrk="1" hangingPunct="1">
              <a:lnSpc>
                <a:spcPct val="120000"/>
              </a:lnSpc>
              <a:buFont typeface="Arial" panose="020b0604020202020204" pitchFamily="34" charset="0"/>
              <a:buNone/>
              <a:defRPr/>
            </a:pPr>
            <a:endParaRPr sz="1830">
              <a:ea typeface="微软雅黑" panose="020b0503020204020204" pitchFamily="34" charset="-122"/>
              <a:cs typeface="+mn-ea"/>
              <a:sym typeface="Arial" panose="020b0604020202020204" pitchFamily="34" charset="0"/>
            </a:endParaRPr>
          </a:p>
        </p:txBody>
      </p:sp>
      <p:sp>
        <p:nvSpPr>
          <p:cNvPr id="57" name="Shape 1480"/>
          <p:cNvSpPr/>
          <p:nvPr/>
        </p:nvSpPr>
        <p:spPr>
          <a:xfrm>
            <a:off x="6359427" y="1697087"/>
            <a:ext cx="196839" cy="196839"/>
          </a:xfrm>
          <a:custGeom>
            <a:cxnLst>
              <a:cxn ang="0">
                <a:pos x="wd2" y="hd2"/>
              </a:cxn>
              <a:cxn ang="5400000">
                <a:pos x="wd2" y="hd2"/>
              </a:cxn>
              <a:cxn ang="10800000">
                <a:pos x="wd2" y="hd2"/>
              </a:cxn>
              <a:cxn ang="16200000">
                <a:pos x="wd2" y="hd2"/>
              </a:cxn>
            </a:cxnLst>
            <a:rect l="0" t="0" r="r" b="b"/>
            <a:pathLst>
              <a:path w="21600" h="21600" extrusionOk="0">
                <a:moveTo>
                  <a:pt x="18843" y="20435"/>
                </a:moveTo>
                <a:cubicBezTo>
                  <a:pt x="17964" y="20435"/>
                  <a:pt x="17252" y="19721"/>
                  <a:pt x="17252" y="18844"/>
                </a:cubicBezTo>
                <a:cubicBezTo>
                  <a:pt x="17252" y="17964"/>
                  <a:pt x="17964" y="17253"/>
                  <a:pt x="18843" y="17253"/>
                </a:cubicBezTo>
                <a:cubicBezTo>
                  <a:pt x="19721" y="17253"/>
                  <a:pt x="20434" y="17964"/>
                  <a:pt x="20434" y="18844"/>
                </a:cubicBezTo>
                <a:cubicBezTo>
                  <a:pt x="20434" y="19721"/>
                  <a:pt x="19721" y="20435"/>
                  <a:pt x="18843" y="20435"/>
                </a:cubicBezTo>
                <a:close/>
                <a:moveTo>
                  <a:pt x="12390" y="18844"/>
                </a:moveTo>
                <a:cubicBezTo>
                  <a:pt x="12390" y="19721"/>
                  <a:pt x="11679" y="20435"/>
                  <a:pt x="10801" y="20435"/>
                </a:cubicBezTo>
                <a:cubicBezTo>
                  <a:pt x="9922" y="20435"/>
                  <a:pt x="9210" y="19721"/>
                  <a:pt x="9210" y="18844"/>
                </a:cubicBezTo>
                <a:cubicBezTo>
                  <a:pt x="9210" y="17964"/>
                  <a:pt x="9922" y="17253"/>
                  <a:pt x="10801" y="17253"/>
                </a:cubicBezTo>
                <a:cubicBezTo>
                  <a:pt x="11679" y="17253"/>
                  <a:pt x="12390" y="17964"/>
                  <a:pt x="12390" y="18844"/>
                </a:cubicBezTo>
                <a:close/>
                <a:moveTo>
                  <a:pt x="9210" y="2756"/>
                </a:moveTo>
                <a:cubicBezTo>
                  <a:pt x="9210" y="1879"/>
                  <a:pt x="9922" y="1165"/>
                  <a:pt x="10801" y="1165"/>
                </a:cubicBezTo>
                <a:cubicBezTo>
                  <a:pt x="11679" y="1165"/>
                  <a:pt x="12390" y="1879"/>
                  <a:pt x="12390" y="2756"/>
                </a:cubicBezTo>
                <a:cubicBezTo>
                  <a:pt x="12390" y="3636"/>
                  <a:pt x="11679" y="4347"/>
                  <a:pt x="10801" y="4347"/>
                </a:cubicBezTo>
                <a:cubicBezTo>
                  <a:pt x="9922" y="4347"/>
                  <a:pt x="9210" y="3636"/>
                  <a:pt x="9210" y="2756"/>
                </a:cubicBezTo>
                <a:close/>
                <a:moveTo>
                  <a:pt x="4348" y="18844"/>
                </a:moveTo>
                <a:cubicBezTo>
                  <a:pt x="4348" y="19721"/>
                  <a:pt x="3636" y="20435"/>
                  <a:pt x="2757" y="20435"/>
                </a:cubicBezTo>
                <a:cubicBezTo>
                  <a:pt x="1879" y="20435"/>
                  <a:pt x="1168" y="19721"/>
                  <a:pt x="1168" y="18844"/>
                </a:cubicBezTo>
                <a:cubicBezTo>
                  <a:pt x="1168" y="17964"/>
                  <a:pt x="1879" y="17253"/>
                  <a:pt x="2757" y="17253"/>
                </a:cubicBezTo>
                <a:cubicBezTo>
                  <a:pt x="3636" y="17253"/>
                  <a:pt x="4348" y="17964"/>
                  <a:pt x="4348" y="18844"/>
                </a:cubicBezTo>
                <a:close/>
                <a:moveTo>
                  <a:pt x="19934" y="16312"/>
                </a:moveTo>
                <a:lnTo>
                  <a:pt x="19934" y="13672"/>
                </a:lnTo>
                <a:cubicBezTo>
                  <a:pt x="19934" y="12078"/>
                  <a:pt x="18879" y="9707"/>
                  <a:pt x="15971" y="9707"/>
                </a:cubicBezTo>
                <a:lnTo>
                  <a:pt x="13673" y="9707"/>
                </a:lnTo>
                <a:cubicBezTo>
                  <a:pt x="12050" y="9707"/>
                  <a:pt x="11899" y="8913"/>
                  <a:pt x="11892" y="8503"/>
                </a:cubicBezTo>
                <a:lnTo>
                  <a:pt x="11892" y="5288"/>
                </a:lnTo>
                <a:cubicBezTo>
                  <a:pt x="12872" y="4867"/>
                  <a:pt x="13558" y="3893"/>
                  <a:pt x="13558" y="2756"/>
                </a:cubicBezTo>
                <a:cubicBezTo>
                  <a:pt x="13558" y="1234"/>
                  <a:pt x="12323" y="0"/>
                  <a:pt x="10801" y="0"/>
                </a:cubicBezTo>
                <a:cubicBezTo>
                  <a:pt x="9277" y="0"/>
                  <a:pt x="8043" y="1234"/>
                  <a:pt x="8043" y="2756"/>
                </a:cubicBezTo>
                <a:cubicBezTo>
                  <a:pt x="8043" y="3893"/>
                  <a:pt x="8730" y="4867"/>
                  <a:pt x="9709" y="5288"/>
                </a:cubicBezTo>
                <a:lnTo>
                  <a:pt x="9709" y="8503"/>
                </a:lnTo>
                <a:cubicBezTo>
                  <a:pt x="9709" y="8799"/>
                  <a:pt x="9623" y="9707"/>
                  <a:pt x="7927" y="9707"/>
                </a:cubicBezTo>
                <a:lnTo>
                  <a:pt x="5631" y="9707"/>
                </a:lnTo>
                <a:cubicBezTo>
                  <a:pt x="2723" y="9707"/>
                  <a:pt x="1666" y="12078"/>
                  <a:pt x="1666" y="13672"/>
                </a:cubicBezTo>
                <a:lnTo>
                  <a:pt x="1666" y="16312"/>
                </a:lnTo>
                <a:cubicBezTo>
                  <a:pt x="686" y="16733"/>
                  <a:pt x="0" y="17707"/>
                  <a:pt x="0" y="18844"/>
                </a:cubicBezTo>
                <a:cubicBezTo>
                  <a:pt x="0" y="20366"/>
                  <a:pt x="1235" y="21600"/>
                  <a:pt x="2757" y="21600"/>
                </a:cubicBezTo>
                <a:cubicBezTo>
                  <a:pt x="4280" y="21600"/>
                  <a:pt x="5516" y="20366"/>
                  <a:pt x="5516" y="18844"/>
                </a:cubicBezTo>
                <a:cubicBezTo>
                  <a:pt x="5516" y="17707"/>
                  <a:pt x="4828" y="16733"/>
                  <a:pt x="3849" y="16312"/>
                </a:cubicBezTo>
                <a:lnTo>
                  <a:pt x="3849" y="13672"/>
                </a:lnTo>
                <a:cubicBezTo>
                  <a:pt x="3849" y="13376"/>
                  <a:pt x="3935" y="11890"/>
                  <a:pt x="5631" y="11890"/>
                </a:cubicBezTo>
                <a:lnTo>
                  <a:pt x="7927" y="11890"/>
                </a:lnTo>
                <a:cubicBezTo>
                  <a:pt x="8626" y="11890"/>
                  <a:pt x="9214" y="11785"/>
                  <a:pt x="9709" y="11608"/>
                </a:cubicBezTo>
                <a:lnTo>
                  <a:pt x="9709" y="16312"/>
                </a:lnTo>
                <a:cubicBezTo>
                  <a:pt x="8730" y="16733"/>
                  <a:pt x="8043" y="17707"/>
                  <a:pt x="8043" y="18844"/>
                </a:cubicBezTo>
                <a:cubicBezTo>
                  <a:pt x="8043" y="20366"/>
                  <a:pt x="9277" y="21600"/>
                  <a:pt x="10801" y="21600"/>
                </a:cubicBezTo>
                <a:cubicBezTo>
                  <a:pt x="12323" y="21600"/>
                  <a:pt x="13558" y="20366"/>
                  <a:pt x="13558" y="18844"/>
                </a:cubicBezTo>
                <a:cubicBezTo>
                  <a:pt x="13558" y="17707"/>
                  <a:pt x="12872" y="16733"/>
                  <a:pt x="11892" y="16312"/>
                </a:cubicBezTo>
                <a:lnTo>
                  <a:pt x="11892" y="11608"/>
                </a:lnTo>
                <a:cubicBezTo>
                  <a:pt x="12388" y="11785"/>
                  <a:pt x="12975" y="11890"/>
                  <a:pt x="13673" y="11890"/>
                </a:cubicBezTo>
                <a:lnTo>
                  <a:pt x="15971" y="11890"/>
                </a:lnTo>
                <a:cubicBezTo>
                  <a:pt x="17592" y="11890"/>
                  <a:pt x="17743" y="13263"/>
                  <a:pt x="17751" y="13672"/>
                </a:cubicBezTo>
                <a:lnTo>
                  <a:pt x="17751" y="16312"/>
                </a:lnTo>
                <a:cubicBezTo>
                  <a:pt x="16772" y="16733"/>
                  <a:pt x="16086" y="17707"/>
                  <a:pt x="16086" y="18844"/>
                </a:cubicBezTo>
                <a:cubicBezTo>
                  <a:pt x="16086" y="20366"/>
                  <a:pt x="17320" y="21600"/>
                  <a:pt x="18843" y="21600"/>
                </a:cubicBezTo>
                <a:cubicBezTo>
                  <a:pt x="20366" y="21600"/>
                  <a:pt x="21600" y="20366"/>
                  <a:pt x="21600" y="18844"/>
                </a:cubicBezTo>
                <a:cubicBezTo>
                  <a:pt x="21600" y="17707"/>
                  <a:pt x="20914" y="16733"/>
                  <a:pt x="19934" y="16312"/>
                </a:cubicBezTo>
                <a:close/>
              </a:path>
            </a:pathLst>
          </a:custGeom>
          <a:solidFill>
            <a:schemeClr val="bg1"/>
          </a:solidFill>
          <a:ln w="12700">
            <a:miter lim="400000"/>
          </a:ln>
        </p:spPr>
        <p:txBody>
          <a:bodyPr lIns="0" tIns="0" rIns="0" bIns="0" anchor="ctr"/>
          <a:lstStyle/>
          <a:p>
            <a:pPr algn="ctr" eaLnBrk="1" hangingPunct="1">
              <a:lnSpc>
                <a:spcPct val="120000"/>
              </a:lnSpc>
              <a:buFont typeface="Arial" panose="020b0604020202020204" pitchFamily="34" charset="0"/>
              <a:buNone/>
              <a:defRPr/>
            </a:pPr>
            <a:endParaRPr sz="1830">
              <a:ea typeface="微软雅黑" panose="020b0503020204020204" pitchFamily="34" charset="-122"/>
              <a:cs typeface="+mn-ea"/>
              <a:sym typeface="Arial" panose="020b0604020202020204" pitchFamily="34" charset="0"/>
            </a:endParaRPr>
          </a:p>
        </p:txBody>
      </p:sp>
      <p:sp>
        <p:nvSpPr>
          <p:cNvPr id="58" name="Content Placeholder 2"/>
          <p:cNvSpPr txBox="1">
            <a:spLocks noChangeArrowheads="1"/>
          </p:cNvSpPr>
          <p:nvPr/>
        </p:nvSpPr>
        <p:spPr bwMode="auto">
          <a:xfrm>
            <a:off x="3525896" y="3646429"/>
            <a:ext cx="2095385" cy="11143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430" tIns="48215" rIns="96430" bIns="48215"/>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ctr" eaLnBrk="1" hangingPunct="1">
              <a:lnSpc>
                <a:spcPct val="120000"/>
              </a:lnSpc>
              <a:spcBef>
                <a:spcPct val="0"/>
              </a:spcBef>
              <a:buClr>
                <a:srgbClr val="376092"/>
              </a:buClr>
              <a:buSzPct val="145000"/>
              <a:buFont typeface="Arial" panose="020b0604020202020204" pitchFamily="34" charset="0"/>
              <a:buNone/>
            </a:pPr>
            <a:r>
              <a:rPr lang="zh-CN" altLang="en-US" sz="995">
                <a:solidFill>
                  <a:schemeClr val="bg1">
                    <a:lumMod val="50000"/>
                  </a:schemeClr>
                </a:solidFill>
                <a:latin typeface="微软雅黑" panose="020b0503020204020204" pitchFamily="34" charset="-122"/>
                <a:ea typeface="微软雅黑" panose="020b0503020204020204" pitchFamily="34" charset="-122"/>
                <a:cs typeface="Ebrima" panose="02000000000000000000" pitchFamily="2" charset="0"/>
                <a:sym typeface="Arial" panose="020b0604020202020204" pitchFamily="34" charset="0"/>
              </a:rPr>
              <a:t>请在此输入您的文字内容，说明情况及详情内容。请在此输入您的文字内容，说明情况及详情内容。</a:t>
            </a:r>
            <a:endParaRPr lang="en-US" altLang="zh-CN" sz="995">
              <a:solidFill>
                <a:schemeClr val="bg1">
                  <a:lumMod val="50000"/>
                </a:schemeClr>
              </a:solidFill>
              <a:latin typeface="微软雅黑" panose="020b0503020204020204" pitchFamily="34" charset="-122"/>
              <a:ea typeface="微软雅黑" panose="020b0503020204020204" pitchFamily="34" charset="-122"/>
              <a:cs typeface="Ebrima" panose="02000000000000000000" pitchFamily="2" charset="0"/>
              <a:sym typeface="Arial" panose="020b0604020202020204" pitchFamily="34" charset="0"/>
            </a:endParaRPr>
          </a:p>
          <a:p>
            <a:pPr algn="ctr" eaLnBrk="1" hangingPunct="1">
              <a:lnSpc>
                <a:spcPct val="120000"/>
              </a:lnSpc>
              <a:spcBef>
                <a:spcPct val="0"/>
              </a:spcBef>
              <a:buClr>
                <a:srgbClr val="376092"/>
              </a:buClr>
              <a:buSzPct val="145000"/>
              <a:buFont typeface="Arial" panose="020b0604020202020204" pitchFamily="34" charset="0"/>
              <a:buNone/>
            </a:pPr>
            <a:endParaRPr lang="en-US" altLang="zh-CN" sz="1280" b="1">
              <a:solidFill>
                <a:schemeClr val="bg1">
                  <a:lumMod val="50000"/>
                </a:schemeClr>
              </a:solidFill>
              <a:latin typeface="Ebrima" panose="02000000000000000000" pitchFamily="2" charset="0"/>
              <a:cs typeface="Ebrima" panose="02000000000000000000" pitchFamily="2" charset="0"/>
              <a:sym typeface="Arial" panose="020b0604020202020204" pitchFamily="34" charset="0"/>
            </a:endParaRPr>
          </a:p>
        </p:txBody>
      </p:sp>
      <p:sp>
        <p:nvSpPr>
          <p:cNvPr id="59" name="Content Placeholder 2"/>
          <p:cNvSpPr txBox="1">
            <a:spLocks noChangeArrowheads="1"/>
          </p:cNvSpPr>
          <p:nvPr/>
        </p:nvSpPr>
        <p:spPr bwMode="auto">
          <a:xfrm>
            <a:off x="806657" y="3648017"/>
            <a:ext cx="2095385" cy="11143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430" tIns="48215" rIns="96430" bIns="48215"/>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ctr" eaLnBrk="1" hangingPunct="1">
              <a:lnSpc>
                <a:spcPct val="120000"/>
              </a:lnSpc>
              <a:spcBef>
                <a:spcPct val="0"/>
              </a:spcBef>
              <a:buClr>
                <a:srgbClr val="376092"/>
              </a:buClr>
              <a:buSzPct val="145000"/>
              <a:buFont typeface="Arial" panose="020b0604020202020204" pitchFamily="34" charset="0"/>
              <a:buNone/>
            </a:pPr>
            <a:r>
              <a:rPr lang="zh-CN" altLang="en-US" sz="995">
                <a:solidFill>
                  <a:schemeClr val="bg1">
                    <a:lumMod val="50000"/>
                  </a:schemeClr>
                </a:solidFill>
                <a:latin typeface="微软雅黑" panose="020b0503020204020204" pitchFamily="34" charset="-122"/>
                <a:ea typeface="微软雅黑" panose="020b0503020204020204" pitchFamily="34" charset="-122"/>
                <a:cs typeface="Ebrima" panose="02000000000000000000" pitchFamily="2" charset="0"/>
                <a:sym typeface="Arial" panose="020b0604020202020204" pitchFamily="34" charset="0"/>
              </a:rPr>
              <a:t>请在此输入您的文字内容，说明情况及详情内容。请在此输入您的文字内容，说明情况及详情内容。</a:t>
            </a:r>
            <a:endParaRPr lang="en-US" altLang="zh-CN" sz="995">
              <a:solidFill>
                <a:schemeClr val="bg1">
                  <a:lumMod val="50000"/>
                </a:schemeClr>
              </a:solidFill>
              <a:latin typeface="微软雅黑" panose="020b0503020204020204" pitchFamily="34" charset="-122"/>
              <a:ea typeface="微软雅黑" panose="020b0503020204020204" pitchFamily="34" charset="-122"/>
              <a:cs typeface="Ebrima" panose="02000000000000000000" pitchFamily="2" charset="0"/>
              <a:sym typeface="Arial" panose="020b0604020202020204" pitchFamily="34" charset="0"/>
            </a:endParaRPr>
          </a:p>
          <a:p>
            <a:pPr algn="ctr" eaLnBrk="1" hangingPunct="1">
              <a:lnSpc>
                <a:spcPct val="120000"/>
              </a:lnSpc>
              <a:spcBef>
                <a:spcPct val="0"/>
              </a:spcBef>
              <a:buClr>
                <a:srgbClr val="376092"/>
              </a:buClr>
              <a:buSzPct val="145000"/>
              <a:buFont typeface="Arial" panose="020b0604020202020204" pitchFamily="34" charset="0"/>
              <a:buNone/>
            </a:pPr>
            <a:endParaRPr lang="en-US" altLang="zh-CN" sz="1280" b="1">
              <a:solidFill>
                <a:schemeClr val="bg1">
                  <a:lumMod val="50000"/>
                </a:schemeClr>
              </a:solidFill>
              <a:latin typeface="Ebrima" panose="02000000000000000000" pitchFamily="2" charset="0"/>
              <a:cs typeface="Ebrima" panose="02000000000000000000" pitchFamily="2" charset="0"/>
              <a:sym typeface="Arial" panose="020b0604020202020204" pitchFamily="34" charset="0"/>
            </a:endParaRPr>
          </a:p>
        </p:txBody>
      </p:sp>
      <p:sp>
        <p:nvSpPr>
          <p:cNvPr id="60" name="Content Placeholder 2"/>
          <p:cNvSpPr txBox="1">
            <a:spLocks noChangeArrowheads="1"/>
          </p:cNvSpPr>
          <p:nvPr/>
        </p:nvSpPr>
        <p:spPr bwMode="auto">
          <a:xfrm>
            <a:off x="6208623" y="3643254"/>
            <a:ext cx="2095385" cy="1115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430" tIns="48215" rIns="96430" bIns="48215"/>
          <a:lstStyle>
            <a:lvl1pPr defTabSz="45720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defTabSz="45720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defTabSz="4572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defTabSz="4572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defTabSz="4572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ctr" eaLnBrk="1" hangingPunct="1">
              <a:lnSpc>
                <a:spcPct val="120000"/>
              </a:lnSpc>
              <a:spcBef>
                <a:spcPct val="0"/>
              </a:spcBef>
              <a:buClr>
                <a:srgbClr val="376092"/>
              </a:buClr>
              <a:buSzPct val="145000"/>
              <a:buFont typeface="Arial" panose="020b0604020202020204" pitchFamily="34" charset="0"/>
              <a:buNone/>
            </a:pPr>
            <a:r>
              <a:rPr lang="zh-CN" altLang="en-US" sz="995">
                <a:solidFill>
                  <a:schemeClr val="bg1">
                    <a:lumMod val="50000"/>
                  </a:schemeClr>
                </a:solidFill>
                <a:latin typeface="微软雅黑" panose="020b0503020204020204" pitchFamily="34" charset="-122"/>
                <a:ea typeface="微软雅黑" panose="020b0503020204020204" pitchFamily="34" charset="-122"/>
                <a:cs typeface="Ebrima" panose="02000000000000000000" pitchFamily="2" charset="0"/>
                <a:sym typeface="Arial" panose="020b0604020202020204" pitchFamily="34" charset="0"/>
              </a:rPr>
              <a:t>请在此输入您的文字内容，说明情况及详情内容。请在此输入您的文字内容，说明情况及详情内容。</a:t>
            </a:r>
            <a:endParaRPr lang="en-US" altLang="zh-CN" sz="995">
              <a:solidFill>
                <a:schemeClr val="bg1">
                  <a:lumMod val="50000"/>
                </a:schemeClr>
              </a:solidFill>
              <a:latin typeface="微软雅黑" panose="020b0503020204020204" pitchFamily="34" charset="-122"/>
              <a:ea typeface="微软雅黑" panose="020b0503020204020204" pitchFamily="34" charset="-122"/>
              <a:cs typeface="Ebrima" panose="02000000000000000000" pitchFamily="2" charset="0"/>
              <a:sym typeface="Arial" panose="020b0604020202020204" pitchFamily="34" charset="0"/>
            </a:endParaRPr>
          </a:p>
          <a:p>
            <a:pPr algn="ctr" eaLnBrk="1" hangingPunct="1">
              <a:lnSpc>
                <a:spcPct val="120000"/>
              </a:lnSpc>
              <a:spcBef>
                <a:spcPct val="0"/>
              </a:spcBef>
              <a:buClr>
                <a:srgbClr val="376092"/>
              </a:buClr>
              <a:buSzPct val="145000"/>
              <a:buFont typeface="Arial" panose="020b0604020202020204" pitchFamily="34" charset="0"/>
              <a:buNone/>
            </a:pPr>
            <a:endParaRPr lang="en-US" altLang="zh-CN" sz="1280" b="1">
              <a:solidFill>
                <a:schemeClr val="bg1">
                  <a:lumMod val="50000"/>
                </a:schemeClr>
              </a:solidFill>
              <a:latin typeface="Ebrima" panose="02000000000000000000" pitchFamily="2" charset="0"/>
              <a:cs typeface="Ebrima" panose="02000000000000000000" pitchFamily="2" charset="0"/>
              <a:sym typeface="Arial" panose="020b0604020202020204" pitchFamily="34" charset="0"/>
            </a:endParaRPr>
          </a:p>
        </p:txBody>
      </p:sp>
      <p:sp>
        <p:nvSpPr>
          <p:cNvPr id="21" name="文本框 20"/>
          <p:cNvSpPr txBox="1"/>
          <p:nvPr/>
        </p:nvSpPr>
        <p:spPr>
          <a:xfrm>
            <a:off x="356595" y="279140"/>
            <a:ext cx="4468411" cy="49241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en-US" altLang="zh-CN" sz="1200">
                <a:solidFill>
                  <a:schemeClr val="tx1">
                    <a:lumMod val="75000"/>
                    <a:lumOff val="25000"/>
                  </a:schemeClr>
                </a:solidFill>
                <a:effectLst/>
              </a:rPr>
              <a:t>MORE THAN TEMPLATE</a:t>
            </a:r>
          </a:p>
          <a:p>
            <a:pPr algn="l"/>
            <a:r>
              <a:rPr lang="zh-CN" altLang="en-US" sz="1200">
                <a:solidFill>
                  <a:schemeClr val="tx1">
                    <a:lumMod val="75000"/>
                    <a:lumOff val="25000"/>
                  </a:schemeClr>
                </a:solidFill>
                <a:effectLst/>
              </a:rPr>
              <a:t>点击此处添加副标题</a:t>
            </a:r>
          </a:p>
        </p:txBody>
      </p:sp>
    </p:spTree>
  </p:cSld>
  <p:clrMapOvr>
    <a:masterClrMapping/>
  </p:clrMapOvr>
  <mc:AlternateContent>
    <mc:Choice xmlns:p14="http://schemas.microsoft.com/office/powerpoint/2010/main" Requires="p14">
      <p:transition spd="slow" advClick="0" advTm="0" p14:dur="1750">
        <p:cover/>
      </p:transition>
    </mc:Choice>
    <mc:Fallback>
      <p:transition spd="slow" advClick="0" advTm="0">
        <p:cover/>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barn(inVertical)">
                                      <p:cBhvr>
                                        <p:cTn id="7" dur="500"/>
                                        <p:tgtEl>
                                          <p:spTgt spid="37"/>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52"/>
                                        </p:tgtEl>
                                        <p:attrNameLst>
                                          <p:attrName>style.visibility</p:attrName>
                                        </p:attrNameLst>
                                      </p:cBhvr>
                                      <p:to>
                                        <p:strVal val="visible"/>
                                      </p:to>
                                    </p:set>
                                    <p:animEffect transition="in" filter="barn(inVertical)">
                                      <p:cBhvr>
                                        <p:cTn id="10" dur="500"/>
                                        <p:tgtEl>
                                          <p:spTgt spid="52"/>
                                        </p:tgtEl>
                                      </p:cBhvr>
                                    </p:animEffect>
                                  </p:childTnLst>
                                </p:cTn>
                              </p:par>
                              <p:par>
                                <p:cTn id="11" presetID="16" presetClass="entr" presetSubtype="21" fill="hold"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barn(inVertical)">
                                      <p:cBhvr>
                                        <p:cTn id="13" dur="500"/>
                                        <p:tgtEl>
                                          <p:spTgt spid="2"/>
                                        </p:tgtEl>
                                      </p:cBhvr>
                                    </p:animEffect>
                                  </p:childTnLst>
                                </p:cTn>
                              </p:par>
                              <p:par>
                                <p:cTn id="14" presetID="16" presetClass="entr" presetSubtype="21" fill="hold" nodeType="withEffect">
                                  <p:stCondLst>
                                    <p:cond delay="0"/>
                                  </p:stCondLst>
                                  <p:childTnLst>
                                    <p:set>
                                      <p:cBhvr>
                                        <p:cTn id="15" dur="1" fill="hold">
                                          <p:stCondLst>
                                            <p:cond delay="0"/>
                                          </p:stCondLst>
                                        </p:cTn>
                                        <p:tgtEl>
                                          <p:spTgt spid="41"/>
                                        </p:tgtEl>
                                        <p:attrNameLst>
                                          <p:attrName>style.visibility</p:attrName>
                                        </p:attrNameLst>
                                      </p:cBhvr>
                                      <p:to>
                                        <p:strVal val="visible"/>
                                      </p:to>
                                    </p:set>
                                    <p:animEffect transition="in" filter="barn(inVertical)">
                                      <p:cBhvr>
                                        <p:cTn id="16" dur="500"/>
                                        <p:tgtEl>
                                          <p:spTgt spid="41"/>
                                        </p:tgtEl>
                                      </p:cBhvr>
                                    </p:animEffect>
                                  </p:childTnLst>
                                </p:cTn>
                              </p:par>
                              <p:par>
                                <p:cTn id="17" presetID="16" presetClass="entr" presetSubtype="21" fill="hold" grpId="0" nodeType="withEffect">
                                  <p:stCondLst>
                                    <p:cond delay="0"/>
                                  </p:stCondLst>
                                  <p:childTnLst>
                                    <p:set>
                                      <p:cBhvr>
                                        <p:cTn id="18" dur="1" fill="hold">
                                          <p:stCondLst>
                                            <p:cond delay="0"/>
                                          </p:stCondLst>
                                        </p:cTn>
                                        <p:tgtEl>
                                          <p:spTgt spid="53"/>
                                        </p:tgtEl>
                                        <p:attrNameLst>
                                          <p:attrName>style.visibility</p:attrName>
                                        </p:attrNameLst>
                                      </p:cBhvr>
                                      <p:to>
                                        <p:strVal val="visible"/>
                                      </p:to>
                                    </p:set>
                                    <p:animEffect transition="in" filter="barn(inVertical)">
                                      <p:cBhvr>
                                        <p:cTn id="19" dur="500"/>
                                        <p:tgtEl>
                                          <p:spTgt spid="53"/>
                                        </p:tgtEl>
                                      </p:cBhvr>
                                    </p:animEffect>
                                  </p:childTnLst>
                                </p:cTn>
                              </p:par>
                              <p:par>
                                <p:cTn id="20" presetID="16" presetClass="entr" presetSubtype="21" fill="hold" nodeType="with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barn(inVertical)">
                                      <p:cBhvr>
                                        <p:cTn id="22" dur="500"/>
                                        <p:tgtEl>
                                          <p:spTgt spid="3"/>
                                        </p:tgtEl>
                                      </p:cBhvr>
                                    </p:animEffect>
                                  </p:childTnLst>
                                </p:cTn>
                              </p:par>
                              <p:par>
                                <p:cTn id="23" presetID="16" presetClass="entr" presetSubtype="21" fill="hold" nodeType="withEffect">
                                  <p:stCondLst>
                                    <p:cond delay="0"/>
                                  </p:stCondLst>
                                  <p:childTnLst>
                                    <p:set>
                                      <p:cBhvr>
                                        <p:cTn id="24" dur="1" fill="hold">
                                          <p:stCondLst>
                                            <p:cond delay="0"/>
                                          </p:stCondLst>
                                        </p:cTn>
                                        <p:tgtEl>
                                          <p:spTgt spid="42"/>
                                        </p:tgtEl>
                                        <p:attrNameLst>
                                          <p:attrName>style.visibility</p:attrName>
                                        </p:attrNameLst>
                                      </p:cBhvr>
                                      <p:to>
                                        <p:strVal val="visible"/>
                                      </p:to>
                                    </p:set>
                                    <p:animEffect transition="in" filter="barn(inVertical)">
                                      <p:cBhvr>
                                        <p:cTn id="25" dur="500"/>
                                        <p:tgtEl>
                                          <p:spTgt spid="42"/>
                                        </p:tgtEl>
                                      </p:cBhvr>
                                    </p:animEffect>
                                  </p:childTnLst>
                                </p:cTn>
                              </p:par>
                              <p:par>
                                <p:cTn id="26" presetID="16" presetClass="entr" presetSubtype="21" fill="hold" grpId="0" nodeType="withEffect">
                                  <p:stCondLst>
                                    <p:cond delay="0"/>
                                  </p:stCondLst>
                                  <p:childTnLst>
                                    <p:set>
                                      <p:cBhvr>
                                        <p:cTn id="27" dur="1" fill="hold">
                                          <p:stCondLst>
                                            <p:cond delay="0"/>
                                          </p:stCondLst>
                                        </p:cTn>
                                        <p:tgtEl>
                                          <p:spTgt spid="55"/>
                                        </p:tgtEl>
                                        <p:attrNameLst>
                                          <p:attrName>style.visibility</p:attrName>
                                        </p:attrNameLst>
                                      </p:cBhvr>
                                      <p:to>
                                        <p:strVal val="visible"/>
                                      </p:to>
                                    </p:set>
                                    <p:animEffect transition="in" filter="barn(inVertical)">
                                      <p:cBhvr>
                                        <p:cTn id="28" dur="500"/>
                                        <p:tgtEl>
                                          <p:spTgt spid="55"/>
                                        </p:tgtEl>
                                      </p:cBhvr>
                                    </p:animEffect>
                                  </p:childTnLst>
                                </p:cTn>
                              </p:par>
                              <p:par>
                                <p:cTn id="29" presetID="16" presetClass="entr" presetSubtype="21" fill="hold" nodeType="withEffect">
                                  <p:stCondLst>
                                    <p:cond delay="0"/>
                                  </p:stCondLst>
                                  <p:childTnLst>
                                    <p:set>
                                      <p:cBhvr>
                                        <p:cTn id="30" dur="1" fill="hold">
                                          <p:stCondLst>
                                            <p:cond delay="0"/>
                                          </p:stCondLst>
                                        </p:cTn>
                                        <p:tgtEl>
                                          <p:spTgt spid="56"/>
                                        </p:tgtEl>
                                        <p:attrNameLst>
                                          <p:attrName>style.visibility</p:attrName>
                                        </p:attrNameLst>
                                      </p:cBhvr>
                                      <p:to>
                                        <p:strVal val="visible"/>
                                      </p:to>
                                    </p:set>
                                    <p:animEffect transition="in" filter="barn(inVertical)">
                                      <p:cBhvr>
                                        <p:cTn id="31" dur="500"/>
                                        <p:tgtEl>
                                          <p:spTgt spid="56"/>
                                        </p:tgtEl>
                                      </p:cBhvr>
                                    </p:animEffect>
                                  </p:childTnLst>
                                </p:cTn>
                              </p:par>
                              <p:par>
                                <p:cTn id="32" presetID="16" presetClass="entr" presetSubtype="21" fill="hold" nodeType="withEffect">
                                  <p:stCondLst>
                                    <p:cond delay="0"/>
                                  </p:stCondLst>
                                  <p:childTnLst>
                                    <p:set>
                                      <p:cBhvr>
                                        <p:cTn id="33" dur="1" fill="hold">
                                          <p:stCondLst>
                                            <p:cond delay="0"/>
                                          </p:stCondLst>
                                        </p:cTn>
                                        <p:tgtEl>
                                          <p:spTgt spid="57"/>
                                        </p:tgtEl>
                                        <p:attrNameLst>
                                          <p:attrName>style.visibility</p:attrName>
                                        </p:attrNameLst>
                                      </p:cBhvr>
                                      <p:to>
                                        <p:strVal val="visible"/>
                                      </p:to>
                                    </p:set>
                                    <p:animEffect transition="in" filter="barn(inVertical)">
                                      <p:cBhvr>
                                        <p:cTn id="34" dur="500"/>
                                        <p:tgtEl>
                                          <p:spTgt spid="57"/>
                                        </p:tgtEl>
                                      </p:cBhvr>
                                    </p:animEffect>
                                  </p:childTnLst>
                                </p:cTn>
                              </p:par>
                              <p:par>
                                <p:cTn id="35" presetID="16" presetClass="entr" presetSubtype="21" fill="hold" grpId="0" nodeType="withEffect">
                                  <p:stCondLst>
                                    <p:cond delay="0"/>
                                  </p:stCondLst>
                                  <p:childTnLst>
                                    <p:set>
                                      <p:cBhvr>
                                        <p:cTn id="36" dur="1" fill="hold">
                                          <p:stCondLst>
                                            <p:cond delay="0"/>
                                          </p:stCondLst>
                                        </p:cTn>
                                        <p:tgtEl>
                                          <p:spTgt spid="58"/>
                                        </p:tgtEl>
                                        <p:attrNameLst>
                                          <p:attrName>style.visibility</p:attrName>
                                        </p:attrNameLst>
                                      </p:cBhvr>
                                      <p:to>
                                        <p:strVal val="visible"/>
                                      </p:to>
                                    </p:set>
                                    <p:animEffect transition="in" filter="barn(inVertical)">
                                      <p:cBhvr>
                                        <p:cTn id="37" dur="500"/>
                                        <p:tgtEl>
                                          <p:spTgt spid="58"/>
                                        </p:tgtEl>
                                      </p:cBhvr>
                                    </p:animEffect>
                                  </p:childTnLst>
                                </p:cTn>
                              </p:par>
                              <p:par>
                                <p:cTn id="38" presetID="16" presetClass="entr" presetSubtype="21" fill="hold" grpId="0" nodeType="withEffect">
                                  <p:stCondLst>
                                    <p:cond delay="0"/>
                                  </p:stCondLst>
                                  <p:childTnLst>
                                    <p:set>
                                      <p:cBhvr>
                                        <p:cTn id="39" dur="1" fill="hold">
                                          <p:stCondLst>
                                            <p:cond delay="0"/>
                                          </p:stCondLst>
                                        </p:cTn>
                                        <p:tgtEl>
                                          <p:spTgt spid="59"/>
                                        </p:tgtEl>
                                        <p:attrNameLst>
                                          <p:attrName>style.visibility</p:attrName>
                                        </p:attrNameLst>
                                      </p:cBhvr>
                                      <p:to>
                                        <p:strVal val="visible"/>
                                      </p:to>
                                    </p:set>
                                    <p:animEffect transition="in" filter="barn(inVertical)">
                                      <p:cBhvr>
                                        <p:cTn id="40" dur="500"/>
                                        <p:tgtEl>
                                          <p:spTgt spid="59"/>
                                        </p:tgtEl>
                                      </p:cBhvr>
                                    </p:animEffect>
                                  </p:childTnLst>
                                </p:cTn>
                              </p:par>
                              <p:par>
                                <p:cTn id="41" presetID="16" presetClass="entr" presetSubtype="21" fill="hold" grpId="0" nodeType="withEffect">
                                  <p:stCondLst>
                                    <p:cond delay="0"/>
                                  </p:stCondLst>
                                  <p:childTnLst>
                                    <p:set>
                                      <p:cBhvr>
                                        <p:cTn id="42" dur="1" fill="hold">
                                          <p:stCondLst>
                                            <p:cond delay="0"/>
                                          </p:stCondLst>
                                        </p:cTn>
                                        <p:tgtEl>
                                          <p:spTgt spid="60"/>
                                        </p:tgtEl>
                                        <p:attrNameLst>
                                          <p:attrName>style.visibility</p:attrName>
                                        </p:attrNameLst>
                                      </p:cBhvr>
                                      <p:to>
                                        <p:strVal val="visible"/>
                                      </p:to>
                                    </p:set>
                                    <p:animEffect transition="in" filter="barn(inVertical)">
                                      <p:cBhvr>
                                        <p:cTn id="43"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3" grpId="0"/>
      <p:bldP spid="55" grpId="0"/>
      <p:bldP spid="58" grpId="0"/>
      <p:bldP spid="59" grpId="0"/>
      <p:bldP spid="60" grpId="0"/>
    </p:bldLst>
  </p:timing>
</p:sld>
</file>

<file path=ppt/slides/slide5.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33797" name="Line 5"/>
          <p:cNvSpPr>
            <a:spLocks noChangeShapeType="1"/>
          </p:cNvSpPr>
          <p:nvPr/>
        </p:nvSpPr>
        <p:spPr bwMode="auto">
          <a:xfrm flipV="1">
            <a:off x="1260657" y="3286971"/>
            <a:ext cx="3969793" cy="0"/>
          </a:xfrm>
          <a:prstGeom prst="line">
            <a:avLst/>
          </a:prstGeom>
          <a:noFill/>
          <a:ln w="38100">
            <a:solidFill>
              <a:schemeClr val="bg1">
                <a:lumMod val="65000"/>
              </a:schemeClr>
            </a:solidFill>
            <a:prstDash val="dash"/>
            <a:round/>
            <a:headEnd type="diamond" w="med" len="med"/>
            <a:tailEnd type="diamond" w="med" len="med"/>
          </a:ln>
          <a:extLst>
            <a:ext uri="{909E8E84-426E-40DD-AFC4-6F175D3DCCD1}">
              <a14:hiddenFill xmlns:a14="http://schemas.microsoft.com/office/drawing/2010/main">
                <a:noFill/>
              </a14:hiddenFill>
            </a:ext>
          </a:extLst>
        </p:spPr>
        <p:txBody>
          <a:bodyPr lIns="0" tIns="0" rIns="0" bIns="0" anchor="ctr"/>
          <a:lstStyle/>
          <a:p>
            <a:pPr algn="ctr"/>
            <a:endParaRPr lang="zh-CN" altLang="en-US" sz="64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798" name="AutoShape 6"/>
          <p:cNvSpPr/>
          <p:nvPr/>
        </p:nvSpPr>
        <p:spPr bwMode="auto">
          <a:xfrm>
            <a:off x="2095788" y="1304727"/>
            <a:ext cx="318347" cy="230272"/>
          </a:xfrm>
          <a:custGeom>
            <a:gdLst>
              <a:gd name="T0" fmla="*/ 476250 w 21600"/>
              <a:gd name="T1" fmla="*/ 344488 h 21600"/>
              <a:gd name="T2" fmla="*/ 476250 w 21600"/>
              <a:gd name="T3" fmla="*/ 344488 h 21600"/>
              <a:gd name="T4" fmla="*/ 476250 w 21600"/>
              <a:gd name="T5" fmla="*/ 344488 h 21600"/>
              <a:gd name="T6" fmla="*/ 476250 w 21600"/>
              <a:gd name="T7" fmla="*/ 344488 h 21600"/>
              <a:gd name="T8" fmla="*/ 0 60000 65536"/>
              <a:gd name="T9" fmla="*/ 0 60000 65536"/>
              <a:gd name="T10" fmla="*/ 0 60000 65536"/>
              <a:gd name="T11" fmla="*/ 0 60000 65536"/>
              <a:gd name="T12" fmla="*/ 0 w 21600"/>
              <a:gd name="T13" fmla="*/ 0 h 21600"/>
              <a:gd name="T14" fmla="*/ 21600 w 21600"/>
              <a:gd name="T15" fmla="*/ 21600 h 21600"/>
            </a:gd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lnSpc>
                <a:spcPct val="120000"/>
              </a:lnSpc>
            </a:pPr>
            <a:r>
              <a:rPr lang="es-ES" altLang="zh-CN" sz="995">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80%</a:t>
            </a:r>
          </a:p>
        </p:txBody>
      </p:sp>
      <p:sp>
        <p:nvSpPr>
          <p:cNvPr id="33799" name="AutoShape 7"/>
          <p:cNvSpPr/>
          <p:nvPr/>
        </p:nvSpPr>
        <p:spPr bwMode="auto">
          <a:xfrm>
            <a:off x="1568923" y="1837429"/>
            <a:ext cx="317818" cy="230272"/>
          </a:xfrm>
          <a:custGeom>
            <a:gdLst>
              <a:gd name="T0" fmla="*/ 475457 w 21600"/>
              <a:gd name="T1" fmla="*/ 344488 h 21600"/>
              <a:gd name="T2" fmla="*/ 475457 w 21600"/>
              <a:gd name="T3" fmla="*/ 344488 h 21600"/>
              <a:gd name="T4" fmla="*/ 475457 w 21600"/>
              <a:gd name="T5" fmla="*/ 344488 h 21600"/>
              <a:gd name="T6" fmla="*/ 475457 w 21600"/>
              <a:gd name="T7" fmla="*/ 344488 h 21600"/>
              <a:gd name="T8" fmla="*/ 0 60000 65536"/>
              <a:gd name="T9" fmla="*/ 0 60000 65536"/>
              <a:gd name="T10" fmla="*/ 0 60000 65536"/>
              <a:gd name="T11" fmla="*/ 0 60000 65536"/>
              <a:gd name="T12" fmla="*/ 0 w 21600"/>
              <a:gd name="T13" fmla="*/ 0 h 21600"/>
              <a:gd name="T14" fmla="*/ 21600 w 21600"/>
              <a:gd name="T15" fmla="*/ 21600 h 21600"/>
            </a:gd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lnSpc>
                <a:spcPct val="120000"/>
              </a:lnSpc>
            </a:pPr>
            <a:r>
              <a:rPr lang="es-ES" altLang="zh-CN" sz="995">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45%</a:t>
            </a:r>
          </a:p>
        </p:txBody>
      </p:sp>
      <p:sp>
        <p:nvSpPr>
          <p:cNvPr id="33800" name="AutoShape 8"/>
          <p:cNvSpPr/>
          <p:nvPr/>
        </p:nvSpPr>
        <p:spPr bwMode="auto">
          <a:xfrm>
            <a:off x="2623185" y="2163736"/>
            <a:ext cx="318347" cy="230272"/>
          </a:xfrm>
          <a:custGeom>
            <a:gdLst>
              <a:gd name="T0" fmla="*/ 476250 w 21600"/>
              <a:gd name="T1" fmla="*/ 344488 h 21600"/>
              <a:gd name="T2" fmla="*/ 476250 w 21600"/>
              <a:gd name="T3" fmla="*/ 344488 h 21600"/>
              <a:gd name="T4" fmla="*/ 476250 w 21600"/>
              <a:gd name="T5" fmla="*/ 344488 h 21600"/>
              <a:gd name="T6" fmla="*/ 476250 w 21600"/>
              <a:gd name="T7" fmla="*/ 344488 h 21600"/>
              <a:gd name="T8" fmla="*/ 0 60000 65536"/>
              <a:gd name="T9" fmla="*/ 0 60000 65536"/>
              <a:gd name="T10" fmla="*/ 0 60000 65536"/>
              <a:gd name="T11" fmla="*/ 0 60000 65536"/>
              <a:gd name="T12" fmla="*/ 0 w 21600"/>
              <a:gd name="T13" fmla="*/ 0 h 21600"/>
              <a:gd name="T14" fmla="*/ 21600 w 21600"/>
              <a:gd name="T15" fmla="*/ 21600 h 21600"/>
            </a:gd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lnSpc>
                <a:spcPct val="120000"/>
              </a:lnSpc>
            </a:pPr>
            <a:r>
              <a:rPr lang="es-ES" altLang="zh-CN" sz="995">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25%</a:t>
            </a:r>
          </a:p>
        </p:txBody>
      </p:sp>
      <p:sp>
        <p:nvSpPr>
          <p:cNvPr id="33801" name="AutoShape 9"/>
          <p:cNvSpPr/>
          <p:nvPr/>
        </p:nvSpPr>
        <p:spPr bwMode="auto">
          <a:xfrm>
            <a:off x="3190373" y="1552508"/>
            <a:ext cx="318347" cy="230802"/>
          </a:xfrm>
          <a:custGeom>
            <a:gdLst>
              <a:gd name="T0" fmla="*/ 476250 w 21600"/>
              <a:gd name="T1" fmla="*/ 345281 h 21600"/>
              <a:gd name="T2" fmla="*/ 476250 w 21600"/>
              <a:gd name="T3" fmla="*/ 345281 h 21600"/>
              <a:gd name="T4" fmla="*/ 476250 w 21600"/>
              <a:gd name="T5" fmla="*/ 345281 h 21600"/>
              <a:gd name="T6" fmla="*/ 476250 w 21600"/>
              <a:gd name="T7" fmla="*/ 345281 h 21600"/>
              <a:gd name="T8" fmla="*/ 0 60000 65536"/>
              <a:gd name="T9" fmla="*/ 0 60000 65536"/>
              <a:gd name="T10" fmla="*/ 0 60000 65536"/>
              <a:gd name="T11" fmla="*/ 0 60000 65536"/>
              <a:gd name="T12" fmla="*/ 0 w 21600"/>
              <a:gd name="T13" fmla="*/ 0 h 21600"/>
              <a:gd name="T14" fmla="*/ 21600 w 21600"/>
              <a:gd name="T15" fmla="*/ 21600 h 21600"/>
            </a:gd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lnSpc>
                <a:spcPct val="120000"/>
              </a:lnSpc>
            </a:pPr>
            <a:r>
              <a:rPr lang="es-ES" altLang="zh-CN" sz="995">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70%</a:t>
            </a:r>
          </a:p>
        </p:txBody>
      </p:sp>
      <p:sp>
        <p:nvSpPr>
          <p:cNvPr id="33802" name="AutoShape 10"/>
          <p:cNvSpPr/>
          <p:nvPr/>
        </p:nvSpPr>
        <p:spPr bwMode="auto">
          <a:xfrm>
            <a:off x="3677444" y="1879875"/>
            <a:ext cx="318347" cy="230272"/>
          </a:xfrm>
          <a:custGeom>
            <a:gdLst>
              <a:gd name="T0" fmla="*/ 476250 w 21600"/>
              <a:gd name="T1" fmla="*/ 344488 h 21600"/>
              <a:gd name="T2" fmla="*/ 476250 w 21600"/>
              <a:gd name="T3" fmla="*/ 344488 h 21600"/>
              <a:gd name="T4" fmla="*/ 476250 w 21600"/>
              <a:gd name="T5" fmla="*/ 344488 h 21600"/>
              <a:gd name="T6" fmla="*/ 476250 w 21600"/>
              <a:gd name="T7" fmla="*/ 344488 h 21600"/>
              <a:gd name="T8" fmla="*/ 0 60000 65536"/>
              <a:gd name="T9" fmla="*/ 0 60000 65536"/>
              <a:gd name="T10" fmla="*/ 0 60000 65536"/>
              <a:gd name="T11" fmla="*/ 0 60000 65536"/>
              <a:gd name="T12" fmla="*/ 0 w 21600"/>
              <a:gd name="T13" fmla="*/ 0 h 21600"/>
              <a:gd name="T14" fmla="*/ 21600 w 21600"/>
              <a:gd name="T15" fmla="*/ 21600 h 21600"/>
            </a:gd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lnSpc>
                <a:spcPct val="120000"/>
              </a:lnSpc>
            </a:pPr>
            <a:r>
              <a:rPr lang="es-ES" altLang="zh-CN" sz="995">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35%</a:t>
            </a:r>
          </a:p>
        </p:txBody>
      </p:sp>
      <p:sp>
        <p:nvSpPr>
          <p:cNvPr id="33803" name="AutoShape 11"/>
          <p:cNvSpPr/>
          <p:nvPr/>
        </p:nvSpPr>
        <p:spPr bwMode="auto">
          <a:xfrm>
            <a:off x="1951786" y="3489082"/>
            <a:ext cx="596803" cy="127952"/>
          </a:xfrm>
          <a:custGeom>
            <a:gdLst>
              <a:gd name="T0" fmla="*/ 669925 w 21600"/>
              <a:gd name="T1" fmla="*/ 245269 h 21600"/>
              <a:gd name="T2" fmla="*/ 669925 w 21600"/>
              <a:gd name="T3" fmla="*/ 245269 h 21600"/>
              <a:gd name="T4" fmla="*/ 669925 w 21600"/>
              <a:gd name="T5" fmla="*/ 245269 h 21600"/>
              <a:gd name="T6" fmla="*/ 669925 w 21600"/>
              <a:gd name="T7" fmla="*/ 245269 h 21600"/>
              <a:gd name="T8" fmla="*/ 0 60000 65536"/>
              <a:gd name="T9" fmla="*/ 0 60000 65536"/>
              <a:gd name="T10" fmla="*/ 0 60000 65536"/>
              <a:gd name="T11" fmla="*/ 0 60000 65536"/>
              <a:gd name="T12" fmla="*/ 0 w 21600"/>
              <a:gd name="T13" fmla="*/ 0 h 21600"/>
              <a:gd name="T14" fmla="*/ 21600 w 21600"/>
              <a:gd name="T15" fmla="*/ 21600 h 21600"/>
            </a:gdLst>
            <a:cxnLst>
              <a:cxn ang="T8">
                <a:pos x="T0" y="T1"/>
              </a:cxn>
              <a:cxn ang="T9">
                <a:pos x="T2" y="T3"/>
              </a:cxn>
              <a:cxn ang="T10">
                <a:pos x="T4" y="T5"/>
              </a:cxn>
              <a:cxn ang="T11">
                <a:pos x="T6" y="T7"/>
              </a:cxn>
            </a:cxnLst>
            <a:rect l="T12" t="T13" r="T14" b="T15"/>
            <a:pathLst>
              <a:path w="21600" h="21600">
                <a:moveTo>
                  <a:pt x="0" y="0"/>
                </a:moveTo>
                <a:lnTo>
                  <a:pt x="21599" y="0"/>
                </a:lnTo>
                <a:lnTo>
                  <a:pt x="21599" y="21599"/>
                </a:lnTo>
                <a:lnTo>
                  <a:pt x="0" y="21599"/>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lnSpc>
                <a:spcPct val="120000"/>
              </a:lnSpc>
            </a:pPr>
            <a:r>
              <a:rPr lang="zh-CN" altLang="en-US" sz="78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s-ES" altLang="zh-CN" sz="78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804" name="AutoShape 12"/>
          <p:cNvSpPr/>
          <p:nvPr/>
        </p:nvSpPr>
        <p:spPr bwMode="auto">
          <a:xfrm>
            <a:off x="1432879" y="3489082"/>
            <a:ext cx="596803" cy="127952"/>
          </a:xfrm>
          <a:custGeom>
            <a:gdLst>
              <a:gd name="T0" fmla="*/ 669925 w 21600"/>
              <a:gd name="T1" fmla="*/ 245269 h 21600"/>
              <a:gd name="T2" fmla="*/ 669925 w 21600"/>
              <a:gd name="T3" fmla="*/ 245269 h 21600"/>
              <a:gd name="T4" fmla="*/ 669925 w 21600"/>
              <a:gd name="T5" fmla="*/ 245269 h 21600"/>
              <a:gd name="T6" fmla="*/ 669925 w 21600"/>
              <a:gd name="T7" fmla="*/ 245269 h 21600"/>
              <a:gd name="T8" fmla="*/ 0 60000 65536"/>
              <a:gd name="T9" fmla="*/ 0 60000 65536"/>
              <a:gd name="T10" fmla="*/ 0 60000 65536"/>
              <a:gd name="T11" fmla="*/ 0 60000 65536"/>
              <a:gd name="T12" fmla="*/ 0 w 21600"/>
              <a:gd name="T13" fmla="*/ 0 h 21600"/>
              <a:gd name="T14" fmla="*/ 21600 w 21600"/>
              <a:gd name="T15" fmla="*/ 21600 h 21600"/>
            </a:gdLst>
            <a:cxnLst>
              <a:cxn ang="T8">
                <a:pos x="T0" y="T1"/>
              </a:cxn>
              <a:cxn ang="T9">
                <a:pos x="T2" y="T3"/>
              </a:cxn>
              <a:cxn ang="T10">
                <a:pos x="T4" y="T5"/>
              </a:cxn>
              <a:cxn ang="T11">
                <a:pos x="T6" y="T7"/>
              </a:cxn>
            </a:cxnLst>
            <a:rect l="T12" t="T13" r="T14" b="T15"/>
            <a:pathLst>
              <a:path w="21600" h="21600">
                <a:moveTo>
                  <a:pt x="0" y="0"/>
                </a:moveTo>
                <a:lnTo>
                  <a:pt x="21599" y="0"/>
                </a:lnTo>
                <a:lnTo>
                  <a:pt x="21599" y="21599"/>
                </a:lnTo>
                <a:lnTo>
                  <a:pt x="0" y="21599"/>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lnSpc>
                <a:spcPct val="120000"/>
              </a:lnSpc>
            </a:pPr>
            <a:r>
              <a:rPr lang="zh-CN" altLang="en-US" sz="78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s-ES" altLang="zh-CN" sz="78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805" name="AutoShape 13"/>
          <p:cNvSpPr/>
          <p:nvPr/>
        </p:nvSpPr>
        <p:spPr bwMode="auto">
          <a:xfrm>
            <a:off x="2478651" y="3489082"/>
            <a:ext cx="596803" cy="127952"/>
          </a:xfrm>
          <a:custGeom>
            <a:gdLst>
              <a:gd name="T0" fmla="*/ 669925 w 21600"/>
              <a:gd name="T1" fmla="*/ 245269 h 21600"/>
              <a:gd name="T2" fmla="*/ 669925 w 21600"/>
              <a:gd name="T3" fmla="*/ 245269 h 21600"/>
              <a:gd name="T4" fmla="*/ 669925 w 21600"/>
              <a:gd name="T5" fmla="*/ 245269 h 21600"/>
              <a:gd name="T6" fmla="*/ 669925 w 21600"/>
              <a:gd name="T7" fmla="*/ 245269 h 21600"/>
              <a:gd name="T8" fmla="*/ 0 60000 65536"/>
              <a:gd name="T9" fmla="*/ 0 60000 65536"/>
              <a:gd name="T10" fmla="*/ 0 60000 65536"/>
              <a:gd name="T11" fmla="*/ 0 60000 65536"/>
              <a:gd name="T12" fmla="*/ 0 w 21600"/>
              <a:gd name="T13" fmla="*/ 0 h 21600"/>
              <a:gd name="T14" fmla="*/ 21600 w 21600"/>
              <a:gd name="T15" fmla="*/ 21600 h 21600"/>
            </a:gdLst>
            <a:cxnLst>
              <a:cxn ang="T8">
                <a:pos x="T0" y="T1"/>
              </a:cxn>
              <a:cxn ang="T9">
                <a:pos x="T2" y="T3"/>
              </a:cxn>
              <a:cxn ang="T10">
                <a:pos x="T4" y="T5"/>
              </a:cxn>
              <a:cxn ang="T11">
                <a:pos x="T6" y="T7"/>
              </a:cxn>
            </a:cxnLst>
            <a:rect l="T12" t="T13" r="T14" b="T15"/>
            <a:pathLst>
              <a:path w="21600" h="21600">
                <a:moveTo>
                  <a:pt x="0" y="0"/>
                </a:moveTo>
                <a:lnTo>
                  <a:pt x="21599" y="0"/>
                </a:lnTo>
                <a:lnTo>
                  <a:pt x="21599" y="21599"/>
                </a:lnTo>
                <a:lnTo>
                  <a:pt x="0" y="21599"/>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lnSpc>
                <a:spcPct val="120000"/>
              </a:lnSpc>
            </a:pPr>
            <a:r>
              <a:rPr lang="zh-CN" altLang="en-US" sz="78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s-ES" altLang="zh-CN" sz="78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806" name="AutoShape 14"/>
          <p:cNvSpPr/>
          <p:nvPr/>
        </p:nvSpPr>
        <p:spPr bwMode="auto">
          <a:xfrm>
            <a:off x="3003393" y="3489082"/>
            <a:ext cx="596803" cy="127952"/>
          </a:xfrm>
          <a:custGeom>
            <a:gdLst>
              <a:gd name="T0" fmla="*/ 669925 w 21600"/>
              <a:gd name="T1" fmla="*/ 245269 h 21600"/>
              <a:gd name="T2" fmla="*/ 669925 w 21600"/>
              <a:gd name="T3" fmla="*/ 245269 h 21600"/>
              <a:gd name="T4" fmla="*/ 669925 w 21600"/>
              <a:gd name="T5" fmla="*/ 245269 h 21600"/>
              <a:gd name="T6" fmla="*/ 669925 w 21600"/>
              <a:gd name="T7" fmla="*/ 245269 h 21600"/>
              <a:gd name="T8" fmla="*/ 0 60000 65536"/>
              <a:gd name="T9" fmla="*/ 0 60000 65536"/>
              <a:gd name="T10" fmla="*/ 0 60000 65536"/>
              <a:gd name="T11" fmla="*/ 0 60000 65536"/>
              <a:gd name="T12" fmla="*/ 0 w 21600"/>
              <a:gd name="T13" fmla="*/ 0 h 21600"/>
              <a:gd name="T14" fmla="*/ 21600 w 21600"/>
              <a:gd name="T15" fmla="*/ 21600 h 21600"/>
            </a:gdLst>
            <a:cxnLst>
              <a:cxn ang="T8">
                <a:pos x="T0" y="T1"/>
              </a:cxn>
              <a:cxn ang="T9">
                <a:pos x="T2" y="T3"/>
              </a:cxn>
              <a:cxn ang="T10">
                <a:pos x="T4" y="T5"/>
              </a:cxn>
              <a:cxn ang="T11">
                <a:pos x="T6" y="T7"/>
              </a:cxn>
            </a:cxnLst>
            <a:rect l="T12" t="T13" r="T14" b="T15"/>
            <a:pathLst>
              <a:path w="21600" h="21600">
                <a:moveTo>
                  <a:pt x="0" y="0"/>
                </a:moveTo>
                <a:lnTo>
                  <a:pt x="21599" y="0"/>
                </a:lnTo>
                <a:lnTo>
                  <a:pt x="21599" y="21599"/>
                </a:lnTo>
                <a:lnTo>
                  <a:pt x="0" y="21599"/>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lnSpc>
                <a:spcPct val="120000"/>
              </a:lnSpc>
            </a:pPr>
            <a:r>
              <a:rPr lang="zh-CN" altLang="en-US" sz="78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s-ES" altLang="zh-CN" sz="78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807" name="AutoShape 15"/>
          <p:cNvSpPr/>
          <p:nvPr/>
        </p:nvSpPr>
        <p:spPr bwMode="auto">
          <a:xfrm>
            <a:off x="3533442" y="3489082"/>
            <a:ext cx="596803" cy="127952"/>
          </a:xfrm>
          <a:custGeom>
            <a:gdLst>
              <a:gd name="T0" fmla="*/ 669925 w 21600"/>
              <a:gd name="T1" fmla="*/ 245269 h 21600"/>
              <a:gd name="T2" fmla="*/ 669925 w 21600"/>
              <a:gd name="T3" fmla="*/ 245269 h 21600"/>
              <a:gd name="T4" fmla="*/ 669925 w 21600"/>
              <a:gd name="T5" fmla="*/ 245269 h 21600"/>
              <a:gd name="T6" fmla="*/ 669925 w 21600"/>
              <a:gd name="T7" fmla="*/ 245269 h 21600"/>
              <a:gd name="T8" fmla="*/ 0 60000 65536"/>
              <a:gd name="T9" fmla="*/ 0 60000 65536"/>
              <a:gd name="T10" fmla="*/ 0 60000 65536"/>
              <a:gd name="T11" fmla="*/ 0 60000 65536"/>
              <a:gd name="T12" fmla="*/ 0 w 21600"/>
              <a:gd name="T13" fmla="*/ 0 h 21600"/>
              <a:gd name="T14" fmla="*/ 21600 w 21600"/>
              <a:gd name="T15" fmla="*/ 21600 h 21600"/>
            </a:gdLst>
            <a:cxnLst>
              <a:cxn ang="T8">
                <a:pos x="T0" y="T1"/>
              </a:cxn>
              <a:cxn ang="T9">
                <a:pos x="T2" y="T3"/>
              </a:cxn>
              <a:cxn ang="T10">
                <a:pos x="T4" y="T5"/>
              </a:cxn>
              <a:cxn ang="T11">
                <a:pos x="T6" y="T7"/>
              </a:cxn>
            </a:cxnLst>
            <a:rect l="T12" t="T13" r="T14" b="T15"/>
            <a:pathLst>
              <a:path w="21600" h="21600">
                <a:moveTo>
                  <a:pt x="0" y="0"/>
                </a:moveTo>
                <a:lnTo>
                  <a:pt x="21599" y="0"/>
                </a:lnTo>
                <a:lnTo>
                  <a:pt x="21599" y="21599"/>
                </a:lnTo>
                <a:lnTo>
                  <a:pt x="0" y="21599"/>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lnSpc>
                <a:spcPct val="120000"/>
              </a:lnSpc>
            </a:pPr>
            <a:r>
              <a:rPr lang="zh-CN" altLang="en-US" sz="78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s-ES" altLang="zh-CN" sz="78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808" name="AutoShape 16"/>
          <p:cNvSpPr/>
          <p:nvPr/>
        </p:nvSpPr>
        <p:spPr bwMode="auto">
          <a:xfrm>
            <a:off x="4177250" y="1550386"/>
            <a:ext cx="318347" cy="230272"/>
          </a:xfrm>
          <a:custGeom>
            <a:gdLst>
              <a:gd name="T0" fmla="*/ 476250 w 21600"/>
              <a:gd name="T1" fmla="*/ 344488 h 21600"/>
              <a:gd name="T2" fmla="*/ 476250 w 21600"/>
              <a:gd name="T3" fmla="*/ 344488 h 21600"/>
              <a:gd name="T4" fmla="*/ 476250 w 21600"/>
              <a:gd name="T5" fmla="*/ 344488 h 21600"/>
              <a:gd name="T6" fmla="*/ 476250 w 21600"/>
              <a:gd name="T7" fmla="*/ 344488 h 21600"/>
              <a:gd name="T8" fmla="*/ 0 60000 65536"/>
              <a:gd name="T9" fmla="*/ 0 60000 65536"/>
              <a:gd name="T10" fmla="*/ 0 60000 65536"/>
              <a:gd name="T11" fmla="*/ 0 60000 65536"/>
              <a:gd name="T12" fmla="*/ 0 w 21600"/>
              <a:gd name="T13" fmla="*/ 0 h 21600"/>
              <a:gd name="T14" fmla="*/ 21600 w 21600"/>
              <a:gd name="T15" fmla="*/ 21600 h 21600"/>
            </a:gd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lnSpc>
                <a:spcPct val="120000"/>
              </a:lnSpc>
            </a:pPr>
            <a:r>
              <a:rPr lang="es-ES" altLang="zh-CN" sz="995">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70%</a:t>
            </a:r>
          </a:p>
        </p:txBody>
      </p:sp>
      <p:sp>
        <p:nvSpPr>
          <p:cNvPr id="33809" name="AutoShape 17"/>
          <p:cNvSpPr/>
          <p:nvPr/>
        </p:nvSpPr>
        <p:spPr bwMode="auto">
          <a:xfrm>
            <a:off x="4049254" y="3486429"/>
            <a:ext cx="596095" cy="127952"/>
          </a:xfrm>
          <a:custGeom>
            <a:gdLst>
              <a:gd name="T0" fmla="*/ 669131 w 21600"/>
              <a:gd name="T1" fmla="*/ 245269 h 21600"/>
              <a:gd name="T2" fmla="*/ 669131 w 21600"/>
              <a:gd name="T3" fmla="*/ 245269 h 21600"/>
              <a:gd name="T4" fmla="*/ 669131 w 21600"/>
              <a:gd name="T5" fmla="*/ 245269 h 21600"/>
              <a:gd name="T6" fmla="*/ 669131 w 21600"/>
              <a:gd name="T7" fmla="*/ 245269 h 21600"/>
              <a:gd name="T8" fmla="*/ 0 60000 65536"/>
              <a:gd name="T9" fmla="*/ 0 60000 65536"/>
              <a:gd name="T10" fmla="*/ 0 60000 65536"/>
              <a:gd name="T11" fmla="*/ 0 60000 65536"/>
              <a:gd name="T12" fmla="*/ 0 w 21600"/>
              <a:gd name="T13" fmla="*/ 0 h 21600"/>
              <a:gd name="T14" fmla="*/ 21600 w 21600"/>
              <a:gd name="T15" fmla="*/ 21600 h 21600"/>
            </a:gdLst>
            <a:cxnLst>
              <a:cxn ang="T8">
                <a:pos x="T0" y="T1"/>
              </a:cxn>
              <a:cxn ang="T9">
                <a:pos x="T2" y="T3"/>
              </a:cxn>
              <a:cxn ang="T10">
                <a:pos x="T4" y="T5"/>
              </a:cxn>
              <a:cxn ang="T11">
                <a:pos x="T6" y="T7"/>
              </a:cxn>
            </a:cxnLst>
            <a:rect l="T12" t="T13" r="T14" b="T15"/>
            <a:pathLst>
              <a:path w="21600" h="21600">
                <a:moveTo>
                  <a:pt x="0" y="0"/>
                </a:moveTo>
                <a:lnTo>
                  <a:pt x="21599" y="0"/>
                </a:lnTo>
                <a:lnTo>
                  <a:pt x="21599" y="21599"/>
                </a:lnTo>
                <a:lnTo>
                  <a:pt x="0" y="21599"/>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lnSpc>
                <a:spcPct val="120000"/>
              </a:lnSpc>
            </a:pPr>
            <a:r>
              <a:rPr lang="zh-CN" altLang="en-US" sz="78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s-ES" altLang="zh-CN" sz="78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810" name="AutoShape 18"/>
          <p:cNvSpPr/>
          <p:nvPr/>
        </p:nvSpPr>
        <p:spPr bwMode="auto">
          <a:xfrm>
            <a:off x="1589086" y="2137207"/>
            <a:ext cx="275371" cy="1249513"/>
          </a:xfrm>
          <a:prstGeom prst="roundRect">
            <a:avLst>
              <a:gd name="adj" fmla="val 50000"/>
            </a:avLst>
          </a:prstGeom>
          <a:solidFill>
            <a:schemeClr val="accent1"/>
          </a:solidFill>
          <a:ln w="25400" cap="flat" cmpd="sng">
            <a:solidFill>
              <a:srgbClr val="000000">
                <a:alpha val="0"/>
              </a:srgbClr>
            </a:solidFill>
            <a:prstDash val="solid"/>
            <a:miter lim="0"/>
          </a:ln>
          <a:effectLst/>
        </p:spPr>
        <p:txBody>
          <a:bodyPr lIns="0" tIns="0" rIns="0" bIns="0" anchor="ctr"/>
          <a:lstStyle/>
          <a:p>
            <a:pPr algn="ctr" defTabSz="194945">
              <a:lnSpc>
                <a:spcPct val="120000"/>
              </a:lnSpc>
              <a:defRPr/>
            </a:pPr>
            <a:endParaRPr lang="es-ES" sz="57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811" name="AutoShape 19"/>
          <p:cNvSpPr/>
          <p:nvPr/>
        </p:nvSpPr>
        <p:spPr bwMode="auto">
          <a:xfrm>
            <a:off x="2116481" y="1531816"/>
            <a:ext cx="275371" cy="1854904"/>
          </a:xfrm>
          <a:prstGeom prst="roundRect">
            <a:avLst>
              <a:gd name="adj" fmla="val 50000"/>
            </a:avLst>
          </a:prstGeom>
          <a:solidFill>
            <a:schemeClr val="accent2"/>
          </a:solidFill>
          <a:ln w="25400" cap="flat" cmpd="sng">
            <a:solidFill>
              <a:srgbClr val="000000">
                <a:alpha val="0"/>
              </a:srgbClr>
            </a:solidFill>
            <a:prstDash val="solid"/>
            <a:miter lim="0"/>
          </a:ln>
          <a:effectLst/>
        </p:spPr>
        <p:txBody>
          <a:bodyPr lIns="0" tIns="0" rIns="0" bIns="0" anchor="ctr"/>
          <a:lstStyle/>
          <a:p>
            <a:pPr algn="ctr" defTabSz="194945">
              <a:lnSpc>
                <a:spcPct val="120000"/>
              </a:lnSpc>
              <a:defRPr/>
            </a:pPr>
            <a:endParaRPr lang="es-ES" sz="57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812" name="AutoShape 20"/>
          <p:cNvSpPr/>
          <p:nvPr/>
        </p:nvSpPr>
        <p:spPr bwMode="auto">
          <a:xfrm>
            <a:off x="2643877" y="2462983"/>
            <a:ext cx="275371" cy="923738"/>
          </a:xfrm>
          <a:prstGeom prst="roundRect">
            <a:avLst>
              <a:gd name="adj" fmla="val 50000"/>
            </a:avLst>
          </a:prstGeom>
          <a:solidFill>
            <a:schemeClr val="accent3"/>
          </a:solidFill>
          <a:ln w="25400" cap="flat" cmpd="sng">
            <a:solidFill>
              <a:srgbClr val="000000">
                <a:alpha val="0"/>
              </a:srgbClr>
            </a:solidFill>
            <a:prstDash val="solid"/>
            <a:miter lim="0"/>
          </a:ln>
          <a:effectLst/>
        </p:spPr>
        <p:txBody>
          <a:bodyPr lIns="0" tIns="0" rIns="0" bIns="0" anchor="ctr"/>
          <a:lstStyle/>
          <a:p>
            <a:pPr algn="ctr" defTabSz="194945">
              <a:lnSpc>
                <a:spcPct val="120000"/>
              </a:lnSpc>
              <a:defRPr/>
            </a:pPr>
            <a:endParaRPr lang="es-ES" sz="57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813" name="AutoShape 21"/>
          <p:cNvSpPr/>
          <p:nvPr/>
        </p:nvSpPr>
        <p:spPr bwMode="auto">
          <a:xfrm>
            <a:off x="3171272" y="1834246"/>
            <a:ext cx="275371" cy="1552475"/>
          </a:xfrm>
          <a:prstGeom prst="roundRect">
            <a:avLst>
              <a:gd name="adj" fmla="val 50000"/>
            </a:avLst>
          </a:prstGeom>
          <a:solidFill>
            <a:schemeClr val="accent4"/>
          </a:solidFill>
          <a:ln w="25400" cap="flat" cmpd="sng">
            <a:solidFill>
              <a:srgbClr val="000000">
                <a:alpha val="0"/>
              </a:srgbClr>
            </a:solidFill>
            <a:prstDash val="solid"/>
            <a:miter lim="0"/>
          </a:ln>
          <a:effectLst/>
        </p:spPr>
        <p:txBody>
          <a:bodyPr lIns="0" tIns="0" rIns="0" bIns="0" anchor="ctr"/>
          <a:lstStyle/>
          <a:p>
            <a:pPr algn="ctr" defTabSz="194945">
              <a:lnSpc>
                <a:spcPct val="120000"/>
              </a:lnSpc>
              <a:defRPr/>
            </a:pPr>
            <a:endParaRPr lang="es-ES" sz="57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814" name="AutoShape 22"/>
          <p:cNvSpPr/>
          <p:nvPr/>
        </p:nvSpPr>
        <p:spPr bwMode="auto">
          <a:xfrm>
            <a:off x="3699199" y="2137207"/>
            <a:ext cx="274840" cy="1249513"/>
          </a:xfrm>
          <a:prstGeom prst="roundRect">
            <a:avLst>
              <a:gd name="adj" fmla="val 50000"/>
            </a:avLst>
          </a:prstGeom>
          <a:solidFill>
            <a:schemeClr val="accent5"/>
          </a:solidFill>
          <a:ln w="25400" cap="flat" cmpd="sng">
            <a:solidFill>
              <a:srgbClr val="000000">
                <a:alpha val="0"/>
              </a:srgbClr>
            </a:solidFill>
            <a:prstDash val="solid"/>
            <a:miter lim="0"/>
          </a:ln>
          <a:effectLst/>
        </p:spPr>
        <p:txBody>
          <a:bodyPr lIns="0" tIns="0" rIns="0" bIns="0" anchor="ctr"/>
          <a:lstStyle/>
          <a:p>
            <a:pPr algn="ctr" defTabSz="194945">
              <a:lnSpc>
                <a:spcPct val="120000"/>
              </a:lnSpc>
              <a:defRPr/>
            </a:pPr>
            <a:endParaRPr lang="es-ES" sz="57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815" name="AutoShape 23"/>
          <p:cNvSpPr/>
          <p:nvPr/>
        </p:nvSpPr>
        <p:spPr bwMode="auto">
          <a:xfrm>
            <a:off x="4200066" y="1826288"/>
            <a:ext cx="274840" cy="1552475"/>
          </a:xfrm>
          <a:prstGeom prst="roundRect">
            <a:avLst>
              <a:gd name="adj" fmla="val 50000"/>
            </a:avLst>
          </a:prstGeom>
          <a:solidFill>
            <a:schemeClr val="accent6"/>
          </a:solidFill>
          <a:ln w="25400" cap="flat" cmpd="sng">
            <a:solidFill>
              <a:srgbClr val="000000">
                <a:alpha val="0"/>
              </a:srgbClr>
            </a:solidFill>
            <a:prstDash val="solid"/>
            <a:miter lim="0"/>
          </a:ln>
          <a:effectLst/>
        </p:spPr>
        <p:txBody>
          <a:bodyPr lIns="0" tIns="0" rIns="0" bIns="0" anchor="ctr"/>
          <a:lstStyle/>
          <a:p>
            <a:pPr algn="ctr" defTabSz="194945">
              <a:lnSpc>
                <a:spcPct val="120000"/>
              </a:lnSpc>
              <a:defRPr/>
            </a:pPr>
            <a:endParaRPr lang="es-ES" sz="57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816" name="AutoShape 24"/>
          <p:cNvSpPr/>
          <p:nvPr/>
        </p:nvSpPr>
        <p:spPr bwMode="auto">
          <a:xfrm>
            <a:off x="4777866" y="2137207"/>
            <a:ext cx="274840" cy="1249513"/>
          </a:xfrm>
          <a:prstGeom prst="roundRect">
            <a:avLst>
              <a:gd name="adj" fmla="val 50000"/>
            </a:avLst>
          </a:prstGeom>
          <a:solidFill>
            <a:schemeClr val="accent1"/>
          </a:solidFill>
          <a:ln w="25400" cap="flat" cmpd="sng">
            <a:solidFill>
              <a:srgbClr val="000000">
                <a:alpha val="0"/>
              </a:srgbClr>
            </a:solidFill>
            <a:prstDash val="solid"/>
            <a:miter lim="0"/>
          </a:ln>
          <a:effectLst/>
        </p:spPr>
        <p:txBody>
          <a:bodyPr lIns="0" tIns="0" rIns="0" bIns="0" anchor="ctr"/>
          <a:lstStyle/>
          <a:p>
            <a:pPr algn="ctr" defTabSz="194945">
              <a:lnSpc>
                <a:spcPct val="120000"/>
              </a:lnSpc>
              <a:defRPr/>
            </a:pPr>
            <a:endParaRPr lang="es-ES" sz="57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817" name="AutoShape 25"/>
          <p:cNvSpPr/>
          <p:nvPr/>
        </p:nvSpPr>
        <p:spPr bwMode="auto">
          <a:xfrm>
            <a:off x="4755581" y="1879875"/>
            <a:ext cx="318347" cy="230272"/>
          </a:xfrm>
          <a:custGeom>
            <a:gdLst>
              <a:gd name="T0" fmla="*/ 476250 w 21600"/>
              <a:gd name="T1" fmla="*/ 344488 h 21600"/>
              <a:gd name="T2" fmla="*/ 476250 w 21600"/>
              <a:gd name="T3" fmla="*/ 344488 h 21600"/>
              <a:gd name="T4" fmla="*/ 476250 w 21600"/>
              <a:gd name="T5" fmla="*/ 344488 h 21600"/>
              <a:gd name="T6" fmla="*/ 476250 w 21600"/>
              <a:gd name="T7" fmla="*/ 344488 h 21600"/>
              <a:gd name="T8" fmla="*/ 0 60000 65536"/>
              <a:gd name="T9" fmla="*/ 0 60000 65536"/>
              <a:gd name="T10" fmla="*/ 0 60000 65536"/>
              <a:gd name="T11" fmla="*/ 0 60000 65536"/>
              <a:gd name="T12" fmla="*/ 0 w 21600"/>
              <a:gd name="T13" fmla="*/ 0 h 21600"/>
              <a:gd name="T14" fmla="*/ 21600 w 21600"/>
              <a:gd name="T15" fmla="*/ 21600 h 21600"/>
            </a:gd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lnSpc>
                <a:spcPct val="120000"/>
              </a:lnSpc>
            </a:pPr>
            <a:r>
              <a:rPr lang="es-ES" altLang="zh-CN" sz="995">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35%</a:t>
            </a:r>
          </a:p>
        </p:txBody>
      </p:sp>
      <p:sp>
        <p:nvSpPr>
          <p:cNvPr id="33818" name="AutoShape 26"/>
          <p:cNvSpPr/>
          <p:nvPr/>
        </p:nvSpPr>
        <p:spPr bwMode="auto">
          <a:xfrm>
            <a:off x="4626524" y="3486429"/>
            <a:ext cx="596095" cy="127952"/>
          </a:xfrm>
          <a:custGeom>
            <a:gdLst>
              <a:gd name="T0" fmla="*/ 669131 w 21600"/>
              <a:gd name="T1" fmla="*/ 245269 h 21600"/>
              <a:gd name="T2" fmla="*/ 669131 w 21600"/>
              <a:gd name="T3" fmla="*/ 245269 h 21600"/>
              <a:gd name="T4" fmla="*/ 669131 w 21600"/>
              <a:gd name="T5" fmla="*/ 245269 h 21600"/>
              <a:gd name="T6" fmla="*/ 669131 w 21600"/>
              <a:gd name="T7" fmla="*/ 245269 h 21600"/>
              <a:gd name="T8" fmla="*/ 0 60000 65536"/>
              <a:gd name="T9" fmla="*/ 0 60000 65536"/>
              <a:gd name="T10" fmla="*/ 0 60000 65536"/>
              <a:gd name="T11" fmla="*/ 0 60000 65536"/>
              <a:gd name="T12" fmla="*/ 0 w 21600"/>
              <a:gd name="T13" fmla="*/ 0 h 21600"/>
              <a:gd name="T14" fmla="*/ 21600 w 21600"/>
              <a:gd name="T15" fmla="*/ 21600 h 21600"/>
            </a:gdLst>
            <a:cxnLst>
              <a:cxn ang="T8">
                <a:pos x="T0" y="T1"/>
              </a:cxn>
              <a:cxn ang="T9">
                <a:pos x="T2" y="T3"/>
              </a:cxn>
              <a:cxn ang="T10">
                <a:pos x="T4" y="T5"/>
              </a:cxn>
              <a:cxn ang="T11">
                <a:pos x="T6" y="T7"/>
              </a:cxn>
            </a:cxnLst>
            <a:rect l="T12" t="T13" r="T14" b="T15"/>
            <a:pathLst>
              <a:path w="21600" h="21600">
                <a:moveTo>
                  <a:pt x="0" y="0"/>
                </a:moveTo>
                <a:lnTo>
                  <a:pt x="21599" y="0"/>
                </a:lnTo>
                <a:lnTo>
                  <a:pt x="21599" y="21599"/>
                </a:lnTo>
                <a:lnTo>
                  <a:pt x="0" y="21599"/>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lnSpc>
                <a:spcPct val="120000"/>
              </a:lnSpc>
            </a:pPr>
            <a:r>
              <a:rPr lang="zh-CN" altLang="en-US" sz="78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s-ES" altLang="zh-CN" sz="78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819" name="AutoShape 27"/>
          <p:cNvSpPr/>
          <p:nvPr/>
        </p:nvSpPr>
        <p:spPr bwMode="auto">
          <a:xfrm>
            <a:off x="5675605" y="1788617"/>
            <a:ext cx="2219943" cy="630557"/>
          </a:xfrm>
          <a:custGeom>
            <a:gdLst>
              <a:gd name="T0" fmla="*/ 3321050 w 21600"/>
              <a:gd name="T1" fmla="*/ 2540000 h 21600"/>
              <a:gd name="T2" fmla="*/ 3321050 w 21600"/>
              <a:gd name="T3" fmla="*/ 2540000 h 21600"/>
              <a:gd name="T4" fmla="*/ 3321050 w 21600"/>
              <a:gd name="T5" fmla="*/ 2540000 h 21600"/>
              <a:gd name="T6" fmla="*/ 3321050 w 21600"/>
              <a:gd name="T7" fmla="*/ 2540000 h 21600"/>
              <a:gd name="T8" fmla="*/ 0 60000 65536"/>
              <a:gd name="T9" fmla="*/ 0 60000 65536"/>
              <a:gd name="T10" fmla="*/ 0 60000 65536"/>
              <a:gd name="T11" fmla="*/ 0 60000 65536"/>
              <a:gd name="T12" fmla="*/ 0 w 21600"/>
              <a:gd name="T13" fmla="*/ 0 h 21600"/>
              <a:gd name="T14" fmla="*/ 21600 w 21600"/>
              <a:gd name="T15" fmla="*/ 21600 h 21600"/>
            </a:gdLst>
            <a:cxnLst>
              <a:cxn ang="T8">
                <a:pos x="T0" y="T1"/>
              </a:cxn>
              <a:cxn ang="T9">
                <a:pos x="T2" y="T3"/>
              </a:cxn>
              <a:cxn ang="T10">
                <a:pos x="T4" y="T5"/>
              </a:cxn>
              <a:cxn ang="T11">
                <a:pos x="T6" y="T7"/>
              </a:cxn>
            </a:cxnLst>
            <a:rect l="T12" t="T13" r="T14" b="T15"/>
            <a:pathLst>
              <a:path w="21600" h="21600">
                <a:moveTo>
                  <a:pt x="0" y="0"/>
                </a:moveTo>
                <a:lnTo>
                  <a:pt x="21599" y="0"/>
                </a:lnTo>
                <a:lnTo>
                  <a:pt x="21599"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lgn="ctr">
              <a:defRPr sz="4600">
                <a:solidFill>
                  <a:srgbClr val="000000"/>
                </a:solidFill>
                <a:latin typeface="Gill Sans" charset="0"/>
                <a:ea typeface="MS PGothic" panose="020b0600070205080204" pitchFamily="34" charset="-128"/>
                <a:cs typeface="Gill Sans" charset="0"/>
                <a:sym typeface="Gill Sans" charset="0"/>
              </a:defRPr>
            </a:lvl1pPr>
            <a:lvl2pPr marL="742950" indent="-285750" algn="ctr">
              <a:defRPr sz="4600">
                <a:solidFill>
                  <a:srgbClr val="000000"/>
                </a:solidFill>
                <a:latin typeface="Gill Sans" charset="0"/>
                <a:ea typeface="Gill Sans" charset="0"/>
                <a:cs typeface="Gill Sans" charset="0"/>
                <a:sym typeface="Gill Sans" charset="0"/>
              </a:defRPr>
            </a:lvl2pPr>
            <a:lvl3pPr marL="1143000" indent="-228600" algn="ctr">
              <a:defRPr sz="4600">
                <a:solidFill>
                  <a:srgbClr val="000000"/>
                </a:solidFill>
                <a:latin typeface="Gill Sans" charset="0"/>
                <a:ea typeface="Gill Sans" charset="0"/>
                <a:cs typeface="Gill Sans" charset="0"/>
                <a:sym typeface="Gill Sans" charset="0"/>
              </a:defRPr>
            </a:lvl3pPr>
            <a:lvl4pPr marL="1600200" indent="-228600" algn="ctr">
              <a:defRPr sz="4600">
                <a:solidFill>
                  <a:srgbClr val="000000"/>
                </a:solidFill>
                <a:latin typeface="Gill Sans" charset="0"/>
                <a:ea typeface="Gill Sans" charset="0"/>
                <a:cs typeface="Gill Sans" charset="0"/>
                <a:sym typeface="Gill Sans" charset="0"/>
              </a:defRPr>
            </a:lvl4pPr>
            <a:lvl5pPr marL="2057400" indent="-228600" algn="ctr">
              <a:defRPr sz="4600">
                <a:solidFill>
                  <a:srgbClr val="000000"/>
                </a:solidFill>
                <a:latin typeface="Gill Sans" charset="0"/>
                <a:ea typeface="Gill Sans" charset="0"/>
                <a:cs typeface="Gill Sans" charset="0"/>
                <a:sym typeface="Gill Sans" charset="0"/>
              </a:defRPr>
            </a:lvl5pPr>
            <a:lvl6pPr marL="2514600" indent="-228600" algn="ctr" defTabSz="825500" eaLnBrk="0" fontAlgn="base" hangingPunct="0">
              <a:spcBef>
                <a:spcPct val="0"/>
              </a:spcBef>
              <a:spcAft>
                <a:spcPct val="0"/>
              </a:spcAft>
              <a:defRPr sz="4600">
                <a:solidFill>
                  <a:srgbClr val="000000"/>
                </a:solidFill>
                <a:latin typeface="Gill Sans" charset="0"/>
                <a:ea typeface="Gill Sans" charset="0"/>
                <a:cs typeface="Gill Sans" charset="0"/>
                <a:sym typeface="Gill Sans" charset="0"/>
              </a:defRPr>
            </a:lvl6pPr>
            <a:lvl7pPr marL="2971800" indent="-228600" algn="ctr" defTabSz="825500" eaLnBrk="0" fontAlgn="base" hangingPunct="0">
              <a:spcBef>
                <a:spcPct val="0"/>
              </a:spcBef>
              <a:spcAft>
                <a:spcPct val="0"/>
              </a:spcAft>
              <a:defRPr sz="4600">
                <a:solidFill>
                  <a:srgbClr val="000000"/>
                </a:solidFill>
                <a:latin typeface="Gill Sans" charset="0"/>
                <a:ea typeface="Gill Sans" charset="0"/>
                <a:cs typeface="Gill Sans" charset="0"/>
                <a:sym typeface="Gill Sans" charset="0"/>
              </a:defRPr>
            </a:lvl7pPr>
            <a:lvl8pPr marL="3429000" indent="-228600" algn="ctr" defTabSz="825500" eaLnBrk="0" fontAlgn="base" hangingPunct="0">
              <a:spcBef>
                <a:spcPct val="0"/>
              </a:spcBef>
              <a:spcAft>
                <a:spcPct val="0"/>
              </a:spcAft>
              <a:defRPr sz="4600">
                <a:solidFill>
                  <a:srgbClr val="000000"/>
                </a:solidFill>
                <a:latin typeface="Gill Sans" charset="0"/>
                <a:ea typeface="Gill Sans" charset="0"/>
                <a:cs typeface="Gill Sans" charset="0"/>
                <a:sym typeface="Gill Sans" charset="0"/>
              </a:defRPr>
            </a:lvl8pPr>
            <a:lvl9pPr marL="3886200" indent="-228600" algn="ctr" defTabSz="825500" eaLnBrk="0" fontAlgn="base" hangingPunct="0">
              <a:spcBef>
                <a:spcPct val="0"/>
              </a:spcBef>
              <a:spcAft>
                <a:spcPct val="0"/>
              </a:spcAft>
              <a:defRPr sz="4600">
                <a:solidFill>
                  <a:srgbClr val="000000"/>
                </a:solidFill>
                <a:latin typeface="Gill Sans" charset="0"/>
                <a:ea typeface="Gill Sans" charset="0"/>
                <a:cs typeface="Gill Sans" charset="0"/>
                <a:sym typeface="Gill Sans" charset="0"/>
              </a:defRPr>
            </a:lvl9pPr>
          </a:lstStyle>
          <a:p>
            <a:pPr algn="l">
              <a:lnSpc>
                <a:spcPct val="120000"/>
              </a:lnSpc>
            </a:pPr>
            <a:r>
              <a:rPr lang="en-US" altLang="zh-CN" sz="57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directly.Please replace text, click add relevant headline, modify the text content, also can copy your content to this directly.Please replace text, click add relevant headline, modify the text content, also can copy your content to this directly.</a:t>
            </a:r>
          </a:p>
        </p:txBody>
      </p:sp>
      <p:sp>
        <p:nvSpPr>
          <p:cNvPr id="33820" name="AutoShape 28"/>
          <p:cNvSpPr/>
          <p:nvPr/>
        </p:nvSpPr>
        <p:spPr bwMode="auto">
          <a:xfrm>
            <a:off x="5675605" y="1608218"/>
            <a:ext cx="1041483" cy="183896"/>
          </a:xfrm>
          <a:custGeom>
            <a:gdLst>
              <a:gd name="T0" fmla="*/ 2813050 w 21600"/>
              <a:gd name="T1" fmla="*/ 177800 h 21600"/>
              <a:gd name="T2" fmla="*/ 2813050 w 21600"/>
              <a:gd name="T3" fmla="*/ 177800 h 21600"/>
              <a:gd name="T4" fmla="*/ 2813050 w 21600"/>
              <a:gd name="T5" fmla="*/ 177800 h 21600"/>
              <a:gd name="T6" fmla="*/ 2813050 w 21600"/>
              <a:gd name="T7" fmla="*/ 177800 h 21600"/>
              <a:gd name="T8" fmla="*/ 0 60000 65536"/>
              <a:gd name="T9" fmla="*/ 0 60000 65536"/>
              <a:gd name="T10" fmla="*/ 0 60000 65536"/>
              <a:gd name="T11" fmla="*/ 0 60000 65536"/>
              <a:gd name="T12" fmla="*/ 0 w 21600"/>
              <a:gd name="T13" fmla="*/ 0 h 21600"/>
              <a:gd name="T14" fmla="*/ 21600 w 21600"/>
              <a:gd name="T15" fmla="*/ 21600 h 21600"/>
            </a:gdLst>
            <a:cxnLst>
              <a:cxn ang="T8">
                <a:pos x="T0" y="T1"/>
              </a:cxn>
              <a:cxn ang="T9">
                <a:pos x="T2" y="T3"/>
              </a:cxn>
              <a:cxn ang="T10">
                <a:pos x="T4" y="T5"/>
              </a:cxn>
              <a:cxn ang="T11">
                <a:pos x="T6" y="T7"/>
              </a:cxn>
            </a:cxnLst>
            <a:rect l="T12" t="T13" r="T14" b="T15"/>
            <a:pathLst>
              <a:path w="21600" h="21600">
                <a:moveTo>
                  <a:pt x="0" y="0"/>
                </a:moveTo>
                <a:lnTo>
                  <a:pt x="21599" y="0"/>
                </a:lnTo>
                <a:lnTo>
                  <a:pt x="21599"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lgn="ctr" defTabSz="647700">
              <a:defRPr sz="5800">
                <a:solidFill>
                  <a:srgbClr val="000000"/>
                </a:solidFill>
                <a:latin typeface="Gill Sans" charset="0"/>
                <a:ea typeface="MS PGothic" panose="020b0600070205080204" pitchFamily="34" charset="-128"/>
                <a:sym typeface="Gill Sans" charset="0"/>
              </a:defRPr>
            </a:lvl1pPr>
            <a:lvl2pPr algn="ctr" defTabSz="647700">
              <a:defRPr sz="5800">
                <a:solidFill>
                  <a:srgbClr val="000000"/>
                </a:solidFill>
                <a:latin typeface="Gill Sans" charset="0"/>
                <a:ea typeface="MS PGothic" panose="020b0600070205080204" pitchFamily="34" charset="-128"/>
                <a:sym typeface="Gill Sans" charset="0"/>
              </a:defRPr>
            </a:lvl2pPr>
            <a:lvl3pPr algn="ctr" defTabSz="647700">
              <a:defRPr sz="5800">
                <a:solidFill>
                  <a:srgbClr val="000000"/>
                </a:solidFill>
                <a:latin typeface="Gill Sans" charset="0"/>
                <a:ea typeface="MS PGothic" panose="020b0600070205080204" pitchFamily="34" charset="-128"/>
                <a:sym typeface="Gill Sans" charset="0"/>
              </a:defRPr>
            </a:lvl3pPr>
            <a:lvl4pPr algn="ctr" defTabSz="647700">
              <a:defRPr sz="5800">
                <a:solidFill>
                  <a:srgbClr val="000000"/>
                </a:solidFill>
                <a:latin typeface="Gill Sans" charset="0"/>
                <a:ea typeface="MS PGothic" panose="020b0600070205080204" pitchFamily="34" charset="-128"/>
                <a:sym typeface="Gill Sans" charset="0"/>
              </a:defRPr>
            </a:lvl4pPr>
            <a:lvl5pPr algn="ctr" defTabSz="647700">
              <a:defRPr sz="5800">
                <a:solidFill>
                  <a:srgbClr val="000000"/>
                </a:solidFill>
                <a:latin typeface="Gill Sans" charset="0"/>
                <a:ea typeface="MS PGothic" panose="020b0600070205080204" pitchFamily="34" charset="-128"/>
                <a:sym typeface="Gill Sans" charset="0"/>
              </a:defRPr>
            </a:lvl5pPr>
            <a:lvl6pPr marL="1828800" indent="457200" algn="ctr" defTabSz="647700" eaLnBrk="0" fontAlgn="base" hangingPunct="0">
              <a:spcBef>
                <a:spcPct val="0"/>
              </a:spcBef>
              <a:spcAft>
                <a:spcPct val="0"/>
              </a:spcAft>
              <a:defRPr sz="5800">
                <a:solidFill>
                  <a:srgbClr val="000000"/>
                </a:solidFill>
                <a:latin typeface="Gill Sans" charset="0"/>
                <a:ea typeface="MS PGothic" panose="020b0600070205080204" pitchFamily="34" charset="-128"/>
                <a:sym typeface="Gill Sans" charset="0"/>
              </a:defRPr>
            </a:lvl6pPr>
            <a:lvl7pPr marL="2286000" indent="457200" algn="ctr" defTabSz="647700" eaLnBrk="0" fontAlgn="base" hangingPunct="0">
              <a:spcBef>
                <a:spcPct val="0"/>
              </a:spcBef>
              <a:spcAft>
                <a:spcPct val="0"/>
              </a:spcAft>
              <a:defRPr sz="5800">
                <a:solidFill>
                  <a:srgbClr val="000000"/>
                </a:solidFill>
                <a:latin typeface="Gill Sans" charset="0"/>
                <a:ea typeface="MS PGothic" panose="020b0600070205080204" pitchFamily="34" charset="-128"/>
                <a:sym typeface="Gill Sans" charset="0"/>
              </a:defRPr>
            </a:lvl7pPr>
            <a:lvl8pPr marL="2743200" indent="457200" algn="ctr" defTabSz="647700" eaLnBrk="0" fontAlgn="base" hangingPunct="0">
              <a:spcBef>
                <a:spcPct val="0"/>
              </a:spcBef>
              <a:spcAft>
                <a:spcPct val="0"/>
              </a:spcAft>
              <a:defRPr sz="5800">
                <a:solidFill>
                  <a:srgbClr val="000000"/>
                </a:solidFill>
                <a:latin typeface="Gill Sans" charset="0"/>
                <a:ea typeface="MS PGothic" panose="020b0600070205080204" pitchFamily="34" charset="-128"/>
                <a:sym typeface="Gill Sans" charset="0"/>
              </a:defRPr>
            </a:lvl8pPr>
            <a:lvl9pPr marL="3200400" indent="457200" algn="ctr" defTabSz="647700" eaLnBrk="0" fontAlgn="base" hangingPunct="0">
              <a:spcBef>
                <a:spcPct val="0"/>
              </a:spcBef>
              <a:spcAft>
                <a:spcPct val="0"/>
              </a:spcAft>
              <a:defRPr sz="5800">
                <a:solidFill>
                  <a:srgbClr val="000000"/>
                </a:solidFill>
                <a:latin typeface="Gill Sans" charset="0"/>
                <a:ea typeface="MS PGothic" panose="020b0600070205080204" pitchFamily="34" charset="-128"/>
                <a:sym typeface="Gill Sans" charset="0"/>
              </a:defRPr>
            </a:lvl9pPr>
          </a:lstStyle>
          <a:p>
            <a:pPr algn="just">
              <a:lnSpc>
                <a:spcPct val="120000"/>
              </a:lnSpc>
            </a:pPr>
            <a:r>
              <a:rPr lang="zh-CN" altLang="en-US" sz="995">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s-ES" altLang="zh-CN" sz="995">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821" name="AutoShape 29"/>
          <p:cNvSpPr/>
          <p:nvPr/>
        </p:nvSpPr>
        <p:spPr bwMode="auto">
          <a:xfrm>
            <a:off x="1244209" y="4020761"/>
            <a:ext cx="6655584" cy="415974"/>
          </a:xfrm>
          <a:custGeom>
            <a:gdLst>
              <a:gd name="T0" fmla="*/ 9956800 w 21600"/>
              <a:gd name="T1" fmla="*/ 476250 h 21600"/>
              <a:gd name="T2" fmla="*/ 9956800 w 21600"/>
              <a:gd name="T3" fmla="*/ 476250 h 21600"/>
              <a:gd name="T4" fmla="*/ 9956800 w 21600"/>
              <a:gd name="T5" fmla="*/ 476250 h 21600"/>
              <a:gd name="T6" fmla="*/ 9956800 w 21600"/>
              <a:gd name="T7" fmla="*/ 476250 h 21600"/>
              <a:gd name="T8" fmla="*/ 0 60000 65536"/>
              <a:gd name="T9" fmla="*/ 0 60000 65536"/>
              <a:gd name="T10" fmla="*/ 0 60000 65536"/>
              <a:gd name="T11" fmla="*/ 0 60000 65536"/>
              <a:gd name="T12" fmla="*/ 0 w 21600"/>
              <a:gd name="T13" fmla="*/ 0 h 21600"/>
              <a:gd name="T14" fmla="*/ 21600 w 21600"/>
              <a:gd name="T15" fmla="*/ 21600 h 21600"/>
            </a:gdLst>
            <a:cxnLst>
              <a:cxn ang="T8">
                <a:pos x="T0" y="T1"/>
              </a:cxn>
              <a:cxn ang="T9">
                <a:pos x="T2" y="T3"/>
              </a:cxn>
              <a:cxn ang="T10">
                <a:pos x="T4" y="T5"/>
              </a:cxn>
              <a:cxn ang="T11">
                <a:pos x="T6" y="T7"/>
              </a:cxn>
            </a:cxnLst>
            <a:rect l="T12" t="T13" r="T14" b="T15"/>
            <a:pathLst>
              <a:path w="21600" h="21600">
                <a:moveTo>
                  <a:pt x="0" y="0"/>
                </a:moveTo>
                <a:lnTo>
                  <a:pt x="21599" y="0"/>
                </a:lnTo>
                <a:lnTo>
                  <a:pt x="21599"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lgn="ctr" defTabSz="647700">
              <a:defRPr sz="4600">
                <a:solidFill>
                  <a:srgbClr val="000000"/>
                </a:solidFill>
                <a:latin typeface="Gill Sans" charset="0"/>
                <a:ea typeface="MS PGothic" panose="020b0600070205080204" pitchFamily="34" charset="-128"/>
                <a:cs typeface="Gill Sans" charset="0"/>
                <a:sym typeface="Gill Sans" charset="0"/>
              </a:defRPr>
            </a:lvl1pPr>
            <a:lvl2pPr marL="742950" indent="-285750" algn="ctr" defTabSz="647700">
              <a:defRPr sz="4600">
                <a:solidFill>
                  <a:srgbClr val="000000"/>
                </a:solidFill>
                <a:latin typeface="Gill Sans" charset="0"/>
                <a:ea typeface="Gill Sans" charset="0"/>
                <a:cs typeface="Gill Sans" charset="0"/>
                <a:sym typeface="Gill Sans" charset="0"/>
              </a:defRPr>
            </a:lvl2pPr>
            <a:lvl3pPr marL="1143000" indent="-228600" algn="ctr" defTabSz="647700">
              <a:defRPr sz="4600">
                <a:solidFill>
                  <a:srgbClr val="000000"/>
                </a:solidFill>
                <a:latin typeface="Gill Sans" charset="0"/>
                <a:ea typeface="Gill Sans" charset="0"/>
                <a:cs typeface="Gill Sans" charset="0"/>
                <a:sym typeface="Gill Sans" charset="0"/>
              </a:defRPr>
            </a:lvl3pPr>
            <a:lvl4pPr marL="1600200" indent="-228600" algn="ctr" defTabSz="647700">
              <a:defRPr sz="4600">
                <a:solidFill>
                  <a:srgbClr val="000000"/>
                </a:solidFill>
                <a:latin typeface="Gill Sans" charset="0"/>
                <a:ea typeface="Gill Sans" charset="0"/>
                <a:cs typeface="Gill Sans" charset="0"/>
                <a:sym typeface="Gill Sans" charset="0"/>
              </a:defRPr>
            </a:lvl4pPr>
            <a:lvl5pPr marL="2057400" indent="-228600" algn="ctr" defTabSz="647700">
              <a:defRPr sz="4600">
                <a:solidFill>
                  <a:srgbClr val="000000"/>
                </a:solidFill>
                <a:latin typeface="Gill Sans" charset="0"/>
                <a:ea typeface="Gill Sans" charset="0"/>
                <a:cs typeface="Gill Sans" charset="0"/>
                <a:sym typeface="Gill Sans" charset="0"/>
              </a:defRPr>
            </a:lvl5pPr>
            <a:lvl6pPr marL="2514600" indent="-228600" algn="ctr" defTabSz="647700" eaLnBrk="0" fontAlgn="base" hangingPunct="0">
              <a:spcBef>
                <a:spcPct val="0"/>
              </a:spcBef>
              <a:spcAft>
                <a:spcPct val="0"/>
              </a:spcAft>
              <a:defRPr sz="4600">
                <a:solidFill>
                  <a:srgbClr val="000000"/>
                </a:solidFill>
                <a:latin typeface="Gill Sans" charset="0"/>
                <a:ea typeface="Gill Sans" charset="0"/>
                <a:cs typeface="Gill Sans" charset="0"/>
                <a:sym typeface="Gill Sans" charset="0"/>
              </a:defRPr>
            </a:lvl6pPr>
            <a:lvl7pPr marL="2971800" indent="-228600" algn="ctr" defTabSz="647700" eaLnBrk="0" fontAlgn="base" hangingPunct="0">
              <a:spcBef>
                <a:spcPct val="0"/>
              </a:spcBef>
              <a:spcAft>
                <a:spcPct val="0"/>
              </a:spcAft>
              <a:defRPr sz="4600">
                <a:solidFill>
                  <a:srgbClr val="000000"/>
                </a:solidFill>
                <a:latin typeface="Gill Sans" charset="0"/>
                <a:ea typeface="Gill Sans" charset="0"/>
                <a:cs typeface="Gill Sans" charset="0"/>
                <a:sym typeface="Gill Sans" charset="0"/>
              </a:defRPr>
            </a:lvl7pPr>
            <a:lvl8pPr marL="3429000" indent="-228600" algn="ctr" defTabSz="647700" eaLnBrk="0" fontAlgn="base" hangingPunct="0">
              <a:spcBef>
                <a:spcPct val="0"/>
              </a:spcBef>
              <a:spcAft>
                <a:spcPct val="0"/>
              </a:spcAft>
              <a:defRPr sz="4600">
                <a:solidFill>
                  <a:srgbClr val="000000"/>
                </a:solidFill>
                <a:latin typeface="Gill Sans" charset="0"/>
                <a:ea typeface="Gill Sans" charset="0"/>
                <a:cs typeface="Gill Sans" charset="0"/>
                <a:sym typeface="Gill Sans" charset="0"/>
              </a:defRPr>
            </a:lvl8pPr>
            <a:lvl9pPr marL="3886200" indent="-228600" algn="ctr" defTabSz="647700" eaLnBrk="0" fontAlgn="base" hangingPunct="0">
              <a:spcBef>
                <a:spcPct val="0"/>
              </a:spcBef>
              <a:spcAft>
                <a:spcPct val="0"/>
              </a:spcAft>
              <a:defRPr sz="4600">
                <a:solidFill>
                  <a:srgbClr val="000000"/>
                </a:solidFill>
                <a:latin typeface="Gill Sans" charset="0"/>
                <a:ea typeface="Gill Sans" charset="0"/>
                <a:cs typeface="Gill Sans" charset="0"/>
                <a:sym typeface="Gill Sans" charset="0"/>
              </a:defRPr>
            </a:lvl9pPr>
          </a:lstStyle>
          <a:p>
            <a:pPr algn="l">
              <a:lnSpc>
                <a:spcPct val="120000"/>
              </a:lnSpc>
            </a:pPr>
            <a:r>
              <a:rPr lang="en-US" altLang="zh-CN" sz="57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directly.Please replace text, click add relevant headline, modify the text content, also can copy your content to this directly.Please replace text, click add relevant headline, modify the text content, also can copy your content to this directly.Please replace text, click add relevant headline, modify the text content, also can copy your content to this directly.Please replace text, click add relevant headline, modify the text content, also can copy your content to this directly.Please replace text, click add relevant headline, modify the text content, also can copy your content to this directly.</a:t>
            </a:r>
          </a:p>
        </p:txBody>
      </p:sp>
      <p:sp>
        <p:nvSpPr>
          <p:cNvPr id="33822" name="AutoShape 30"/>
          <p:cNvSpPr/>
          <p:nvPr/>
        </p:nvSpPr>
        <p:spPr bwMode="auto">
          <a:xfrm>
            <a:off x="3576698" y="3714957"/>
            <a:ext cx="1313648" cy="183896"/>
          </a:xfrm>
          <a:custGeom>
            <a:gdLst>
              <a:gd name="T0" fmla="*/ 2813050 w 21600"/>
              <a:gd name="T1" fmla="*/ 177800 h 21600"/>
              <a:gd name="T2" fmla="*/ 2813050 w 21600"/>
              <a:gd name="T3" fmla="*/ 177800 h 21600"/>
              <a:gd name="T4" fmla="*/ 2813050 w 21600"/>
              <a:gd name="T5" fmla="*/ 177800 h 21600"/>
              <a:gd name="T6" fmla="*/ 2813050 w 21600"/>
              <a:gd name="T7" fmla="*/ 177800 h 21600"/>
              <a:gd name="T8" fmla="*/ 0 60000 65536"/>
              <a:gd name="T9" fmla="*/ 0 60000 65536"/>
              <a:gd name="T10" fmla="*/ 0 60000 65536"/>
              <a:gd name="T11" fmla="*/ 0 60000 65536"/>
              <a:gd name="T12" fmla="*/ 0 w 21600"/>
              <a:gd name="T13" fmla="*/ 0 h 21600"/>
              <a:gd name="T14" fmla="*/ 21600 w 21600"/>
              <a:gd name="T15" fmla="*/ 21600 h 21600"/>
            </a:gdLst>
            <a:cxnLst>
              <a:cxn ang="T8">
                <a:pos x="T0" y="T1"/>
              </a:cxn>
              <a:cxn ang="T9">
                <a:pos x="T2" y="T3"/>
              </a:cxn>
              <a:cxn ang="T10">
                <a:pos x="T4" y="T5"/>
              </a:cxn>
              <a:cxn ang="T11">
                <a:pos x="T6" y="T7"/>
              </a:cxn>
            </a:cxnLst>
            <a:rect l="T12" t="T13" r="T14" b="T15"/>
            <a:pathLst>
              <a:path w="21600" h="21600">
                <a:moveTo>
                  <a:pt x="0" y="0"/>
                </a:moveTo>
                <a:lnTo>
                  <a:pt x="21599" y="0"/>
                </a:lnTo>
                <a:lnTo>
                  <a:pt x="21599"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lgn="ctr" defTabSz="647700">
              <a:defRPr sz="5800">
                <a:solidFill>
                  <a:srgbClr val="000000"/>
                </a:solidFill>
                <a:latin typeface="Gill Sans" charset="0"/>
                <a:ea typeface="MS PGothic" panose="020b0600070205080204" pitchFamily="34" charset="-128"/>
                <a:sym typeface="Gill Sans" charset="0"/>
              </a:defRPr>
            </a:lvl1pPr>
            <a:lvl2pPr algn="ctr" defTabSz="647700">
              <a:defRPr sz="5800">
                <a:solidFill>
                  <a:srgbClr val="000000"/>
                </a:solidFill>
                <a:latin typeface="Gill Sans" charset="0"/>
                <a:ea typeface="MS PGothic" panose="020b0600070205080204" pitchFamily="34" charset="-128"/>
                <a:sym typeface="Gill Sans" charset="0"/>
              </a:defRPr>
            </a:lvl2pPr>
            <a:lvl3pPr algn="ctr" defTabSz="647700">
              <a:defRPr sz="5800">
                <a:solidFill>
                  <a:srgbClr val="000000"/>
                </a:solidFill>
                <a:latin typeface="Gill Sans" charset="0"/>
                <a:ea typeface="MS PGothic" panose="020b0600070205080204" pitchFamily="34" charset="-128"/>
                <a:sym typeface="Gill Sans" charset="0"/>
              </a:defRPr>
            </a:lvl3pPr>
            <a:lvl4pPr algn="ctr" defTabSz="647700">
              <a:defRPr sz="5800">
                <a:solidFill>
                  <a:srgbClr val="000000"/>
                </a:solidFill>
                <a:latin typeface="Gill Sans" charset="0"/>
                <a:ea typeface="MS PGothic" panose="020b0600070205080204" pitchFamily="34" charset="-128"/>
                <a:sym typeface="Gill Sans" charset="0"/>
              </a:defRPr>
            </a:lvl4pPr>
            <a:lvl5pPr algn="ctr" defTabSz="647700">
              <a:defRPr sz="5800">
                <a:solidFill>
                  <a:srgbClr val="000000"/>
                </a:solidFill>
                <a:latin typeface="Gill Sans" charset="0"/>
                <a:ea typeface="MS PGothic" panose="020b0600070205080204" pitchFamily="34" charset="-128"/>
                <a:sym typeface="Gill Sans" charset="0"/>
              </a:defRPr>
            </a:lvl5pPr>
            <a:lvl6pPr marL="1828800" indent="457200" algn="ctr" defTabSz="647700" eaLnBrk="0" fontAlgn="base" hangingPunct="0">
              <a:spcBef>
                <a:spcPct val="0"/>
              </a:spcBef>
              <a:spcAft>
                <a:spcPct val="0"/>
              </a:spcAft>
              <a:defRPr sz="5800">
                <a:solidFill>
                  <a:srgbClr val="000000"/>
                </a:solidFill>
                <a:latin typeface="Gill Sans" charset="0"/>
                <a:ea typeface="MS PGothic" panose="020b0600070205080204" pitchFamily="34" charset="-128"/>
                <a:sym typeface="Gill Sans" charset="0"/>
              </a:defRPr>
            </a:lvl6pPr>
            <a:lvl7pPr marL="2286000" indent="457200" algn="ctr" defTabSz="647700" eaLnBrk="0" fontAlgn="base" hangingPunct="0">
              <a:spcBef>
                <a:spcPct val="0"/>
              </a:spcBef>
              <a:spcAft>
                <a:spcPct val="0"/>
              </a:spcAft>
              <a:defRPr sz="5800">
                <a:solidFill>
                  <a:srgbClr val="000000"/>
                </a:solidFill>
                <a:latin typeface="Gill Sans" charset="0"/>
                <a:ea typeface="MS PGothic" panose="020b0600070205080204" pitchFamily="34" charset="-128"/>
                <a:sym typeface="Gill Sans" charset="0"/>
              </a:defRPr>
            </a:lvl7pPr>
            <a:lvl8pPr marL="2743200" indent="457200" algn="ctr" defTabSz="647700" eaLnBrk="0" fontAlgn="base" hangingPunct="0">
              <a:spcBef>
                <a:spcPct val="0"/>
              </a:spcBef>
              <a:spcAft>
                <a:spcPct val="0"/>
              </a:spcAft>
              <a:defRPr sz="5800">
                <a:solidFill>
                  <a:srgbClr val="000000"/>
                </a:solidFill>
                <a:latin typeface="Gill Sans" charset="0"/>
                <a:ea typeface="MS PGothic" panose="020b0600070205080204" pitchFamily="34" charset="-128"/>
                <a:sym typeface="Gill Sans" charset="0"/>
              </a:defRPr>
            </a:lvl8pPr>
            <a:lvl9pPr marL="3200400" indent="457200" algn="ctr" defTabSz="647700" eaLnBrk="0" fontAlgn="base" hangingPunct="0">
              <a:spcBef>
                <a:spcPct val="0"/>
              </a:spcBef>
              <a:spcAft>
                <a:spcPct val="0"/>
              </a:spcAft>
              <a:defRPr sz="5800">
                <a:solidFill>
                  <a:srgbClr val="000000"/>
                </a:solidFill>
                <a:latin typeface="Gill Sans" charset="0"/>
                <a:ea typeface="MS PGothic" panose="020b0600070205080204" pitchFamily="34" charset="-128"/>
                <a:sym typeface="Gill Sans" charset="0"/>
              </a:defRPr>
            </a:lvl9pPr>
          </a:lstStyle>
          <a:p>
            <a:pPr algn="just">
              <a:lnSpc>
                <a:spcPct val="120000"/>
              </a:lnSpc>
            </a:pPr>
            <a:r>
              <a:rPr lang="zh-CN" altLang="en-US" sz="995">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endParaRPr lang="es-ES" altLang="zh-CN" sz="995">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文本框 27"/>
          <p:cNvSpPr txBox="1"/>
          <p:nvPr/>
        </p:nvSpPr>
        <p:spPr>
          <a:xfrm>
            <a:off x="356595" y="279140"/>
            <a:ext cx="4468411" cy="49241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en-US" altLang="zh-CN" sz="1200">
                <a:solidFill>
                  <a:schemeClr val="tx1">
                    <a:lumMod val="75000"/>
                    <a:lumOff val="25000"/>
                  </a:schemeClr>
                </a:solidFill>
                <a:effectLst/>
              </a:rPr>
              <a:t>MORE THAN TEMPLATE</a:t>
            </a:r>
          </a:p>
          <a:p>
            <a:pPr algn="l"/>
            <a:r>
              <a:rPr lang="zh-CN" altLang="en-US" sz="1200">
                <a:solidFill>
                  <a:schemeClr val="tx1">
                    <a:lumMod val="75000"/>
                    <a:lumOff val="25000"/>
                  </a:schemeClr>
                </a:solidFill>
                <a:effectLst/>
              </a:rPr>
              <a:t>点击此处添加副标题</a:t>
            </a:r>
          </a:p>
        </p:txBody>
      </p:sp>
    </p:spTree>
  </p:cSld>
  <p:clrMapOvr>
    <a:masterClrMapping/>
  </p:clrMapOvr>
  <mc:AlternateContent>
    <mc:Choice xmlns:p14="http://schemas.microsoft.com/office/powerpoint/2010/main" Requires="p14">
      <p:transition spd="slow" advClick="0" advTm="0" p14:dur="1750">
        <p:cover/>
      </p:transition>
    </mc:Choice>
    <mc:Fallback>
      <p:transition spd="slow" advClick="0" advTm="0">
        <p:cover/>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3810"/>
                                        </p:tgtEl>
                                        <p:attrNameLst>
                                          <p:attrName>style.visibility</p:attrName>
                                        </p:attrNameLst>
                                      </p:cBhvr>
                                      <p:to>
                                        <p:strVal val="visible"/>
                                      </p:to>
                                    </p:set>
                                    <p:animEffect transition="in" filter="wipe(down)">
                                      <p:cBhvr>
                                        <p:cTn id="7" dur="500"/>
                                        <p:tgtEl>
                                          <p:spTgt spid="33810"/>
                                        </p:tgtEl>
                                      </p:cBhvr>
                                    </p:animEffect>
                                  </p:childTnLst>
                                </p:cTn>
                              </p:par>
                            </p:childTnLst>
                          </p:cTn>
                        </p:par>
                        <p:par>
                          <p:cTn id="8" fill="hold" nodeType="afterGroup">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3811"/>
                                        </p:tgtEl>
                                        <p:attrNameLst>
                                          <p:attrName>style.visibility</p:attrName>
                                        </p:attrNameLst>
                                      </p:cBhvr>
                                      <p:to>
                                        <p:strVal val="visible"/>
                                      </p:to>
                                    </p:set>
                                    <p:animEffect transition="in" filter="wipe(down)">
                                      <p:cBhvr>
                                        <p:cTn id="11" dur="500"/>
                                        <p:tgtEl>
                                          <p:spTgt spid="33811"/>
                                        </p:tgtEl>
                                      </p:cBhvr>
                                    </p:animEffect>
                                  </p:childTnLst>
                                </p:cTn>
                              </p:par>
                            </p:childTnLst>
                          </p:cTn>
                        </p:par>
                        <p:par>
                          <p:cTn id="12" fill="hold" nodeType="afterGroup">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33813"/>
                                        </p:tgtEl>
                                        <p:attrNameLst>
                                          <p:attrName>style.visibility</p:attrName>
                                        </p:attrNameLst>
                                      </p:cBhvr>
                                      <p:to>
                                        <p:strVal val="visible"/>
                                      </p:to>
                                    </p:set>
                                    <p:animEffect transition="in" filter="wipe(down)">
                                      <p:cBhvr>
                                        <p:cTn id="15" dur="500"/>
                                        <p:tgtEl>
                                          <p:spTgt spid="33813"/>
                                        </p:tgtEl>
                                      </p:cBhvr>
                                    </p:animEffect>
                                  </p:childTnLst>
                                </p:cTn>
                              </p:par>
                            </p:childTnLst>
                          </p:cTn>
                        </p:par>
                        <p:par>
                          <p:cTn id="16" fill="hold" nodeType="afterGroup">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33814"/>
                                        </p:tgtEl>
                                        <p:attrNameLst>
                                          <p:attrName>style.visibility</p:attrName>
                                        </p:attrNameLst>
                                      </p:cBhvr>
                                      <p:to>
                                        <p:strVal val="visible"/>
                                      </p:to>
                                    </p:set>
                                    <p:animEffect transition="in" filter="wipe(down)">
                                      <p:cBhvr>
                                        <p:cTn id="19" dur="500"/>
                                        <p:tgtEl>
                                          <p:spTgt spid="33814"/>
                                        </p:tgtEl>
                                      </p:cBhvr>
                                    </p:animEffect>
                                  </p:childTnLst>
                                </p:cTn>
                              </p:par>
                            </p:childTnLst>
                          </p:cTn>
                        </p:par>
                        <p:par>
                          <p:cTn id="20" fill="hold" nodeType="afterGroup">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33815"/>
                                        </p:tgtEl>
                                        <p:attrNameLst>
                                          <p:attrName>style.visibility</p:attrName>
                                        </p:attrNameLst>
                                      </p:cBhvr>
                                      <p:to>
                                        <p:strVal val="visible"/>
                                      </p:to>
                                    </p:set>
                                    <p:animEffect transition="in" filter="wipe(down)">
                                      <p:cBhvr>
                                        <p:cTn id="23" dur="500"/>
                                        <p:tgtEl>
                                          <p:spTgt spid="33815"/>
                                        </p:tgtEl>
                                      </p:cBhvr>
                                    </p:animEffect>
                                  </p:childTnLst>
                                </p:cTn>
                              </p:par>
                            </p:childTnLst>
                          </p:cTn>
                        </p:par>
                        <p:par>
                          <p:cTn id="24" fill="hold" nodeType="afterGroup">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33816"/>
                                        </p:tgtEl>
                                        <p:attrNameLst>
                                          <p:attrName>style.visibility</p:attrName>
                                        </p:attrNameLst>
                                      </p:cBhvr>
                                      <p:to>
                                        <p:strVal val="visible"/>
                                      </p:to>
                                    </p:set>
                                    <p:animEffect transition="in" filter="wipe(down)">
                                      <p:cBhvr>
                                        <p:cTn id="27" dur="500"/>
                                        <p:tgtEl>
                                          <p:spTgt spid="33816"/>
                                        </p:tgtEl>
                                      </p:cBhvr>
                                    </p:animEffect>
                                  </p:childTnLst>
                                </p:cTn>
                              </p:par>
                            </p:childTnLst>
                          </p:cTn>
                        </p:par>
                        <p:par>
                          <p:cTn id="28" fill="hold" nodeType="afterGroup">
                            <p:stCondLst>
                              <p:cond delay="3000"/>
                            </p:stCondLst>
                            <p:childTnLst>
                              <p:par>
                                <p:cTn id="29" presetID="9" presetClass="entr" presetSubtype="0" fill="hold" grpId="0" nodeType="afterEffect">
                                  <p:stCondLst>
                                    <p:cond delay="0"/>
                                  </p:stCondLst>
                                  <p:childTnLst>
                                    <p:set>
                                      <p:cBhvr>
                                        <p:cTn id="30" dur="1" fill="hold">
                                          <p:stCondLst>
                                            <p:cond delay="0"/>
                                          </p:stCondLst>
                                        </p:cTn>
                                        <p:tgtEl>
                                          <p:spTgt spid="33812"/>
                                        </p:tgtEl>
                                        <p:attrNameLst>
                                          <p:attrName>style.visibility</p:attrName>
                                        </p:attrNameLst>
                                      </p:cBhvr>
                                      <p:to>
                                        <p:strVal val="visible"/>
                                      </p:to>
                                    </p:set>
                                    <p:animEffect transition="in" filter="dissolve">
                                      <p:cBhvr>
                                        <p:cTn id="31" dur="500"/>
                                        <p:tgtEl>
                                          <p:spTgt spid="33812"/>
                                        </p:tgtEl>
                                      </p:cBhvr>
                                    </p:animEffect>
                                  </p:childTnLst>
                                </p:cTn>
                              </p:par>
                            </p:childTnLst>
                          </p:cTn>
                        </p:par>
                        <p:par>
                          <p:cTn id="32" fill="hold" nodeType="afterGroup">
                            <p:stCondLst>
                              <p:cond delay="3500"/>
                            </p:stCondLst>
                            <p:childTnLst>
                              <p:par>
                                <p:cTn id="33" presetID="9" presetClass="entr" presetSubtype="0" fill="hold" grpId="0" nodeType="afterEffect">
                                  <p:stCondLst>
                                    <p:cond delay="0"/>
                                  </p:stCondLst>
                                  <p:childTnLst>
                                    <p:set>
                                      <p:cBhvr>
                                        <p:cTn id="34" dur="1" fill="hold">
                                          <p:stCondLst>
                                            <p:cond delay="0"/>
                                          </p:stCondLst>
                                        </p:cTn>
                                        <p:tgtEl>
                                          <p:spTgt spid="33821"/>
                                        </p:tgtEl>
                                        <p:attrNameLst>
                                          <p:attrName>style.visibility</p:attrName>
                                        </p:attrNameLst>
                                      </p:cBhvr>
                                      <p:to>
                                        <p:strVal val="visible"/>
                                      </p:to>
                                    </p:set>
                                    <p:animEffect transition="in" filter="dissolve">
                                      <p:cBhvr>
                                        <p:cTn id="35" dur="500"/>
                                        <p:tgtEl>
                                          <p:spTgt spid="33821"/>
                                        </p:tgtEl>
                                      </p:cBhvr>
                                    </p:animEffect>
                                  </p:childTnLst>
                                </p:cTn>
                              </p:par>
                            </p:childTnLst>
                          </p:cTn>
                        </p:par>
                        <p:par>
                          <p:cTn id="36" fill="hold" nodeType="afterGroup">
                            <p:stCondLst>
                              <p:cond delay="4000"/>
                            </p:stCondLst>
                            <p:childTnLst>
                              <p:par>
                                <p:cTn id="37" presetID="9" presetClass="entr" presetSubtype="0" fill="hold" grpId="0" nodeType="afterEffect">
                                  <p:stCondLst>
                                    <p:cond delay="0"/>
                                  </p:stCondLst>
                                  <p:childTnLst>
                                    <p:set>
                                      <p:cBhvr>
                                        <p:cTn id="38" dur="1" fill="hold">
                                          <p:stCondLst>
                                            <p:cond delay="0"/>
                                          </p:stCondLst>
                                        </p:cTn>
                                        <p:tgtEl>
                                          <p:spTgt spid="33820"/>
                                        </p:tgtEl>
                                        <p:attrNameLst>
                                          <p:attrName>style.visibility</p:attrName>
                                        </p:attrNameLst>
                                      </p:cBhvr>
                                      <p:to>
                                        <p:strVal val="visible"/>
                                      </p:to>
                                    </p:set>
                                    <p:animEffect transition="in" filter="dissolve">
                                      <p:cBhvr>
                                        <p:cTn id="39" dur="500"/>
                                        <p:tgtEl>
                                          <p:spTgt spid="33820"/>
                                        </p:tgtEl>
                                      </p:cBhvr>
                                    </p:animEffect>
                                  </p:childTnLst>
                                </p:cTn>
                              </p:par>
                            </p:childTnLst>
                          </p:cTn>
                        </p:par>
                        <p:par>
                          <p:cTn id="40" fill="hold" nodeType="afterGroup">
                            <p:stCondLst>
                              <p:cond delay="4500"/>
                            </p:stCondLst>
                            <p:childTnLst>
                              <p:par>
                                <p:cTn id="41" presetID="9" presetClass="entr" presetSubtype="0" fill="hold" grpId="0" nodeType="afterEffect">
                                  <p:stCondLst>
                                    <p:cond delay="0"/>
                                  </p:stCondLst>
                                  <p:childTnLst>
                                    <p:set>
                                      <p:cBhvr>
                                        <p:cTn id="42" dur="1" fill="hold">
                                          <p:stCondLst>
                                            <p:cond delay="0"/>
                                          </p:stCondLst>
                                        </p:cTn>
                                        <p:tgtEl>
                                          <p:spTgt spid="33822"/>
                                        </p:tgtEl>
                                        <p:attrNameLst>
                                          <p:attrName>style.visibility</p:attrName>
                                        </p:attrNameLst>
                                      </p:cBhvr>
                                      <p:to>
                                        <p:strVal val="visible"/>
                                      </p:to>
                                    </p:set>
                                    <p:animEffect transition="in" filter="dissolve">
                                      <p:cBhvr>
                                        <p:cTn id="43" dur="500"/>
                                        <p:tgtEl>
                                          <p:spTgt spid="33822"/>
                                        </p:tgtEl>
                                      </p:cBhvr>
                                    </p:animEffect>
                                  </p:childTnLst>
                                </p:cTn>
                              </p:par>
                            </p:childTnLst>
                          </p:cTn>
                        </p:par>
                        <p:par>
                          <p:cTn id="44" fill="hold" nodeType="afterGroup">
                            <p:stCondLst>
                              <p:cond delay="5000"/>
                            </p:stCondLst>
                            <p:childTnLst>
                              <p:par>
                                <p:cTn id="45" presetID="9" presetClass="entr" presetSubtype="0" fill="hold" grpId="0" nodeType="afterEffect">
                                  <p:stCondLst>
                                    <p:cond delay="0"/>
                                  </p:stCondLst>
                                  <p:childTnLst>
                                    <p:set>
                                      <p:cBhvr>
                                        <p:cTn id="46" dur="1" fill="hold">
                                          <p:stCondLst>
                                            <p:cond delay="0"/>
                                          </p:stCondLst>
                                        </p:cTn>
                                        <p:tgtEl>
                                          <p:spTgt spid="33797"/>
                                        </p:tgtEl>
                                        <p:attrNameLst>
                                          <p:attrName>style.visibility</p:attrName>
                                        </p:attrNameLst>
                                      </p:cBhvr>
                                      <p:to>
                                        <p:strVal val="visible"/>
                                      </p:to>
                                    </p:set>
                                    <p:animEffect transition="in" filter="dissolve">
                                      <p:cBhvr>
                                        <p:cTn id="47" dur="500"/>
                                        <p:tgtEl>
                                          <p:spTgt spid="33797"/>
                                        </p:tgtEl>
                                      </p:cBhvr>
                                    </p:animEffect>
                                  </p:childTnLst>
                                </p:cTn>
                              </p:par>
                            </p:childTnLst>
                          </p:cTn>
                        </p:par>
                        <p:par>
                          <p:cTn id="48" fill="hold" nodeType="afterGroup">
                            <p:stCondLst>
                              <p:cond delay="5500"/>
                            </p:stCondLst>
                            <p:childTnLst>
                              <p:par>
                                <p:cTn id="49" presetID="9" presetClass="entr" presetSubtype="0" fill="hold" grpId="0" nodeType="afterEffect">
                                  <p:stCondLst>
                                    <p:cond delay="0"/>
                                  </p:stCondLst>
                                  <p:childTnLst>
                                    <p:set>
                                      <p:cBhvr>
                                        <p:cTn id="50" dur="1" fill="hold">
                                          <p:stCondLst>
                                            <p:cond delay="0"/>
                                          </p:stCondLst>
                                        </p:cTn>
                                        <p:tgtEl>
                                          <p:spTgt spid="33803"/>
                                        </p:tgtEl>
                                        <p:attrNameLst>
                                          <p:attrName>style.visibility</p:attrName>
                                        </p:attrNameLst>
                                      </p:cBhvr>
                                      <p:to>
                                        <p:strVal val="visible"/>
                                      </p:to>
                                    </p:set>
                                    <p:animEffect transition="in" filter="dissolve">
                                      <p:cBhvr>
                                        <p:cTn id="51" dur="500"/>
                                        <p:tgtEl>
                                          <p:spTgt spid="33803"/>
                                        </p:tgtEl>
                                      </p:cBhvr>
                                    </p:animEffect>
                                  </p:childTnLst>
                                </p:cTn>
                              </p:par>
                            </p:childTnLst>
                          </p:cTn>
                        </p:par>
                        <p:par>
                          <p:cTn id="52" fill="hold" nodeType="afterGroup">
                            <p:stCondLst>
                              <p:cond delay="6000"/>
                            </p:stCondLst>
                            <p:childTnLst>
                              <p:par>
                                <p:cTn id="53" presetID="9" presetClass="entr" presetSubtype="0" fill="hold" grpId="0" nodeType="afterEffect">
                                  <p:stCondLst>
                                    <p:cond delay="0"/>
                                  </p:stCondLst>
                                  <p:childTnLst>
                                    <p:set>
                                      <p:cBhvr>
                                        <p:cTn id="54" dur="1" fill="hold">
                                          <p:stCondLst>
                                            <p:cond delay="0"/>
                                          </p:stCondLst>
                                        </p:cTn>
                                        <p:tgtEl>
                                          <p:spTgt spid="33804"/>
                                        </p:tgtEl>
                                        <p:attrNameLst>
                                          <p:attrName>style.visibility</p:attrName>
                                        </p:attrNameLst>
                                      </p:cBhvr>
                                      <p:to>
                                        <p:strVal val="visible"/>
                                      </p:to>
                                    </p:set>
                                    <p:animEffect transition="in" filter="dissolve">
                                      <p:cBhvr>
                                        <p:cTn id="55" dur="500"/>
                                        <p:tgtEl>
                                          <p:spTgt spid="33804"/>
                                        </p:tgtEl>
                                      </p:cBhvr>
                                    </p:animEffect>
                                  </p:childTnLst>
                                </p:cTn>
                              </p:par>
                            </p:childTnLst>
                          </p:cTn>
                        </p:par>
                        <p:par>
                          <p:cTn id="56" fill="hold" nodeType="afterGroup">
                            <p:stCondLst>
                              <p:cond delay="6500"/>
                            </p:stCondLst>
                            <p:childTnLst>
                              <p:par>
                                <p:cTn id="57" presetID="9" presetClass="entr" presetSubtype="0" fill="hold" grpId="0" nodeType="afterEffect">
                                  <p:stCondLst>
                                    <p:cond delay="0"/>
                                  </p:stCondLst>
                                  <p:childTnLst>
                                    <p:set>
                                      <p:cBhvr>
                                        <p:cTn id="58" dur="1" fill="hold">
                                          <p:stCondLst>
                                            <p:cond delay="0"/>
                                          </p:stCondLst>
                                        </p:cTn>
                                        <p:tgtEl>
                                          <p:spTgt spid="33805"/>
                                        </p:tgtEl>
                                        <p:attrNameLst>
                                          <p:attrName>style.visibility</p:attrName>
                                        </p:attrNameLst>
                                      </p:cBhvr>
                                      <p:to>
                                        <p:strVal val="visible"/>
                                      </p:to>
                                    </p:set>
                                    <p:animEffect transition="in" filter="dissolve">
                                      <p:cBhvr>
                                        <p:cTn id="59" dur="500"/>
                                        <p:tgtEl>
                                          <p:spTgt spid="33805"/>
                                        </p:tgtEl>
                                      </p:cBhvr>
                                    </p:animEffect>
                                  </p:childTnLst>
                                </p:cTn>
                              </p:par>
                            </p:childTnLst>
                          </p:cTn>
                        </p:par>
                        <p:par>
                          <p:cTn id="60" fill="hold" nodeType="afterGroup">
                            <p:stCondLst>
                              <p:cond delay="7000"/>
                            </p:stCondLst>
                            <p:childTnLst>
                              <p:par>
                                <p:cTn id="61" presetID="9" presetClass="entr" presetSubtype="0" fill="hold" grpId="0" nodeType="afterEffect">
                                  <p:stCondLst>
                                    <p:cond delay="0"/>
                                  </p:stCondLst>
                                  <p:childTnLst>
                                    <p:set>
                                      <p:cBhvr>
                                        <p:cTn id="62" dur="1" fill="hold">
                                          <p:stCondLst>
                                            <p:cond delay="0"/>
                                          </p:stCondLst>
                                        </p:cTn>
                                        <p:tgtEl>
                                          <p:spTgt spid="33806"/>
                                        </p:tgtEl>
                                        <p:attrNameLst>
                                          <p:attrName>style.visibility</p:attrName>
                                        </p:attrNameLst>
                                      </p:cBhvr>
                                      <p:to>
                                        <p:strVal val="visible"/>
                                      </p:to>
                                    </p:set>
                                    <p:animEffect transition="in" filter="dissolve">
                                      <p:cBhvr>
                                        <p:cTn id="63" dur="500"/>
                                        <p:tgtEl>
                                          <p:spTgt spid="33806"/>
                                        </p:tgtEl>
                                      </p:cBhvr>
                                    </p:animEffect>
                                  </p:childTnLst>
                                </p:cTn>
                              </p:par>
                            </p:childTnLst>
                          </p:cTn>
                        </p:par>
                        <p:par>
                          <p:cTn id="64" fill="hold" nodeType="afterGroup">
                            <p:stCondLst>
                              <p:cond delay="7500"/>
                            </p:stCondLst>
                            <p:childTnLst>
                              <p:par>
                                <p:cTn id="65" presetID="9" presetClass="entr" presetSubtype="0" fill="hold" grpId="0" nodeType="afterEffect">
                                  <p:stCondLst>
                                    <p:cond delay="0"/>
                                  </p:stCondLst>
                                  <p:childTnLst>
                                    <p:set>
                                      <p:cBhvr>
                                        <p:cTn id="66" dur="1" fill="hold">
                                          <p:stCondLst>
                                            <p:cond delay="0"/>
                                          </p:stCondLst>
                                        </p:cTn>
                                        <p:tgtEl>
                                          <p:spTgt spid="33807"/>
                                        </p:tgtEl>
                                        <p:attrNameLst>
                                          <p:attrName>style.visibility</p:attrName>
                                        </p:attrNameLst>
                                      </p:cBhvr>
                                      <p:to>
                                        <p:strVal val="visible"/>
                                      </p:to>
                                    </p:set>
                                    <p:animEffect transition="in" filter="dissolve">
                                      <p:cBhvr>
                                        <p:cTn id="67" dur="500"/>
                                        <p:tgtEl>
                                          <p:spTgt spid="33807"/>
                                        </p:tgtEl>
                                      </p:cBhvr>
                                    </p:animEffect>
                                  </p:childTnLst>
                                </p:cTn>
                              </p:par>
                            </p:childTnLst>
                          </p:cTn>
                        </p:par>
                        <p:par>
                          <p:cTn id="68" fill="hold" nodeType="afterGroup">
                            <p:stCondLst>
                              <p:cond delay="8000"/>
                            </p:stCondLst>
                            <p:childTnLst>
                              <p:par>
                                <p:cTn id="69" presetID="9" presetClass="entr" presetSubtype="0" fill="hold" grpId="0" nodeType="afterEffect">
                                  <p:stCondLst>
                                    <p:cond delay="0"/>
                                  </p:stCondLst>
                                  <p:childTnLst>
                                    <p:set>
                                      <p:cBhvr>
                                        <p:cTn id="70" dur="1" fill="hold">
                                          <p:stCondLst>
                                            <p:cond delay="0"/>
                                          </p:stCondLst>
                                        </p:cTn>
                                        <p:tgtEl>
                                          <p:spTgt spid="33809"/>
                                        </p:tgtEl>
                                        <p:attrNameLst>
                                          <p:attrName>style.visibility</p:attrName>
                                        </p:attrNameLst>
                                      </p:cBhvr>
                                      <p:to>
                                        <p:strVal val="visible"/>
                                      </p:to>
                                    </p:set>
                                    <p:animEffect transition="in" filter="dissolve">
                                      <p:cBhvr>
                                        <p:cTn id="71" dur="500"/>
                                        <p:tgtEl>
                                          <p:spTgt spid="33809"/>
                                        </p:tgtEl>
                                      </p:cBhvr>
                                    </p:animEffect>
                                  </p:childTnLst>
                                </p:cTn>
                              </p:par>
                            </p:childTnLst>
                          </p:cTn>
                        </p:par>
                        <p:par>
                          <p:cTn id="72" fill="hold" nodeType="afterGroup">
                            <p:stCondLst>
                              <p:cond delay="8500"/>
                            </p:stCondLst>
                            <p:childTnLst>
                              <p:par>
                                <p:cTn id="73" presetID="9" presetClass="entr" presetSubtype="0" fill="hold" grpId="0" nodeType="afterEffect">
                                  <p:stCondLst>
                                    <p:cond delay="0"/>
                                  </p:stCondLst>
                                  <p:childTnLst>
                                    <p:set>
                                      <p:cBhvr>
                                        <p:cTn id="74" dur="1" fill="hold">
                                          <p:stCondLst>
                                            <p:cond delay="0"/>
                                          </p:stCondLst>
                                        </p:cTn>
                                        <p:tgtEl>
                                          <p:spTgt spid="33818"/>
                                        </p:tgtEl>
                                        <p:attrNameLst>
                                          <p:attrName>style.visibility</p:attrName>
                                        </p:attrNameLst>
                                      </p:cBhvr>
                                      <p:to>
                                        <p:strVal val="visible"/>
                                      </p:to>
                                    </p:set>
                                    <p:animEffect transition="in" filter="dissolve">
                                      <p:cBhvr>
                                        <p:cTn id="75" dur="500"/>
                                        <p:tgtEl>
                                          <p:spTgt spid="33818"/>
                                        </p:tgtEl>
                                      </p:cBhvr>
                                    </p:animEffect>
                                  </p:childTnLst>
                                </p:cTn>
                              </p:par>
                            </p:childTnLst>
                          </p:cTn>
                        </p:par>
                        <p:par>
                          <p:cTn id="76" fill="hold" nodeType="afterGroup">
                            <p:stCondLst>
                              <p:cond delay="9000"/>
                            </p:stCondLst>
                            <p:childTnLst>
                              <p:par>
                                <p:cTn id="77" presetID="9" presetClass="entr" presetSubtype="0" fill="hold" grpId="0" nodeType="afterEffect">
                                  <p:stCondLst>
                                    <p:cond delay="0"/>
                                  </p:stCondLst>
                                  <p:childTnLst>
                                    <p:set>
                                      <p:cBhvr>
                                        <p:cTn id="78" dur="1" fill="hold">
                                          <p:stCondLst>
                                            <p:cond delay="0"/>
                                          </p:stCondLst>
                                        </p:cTn>
                                        <p:tgtEl>
                                          <p:spTgt spid="33819"/>
                                        </p:tgtEl>
                                        <p:attrNameLst>
                                          <p:attrName>style.visibility</p:attrName>
                                        </p:attrNameLst>
                                      </p:cBhvr>
                                      <p:to>
                                        <p:strVal val="visible"/>
                                      </p:to>
                                    </p:set>
                                    <p:animEffect transition="in" filter="dissolve">
                                      <p:cBhvr>
                                        <p:cTn id="79" dur="500"/>
                                        <p:tgtEl>
                                          <p:spTgt spid="33819"/>
                                        </p:tgtEl>
                                      </p:cBhvr>
                                    </p:animEffect>
                                  </p:childTnLst>
                                </p:cTn>
                              </p:par>
                            </p:childTnLst>
                          </p:cTn>
                        </p:par>
                        <p:par>
                          <p:cTn id="80" fill="hold" nodeType="afterGroup">
                            <p:stCondLst>
                              <p:cond delay="9500"/>
                            </p:stCondLst>
                            <p:childTnLst>
                              <p:par>
                                <p:cTn id="81" presetID="9" presetClass="entr" presetSubtype="0" fill="hold" grpId="0" nodeType="afterEffect">
                                  <p:stCondLst>
                                    <p:cond delay="0"/>
                                  </p:stCondLst>
                                  <p:childTnLst>
                                    <p:set>
                                      <p:cBhvr>
                                        <p:cTn id="82" dur="1" fill="hold">
                                          <p:stCondLst>
                                            <p:cond delay="0"/>
                                          </p:stCondLst>
                                        </p:cTn>
                                        <p:tgtEl>
                                          <p:spTgt spid="33798"/>
                                        </p:tgtEl>
                                        <p:attrNameLst>
                                          <p:attrName>style.visibility</p:attrName>
                                        </p:attrNameLst>
                                      </p:cBhvr>
                                      <p:to>
                                        <p:strVal val="visible"/>
                                      </p:to>
                                    </p:set>
                                    <p:animEffect transition="in" filter="dissolve">
                                      <p:cBhvr>
                                        <p:cTn id="83" dur="500"/>
                                        <p:tgtEl>
                                          <p:spTgt spid="33798"/>
                                        </p:tgtEl>
                                      </p:cBhvr>
                                    </p:animEffect>
                                  </p:childTnLst>
                                </p:cTn>
                              </p:par>
                            </p:childTnLst>
                          </p:cTn>
                        </p:par>
                        <p:par>
                          <p:cTn id="84" fill="hold" nodeType="afterGroup">
                            <p:stCondLst>
                              <p:cond delay="10000"/>
                            </p:stCondLst>
                            <p:childTnLst>
                              <p:par>
                                <p:cTn id="85" presetID="9" presetClass="entr" presetSubtype="0" fill="hold" grpId="0" nodeType="afterEffect">
                                  <p:stCondLst>
                                    <p:cond delay="0"/>
                                  </p:stCondLst>
                                  <p:childTnLst>
                                    <p:set>
                                      <p:cBhvr>
                                        <p:cTn id="86" dur="1" fill="hold">
                                          <p:stCondLst>
                                            <p:cond delay="0"/>
                                          </p:stCondLst>
                                        </p:cTn>
                                        <p:tgtEl>
                                          <p:spTgt spid="33799"/>
                                        </p:tgtEl>
                                        <p:attrNameLst>
                                          <p:attrName>style.visibility</p:attrName>
                                        </p:attrNameLst>
                                      </p:cBhvr>
                                      <p:to>
                                        <p:strVal val="visible"/>
                                      </p:to>
                                    </p:set>
                                    <p:animEffect transition="in" filter="dissolve">
                                      <p:cBhvr>
                                        <p:cTn id="87" dur="500"/>
                                        <p:tgtEl>
                                          <p:spTgt spid="33799"/>
                                        </p:tgtEl>
                                      </p:cBhvr>
                                    </p:animEffect>
                                  </p:childTnLst>
                                </p:cTn>
                              </p:par>
                            </p:childTnLst>
                          </p:cTn>
                        </p:par>
                        <p:par>
                          <p:cTn id="88" fill="hold" nodeType="afterGroup">
                            <p:stCondLst>
                              <p:cond delay="10500"/>
                            </p:stCondLst>
                            <p:childTnLst>
                              <p:par>
                                <p:cTn id="89" presetID="9" presetClass="entr" presetSubtype="0" fill="hold" grpId="0" nodeType="afterEffect">
                                  <p:stCondLst>
                                    <p:cond delay="0"/>
                                  </p:stCondLst>
                                  <p:childTnLst>
                                    <p:set>
                                      <p:cBhvr>
                                        <p:cTn id="90" dur="1" fill="hold">
                                          <p:stCondLst>
                                            <p:cond delay="0"/>
                                          </p:stCondLst>
                                        </p:cTn>
                                        <p:tgtEl>
                                          <p:spTgt spid="33800"/>
                                        </p:tgtEl>
                                        <p:attrNameLst>
                                          <p:attrName>style.visibility</p:attrName>
                                        </p:attrNameLst>
                                      </p:cBhvr>
                                      <p:to>
                                        <p:strVal val="visible"/>
                                      </p:to>
                                    </p:set>
                                    <p:animEffect transition="in" filter="dissolve">
                                      <p:cBhvr>
                                        <p:cTn id="91" dur="500"/>
                                        <p:tgtEl>
                                          <p:spTgt spid="33800"/>
                                        </p:tgtEl>
                                      </p:cBhvr>
                                    </p:animEffect>
                                  </p:childTnLst>
                                </p:cTn>
                              </p:par>
                            </p:childTnLst>
                          </p:cTn>
                        </p:par>
                        <p:par>
                          <p:cTn id="92" fill="hold" nodeType="afterGroup">
                            <p:stCondLst>
                              <p:cond delay="11000"/>
                            </p:stCondLst>
                            <p:childTnLst>
                              <p:par>
                                <p:cTn id="93" presetID="9" presetClass="entr" presetSubtype="0" fill="hold" grpId="0" nodeType="afterEffect">
                                  <p:stCondLst>
                                    <p:cond delay="0"/>
                                  </p:stCondLst>
                                  <p:childTnLst>
                                    <p:set>
                                      <p:cBhvr>
                                        <p:cTn id="94" dur="1" fill="hold">
                                          <p:stCondLst>
                                            <p:cond delay="0"/>
                                          </p:stCondLst>
                                        </p:cTn>
                                        <p:tgtEl>
                                          <p:spTgt spid="33801"/>
                                        </p:tgtEl>
                                        <p:attrNameLst>
                                          <p:attrName>style.visibility</p:attrName>
                                        </p:attrNameLst>
                                      </p:cBhvr>
                                      <p:to>
                                        <p:strVal val="visible"/>
                                      </p:to>
                                    </p:set>
                                    <p:animEffect transition="in" filter="dissolve">
                                      <p:cBhvr>
                                        <p:cTn id="95" dur="500"/>
                                        <p:tgtEl>
                                          <p:spTgt spid="33801"/>
                                        </p:tgtEl>
                                      </p:cBhvr>
                                    </p:animEffect>
                                  </p:childTnLst>
                                </p:cTn>
                              </p:par>
                            </p:childTnLst>
                          </p:cTn>
                        </p:par>
                        <p:par>
                          <p:cTn id="96" fill="hold" nodeType="afterGroup">
                            <p:stCondLst>
                              <p:cond delay="11500"/>
                            </p:stCondLst>
                            <p:childTnLst>
                              <p:par>
                                <p:cTn id="97" presetID="9" presetClass="entr" presetSubtype="0" fill="hold" grpId="0" nodeType="afterEffect">
                                  <p:stCondLst>
                                    <p:cond delay="0"/>
                                  </p:stCondLst>
                                  <p:childTnLst>
                                    <p:set>
                                      <p:cBhvr>
                                        <p:cTn id="98" dur="1" fill="hold">
                                          <p:stCondLst>
                                            <p:cond delay="0"/>
                                          </p:stCondLst>
                                        </p:cTn>
                                        <p:tgtEl>
                                          <p:spTgt spid="33802"/>
                                        </p:tgtEl>
                                        <p:attrNameLst>
                                          <p:attrName>style.visibility</p:attrName>
                                        </p:attrNameLst>
                                      </p:cBhvr>
                                      <p:to>
                                        <p:strVal val="visible"/>
                                      </p:to>
                                    </p:set>
                                    <p:animEffect transition="in" filter="dissolve">
                                      <p:cBhvr>
                                        <p:cTn id="99" dur="500"/>
                                        <p:tgtEl>
                                          <p:spTgt spid="33802"/>
                                        </p:tgtEl>
                                      </p:cBhvr>
                                    </p:animEffect>
                                  </p:childTnLst>
                                </p:cTn>
                              </p:par>
                            </p:childTnLst>
                          </p:cTn>
                        </p:par>
                        <p:par>
                          <p:cTn id="100" fill="hold" nodeType="afterGroup">
                            <p:stCondLst>
                              <p:cond delay="12000"/>
                            </p:stCondLst>
                            <p:childTnLst>
                              <p:par>
                                <p:cTn id="101" presetID="9" presetClass="entr" presetSubtype="0" fill="hold" grpId="0" nodeType="afterEffect">
                                  <p:stCondLst>
                                    <p:cond delay="0"/>
                                  </p:stCondLst>
                                  <p:childTnLst>
                                    <p:set>
                                      <p:cBhvr>
                                        <p:cTn id="102" dur="1" fill="hold">
                                          <p:stCondLst>
                                            <p:cond delay="0"/>
                                          </p:stCondLst>
                                        </p:cTn>
                                        <p:tgtEl>
                                          <p:spTgt spid="33808"/>
                                        </p:tgtEl>
                                        <p:attrNameLst>
                                          <p:attrName>style.visibility</p:attrName>
                                        </p:attrNameLst>
                                      </p:cBhvr>
                                      <p:to>
                                        <p:strVal val="visible"/>
                                      </p:to>
                                    </p:set>
                                    <p:animEffect transition="in" filter="dissolve">
                                      <p:cBhvr>
                                        <p:cTn id="103" dur="500"/>
                                        <p:tgtEl>
                                          <p:spTgt spid="33808"/>
                                        </p:tgtEl>
                                      </p:cBhvr>
                                    </p:animEffect>
                                  </p:childTnLst>
                                </p:cTn>
                              </p:par>
                            </p:childTnLst>
                          </p:cTn>
                        </p:par>
                        <p:par>
                          <p:cTn id="104" fill="hold" nodeType="afterGroup">
                            <p:stCondLst>
                              <p:cond delay="12500"/>
                            </p:stCondLst>
                            <p:childTnLst>
                              <p:par>
                                <p:cTn id="105" presetID="9" presetClass="entr" presetSubtype="0" fill="hold" grpId="0" nodeType="afterEffect">
                                  <p:stCondLst>
                                    <p:cond delay="0"/>
                                  </p:stCondLst>
                                  <p:childTnLst>
                                    <p:set>
                                      <p:cBhvr>
                                        <p:cTn id="106" dur="1" fill="hold">
                                          <p:stCondLst>
                                            <p:cond delay="0"/>
                                          </p:stCondLst>
                                        </p:cTn>
                                        <p:tgtEl>
                                          <p:spTgt spid="33817"/>
                                        </p:tgtEl>
                                        <p:attrNameLst>
                                          <p:attrName>style.visibility</p:attrName>
                                        </p:attrNameLst>
                                      </p:cBhvr>
                                      <p:to>
                                        <p:strVal val="visible"/>
                                      </p:to>
                                    </p:set>
                                    <p:animEffect transition="in" filter="dissolve">
                                      <p:cBhvr>
                                        <p:cTn id="107" dur="500"/>
                                        <p:tgtEl>
                                          <p:spTgt spid="338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7" grpId="0" animBg="1"/>
      <p:bldP spid="33798" grpId="0"/>
      <p:bldP spid="33799" grpId="0"/>
      <p:bldP spid="33800" grpId="0"/>
      <p:bldP spid="33801" grpId="0"/>
      <p:bldP spid="33802" grpId="0"/>
      <p:bldP spid="33803" grpId="0"/>
      <p:bldP spid="33804" grpId="0"/>
      <p:bldP spid="33805" grpId="0"/>
      <p:bldP spid="33806" grpId="0"/>
      <p:bldP spid="33807" grpId="0"/>
      <p:bldP spid="33808" grpId="0"/>
      <p:bldP spid="33809" grpId="0"/>
      <p:bldP spid="33810" grpId="0" animBg="1"/>
      <p:bldP spid="33811" grpId="0" animBg="1"/>
      <p:bldP spid="33812" grpId="0" animBg="1"/>
      <p:bldP spid="33813" grpId="0" animBg="1"/>
      <p:bldP spid="33814" grpId="0" animBg="1"/>
      <p:bldP spid="33815" grpId="0" animBg="1"/>
      <p:bldP spid="33816" grpId="0" animBg="1"/>
      <p:bldP spid="33817" grpId="0"/>
      <p:bldP spid="33818" grpId="0"/>
      <p:bldP spid="33819" grpId="0"/>
      <p:bldP spid="33820" grpId="0"/>
      <p:bldP spid="33821" grpId="0"/>
      <p:bldP spid="33822" grpId="0"/>
    </p:bldLst>
  </p:timing>
</p:sld>
</file>

<file path=ppt/slides/slide6.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2" name="矩形 1"/>
          <p:cNvSpPr/>
          <p:nvPr/>
        </p:nvSpPr>
        <p:spPr>
          <a:xfrm>
            <a:off x="629143" y="1503480"/>
            <a:ext cx="2514462" cy="2133366"/>
          </a:xfrm>
          <a:prstGeom prst="rect">
            <a:avLst/>
          </a:prstGeom>
          <a:blipFill dpi="0" rotWithShape="1">
            <a:blip r:embed="rId2">
              <a:extLst>
                <a:ext uri="{28A0092B-C50C-407E-A947-70E740481C1C}">
                  <a14:useLocalDpi xmlns:a14="http://schemas.microsoft.com/office/drawing/2010/main" val="0"/>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75" tIns="34287" rIns="68575" bIns="34287" rtlCol="0" anchor="ctr"/>
          <a:lstStyle/>
          <a:p>
            <a:pPr algn="ctr"/>
            <a:endParaRPr lang="zh-CN" altLang="en-US" sz="1280"/>
          </a:p>
        </p:txBody>
      </p:sp>
      <p:sp>
        <p:nvSpPr>
          <p:cNvPr id="23" name="矩形 22"/>
          <p:cNvSpPr/>
          <p:nvPr/>
        </p:nvSpPr>
        <p:spPr>
          <a:xfrm>
            <a:off x="3314769" y="1503480"/>
            <a:ext cx="2514462" cy="2133366"/>
          </a:xfrm>
          <a:prstGeom prst="rect">
            <a:avLst/>
          </a:prstGeom>
          <a:blipFill dpi="0" rotWithShape="1">
            <a:blip r:embed="rId3">
              <a:extLst>
                <a:ext uri="{28A0092B-C50C-407E-A947-70E740481C1C}">
                  <a14:useLocalDpi xmlns:a14="http://schemas.microsoft.com/office/drawing/2010/main" val="0"/>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75" tIns="34287" rIns="68575" bIns="34287" rtlCol="0" anchor="ctr"/>
          <a:lstStyle/>
          <a:p>
            <a:pPr algn="ctr"/>
            <a:endParaRPr lang="zh-CN" altLang="en-US" sz="1280"/>
          </a:p>
        </p:txBody>
      </p:sp>
      <p:sp>
        <p:nvSpPr>
          <p:cNvPr id="24" name="矩形 23"/>
          <p:cNvSpPr/>
          <p:nvPr/>
        </p:nvSpPr>
        <p:spPr>
          <a:xfrm>
            <a:off x="6010267" y="1492814"/>
            <a:ext cx="2514462" cy="2133366"/>
          </a:xfrm>
          <a:prstGeom prst="rect">
            <a:avLst/>
          </a:prstGeom>
          <a:blipFill dpi="0" rotWithShape="1">
            <a:blip r:embed="rId4">
              <a:extLst>
                <a:ext uri="{28A0092B-C50C-407E-A947-70E740481C1C}">
                  <a14:useLocalDpi xmlns:a14="http://schemas.microsoft.com/office/drawing/2010/main" val="0"/>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75" tIns="34287" rIns="68575" bIns="34287" rtlCol="0" anchor="ctr"/>
          <a:lstStyle/>
          <a:p>
            <a:pPr algn="ctr"/>
            <a:endParaRPr lang="zh-CN" altLang="en-US" sz="1280"/>
          </a:p>
        </p:txBody>
      </p:sp>
      <p:sp>
        <p:nvSpPr>
          <p:cNvPr id="25" name="TextBox 15"/>
          <p:cNvSpPr txBox="1"/>
          <p:nvPr/>
        </p:nvSpPr>
        <p:spPr>
          <a:xfrm>
            <a:off x="1038808" y="4139932"/>
            <a:ext cx="1927063" cy="596767"/>
          </a:xfrm>
          <a:prstGeom prst="rect">
            <a:avLst/>
          </a:prstGeom>
          <a:noFill/>
        </p:spPr>
        <p:txBody>
          <a:bodyPr wrap="square" lIns="70550" tIns="35275" rIns="70550" bIns="35275" rtlCol="0">
            <a:spAutoFit/>
          </a:bodyPr>
          <a:lstStyle/>
          <a:p>
            <a:pPr>
              <a:lnSpc>
                <a:spcPct val="150000"/>
              </a:lnSpc>
            </a:pPr>
            <a:r>
              <a:rPr lang="zh-CN" altLang="en-US" sz="57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26" name="TextBox 16"/>
          <p:cNvSpPr txBox="1"/>
          <p:nvPr/>
        </p:nvSpPr>
        <p:spPr>
          <a:xfrm>
            <a:off x="1038807" y="3911869"/>
            <a:ext cx="1296640" cy="224486"/>
          </a:xfrm>
          <a:prstGeom prst="rect">
            <a:avLst/>
          </a:prstGeom>
          <a:noFill/>
        </p:spPr>
        <p:txBody>
          <a:bodyPr wrap="none" lIns="70550" tIns="35275" rIns="70550" bIns="35275" rtlCol="0">
            <a:spAutoFit/>
          </a:bodyPr>
          <a:lstStyle/>
          <a:p>
            <a:r>
              <a:rPr lang="zh-CN" altLang="en-US" sz="995">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27" name="TextBox 15"/>
          <p:cNvSpPr txBox="1"/>
          <p:nvPr/>
        </p:nvSpPr>
        <p:spPr>
          <a:xfrm>
            <a:off x="3714275" y="4139932"/>
            <a:ext cx="1927063" cy="596767"/>
          </a:xfrm>
          <a:prstGeom prst="rect">
            <a:avLst/>
          </a:prstGeom>
          <a:noFill/>
        </p:spPr>
        <p:txBody>
          <a:bodyPr wrap="square" lIns="70550" tIns="35275" rIns="70550" bIns="35275" rtlCol="0">
            <a:spAutoFit/>
          </a:bodyPr>
          <a:lstStyle/>
          <a:p>
            <a:pPr>
              <a:lnSpc>
                <a:spcPct val="150000"/>
              </a:lnSpc>
            </a:pPr>
            <a:r>
              <a:rPr lang="zh-CN" altLang="en-US" sz="57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28" name="TextBox 16"/>
          <p:cNvSpPr txBox="1"/>
          <p:nvPr/>
        </p:nvSpPr>
        <p:spPr>
          <a:xfrm>
            <a:off x="3714274" y="3911869"/>
            <a:ext cx="1296640" cy="224486"/>
          </a:xfrm>
          <a:prstGeom prst="rect">
            <a:avLst/>
          </a:prstGeom>
          <a:noFill/>
        </p:spPr>
        <p:txBody>
          <a:bodyPr wrap="none" lIns="70550" tIns="35275" rIns="70550" bIns="35275" rtlCol="0">
            <a:spAutoFit/>
          </a:bodyPr>
          <a:lstStyle/>
          <a:p>
            <a:r>
              <a:rPr lang="zh-CN" altLang="en-US" sz="995">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29" name="TextBox 15"/>
          <p:cNvSpPr txBox="1"/>
          <p:nvPr/>
        </p:nvSpPr>
        <p:spPr>
          <a:xfrm>
            <a:off x="6450701" y="4139932"/>
            <a:ext cx="1927063" cy="596767"/>
          </a:xfrm>
          <a:prstGeom prst="rect">
            <a:avLst/>
          </a:prstGeom>
          <a:noFill/>
        </p:spPr>
        <p:txBody>
          <a:bodyPr wrap="square" lIns="70550" tIns="35275" rIns="70550" bIns="35275" rtlCol="0">
            <a:spAutoFit/>
          </a:bodyPr>
          <a:lstStyle/>
          <a:p>
            <a:pPr>
              <a:lnSpc>
                <a:spcPct val="150000"/>
              </a:lnSpc>
            </a:pPr>
            <a:r>
              <a:rPr lang="zh-CN" altLang="en-US" sz="57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0" name="TextBox 16"/>
          <p:cNvSpPr txBox="1"/>
          <p:nvPr/>
        </p:nvSpPr>
        <p:spPr>
          <a:xfrm>
            <a:off x="6450701" y="3911869"/>
            <a:ext cx="1296640" cy="224486"/>
          </a:xfrm>
          <a:prstGeom prst="rect">
            <a:avLst/>
          </a:prstGeom>
          <a:noFill/>
        </p:spPr>
        <p:txBody>
          <a:bodyPr wrap="none" lIns="70550" tIns="35275" rIns="70550" bIns="35275" rtlCol="0">
            <a:spAutoFit/>
          </a:bodyPr>
          <a:lstStyle/>
          <a:p>
            <a:r>
              <a:rPr lang="zh-CN" altLang="en-US" sz="995">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11" name="文本框 10"/>
          <p:cNvSpPr txBox="1"/>
          <p:nvPr/>
        </p:nvSpPr>
        <p:spPr>
          <a:xfrm>
            <a:off x="356595" y="279140"/>
            <a:ext cx="4468411" cy="49241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en-US" altLang="zh-CN" sz="1200">
                <a:solidFill>
                  <a:schemeClr val="tx1">
                    <a:lumMod val="75000"/>
                    <a:lumOff val="25000"/>
                  </a:schemeClr>
                </a:solidFill>
                <a:effectLst/>
              </a:rPr>
              <a:t>MORE THAN TEMPLATE</a:t>
            </a:r>
          </a:p>
          <a:p>
            <a:pPr algn="l"/>
            <a:r>
              <a:rPr lang="zh-CN" altLang="en-US" sz="1200">
                <a:solidFill>
                  <a:schemeClr val="tx1">
                    <a:lumMod val="75000"/>
                    <a:lumOff val="25000"/>
                  </a:schemeClr>
                </a:solidFill>
                <a:effectLst/>
              </a:rPr>
              <a:t>点击此处添加副标题</a:t>
            </a:r>
          </a:p>
        </p:txBody>
      </p:sp>
    </p:spTree>
  </p:cSld>
  <p:clrMapOvr>
    <a:masterClrMapping/>
  </p:clrMapOvr>
  <mc:AlternateContent>
    <mc:Choice xmlns:p14="http://schemas.microsoft.com/office/powerpoint/2010/main" Requires="p14">
      <p:transition spd="slow" advClick="0" advTm="0" p14:dur="1750">
        <p:cover/>
      </p:transition>
    </mc:Choice>
    <mc:Fallback>
      <p:transition spd="slow" advClick="0" advTm="0">
        <p:cover/>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ppt_x</p:attrName>
                                        </p:attrNameLst>
                                      </p:cBhvr>
                                      <p:tavLst>
                                        <p:tav tm="0">
                                          <p:val>
                                            <p:strVal val="#ppt_x-#ppt_w*1.125000"/>
                                          </p:val>
                                        </p:tav>
                                        <p:tav tm="100000">
                                          <p:val>
                                            <p:strVal val="#ppt_x"/>
                                          </p:val>
                                        </p:tav>
                                      </p:tavLst>
                                    </p:anim>
                                    <p:animEffect transition="in" filter="wipe(right)">
                                      <p:cBhvr>
                                        <p:cTn id="8" dur="500"/>
                                        <p:tgtEl>
                                          <p:spTgt spid="2"/>
                                        </p:tgtEl>
                                      </p:cBhvr>
                                    </p:animEffect>
                                  </p:childTnLst>
                                </p:cTn>
                              </p:par>
                            </p:childTnLst>
                          </p:cTn>
                        </p:par>
                        <p:par>
                          <p:cTn id="9" fill="hold" nodeType="afterGroup">
                            <p:stCondLst>
                              <p:cond delay="500"/>
                            </p:stCondLst>
                            <p:childTnLst>
                              <p:par>
                                <p:cTn id="10" presetID="12" presetClass="entr" presetSubtype="8" fill="hold" grpId="0" nodeType="after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additive="base">
                                        <p:cTn id="12" dur="500"/>
                                        <p:tgtEl>
                                          <p:spTgt spid="23"/>
                                        </p:tgtEl>
                                        <p:attrNameLst>
                                          <p:attrName>ppt_x</p:attrName>
                                        </p:attrNameLst>
                                      </p:cBhvr>
                                      <p:tavLst>
                                        <p:tav tm="0">
                                          <p:val>
                                            <p:strVal val="#ppt_x-#ppt_w*1.125000"/>
                                          </p:val>
                                        </p:tav>
                                        <p:tav tm="100000">
                                          <p:val>
                                            <p:strVal val="#ppt_x"/>
                                          </p:val>
                                        </p:tav>
                                      </p:tavLst>
                                    </p:anim>
                                    <p:animEffect transition="in" filter="wipe(right)">
                                      <p:cBhvr>
                                        <p:cTn id="13" dur="500"/>
                                        <p:tgtEl>
                                          <p:spTgt spid="23"/>
                                        </p:tgtEl>
                                      </p:cBhvr>
                                    </p:animEffect>
                                  </p:childTnLst>
                                </p:cTn>
                              </p:par>
                            </p:childTnLst>
                          </p:cTn>
                        </p:par>
                        <p:par>
                          <p:cTn id="14" fill="hold" nodeType="afterGroup">
                            <p:stCondLst>
                              <p:cond delay="1000"/>
                            </p:stCondLst>
                            <p:childTnLst>
                              <p:par>
                                <p:cTn id="15" presetID="12" presetClass="entr" presetSubtype="8"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additive="base">
                                        <p:cTn id="17" dur="500"/>
                                        <p:tgtEl>
                                          <p:spTgt spid="24"/>
                                        </p:tgtEl>
                                        <p:attrNameLst>
                                          <p:attrName>ppt_x</p:attrName>
                                        </p:attrNameLst>
                                      </p:cBhvr>
                                      <p:tavLst>
                                        <p:tav tm="0">
                                          <p:val>
                                            <p:strVal val="#ppt_x-#ppt_w*1.125000"/>
                                          </p:val>
                                        </p:tav>
                                        <p:tav tm="100000">
                                          <p:val>
                                            <p:strVal val="#ppt_x"/>
                                          </p:val>
                                        </p:tav>
                                      </p:tavLst>
                                    </p:anim>
                                    <p:animEffect transition="in" filter="wipe(right)">
                                      <p:cBhvr>
                                        <p:cTn id="18" dur="500"/>
                                        <p:tgtEl>
                                          <p:spTgt spid="24"/>
                                        </p:tgtEl>
                                      </p:cBhvr>
                                    </p:animEffect>
                                  </p:childTnLst>
                                </p:cTn>
                              </p:par>
                            </p:childTnLst>
                          </p:cTn>
                        </p:par>
                        <p:par>
                          <p:cTn id="19" fill="hold" nodeType="afterGroup">
                            <p:stCondLst>
                              <p:cond delay="1500"/>
                            </p:stCondLst>
                            <p:childTnLst>
                              <p:par>
                                <p:cTn id="20" presetID="17" presetClass="entr" presetSubtype="1" fill="hold" grpId="0" nodeType="afterEffect">
                                  <p:stCondLst>
                                    <p:cond delay="0"/>
                                  </p:stCondLst>
                                  <p:iterate type="lt">
                                    <p:tmPct val="40000"/>
                                  </p:iterate>
                                  <p:childTnLst>
                                    <p:set>
                                      <p:cBhvr>
                                        <p:cTn id="21" dur="1" fill="hold">
                                          <p:stCondLst>
                                            <p:cond delay="0"/>
                                          </p:stCondLst>
                                        </p:cTn>
                                        <p:tgtEl>
                                          <p:spTgt spid="26"/>
                                        </p:tgtEl>
                                        <p:attrNameLst>
                                          <p:attrName>style.visibility</p:attrName>
                                        </p:attrNameLst>
                                      </p:cBhvr>
                                      <p:to>
                                        <p:strVal val="visible"/>
                                      </p:to>
                                    </p:set>
                                    <p:anim calcmode="lin" valueType="num">
                                      <p:cBhvr>
                                        <p:cTn id="22" dur="250" fill="hold"/>
                                        <p:tgtEl>
                                          <p:spTgt spid="26"/>
                                        </p:tgtEl>
                                        <p:attrNameLst>
                                          <p:attrName>ppt_x</p:attrName>
                                        </p:attrNameLst>
                                      </p:cBhvr>
                                      <p:tavLst>
                                        <p:tav tm="0">
                                          <p:val>
                                            <p:strVal val="#ppt_x"/>
                                          </p:val>
                                        </p:tav>
                                        <p:tav tm="100000">
                                          <p:val>
                                            <p:strVal val="#ppt_x"/>
                                          </p:val>
                                        </p:tav>
                                      </p:tavLst>
                                    </p:anim>
                                    <p:anim calcmode="lin" valueType="num">
                                      <p:cBhvr>
                                        <p:cTn id="23" dur="250" fill="hold"/>
                                        <p:tgtEl>
                                          <p:spTgt spid="26"/>
                                        </p:tgtEl>
                                        <p:attrNameLst>
                                          <p:attrName>ppt_y</p:attrName>
                                        </p:attrNameLst>
                                      </p:cBhvr>
                                      <p:tavLst>
                                        <p:tav tm="0">
                                          <p:val>
                                            <p:strVal val="#ppt_y-#ppt_h/2"/>
                                          </p:val>
                                        </p:tav>
                                        <p:tav tm="100000">
                                          <p:val>
                                            <p:strVal val="#ppt_y"/>
                                          </p:val>
                                        </p:tav>
                                      </p:tavLst>
                                    </p:anim>
                                    <p:anim calcmode="lin" valueType="num">
                                      <p:cBhvr>
                                        <p:cTn id="24" dur="250" fill="hold"/>
                                        <p:tgtEl>
                                          <p:spTgt spid="26"/>
                                        </p:tgtEl>
                                        <p:attrNameLst>
                                          <p:attrName>ppt_w</p:attrName>
                                        </p:attrNameLst>
                                      </p:cBhvr>
                                      <p:tavLst>
                                        <p:tav tm="0">
                                          <p:val>
                                            <p:strVal val="#ppt_w"/>
                                          </p:val>
                                        </p:tav>
                                        <p:tav tm="100000">
                                          <p:val>
                                            <p:strVal val="#ppt_w"/>
                                          </p:val>
                                        </p:tav>
                                      </p:tavLst>
                                    </p:anim>
                                    <p:anim calcmode="lin" valueType="num">
                                      <p:cBhvr>
                                        <p:cTn id="25" dur="250" fill="hold"/>
                                        <p:tgtEl>
                                          <p:spTgt spid="26"/>
                                        </p:tgtEl>
                                        <p:attrNameLst>
                                          <p:attrName>ppt_h</p:attrName>
                                        </p:attrNameLst>
                                      </p:cBhvr>
                                      <p:tavLst>
                                        <p:tav tm="0">
                                          <p:val>
                                            <p:fltVal val="0"/>
                                          </p:val>
                                        </p:tav>
                                        <p:tav tm="100000">
                                          <p:val>
                                            <p:strVal val="#ppt_h"/>
                                          </p:val>
                                        </p:tav>
                                      </p:tavLst>
                                    </p:anim>
                                  </p:childTnLst>
                                </p:cTn>
                              </p:par>
                            </p:childTnLst>
                          </p:cTn>
                        </p:par>
                        <p:par>
                          <p:cTn id="26" fill="hold" nodeType="afterGroup">
                            <p:stCondLst>
                              <p:cond delay="1750"/>
                            </p:stCondLst>
                            <p:childTnLst>
                              <p:par>
                                <p:cTn id="27" presetID="22" presetClass="entr" presetSubtype="8" fill="hold" grpId="0" nodeType="afterEffect">
                                  <p:stCondLst>
                                    <p:cond delay="0"/>
                                  </p:stCondLst>
                                  <p:childTnLst>
                                    <p:set>
                                      <p:cBhvr>
                                        <p:cTn id="28" dur="1" fill="hold">
                                          <p:stCondLst>
                                            <p:cond delay="0"/>
                                          </p:stCondLst>
                                        </p:cTn>
                                        <p:tgtEl>
                                          <p:spTgt spid="25"/>
                                        </p:tgtEl>
                                        <p:attrNameLst>
                                          <p:attrName>style.visibility</p:attrName>
                                        </p:attrNameLst>
                                      </p:cBhvr>
                                      <p:to>
                                        <p:strVal val="visible"/>
                                      </p:to>
                                    </p:set>
                                    <p:animEffect transition="in" filter="wipe(left)">
                                      <p:cBhvr>
                                        <p:cTn id="29" dur="500"/>
                                        <p:tgtEl>
                                          <p:spTgt spid="25"/>
                                        </p:tgtEl>
                                      </p:cBhvr>
                                    </p:animEffect>
                                  </p:childTnLst>
                                </p:cTn>
                              </p:par>
                            </p:childTnLst>
                          </p:cTn>
                        </p:par>
                        <p:par>
                          <p:cTn id="30" fill="hold" nodeType="afterGroup">
                            <p:stCondLst>
                              <p:cond delay="2250"/>
                            </p:stCondLst>
                            <p:childTnLst>
                              <p:par>
                                <p:cTn id="31" presetID="17" presetClass="entr" presetSubtype="1" fill="hold" grpId="0" nodeType="afterEffect">
                                  <p:stCondLst>
                                    <p:cond delay="0"/>
                                  </p:stCondLst>
                                  <p:iterate type="lt">
                                    <p:tmPct val="40000"/>
                                  </p:iterate>
                                  <p:childTnLst>
                                    <p:set>
                                      <p:cBhvr>
                                        <p:cTn id="32" dur="1" fill="hold">
                                          <p:stCondLst>
                                            <p:cond delay="0"/>
                                          </p:stCondLst>
                                        </p:cTn>
                                        <p:tgtEl>
                                          <p:spTgt spid="28"/>
                                        </p:tgtEl>
                                        <p:attrNameLst>
                                          <p:attrName>style.visibility</p:attrName>
                                        </p:attrNameLst>
                                      </p:cBhvr>
                                      <p:to>
                                        <p:strVal val="visible"/>
                                      </p:to>
                                    </p:set>
                                    <p:anim calcmode="lin" valueType="num">
                                      <p:cBhvr>
                                        <p:cTn id="33" dur="250" fill="hold"/>
                                        <p:tgtEl>
                                          <p:spTgt spid="28"/>
                                        </p:tgtEl>
                                        <p:attrNameLst>
                                          <p:attrName>ppt_x</p:attrName>
                                        </p:attrNameLst>
                                      </p:cBhvr>
                                      <p:tavLst>
                                        <p:tav tm="0">
                                          <p:val>
                                            <p:strVal val="#ppt_x"/>
                                          </p:val>
                                        </p:tav>
                                        <p:tav tm="100000">
                                          <p:val>
                                            <p:strVal val="#ppt_x"/>
                                          </p:val>
                                        </p:tav>
                                      </p:tavLst>
                                    </p:anim>
                                    <p:anim calcmode="lin" valueType="num">
                                      <p:cBhvr>
                                        <p:cTn id="34" dur="250" fill="hold"/>
                                        <p:tgtEl>
                                          <p:spTgt spid="28"/>
                                        </p:tgtEl>
                                        <p:attrNameLst>
                                          <p:attrName>ppt_y</p:attrName>
                                        </p:attrNameLst>
                                      </p:cBhvr>
                                      <p:tavLst>
                                        <p:tav tm="0">
                                          <p:val>
                                            <p:strVal val="#ppt_y-#ppt_h/2"/>
                                          </p:val>
                                        </p:tav>
                                        <p:tav tm="100000">
                                          <p:val>
                                            <p:strVal val="#ppt_y"/>
                                          </p:val>
                                        </p:tav>
                                      </p:tavLst>
                                    </p:anim>
                                    <p:anim calcmode="lin" valueType="num">
                                      <p:cBhvr>
                                        <p:cTn id="35" dur="250" fill="hold"/>
                                        <p:tgtEl>
                                          <p:spTgt spid="28"/>
                                        </p:tgtEl>
                                        <p:attrNameLst>
                                          <p:attrName>ppt_w</p:attrName>
                                        </p:attrNameLst>
                                      </p:cBhvr>
                                      <p:tavLst>
                                        <p:tav tm="0">
                                          <p:val>
                                            <p:strVal val="#ppt_w"/>
                                          </p:val>
                                        </p:tav>
                                        <p:tav tm="100000">
                                          <p:val>
                                            <p:strVal val="#ppt_w"/>
                                          </p:val>
                                        </p:tav>
                                      </p:tavLst>
                                    </p:anim>
                                    <p:anim calcmode="lin" valueType="num">
                                      <p:cBhvr>
                                        <p:cTn id="36" dur="250" fill="hold"/>
                                        <p:tgtEl>
                                          <p:spTgt spid="28"/>
                                        </p:tgtEl>
                                        <p:attrNameLst>
                                          <p:attrName>ppt_h</p:attrName>
                                        </p:attrNameLst>
                                      </p:cBhvr>
                                      <p:tavLst>
                                        <p:tav tm="0">
                                          <p:val>
                                            <p:fltVal val="0"/>
                                          </p:val>
                                        </p:tav>
                                        <p:tav tm="100000">
                                          <p:val>
                                            <p:strVal val="#ppt_h"/>
                                          </p:val>
                                        </p:tav>
                                      </p:tavLst>
                                    </p:anim>
                                  </p:childTnLst>
                                </p:cTn>
                              </p:par>
                            </p:childTnLst>
                          </p:cTn>
                        </p:par>
                        <p:par>
                          <p:cTn id="37" fill="hold" nodeType="afterGroup">
                            <p:stCondLst>
                              <p:cond delay="2500"/>
                            </p:stCondLst>
                            <p:childTnLst>
                              <p:par>
                                <p:cTn id="38" presetID="22" presetClass="entr" presetSubtype="8" fill="hold" grpId="0" nodeType="after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wipe(left)">
                                      <p:cBhvr>
                                        <p:cTn id="40" dur="500"/>
                                        <p:tgtEl>
                                          <p:spTgt spid="27"/>
                                        </p:tgtEl>
                                      </p:cBhvr>
                                    </p:animEffect>
                                  </p:childTnLst>
                                </p:cTn>
                              </p:par>
                            </p:childTnLst>
                          </p:cTn>
                        </p:par>
                        <p:par>
                          <p:cTn id="41" fill="hold" nodeType="afterGroup">
                            <p:stCondLst>
                              <p:cond delay="3000"/>
                            </p:stCondLst>
                            <p:childTnLst>
                              <p:par>
                                <p:cTn id="42" presetID="17" presetClass="entr" presetSubtype="1" fill="hold" grpId="0" nodeType="afterEffect">
                                  <p:stCondLst>
                                    <p:cond delay="0"/>
                                  </p:stCondLst>
                                  <p:iterate type="lt">
                                    <p:tmPct val="40000"/>
                                  </p:iterate>
                                  <p:childTnLst>
                                    <p:set>
                                      <p:cBhvr>
                                        <p:cTn id="43" dur="1" fill="hold">
                                          <p:stCondLst>
                                            <p:cond delay="0"/>
                                          </p:stCondLst>
                                        </p:cTn>
                                        <p:tgtEl>
                                          <p:spTgt spid="30"/>
                                        </p:tgtEl>
                                        <p:attrNameLst>
                                          <p:attrName>style.visibility</p:attrName>
                                        </p:attrNameLst>
                                      </p:cBhvr>
                                      <p:to>
                                        <p:strVal val="visible"/>
                                      </p:to>
                                    </p:set>
                                    <p:anim calcmode="lin" valueType="num">
                                      <p:cBhvr>
                                        <p:cTn id="44" dur="250" fill="hold"/>
                                        <p:tgtEl>
                                          <p:spTgt spid="30"/>
                                        </p:tgtEl>
                                        <p:attrNameLst>
                                          <p:attrName>ppt_x</p:attrName>
                                        </p:attrNameLst>
                                      </p:cBhvr>
                                      <p:tavLst>
                                        <p:tav tm="0">
                                          <p:val>
                                            <p:strVal val="#ppt_x"/>
                                          </p:val>
                                        </p:tav>
                                        <p:tav tm="100000">
                                          <p:val>
                                            <p:strVal val="#ppt_x"/>
                                          </p:val>
                                        </p:tav>
                                      </p:tavLst>
                                    </p:anim>
                                    <p:anim calcmode="lin" valueType="num">
                                      <p:cBhvr>
                                        <p:cTn id="45" dur="250" fill="hold"/>
                                        <p:tgtEl>
                                          <p:spTgt spid="30"/>
                                        </p:tgtEl>
                                        <p:attrNameLst>
                                          <p:attrName>ppt_y</p:attrName>
                                        </p:attrNameLst>
                                      </p:cBhvr>
                                      <p:tavLst>
                                        <p:tav tm="0">
                                          <p:val>
                                            <p:strVal val="#ppt_y-#ppt_h/2"/>
                                          </p:val>
                                        </p:tav>
                                        <p:tav tm="100000">
                                          <p:val>
                                            <p:strVal val="#ppt_y"/>
                                          </p:val>
                                        </p:tav>
                                      </p:tavLst>
                                    </p:anim>
                                    <p:anim calcmode="lin" valueType="num">
                                      <p:cBhvr>
                                        <p:cTn id="46" dur="250" fill="hold"/>
                                        <p:tgtEl>
                                          <p:spTgt spid="30"/>
                                        </p:tgtEl>
                                        <p:attrNameLst>
                                          <p:attrName>ppt_w</p:attrName>
                                        </p:attrNameLst>
                                      </p:cBhvr>
                                      <p:tavLst>
                                        <p:tav tm="0">
                                          <p:val>
                                            <p:strVal val="#ppt_w"/>
                                          </p:val>
                                        </p:tav>
                                        <p:tav tm="100000">
                                          <p:val>
                                            <p:strVal val="#ppt_w"/>
                                          </p:val>
                                        </p:tav>
                                      </p:tavLst>
                                    </p:anim>
                                    <p:anim calcmode="lin" valueType="num">
                                      <p:cBhvr>
                                        <p:cTn id="47" dur="250" fill="hold"/>
                                        <p:tgtEl>
                                          <p:spTgt spid="30"/>
                                        </p:tgtEl>
                                        <p:attrNameLst>
                                          <p:attrName>ppt_h</p:attrName>
                                        </p:attrNameLst>
                                      </p:cBhvr>
                                      <p:tavLst>
                                        <p:tav tm="0">
                                          <p:val>
                                            <p:fltVal val="0"/>
                                          </p:val>
                                        </p:tav>
                                        <p:tav tm="100000">
                                          <p:val>
                                            <p:strVal val="#ppt_h"/>
                                          </p:val>
                                        </p:tav>
                                      </p:tavLst>
                                    </p:anim>
                                  </p:childTnLst>
                                </p:cTn>
                              </p:par>
                            </p:childTnLst>
                          </p:cTn>
                        </p:par>
                        <p:par>
                          <p:cTn id="48" fill="hold" nodeType="afterGroup">
                            <p:stCondLst>
                              <p:cond delay="3250"/>
                            </p:stCondLst>
                            <p:childTnLst>
                              <p:par>
                                <p:cTn id="49" presetID="22" presetClass="entr" presetSubtype="8" fill="hold" grpId="0" nodeType="after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wipe(left)">
                                      <p:cBhvr>
                                        <p:cTn id="51"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3" grpId="0" animBg="1"/>
      <p:bldP spid="24" grpId="0" animBg="1"/>
      <p:bldP spid="25" grpId="0"/>
      <p:bldP spid="26" grpId="0"/>
      <p:bldP spid="27" grpId="0"/>
      <p:bldP spid="28" grpId="0"/>
      <p:bldP spid="29" grpId="0"/>
      <p:bldP spid="30" grpId="0"/>
    </p:bldLst>
  </p:timing>
</p:sld>
</file>

<file path=ppt/slides/slide7.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2" name="组合 5"/>
          <p:cNvGrpSpPr/>
          <p:nvPr/>
        </p:nvGrpSpPr>
        <p:grpSpPr>
          <a:xfrm rot="20773266">
            <a:off x="923769" y="2458846"/>
            <a:ext cx="2186724" cy="1676459"/>
            <a:chOff x="467639" y="1834773"/>
            <a:chExt cx="2186724" cy="1676550"/>
          </a:xfrm>
        </p:grpSpPr>
        <p:grpSp>
          <p:nvGrpSpPr>
            <p:cNvPr id="3" name="组合 6"/>
            <p:cNvGrpSpPr/>
            <p:nvPr/>
          </p:nvGrpSpPr>
          <p:grpSpPr>
            <a:xfrm rot="16200000">
              <a:off x="722726" y="1579686"/>
              <a:ext cx="1676550" cy="2186724"/>
              <a:chOff x="1117919" y="1322521"/>
              <a:chExt cx="2369080" cy="3089991"/>
            </a:xfrm>
          </p:grpSpPr>
          <p:grpSp>
            <p:nvGrpSpPr>
              <p:cNvPr id="4" name="组合 8"/>
              <p:cNvGrpSpPr/>
              <p:nvPr/>
            </p:nvGrpSpPr>
            <p:grpSpPr>
              <a:xfrm>
                <a:off x="1117919" y="1322521"/>
                <a:ext cx="2369080" cy="3089991"/>
                <a:chOff x="1313863" y="1205784"/>
                <a:chExt cx="3158773" cy="4119987"/>
              </a:xfrm>
            </p:grpSpPr>
            <p:sp>
              <p:nvSpPr>
                <p:cNvPr id="15" name="任意多边形 14"/>
                <p:cNvSpPr/>
                <p:nvPr/>
              </p:nvSpPr>
              <p:spPr>
                <a:xfrm>
                  <a:off x="1313863" y="1781540"/>
                  <a:ext cx="3158773" cy="3544231"/>
                </a:xfrm>
                <a:custGeom>
                  <a:gdLst>
                    <a:gd name="connsiteX0" fmla="*/ 1465943 w 2075543"/>
                    <a:gd name="connsiteY0" fmla="*/ 0 h 2162628"/>
                    <a:gd name="connsiteX1" fmla="*/ 2075543 w 2075543"/>
                    <a:gd name="connsiteY1" fmla="*/ 653143 h 2162628"/>
                    <a:gd name="connsiteX2" fmla="*/ 0 w 2075543"/>
                    <a:gd name="connsiteY2" fmla="*/ 2162628 h 2162628"/>
                    <a:gd name="connsiteX3" fmla="*/ 1465943 w 2075543"/>
                    <a:gd name="connsiteY3" fmla="*/ 0 h 2162628"/>
                  </a:gdLst>
                  <a:cxnLst>
                    <a:cxn ang="0">
                      <a:pos x="connsiteX0" y="connsiteY0"/>
                    </a:cxn>
                    <a:cxn ang="0">
                      <a:pos x="connsiteX1" y="connsiteY1"/>
                    </a:cxn>
                    <a:cxn ang="0">
                      <a:pos x="connsiteX2" y="connsiteY2"/>
                    </a:cxn>
                    <a:cxn ang="0">
                      <a:pos x="connsiteX3" y="connsiteY3"/>
                    </a:cxn>
                  </a:cxnLst>
                  <a:rect l="l" t="t" r="r" b="b"/>
                  <a:pathLst>
                    <a:path w="2075543" h="2162628">
                      <a:moveTo>
                        <a:pt x="1465943" y="0"/>
                      </a:moveTo>
                      <a:lnTo>
                        <a:pt x="2075543" y="653143"/>
                      </a:lnTo>
                      <a:lnTo>
                        <a:pt x="0" y="2162628"/>
                      </a:lnTo>
                      <a:lnTo>
                        <a:pt x="1465943" y="0"/>
                      </a:lnTo>
                      <a:close/>
                    </a:path>
                  </a:pathLst>
                </a:custGeom>
                <a:solidFill>
                  <a:schemeClr val="tx1">
                    <a:lumMod val="85000"/>
                    <a:lumOff val="15000"/>
                    <a:alpha val="35000"/>
                  </a:schemeClr>
                </a:solidFill>
                <a:ln>
                  <a:noFill/>
                </a:ln>
                <a:effectLst>
                  <a:softEdge rad="266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25"/>
                </a:p>
              </p:txBody>
            </p:sp>
            <p:sp>
              <p:nvSpPr>
                <p:cNvPr id="16" name="圆角矩形 15"/>
                <p:cNvSpPr/>
                <p:nvPr/>
              </p:nvSpPr>
              <p:spPr>
                <a:xfrm rot="18900000">
                  <a:off x="1404860" y="1875219"/>
                  <a:ext cx="2836786" cy="1582057"/>
                </a:xfrm>
                <a:prstGeom prst="roundRect">
                  <a:avLst>
                    <a:gd name="adj" fmla="val 10245"/>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25"/>
                </a:p>
              </p:txBody>
            </p:sp>
            <p:sp>
              <p:nvSpPr>
                <p:cNvPr id="17" name="任意多边形 16"/>
                <p:cNvSpPr/>
                <p:nvPr/>
              </p:nvSpPr>
              <p:spPr>
                <a:xfrm rot="18900000">
                  <a:off x="3303181" y="1205784"/>
                  <a:ext cx="551494" cy="1413715"/>
                </a:xfrm>
                <a:custGeom>
                  <a:gdLst>
                    <a:gd name="connsiteX0" fmla="*/ 569692 w 617165"/>
                    <a:gd name="connsiteY0" fmla="*/ 47473 h 1582057"/>
                    <a:gd name="connsiteX1" fmla="*/ 617165 w 617165"/>
                    <a:gd name="connsiteY1" fmla="*/ 162082 h 1582057"/>
                    <a:gd name="connsiteX2" fmla="*/ 617165 w 617165"/>
                    <a:gd name="connsiteY2" fmla="*/ 1419975 h 1582057"/>
                    <a:gd name="connsiteX3" fmla="*/ 455083 w 617165"/>
                    <a:gd name="connsiteY3" fmla="*/ 1582057 h 1582057"/>
                    <a:gd name="connsiteX4" fmla="*/ 0 w 617165"/>
                    <a:gd name="connsiteY4" fmla="*/ 1582057 h 1582057"/>
                    <a:gd name="connsiteX5" fmla="*/ 0 w 617165"/>
                    <a:gd name="connsiteY5" fmla="*/ 0 h 1582057"/>
                    <a:gd name="connsiteX6" fmla="*/ 455083 w 617165"/>
                    <a:gd name="connsiteY6" fmla="*/ 0 h 1582057"/>
                    <a:gd name="connsiteX7" fmla="*/ 569692 w 617165"/>
                    <a:gd name="connsiteY7" fmla="*/ 47473 h 1582057"/>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17165" h="1582057">
                      <a:moveTo>
                        <a:pt x="569692" y="47473"/>
                      </a:moveTo>
                      <a:cubicBezTo>
                        <a:pt x="599024" y="76804"/>
                        <a:pt x="617165" y="117325"/>
                        <a:pt x="617165" y="162082"/>
                      </a:cubicBezTo>
                      <a:lnTo>
                        <a:pt x="617165" y="1419975"/>
                      </a:lnTo>
                      <a:cubicBezTo>
                        <a:pt x="617165" y="1509490"/>
                        <a:pt x="544598" y="1582057"/>
                        <a:pt x="455083" y="1582057"/>
                      </a:cubicBezTo>
                      <a:lnTo>
                        <a:pt x="0" y="1582057"/>
                      </a:lnTo>
                      <a:lnTo>
                        <a:pt x="0" y="0"/>
                      </a:lnTo>
                      <a:lnTo>
                        <a:pt x="455083" y="0"/>
                      </a:lnTo>
                      <a:cubicBezTo>
                        <a:pt x="499841" y="0"/>
                        <a:pt x="540361" y="18141"/>
                        <a:pt x="569692" y="47473"/>
                      </a:cubicBezTo>
                      <a:close/>
                    </a:path>
                  </a:pathLst>
                </a:cu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25"/>
                </a:p>
              </p:txBody>
            </p:sp>
          </p:grpSp>
          <p:sp>
            <p:nvSpPr>
              <p:cNvPr id="10" name="文本框 35"/>
              <p:cNvSpPr txBox="1"/>
              <p:nvPr/>
            </p:nvSpPr>
            <p:spPr>
              <a:xfrm rot="2795155">
                <a:off x="2466634" y="1501463"/>
                <a:ext cx="401929" cy="378846"/>
              </a:xfrm>
              <a:prstGeom prst="rect">
                <a:avLst/>
              </a:prstGeom>
              <a:noFill/>
            </p:spPr>
            <p:txBody>
              <a:bodyPr wrap="none" lIns="48768" tIns="24384" rIns="48768" bIns="24384" rtlCol="0">
                <a:spAutoFit/>
              </a:bodyPr>
              <a:lstStyle/>
              <a:p>
                <a:r>
                  <a:rPr lang="en-US" altLang="zh-CN" sz="1420" b="1">
                    <a:solidFill>
                      <a:schemeClr val="tx1">
                        <a:lumMod val="75000"/>
                        <a:lumOff val="25000"/>
                      </a:schemeClr>
                    </a:solidFill>
                  </a:rPr>
                  <a:t>01</a:t>
                </a:r>
                <a:endParaRPr lang="zh-CN" altLang="en-US" sz="1420" b="1">
                  <a:solidFill>
                    <a:schemeClr val="tx1">
                      <a:lumMod val="75000"/>
                      <a:lumOff val="25000"/>
                    </a:schemeClr>
                  </a:solidFill>
                </a:endParaRPr>
              </a:p>
            </p:txBody>
          </p:sp>
        </p:grpSp>
        <p:sp>
          <p:nvSpPr>
            <p:cNvPr id="8" name="矩形 7"/>
            <p:cNvSpPr/>
            <p:nvPr/>
          </p:nvSpPr>
          <p:spPr>
            <a:xfrm rot="18835408">
              <a:off x="730923" y="2542120"/>
              <a:ext cx="915685" cy="311175"/>
            </a:xfrm>
            <a:prstGeom prst="rect">
              <a:avLst/>
            </a:prstGeom>
          </p:spPr>
          <p:txBody>
            <a:bodyPr wrap="none">
              <a:spAutoFit/>
            </a:bodyPr>
            <a:lstStyle/>
            <a:p>
              <a:r>
                <a:rPr lang="zh-CN" altLang="en-US" sz="1420" b="1">
                  <a:solidFill>
                    <a:schemeClr val="bg1"/>
                  </a:solidFill>
                  <a:latin typeface="微软雅黑" panose="020b0503020204020204" pitchFamily="34" charset="-122"/>
                  <a:ea typeface="微软雅黑" panose="020b0503020204020204" pitchFamily="34" charset="-122"/>
                </a:rPr>
                <a:t>输入文本</a:t>
              </a:r>
            </a:p>
          </p:txBody>
        </p:sp>
      </p:grpSp>
      <p:grpSp>
        <p:nvGrpSpPr>
          <p:cNvPr id="5" name="组合 17"/>
          <p:cNvGrpSpPr/>
          <p:nvPr/>
        </p:nvGrpSpPr>
        <p:grpSpPr>
          <a:xfrm rot="21313104">
            <a:off x="1383100" y="1868016"/>
            <a:ext cx="2186724" cy="1676459"/>
            <a:chOff x="467639" y="1834773"/>
            <a:chExt cx="2186724" cy="1676550"/>
          </a:xfrm>
        </p:grpSpPr>
        <p:grpSp>
          <p:nvGrpSpPr>
            <p:cNvPr id="6" name="组合 18"/>
            <p:cNvGrpSpPr/>
            <p:nvPr/>
          </p:nvGrpSpPr>
          <p:grpSpPr>
            <a:xfrm rot="16200000">
              <a:off x="722726" y="1579686"/>
              <a:ext cx="1676550" cy="2186724"/>
              <a:chOff x="1117919" y="1322521"/>
              <a:chExt cx="2369080" cy="3089991"/>
            </a:xfrm>
          </p:grpSpPr>
          <p:grpSp>
            <p:nvGrpSpPr>
              <p:cNvPr id="7" name="组合 20"/>
              <p:cNvGrpSpPr/>
              <p:nvPr/>
            </p:nvGrpSpPr>
            <p:grpSpPr>
              <a:xfrm>
                <a:off x="1117919" y="1322521"/>
                <a:ext cx="2369080" cy="3089991"/>
                <a:chOff x="1313863" y="1205784"/>
                <a:chExt cx="3158773" cy="4119987"/>
              </a:xfrm>
            </p:grpSpPr>
            <p:sp>
              <p:nvSpPr>
                <p:cNvPr id="27" name="任意多边形 26"/>
                <p:cNvSpPr/>
                <p:nvPr/>
              </p:nvSpPr>
              <p:spPr>
                <a:xfrm>
                  <a:off x="1313863" y="1781540"/>
                  <a:ext cx="3158773" cy="3544231"/>
                </a:xfrm>
                <a:custGeom>
                  <a:gdLst>
                    <a:gd name="connsiteX0" fmla="*/ 1465943 w 2075543"/>
                    <a:gd name="connsiteY0" fmla="*/ 0 h 2162628"/>
                    <a:gd name="connsiteX1" fmla="*/ 2075543 w 2075543"/>
                    <a:gd name="connsiteY1" fmla="*/ 653143 h 2162628"/>
                    <a:gd name="connsiteX2" fmla="*/ 0 w 2075543"/>
                    <a:gd name="connsiteY2" fmla="*/ 2162628 h 2162628"/>
                    <a:gd name="connsiteX3" fmla="*/ 1465943 w 2075543"/>
                    <a:gd name="connsiteY3" fmla="*/ 0 h 2162628"/>
                  </a:gdLst>
                  <a:cxnLst>
                    <a:cxn ang="0">
                      <a:pos x="connsiteX0" y="connsiteY0"/>
                    </a:cxn>
                    <a:cxn ang="0">
                      <a:pos x="connsiteX1" y="connsiteY1"/>
                    </a:cxn>
                    <a:cxn ang="0">
                      <a:pos x="connsiteX2" y="connsiteY2"/>
                    </a:cxn>
                    <a:cxn ang="0">
                      <a:pos x="connsiteX3" y="connsiteY3"/>
                    </a:cxn>
                  </a:cxnLst>
                  <a:rect l="l" t="t" r="r" b="b"/>
                  <a:pathLst>
                    <a:path w="2075543" h="2162628">
                      <a:moveTo>
                        <a:pt x="1465943" y="0"/>
                      </a:moveTo>
                      <a:lnTo>
                        <a:pt x="2075543" y="653143"/>
                      </a:lnTo>
                      <a:lnTo>
                        <a:pt x="0" y="2162628"/>
                      </a:lnTo>
                      <a:lnTo>
                        <a:pt x="1465943" y="0"/>
                      </a:lnTo>
                      <a:close/>
                    </a:path>
                  </a:pathLst>
                </a:custGeom>
                <a:solidFill>
                  <a:schemeClr val="tx1">
                    <a:lumMod val="85000"/>
                    <a:lumOff val="15000"/>
                    <a:alpha val="35000"/>
                  </a:schemeClr>
                </a:solidFill>
                <a:ln>
                  <a:noFill/>
                </a:ln>
                <a:effectLst>
                  <a:softEdge rad="266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25"/>
                </a:p>
              </p:txBody>
            </p:sp>
            <p:sp>
              <p:nvSpPr>
                <p:cNvPr id="28" name="圆角矩形 27"/>
                <p:cNvSpPr/>
                <p:nvPr/>
              </p:nvSpPr>
              <p:spPr>
                <a:xfrm rot="18900000">
                  <a:off x="1404860" y="1875219"/>
                  <a:ext cx="2836786" cy="1582057"/>
                </a:xfrm>
                <a:prstGeom prst="roundRect">
                  <a:avLst>
                    <a:gd name="adj" fmla="val 10245"/>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25"/>
                </a:p>
              </p:txBody>
            </p:sp>
            <p:sp>
              <p:nvSpPr>
                <p:cNvPr id="29" name="任意多边形 28"/>
                <p:cNvSpPr/>
                <p:nvPr/>
              </p:nvSpPr>
              <p:spPr>
                <a:xfrm rot="18900000">
                  <a:off x="3303181" y="1205784"/>
                  <a:ext cx="551494" cy="1413715"/>
                </a:xfrm>
                <a:custGeom>
                  <a:gdLst>
                    <a:gd name="connsiteX0" fmla="*/ 569692 w 617165"/>
                    <a:gd name="connsiteY0" fmla="*/ 47473 h 1582057"/>
                    <a:gd name="connsiteX1" fmla="*/ 617165 w 617165"/>
                    <a:gd name="connsiteY1" fmla="*/ 162082 h 1582057"/>
                    <a:gd name="connsiteX2" fmla="*/ 617165 w 617165"/>
                    <a:gd name="connsiteY2" fmla="*/ 1419975 h 1582057"/>
                    <a:gd name="connsiteX3" fmla="*/ 455083 w 617165"/>
                    <a:gd name="connsiteY3" fmla="*/ 1582057 h 1582057"/>
                    <a:gd name="connsiteX4" fmla="*/ 0 w 617165"/>
                    <a:gd name="connsiteY4" fmla="*/ 1582057 h 1582057"/>
                    <a:gd name="connsiteX5" fmla="*/ 0 w 617165"/>
                    <a:gd name="connsiteY5" fmla="*/ 0 h 1582057"/>
                    <a:gd name="connsiteX6" fmla="*/ 455083 w 617165"/>
                    <a:gd name="connsiteY6" fmla="*/ 0 h 1582057"/>
                    <a:gd name="connsiteX7" fmla="*/ 569692 w 617165"/>
                    <a:gd name="connsiteY7" fmla="*/ 47473 h 1582057"/>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17165" h="1582057">
                      <a:moveTo>
                        <a:pt x="569692" y="47473"/>
                      </a:moveTo>
                      <a:cubicBezTo>
                        <a:pt x="599024" y="76804"/>
                        <a:pt x="617165" y="117325"/>
                        <a:pt x="617165" y="162082"/>
                      </a:cubicBezTo>
                      <a:lnTo>
                        <a:pt x="617165" y="1419975"/>
                      </a:lnTo>
                      <a:cubicBezTo>
                        <a:pt x="617165" y="1509490"/>
                        <a:pt x="544598" y="1582057"/>
                        <a:pt x="455083" y="1582057"/>
                      </a:cubicBezTo>
                      <a:lnTo>
                        <a:pt x="0" y="1582057"/>
                      </a:lnTo>
                      <a:lnTo>
                        <a:pt x="0" y="0"/>
                      </a:lnTo>
                      <a:lnTo>
                        <a:pt x="455083" y="0"/>
                      </a:lnTo>
                      <a:cubicBezTo>
                        <a:pt x="499841" y="0"/>
                        <a:pt x="540361" y="18141"/>
                        <a:pt x="569692" y="47473"/>
                      </a:cubicBezTo>
                      <a:close/>
                    </a:path>
                  </a:pathLst>
                </a:cu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25"/>
                </a:p>
              </p:txBody>
            </p:sp>
          </p:grpSp>
          <p:sp>
            <p:nvSpPr>
              <p:cNvPr id="22" name="文本框 35"/>
              <p:cNvSpPr txBox="1"/>
              <p:nvPr/>
            </p:nvSpPr>
            <p:spPr>
              <a:xfrm rot="2795155">
                <a:off x="2466632" y="1501463"/>
                <a:ext cx="401929" cy="378846"/>
              </a:xfrm>
              <a:prstGeom prst="rect">
                <a:avLst/>
              </a:prstGeom>
              <a:noFill/>
            </p:spPr>
            <p:txBody>
              <a:bodyPr wrap="none" lIns="48768" tIns="24384" rIns="48768" bIns="24384" rtlCol="0">
                <a:spAutoFit/>
              </a:bodyPr>
              <a:lstStyle/>
              <a:p>
                <a:r>
                  <a:rPr lang="en-US" altLang="zh-CN" sz="1420" b="1">
                    <a:solidFill>
                      <a:schemeClr val="tx1">
                        <a:lumMod val="75000"/>
                        <a:lumOff val="25000"/>
                      </a:schemeClr>
                    </a:solidFill>
                  </a:rPr>
                  <a:t>02</a:t>
                </a:r>
                <a:endParaRPr lang="zh-CN" altLang="en-US" sz="1420" b="1">
                  <a:solidFill>
                    <a:schemeClr val="tx1">
                      <a:lumMod val="75000"/>
                      <a:lumOff val="25000"/>
                    </a:schemeClr>
                  </a:solidFill>
                </a:endParaRPr>
              </a:p>
            </p:txBody>
          </p:sp>
        </p:grpSp>
        <p:sp>
          <p:nvSpPr>
            <p:cNvPr id="20" name="矩形 19"/>
            <p:cNvSpPr/>
            <p:nvPr/>
          </p:nvSpPr>
          <p:spPr>
            <a:xfrm rot="18835408">
              <a:off x="730923" y="2542119"/>
              <a:ext cx="915685" cy="311175"/>
            </a:xfrm>
            <a:prstGeom prst="rect">
              <a:avLst/>
            </a:prstGeom>
          </p:spPr>
          <p:txBody>
            <a:bodyPr wrap="none">
              <a:spAutoFit/>
            </a:bodyPr>
            <a:lstStyle/>
            <a:p>
              <a:r>
                <a:rPr lang="zh-CN" altLang="en-US" sz="1420" b="1">
                  <a:solidFill>
                    <a:schemeClr val="bg1"/>
                  </a:solidFill>
                  <a:latin typeface="微软雅黑" panose="020b0503020204020204" pitchFamily="34" charset="-122"/>
                  <a:ea typeface="微软雅黑" panose="020b0503020204020204" pitchFamily="34" charset="-122"/>
                </a:rPr>
                <a:t>输入文本</a:t>
              </a:r>
            </a:p>
          </p:txBody>
        </p:sp>
      </p:grpSp>
      <p:grpSp>
        <p:nvGrpSpPr>
          <p:cNvPr id="9" name="组合 29"/>
          <p:cNvGrpSpPr/>
          <p:nvPr/>
        </p:nvGrpSpPr>
        <p:grpSpPr>
          <a:xfrm rot="503912">
            <a:off x="1946408" y="1426465"/>
            <a:ext cx="2186724" cy="1676459"/>
            <a:chOff x="467639" y="1834773"/>
            <a:chExt cx="2186724" cy="1676550"/>
          </a:xfrm>
        </p:grpSpPr>
        <p:grpSp>
          <p:nvGrpSpPr>
            <p:cNvPr id="11" name="组合 30"/>
            <p:cNvGrpSpPr/>
            <p:nvPr/>
          </p:nvGrpSpPr>
          <p:grpSpPr>
            <a:xfrm rot="16200000">
              <a:off x="722726" y="1579686"/>
              <a:ext cx="1676550" cy="2186724"/>
              <a:chOff x="1117919" y="1322521"/>
              <a:chExt cx="2369080" cy="3089991"/>
            </a:xfrm>
          </p:grpSpPr>
          <p:grpSp>
            <p:nvGrpSpPr>
              <p:cNvPr id="12" name="组合 32"/>
              <p:cNvGrpSpPr/>
              <p:nvPr/>
            </p:nvGrpSpPr>
            <p:grpSpPr>
              <a:xfrm>
                <a:off x="1117919" y="1322521"/>
                <a:ext cx="2369080" cy="3089991"/>
                <a:chOff x="1313863" y="1205784"/>
                <a:chExt cx="3158773" cy="4119987"/>
              </a:xfrm>
            </p:grpSpPr>
            <p:sp>
              <p:nvSpPr>
                <p:cNvPr id="39" name="任意多边形 38"/>
                <p:cNvSpPr/>
                <p:nvPr/>
              </p:nvSpPr>
              <p:spPr>
                <a:xfrm>
                  <a:off x="1313863" y="1781540"/>
                  <a:ext cx="3158773" cy="3544231"/>
                </a:xfrm>
                <a:custGeom>
                  <a:gdLst>
                    <a:gd name="connsiteX0" fmla="*/ 1465943 w 2075543"/>
                    <a:gd name="connsiteY0" fmla="*/ 0 h 2162628"/>
                    <a:gd name="connsiteX1" fmla="*/ 2075543 w 2075543"/>
                    <a:gd name="connsiteY1" fmla="*/ 653143 h 2162628"/>
                    <a:gd name="connsiteX2" fmla="*/ 0 w 2075543"/>
                    <a:gd name="connsiteY2" fmla="*/ 2162628 h 2162628"/>
                    <a:gd name="connsiteX3" fmla="*/ 1465943 w 2075543"/>
                    <a:gd name="connsiteY3" fmla="*/ 0 h 2162628"/>
                  </a:gdLst>
                  <a:cxnLst>
                    <a:cxn ang="0">
                      <a:pos x="connsiteX0" y="connsiteY0"/>
                    </a:cxn>
                    <a:cxn ang="0">
                      <a:pos x="connsiteX1" y="connsiteY1"/>
                    </a:cxn>
                    <a:cxn ang="0">
                      <a:pos x="connsiteX2" y="connsiteY2"/>
                    </a:cxn>
                    <a:cxn ang="0">
                      <a:pos x="connsiteX3" y="connsiteY3"/>
                    </a:cxn>
                  </a:cxnLst>
                  <a:rect l="l" t="t" r="r" b="b"/>
                  <a:pathLst>
                    <a:path w="2075543" h="2162628">
                      <a:moveTo>
                        <a:pt x="1465943" y="0"/>
                      </a:moveTo>
                      <a:lnTo>
                        <a:pt x="2075543" y="653143"/>
                      </a:lnTo>
                      <a:lnTo>
                        <a:pt x="0" y="2162628"/>
                      </a:lnTo>
                      <a:lnTo>
                        <a:pt x="1465943" y="0"/>
                      </a:lnTo>
                      <a:close/>
                    </a:path>
                  </a:pathLst>
                </a:custGeom>
                <a:solidFill>
                  <a:schemeClr val="tx1">
                    <a:lumMod val="85000"/>
                    <a:lumOff val="15000"/>
                    <a:alpha val="35000"/>
                  </a:schemeClr>
                </a:solidFill>
                <a:ln>
                  <a:noFill/>
                </a:ln>
                <a:effectLst>
                  <a:softEdge rad="266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5"/>
                </a:p>
              </p:txBody>
            </p:sp>
            <p:sp>
              <p:nvSpPr>
                <p:cNvPr id="40" name="圆角矩形 39"/>
                <p:cNvSpPr/>
                <p:nvPr/>
              </p:nvSpPr>
              <p:spPr>
                <a:xfrm rot="18900000">
                  <a:off x="1404860" y="1875219"/>
                  <a:ext cx="2836786" cy="1582057"/>
                </a:xfrm>
                <a:prstGeom prst="roundRect">
                  <a:avLst>
                    <a:gd name="adj" fmla="val 10245"/>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5"/>
                </a:p>
              </p:txBody>
            </p:sp>
            <p:sp>
              <p:nvSpPr>
                <p:cNvPr id="41" name="任意多边形 40"/>
                <p:cNvSpPr/>
                <p:nvPr/>
              </p:nvSpPr>
              <p:spPr>
                <a:xfrm rot="18900000">
                  <a:off x="3303181" y="1205784"/>
                  <a:ext cx="551494" cy="1413715"/>
                </a:xfrm>
                <a:custGeom>
                  <a:gdLst>
                    <a:gd name="connsiteX0" fmla="*/ 569692 w 617165"/>
                    <a:gd name="connsiteY0" fmla="*/ 47473 h 1582057"/>
                    <a:gd name="connsiteX1" fmla="*/ 617165 w 617165"/>
                    <a:gd name="connsiteY1" fmla="*/ 162082 h 1582057"/>
                    <a:gd name="connsiteX2" fmla="*/ 617165 w 617165"/>
                    <a:gd name="connsiteY2" fmla="*/ 1419975 h 1582057"/>
                    <a:gd name="connsiteX3" fmla="*/ 455083 w 617165"/>
                    <a:gd name="connsiteY3" fmla="*/ 1582057 h 1582057"/>
                    <a:gd name="connsiteX4" fmla="*/ 0 w 617165"/>
                    <a:gd name="connsiteY4" fmla="*/ 1582057 h 1582057"/>
                    <a:gd name="connsiteX5" fmla="*/ 0 w 617165"/>
                    <a:gd name="connsiteY5" fmla="*/ 0 h 1582057"/>
                    <a:gd name="connsiteX6" fmla="*/ 455083 w 617165"/>
                    <a:gd name="connsiteY6" fmla="*/ 0 h 1582057"/>
                    <a:gd name="connsiteX7" fmla="*/ 569692 w 617165"/>
                    <a:gd name="connsiteY7" fmla="*/ 47473 h 1582057"/>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17165" h="1582057">
                      <a:moveTo>
                        <a:pt x="569692" y="47473"/>
                      </a:moveTo>
                      <a:cubicBezTo>
                        <a:pt x="599024" y="76804"/>
                        <a:pt x="617165" y="117325"/>
                        <a:pt x="617165" y="162082"/>
                      </a:cubicBezTo>
                      <a:lnTo>
                        <a:pt x="617165" y="1419975"/>
                      </a:lnTo>
                      <a:cubicBezTo>
                        <a:pt x="617165" y="1509490"/>
                        <a:pt x="544598" y="1582057"/>
                        <a:pt x="455083" y="1582057"/>
                      </a:cubicBezTo>
                      <a:lnTo>
                        <a:pt x="0" y="1582057"/>
                      </a:lnTo>
                      <a:lnTo>
                        <a:pt x="0" y="0"/>
                      </a:lnTo>
                      <a:lnTo>
                        <a:pt x="455083" y="0"/>
                      </a:lnTo>
                      <a:cubicBezTo>
                        <a:pt x="499841" y="0"/>
                        <a:pt x="540361" y="18141"/>
                        <a:pt x="569692" y="47473"/>
                      </a:cubicBezTo>
                      <a:close/>
                    </a:path>
                  </a:pathLst>
                </a:cu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5"/>
                </a:p>
              </p:txBody>
            </p:sp>
          </p:grpSp>
          <p:sp>
            <p:nvSpPr>
              <p:cNvPr id="34" name="文本框 35"/>
              <p:cNvSpPr txBox="1"/>
              <p:nvPr/>
            </p:nvSpPr>
            <p:spPr>
              <a:xfrm rot="2795155">
                <a:off x="2480226" y="1516915"/>
                <a:ext cx="374747" cy="347946"/>
              </a:xfrm>
              <a:prstGeom prst="rect">
                <a:avLst/>
              </a:prstGeom>
              <a:noFill/>
            </p:spPr>
            <p:txBody>
              <a:bodyPr wrap="none" lIns="48768" tIns="24384" rIns="48768" bIns="24384" rtlCol="0">
                <a:spAutoFit/>
              </a:bodyPr>
              <a:lstStyle/>
              <a:p>
                <a:r>
                  <a:rPr lang="en-US" altLang="zh-CN" sz="1280" b="1">
                    <a:solidFill>
                      <a:schemeClr val="tx1">
                        <a:lumMod val="75000"/>
                        <a:lumOff val="25000"/>
                      </a:schemeClr>
                    </a:solidFill>
                  </a:rPr>
                  <a:t>03</a:t>
                </a:r>
                <a:endParaRPr lang="zh-CN" altLang="en-US" sz="1280" b="1">
                  <a:solidFill>
                    <a:schemeClr val="tx1">
                      <a:lumMod val="75000"/>
                      <a:lumOff val="25000"/>
                    </a:schemeClr>
                  </a:solidFill>
                </a:endParaRPr>
              </a:p>
            </p:txBody>
          </p:sp>
        </p:grpSp>
        <p:sp>
          <p:nvSpPr>
            <p:cNvPr id="32" name="矩形 31"/>
            <p:cNvSpPr/>
            <p:nvPr/>
          </p:nvSpPr>
          <p:spPr>
            <a:xfrm rot="18835408">
              <a:off x="730924" y="2542119"/>
              <a:ext cx="915685" cy="311175"/>
            </a:xfrm>
            <a:prstGeom prst="rect">
              <a:avLst/>
            </a:prstGeom>
          </p:spPr>
          <p:txBody>
            <a:bodyPr wrap="none">
              <a:spAutoFit/>
            </a:bodyPr>
            <a:lstStyle/>
            <a:p>
              <a:r>
                <a:rPr lang="zh-CN" altLang="en-US" sz="1420" b="1">
                  <a:solidFill>
                    <a:schemeClr val="bg1"/>
                  </a:solidFill>
                  <a:latin typeface="微软雅黑" panose="020b0503020204020204" pitchFamily="34" charset="-122"/>
                  <a:ea typeface="微软雅黑" panose="020b0503020204020204" pitchFamily="34" charset="-122"/>
                </a:rPr>
                <a:t>输入文本</a:t>
              </a:r>
            </a:p>
          </p:txBody>
        </p:sp>
      </p:grpSp>
      <p:grpSp>
        <p:nvGrpSpPr>
          <p:cNvPr id="13" name="组合 41"/>
          <p:cNvGrpSpPr/>
          <p:nvPr/>
        </p:nvGrpSpPr>
        <p:grpSpPr>
          <a:xfrm rot="1400227">
            <a:off x="2574697" y="1136267"/>
            <a:ext cx="2186724" cy="1676459"/>
            <a:chOff x="467639" y="1834773"/>
            <a:chExt cx="2186724" cy="1676550"/>
          </a:xfrm>
        </p:grpSpPr>
        <p:grpSp>
          <p:nvGrpSpPr>
            <p:cNvPr id="14" name="组合 42"/>
            <p:cNvGrpSpPr/>
            <p:nvPr/>
          </p:nvGrpSpPr>
          <p:grpSpPr>
            <a:xfrm rot="16200000">
              <a:off x="722726" y="1579686"/>
              <a:ext cx="1676550" cy="2186724"/>
              <a:chOff x="1117919" y="1322521"/>
              <a:chExt cx="2369080" cy="3089991"/>
            </a:xfrm>
          </p:grpSpPr>
          <p:grpSp>
            <p:nvGrpSpPr>
              <p:cNvPr id="18" name="组合 44"/>
              <p:cNvGrpSpPr/>
              <p:nvPr/>
            </p:nvGrpSpPr>
            <p:grpSpPr>
              <a:xfrm>
                <a:off x="1117919" y="1322521"/>
                <a:ext cx="2369080" cy="3089991"/>
                <a:chOff x="1313863" y="1205784"/>
                <a:chExt cx="3158773" cy="4119987"/>
              </a:xfrm>
            </p:grpSpPr>
            <p:sp>
              <p:nvSpPr>
                <p:cNvPr id="51" name="任意多边形 50"/>
                <p:cNvSpPr/>
                <p:nvPr/>
              </p:nvSpPr>
              <p:spPr>
                <a:xfrm>
                  <a:off x="1313863" y="1781540"/>
                  <a:ext cx="3158773" cy="3544231"/>
                </a:xfrm>
                <a:custGeom>
                  <a:gdLst>
                    <a:gd name="connsiteX0" fmla="*/ 1465943 w 2075543"/>
                    <a:gd name="connsiteY0" fmla="*/ 0 h 2162628"/>
                    <a:gd name="connsiteX1" fmla="*/ 2075543 w 2075543"/>
                    <a:gd name="connsiteY1" fmla="*/ 653143 h 2162628"/>
                    <a:gd name="connsiteX2" fmla="*/ 0 w 2075543"/>
                    <a:gd name="connsiteY2" fmla="*/ 2162628 h 2162628"/>
                    <a:gd name="connsiteX3" fmla="*/ 1465943 w 2075543"/>
                    <a:gd name="connsiteY3" fmla="*/ 0 h 2162628"/>
                  </a:gdLst>
                  <a:cxnLst>
                    <a:cxn ang="0">
                      <a:pos x="connsiteX0" y="connsiteY0"/>
                    </a:cxn>
                    <a:cxn ang="0">
                      <a:pos x="connsiteX1" y="connsiteY1"/>
                    </a:cxn>
                    <a:cxn ang="0">
                      <a:pos x="connsiteX2" y="connsiteY2"/>
                    </a:cxn>
                    <a:cxn ang="0">
                      <a:pos x="connsiteX3" y="connsiteY3"/>
                    </a:cxn>
                  </a:cxnLst>
                  <a:rect l="l" t="t" r="r" b="b"/>
                  <a:pathLst>
                    <a:path w="2075543" h="2162628">
                      <a:moveTo>
                        <a:pt x="1465943" y="0"/>
                      </a:moveTo>
                      <a:lnTo>
                        <a:pt x="2075543" y="653143"/>
                      </a:lnTo>
                      <a:lnTo>
                        <a:pt x="0" y="2162628"/>
                      </a:lnTo>
                      <a:lnTo>
                        <a:pt x="1465943" y="0"/>
                      </a:lnTo>
                      <a:close/>
                    </a:path>
                  </a:pathLst>
                </a:custGeom>
                <a:solidFill>
                  <a:schemeClr val="tx1">
                    <a:lumMod val="85000"/>
                    <a:lumOff val="15000"/>
                    <a:alpha val="35000"/>
                  </a:schemeClr>
                </a:solidFill>
                <a:ln>
                  <a:noFill/>
                </a:ln>
                <a:effectLst>
                  <a:softEdge rad="266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5"/>
                </a:p>
              </p:txBody>
            </p:sp>
            <p:sp>
              <p:nvSpPr>
                <p:cNvPr id="52" name="圆角矩形 51"/>
                <p:cNvSpPr/>
                <p:nvPr/>
              </p:nvSpPr>
              <p:spPr>
                <a:xfrm rot="18900000">
                  <a:off x="1404860" y="1875219"/>
                  <a:ext cx="2836786" cy="1582057"/>
                </a:xfrm>
                <a:prstGeom prst="roundRect">
                  <a:avLst>
                    <a:gd name="adj" fmla="val 10245"/>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5"/>
                </a:p>
              </p:txBody>
            </p:sp>
            <p:sp>
              <p:nvSpPr>
                <p:cNvPr id="53" name="任意多边形 52"/>
                <p:cNvSpPr/>
                <p:nvPr/>
              </p:nvSpPr>
              <p:spPr>
                <a:xfrm rot="18900000">
                  <a:off x="3303181" y="1205784"/>
                  <a:ext cx="551494" cy="1413715"/>
                </a:xfrm>
                <a:custGeom>
                  <a:gdLst>
                    <a:gd name="connsiteX0" fmla="*/ 569692 w 617165"/>
                    <a:gd name="connsiteY0" fmla="*/ 47473 h 1582057"/>
                    <a:gd name="connsiteX1" fmla="*/ 617165 w 617165"/>
                    <a:gd name="connsiteY1" fmla="*/ 162082 h 1582057"/>
                    <a:gd name="connsiteX2" fmla="*/ 617165 w 617165"/>
                    <a:gd name="connsiteY2" fmla="*/ 1419975 h 1582057"/>
                    <a:gd name="connsiteX3" fmla="*/ 455083 w 617165"/>
                    <a:gd name="connsiteY3" fmla="*/ 1582057 h 1582057"/>
                    <a:gd name="connsiteX4" fmla="*/ 0 w 617165"/>
                    <a:gd name="connsiteY4" fmla="*/ 1582057 h 1582057"/>
                    <a:gd name="connsiteX5" fmla="*/ 0 w 617165"/>
                    <a:gd name="connsiteY5" fmla="*/ 0 h 1582057"/>
                    <a:gd name="connsiteX6" fmla="*/ 455083 w 617165"/>
                    <a:gd name="connsiteY6" fmla="*/ 0 h 1582057"/>
                    <a:gd name="connsiteX7" fmla="*/ 569692 w 617165"/>
                    <a:gd name="connsiteY7" fmla="*/ 47473 h 1582057"/>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17165" h="1582057">
                      <a:moveTo>
                        <a:pt x="569692" y="47473"/>
                      </a:moveTo>
                      <a:cubicBezTo>
                        <a:pt x="599024" y="76804"/>
                        <a:pt x="617165" y="117325"/>
                        <a:pt x="617165" y="162082"/>
                      </a:cubicBezTo>
                      <a:lnTo>
                        <a:pt x="617165" y="1419975"/>
                      </a:lnTo>
                      <a:cubicBezTo>
                        <a:pt x="617165" y="1509490"/>
                        <a:pt x="544598" y="1582057"/>
                        <a:pt x="455083" y="1582057"/>
                      </a:cubicBezTo>
                      <a:lnTo>
                        <a:pt x="0" y="1582057"/>
                      </a:lnTo>
                      <a:lnTo>
                        <a:pt x="0" y="0"/>
                      </a:lnTo>
                      <a:lnTo>
                        <a:pt x="455083" y="0"/>
                      </a:lnTo>
                      <a:cubicBezTo>
                        <a:pt x="499841" y="0"/>
                        <a:pt x="540361" y="18141"/>
                        <a:pt x="569692" y="47473"/>
                      </a:cubicBezTo>
                      <a:close/>
                    </a:path>
                  </a:pathLst>
                </a:cu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5"/>
                </a:p>
              </p:txBody>
            </p:sp>
          </p:grpSp>
          <p:sp>
            <p:nvSpPr>
              <p:cNvPr id="46" name="文本框 35"/>
              <p:cNvSpPr txBox="1"/>
              <p:nvPr/>
            </p:nvSpPr>
            <p:spPr>
              <a:xfrm rot="2795155">
                <a:off x="2480228" y="1516915"/>
                <a:ext cx="374747" cy="347946"/>
              </a:xfrm>
              <a:prstGeom prst="rect">
                <a:avLst/>
              </a:prstGeom>
              <a:noFill/>
            </p:spPr>
            <p:txBody>
              <a:bodyPr wrap="none" lIns="48768" tIns="24384" rIns="48768" bIns="24384" rtlCol="0">
                <a:spAutoFit/>
              </a:bodyPr>
              <a:lstStyle/>
              <a:p>
                <a:r>
                  <a:rPr lang="en-US" altLang="zh-CN" sz="1280" b="1">
                    <a:solidFill>
                      <a:schemeClr val="tx1">
                        <a:lumMod val="75000"/>
                        <a:lumOff val="25000"/>
                      </a:schemeClr>
                    </a:solidFill>
                  </a:rPr>
                  <a:t>04</a:t>
                </a:r>
                <a:endParaRPr lang="zh-CN" altLang="en-US" sz="1280" b="1">
                  <a:solidFill>
                    <a:schemeClr val="tx1">
                      <a:lumMod val="75000"/>
                      <a:lumOff val="25000"/>
                    </a:schemeClr>
                  </a:solidFill>
                </a:endParaRPr>
              </a:p>
            </p:txBody>
          </p:sp>
        </p:grpSp>
        <p:sp>
          <p:nvSpPr>
            <p:cNvPr id="44" name="矩形 43"/>
            <p:cNvSpPr/>
            <p:nvPr/>
          </p:nvSpPr>
          <p:spPr>
            <a:xfrm rot="18835408">
              <a:off x="730925" y="2542118"/>
              <a:ext cx="915685" cy="311175"/>
            </a:xfrm>
            <a:prstGeom prst="rect">
              <a:avLst/>
            </a:prstGeom>
          </p:spPr>
          <p:txBody>
            <a:bodyPr wrap="none">
              <a:spAutoFit/>
            </a:bodyPr>
            <a:lstStyle/>
            <a:p>
              <a:r>
                <a:rPr lang="zh-CN" altLang="en-US" sz="1420" b="1">
                  <a:solidFill>
                    <a:schemeClr val="bg1"/>
                  </a:solidFill>
                  <a:latin typeface="微软雅黑" panose="020b0503020204020204" pitchFamily="34" charset="-122"/>
                  <a:ea typeface="微软雅黑" panose="020b0503020204020204" pitchFamily="34" charset="-122"/>
                </a:rPr>
                <a:t>输入文本</a:t>
              </a:r>
            </a:p>
          </p:txBody>
        </p:sp>
      </p:grpSp>
      <p:grpSp>
        <p:nvGrpSpPr>
          <p:cNvPr id="19" name="组合 53"/>
          <p:cNvGrpSpPr/>
          <p:nvPr/>
        </p:nvGrpSpPr>
        <p:grpSpPr>
          <a:xfrm rot="2265025">
            <a:off x="3253048" y="1049529"/>
            <a:ext cx="2186726" cy="1676459"/>
            <a:chOff x="467639" y="1834774"/>
            <a:chExt cx="2186726" cy="1676550"/>
          </a:xfrm>
        </p:grpSpPr>
        <p:grpSp>
          <p:nvGrpSpPr>
            <p:cNvPr id="21" name="组合 54"/>
            <p:cNvGrpSpPr/>
            <p:nvPr/>
          </p:nvGrpSpPr>
          <p:grpSpPr>
            <a:xfrm rot="16200000">
              <a:off x="722727" y="1579686"/>
              <a:ext cx="1676550" cy="2186726"/>
              <a:chOff x="1117919" y="1322520"/>
              <a:chExt cx="2369080" cy="3089993"/>
            </a:xfrm>
          </p:grpSpPr>
          <p:grpSp>
            <p:nvGrpSpPr>
              <p:cNvPr id="23" name="组合 56"/>
              <p:cNvGrpSpPr/>
              <p:nvPr/>
            </p:nvGrpSpPr>
            <p:grpSpPr>
              <a:xfrm>
                <a:off x="1117919" y="1322520"/>
                <a:ext cx="2369080" cy="3089993"/>
                <a:chOff x="1313863" y="1205782"/>
                <a:chExt cx="3158773" cy="4119989"/>
              </a:xfrm>
            </p:grpSpPr>
            <p:sp>
              <p:nvSpPr>
                <p:cNvPr id="63" name="任意多边形 62"/>
                <p:cNvSpPr/>
                <p:nvPr/>
              </p:nvSpPr>
              <p:spPr>
                <a:xfrm>
                  <a:off x="1313863" y="1781540"/>
                  <a:ext cx="3158773" cy="3544231"/>
                </a:xfrm>
                <a:custGeom>
                  <a:gdLst>
                    <a:gd name="connsiteX0" fmla="*/ 1465943 w 2075543"/>
                    <a:gd name="connsiteY0" fmla="*/ 0 h 2162628"/>
                    <a:gd name="connsiteX1" fmla="*/ 2075543 w 2075543"/>
                    <a:gd name="connsiteY1" fmla="*/ 653143 h 2162628"/>
                    <a:gd name="connsiteX2" fmla="*/ 0 w 2075543"/>
                    <a:gd name="connsiteY2" fmla="*/ 2162628 h 2162628"/>
                    <a:gd name="connsiteX3" fmla="*/ 1465943 w 2075543"/>
                    <a:gd name="connsiteY3" fmla="*/ 0 h 2162628"/>
                  </a:gdLst>
                  <a:cxnLst>
                    <a:cxn ang="0">
                      <a:pos x="connsiteX0" y="connsiteY0"/>
                    </a:cxn>
                    <a:cxn ang="0">
                      <a:pos x="connsiteX1" y="connsiteY1"/>
                    </a:cxn>
                    <a:cxn ang="0">
                      <a:pos x="connsiteX2" y="connsiteY2"/>
                    </a:cxn>
                    <a:cxn ang="0">
                      <a:pos x="connsiteX3" y="connsiteY3"/>
                    </a:cxn>
                  </a:cxnLst>
                  <a:rect l="l" t="t" r="r" b="b"/>
                  <a:pathLst>
                    <a:path w="2075543" h="2162628">
                      <a:moveTo>
                        <a:pt x="1465943" y="0"/>
                      </a:moveTo>
                      <a:lnTo>
                        <a:pt x="2075543" y="653143"/>
                      </a:lnTo>
                      <a:lnTo>
                        <a:pt x="0" y="2162628"/>
                      </a:lnTo>
                      <a:lnTo>
                        <a:pt x="1465943" y="0"/>
                      </a:lnTo>
                      <a:close/>
                    </a:path>
                  </a:pathLst>
                </a:custGeom>
                <a:solidFill>
                  <a:schemeClr val="tx1">
                    <a:lumMod val="85000"/>
                    <a:lumOff val="15000"/>
                    <a:alpha val="35000"/>
                  </a:schemeClr>
                </a:solidFill>
                <a:ln>
                  <a:noFill/>
                </a:ln>
                <a:effectLst>
                  <a:softEdge rad="266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5"/>
                </a:p>
              </p:txBody>
            </p:sp>
            <p:sp>
              <p:nvSpPr>
                <p:cNvPr id="64" name="圆角矩形 63"/>
                <p:cNvSpPr/>
                <p:nvPr/>
              </p:nvSpPr>
              <p:spPr>
                <a:xfrm rot="18900000">
                  <a:off x="1404860" y="1875219"/>
                  <a:ext cx="2836786" cy="1582057"/>
                </a:xfrm>
                <a:prstGeom prst="roundRect">
                  <a:avLst>
                    <a:gd name="adj" fmla="val 10245"/>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5"/>
                </a:p>
              </p:txBody>
            </p:sp>
            <p:sp>
              <p:nvSpPr>
                <p:cNvPr id="65" name="任意多边形 64"/>
                <p:cNvSpPr/>
                <p:nvPr/>
              </p:nvSpPr>
              <p:spPr>
                <a:xfrm rot="18900000">
                  <a:off x="3303181" y="1205782"/>
                  <a:ext cx="551494" cy="1413714"/>
                </a:xfrm>
                <a:custGeom>
                  <a:gdLst>
                    <a:gd name="connsiteX0" fmla="*/ 569692 w 617165"/>
                    <a:gd name="connsiteY0" fmla="*/ 47473 h 1582057"/>
                    <a:gd name="connsiteX1" fmla="*/ 617165 w 617165"/>
                    <a:gd name="connsiteY1" fmla="*/ 162082 h 1582057"/>
                    <a:gd name="connsiteX2" fmla="*/ 617165 w 617165"/>
                    <a:gd name="connsiteY2" fmla="*/ 1419975 h 1582057"/>
                    <a:gd name="connsiteX3" fmla="*/ 455083 w 617165"/>
                    <a:gd name="connsiteY3" fmla="*/ 1582057 h 1582057"/>
                    <a:gd name="connsiteX4" fmla="*/ 0 w 617165"/>
                    <a:gd name="connsiteY4" fmla="*/ 1582057 h 1582057"/>
                    <a:gd name="connsiteX5" fmla="*/ 0 w 617165"/>
                    <a:gd name="connsiteY5" fmla="*/ 0 h 1582057"/>
                    <a:gd name="connsiteX6" fmla="*/ 455083 w 617165"/>
                    <a:gd name="connsiteY6" fmla="*/ 0 h 1582057"/>
                    <a:gd name="connsiteX7" fmla="*/ 569692 w 617165"/>
                    <a:gd name="connsiteY7" fmla="*/ 47473 h 1582057"/>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17165" h="1582057">
                      <a:moveTo>
                        <a:pt x="569692" y="47473"/>
                      </a:moveTo>
                      <a:cubicBezTo>
                        <a:pt x="599024" y="76804"/>
                        <a:pt x="617165" y="117325"/>
                        <a:pt x="617165" y="162082"/>
                      </a:cubicBezTo>
                      <a:lnTo>
                        <a:pt x="617165" y="1419975"/>
                      </a:lnTo>
                      <a:cubicBezTo>
                        <a:pt x="617165" y="1509490"/>
                        <a:pt x="544598" y="1582057"/>
                        <a:pt x="455083" y="1582057"/>
                      </a:cubicBezTo>
                      <a:lnTo>
                        <a:pt x="0" y="1582057"/>
                      </a:lnTo>
                      <a:lnTo>
                        <a:pt x="0" y="0"/>
                      </a:lnTo>
                      <a:lnTo>
                        <a:pt x="455083" y="0"/>
                      </a:lnTo>
                      <a:cubicBezTo>
                        <a:pt x="499841" y="0"/>
                        <a:pt x="540361" y="18141"/>
                        <a:pt x="569692" y="47473"/>
                      </a:cubicBezTo>
                      <a:close/>
                    </a:path>
                  </a:pathLst>
                </a:cu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5"/>
                </a:p>
              </p:txBody>
            </p:sp>
          </p:grpSp>
          <p:sp>
            <p:nvSpPr>
              <p:cNvPr id="58" name="文本框 35"/>
              <p:cNvSpPr txBox="1"/>
              <p:nvPr/>
            </p:nvSpPr>
            <p:spPr>
              <a:xfrm rot="2795155">
                <a:off x="2480228" y="1516914"/>
                <a:ext cx="374747" cy="347946"/>
              </a:xfrm>
              <a:prstGeom prst="rect">
                <a:avLst/>
              </a:prstGeom>
              <a:noFill/>
            </p:spPr>
            <p:txBody>
              <a:bodyPr wrap="none" lIns="48768" tIns="24384" rIns="48768" bIns="24384" rtlCol="0">
                <a:spAutoFit/>
              </a:bodyPr>
              <a:lstStyle/>
              <a:p>
                <a:r>
                  <a:rPr lang="en-US" altLang="zh-CN" sz="1280" b="1">
                    <a:solidFill>
                      <a:schemeClr val="tx1">
                        <a:lumMod val="75000"/>
                        <a:lumOff val="25000"/>
                      </a:schemeClr>
                    </a:solidFill>
                  </a:rPr>
                  <a:t>05</a:t>
                </a:r>
                <a:endParaRPr lang="zh-CN" altLang="en-US" sz="1280" b="1">
                  <a:solidFill>
                    <a:schemeClr val="tx1">
                      <a:lumMod val="75000"/>
                      <a:lumOff val="25000"/>
                    </a:schemeClr>
                  </a:solidFill>
                </a:endParaRPr>
              </a:p>
            </p:txBody>
          </p:sp>
        </p:grpSp>
        <p:sp>
          <p:nvSpPr>
            <p:cNvPr id="56" name="矩形 55"/>
            <p:cNvSpPr/>
            <p:nvPr/>
          </p:nvSpPr>
          <p:spPr>
            <a:xfrm rot="18835408">
              <a:off x="730923" y="2542118"/>
              <a:ext cx="915685" cy="311175"/>
            </a:xfrm>
            <a:prstGeom prst="rect">
              <a:avLst/>
            </a:prstGeom>
          </p:spPr>
          <p:txBody>
            <a:bodyPr wrap="none">
              <a:spAutoFit/>
            </a:bodyPr>
            <a:lstStyle/>
            <a:p>
              <a:r>
                <a:rPr lang="zh-CN" altLang="en-US" sz="1420" b="1">
                  <a:solidFill>
                    <a:schemeClr val="bg1"/>
                  </a:solidFill>
                  <a:latin typeface="微软雅黑" panose="020b0503020204020204" pitchFamily="34" charset="-122"/>
                  <a:ea typeface="微软雅黑" panose="020b0503020204020204" pitchFamily="34" charset="-122"/>
                </a:rPr>
                <a:t>输入文本</a:t>
              </a:r>
            </a:p>
          </p:txBody>
        </p:sp>
      </p:grpSp>
      <p:grpSp>
        <p:nvGrpSpPr>
          <p:cNvPr id="24" name="组合 65"/>
          <p:cNvGrpSpPr/>
          <p:nvPr/>
        </p:nvGrpSpPr>
        <p:grpSpPr>
          <a:xfrm rot="3304452">
            <a:off x="3893628" y="1165749"/>
            <a:ext cx="2186604" cy="1676550"/>
            <a:chOff x="467639" y="1834773"/>
            <a:chExt cx="2186724" cy="1676550"/>
          </a:xfrm>
        </p:grpSpPr>
        <p:grpSp>
          <p:nvGrpSpPr>
            <p:cNvPr id="25" name="组合 66"/>
            <p:cNvGrpSpPr/>
            <p:nvPr/>
          </p:nvGrpSpPr>
          <p:grpSpPr>
            <a:xfrm rot="16200000">
              <a:off x="722726" y="1579686"/>
              <a:ext cx="1676550" cy="2186724"/>
              <a:chOff x="1117919" y="1322521"/>
              <a:chExt cx="2369080" cy="3089991"/>
            </a:xfrm>
          </p:grpSpPr>
          <p:grpSp>
            <p:nvGrpSpPr>
              <p:cNvPr id="26" name="组合 68"/>
              <p:cNvGrpSpPr/>
              <p:nvPr/>
            </p:nvGrpSpPr>
            <p:grpSpPr>
              <a:xfrm>
                <a:off x="1117919" y="1322521"/>
                <a:ext cx="2369080" cy="3089991"/>
                <a:chOff x="1313863" y="1205784"/>
                <a:chExt cx="3158773" cy="4119987"/>
              </a:xfrm>
            </p:grpSpPr>
            <p:sp>
              <p:nvSpPr>
                <p:cNvPr id="75" name="任意多边形 74"/>
                <p:cNvSpPr/>
                <p:nvPr/>
              </p:nvSpPr>
              <p:spPr>
                <a:xfrm>
                  <a:off x="1313863" y="1781540"/>
                  <a:ext cx="3158773" cy="3544231"/>
                </a:xfrm>
                <a:custGeom>
                  <a:gdLst>
                    <a:gd name="connsiteX0" fmla="*/ 1465943 w 2075543"/>
                    <a:gd name="connsiteY0" fmla="*/ 0 h 2162628"/>
                    <a:gd name="connsiteX1" fmla="*/ 2075543 w 2075543"/>
                    <a:gd name="connsiteY1" fmla="*/ 653143 h 2162628"/>
                    <a:gd name="connsiteX2" fmla="*/ 0 w 2075543"/>
                    <a:gd name="connsiteY2" fmla="*/ 2162628 h 2162628"/>
                    <a:gd name="connsiteX3" fmla="*/ 1465943 w 2075543"/>
                    <a:gd name="connsiteY3" fmla="*/ 0 h 2162628"/>
                  </a:gdLst>
                  <a:cxnLst>
                    <a:cxn ang="0">
                      <a:pos x="connsiteX0" y="connsiteY0"/>
                    </a:cxn>
                    <a:cxn ang="0">
                      <a:pos x="connsiteX1" y="connsiteY1"/>
                    </a:cxn>
                    <a:cxn ang="0">
                      <a:pos x="connsiteX2" y="connsiteY2"/>
                    </a:cxn>
                    <a:cxn ang="0">
                      <a:pos x="connsiteX3" y="connsiteY3"/>
                    </a:cxn>
                  </a:cxnLst>
                  <a:rect l="l" t="t" r="r" b="b"/>
                  <a:pathLst>
                    <a:path w="2075543" h="2162628">
                      <a:moveTo>
                        <a:pt x="1465943" y="0"/>
                      </a:moveTo>
                      <a:lnTo>
                        <a:pt x="2075543" y="653143"/>
                      </a:lnTo>
                      <a:lnTo>
                        <a:pt x="0" y="2162628"/>
                      </a:lnTo>
                      <a:lnTo>
                        <a:pt x="1465943" y="0"/>
                      </a:lnTo>
                      <a:close/>
                    </a:path>
                  </a:pathLst>
                </a:custGeom>
                <a:solidFill>
                  <a:schemeClr val="tx1">
                    <a:lumMod val="85000"/>
                    <a:lumOff val="15000"/>
                    <a:alpha val="35000"/>
                  </a:schemeClr>
                </a:solidFill>
                <a:ln>
                  <a:noFill/>
                </a:ln>
                <a:effectLst>
                  <a:softEdge rad="266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5"/>
                </a:p>
              </p:txBody>
            </p:sp>
            <p:sp>
              <p:nvSpPr>
                <p:cNvPr id="76" name="圆角矩形 75"/>
                <p:cNvSpPr/>
                <p:nvPr/>
              </p:nvSpPr>
              <p:spPr>
                <a:xfrm rot="18900000">
                  <a:off x="1404860" y="1875219"/>
                  <a:ext cx="2836786" cy="1582057"/>
                </a:xfrm>
                <a:prstGeom prst="roundRect">
                  <a:avLst>
                    <a:gd name="adj" fmla="val 10245"/>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5"/>
                </a:p>
              </p:txBody>
            </p:sp>
            <p:sp>
              <p:nvSpPr>
                <p:cNvPr id="77" name="任意多边形 76"/>
                <p:cNvSpPr/>
                <p:nvPr/>
              </p:nvSpPr>
              <p:spPr>
                <a:xfrm rot="18900000">
                  <a:off x="3303181" y="1205784"/>
                  <a:ext cx="551494" cy="1413715"/>
                </a:xfrm>
                <a:custGeom>
                  <a:gdLst>
                    <a:gd name="connsiteX0" fmla="*/ 569692 w 617165"/>
                    <a:gd name="connsiteY0" fmla="*/ 47473 h 1582057"/>
                    <a:gd name="connsiteX1" fmla="*/ 617165 w 617165"/>
                    <a:gd name="connsiteY1" fmla="*/ 162082 h 1582057"/>
                    <a:gd name="connsiteX2" fmla="*/ 617165 w 617165"/>
                    <a:gd name="connsiteY2" fmla="*/ 1419975 h 1582057"/>
                    <a:gd name="connsiteX3" fmla="*/ 455083 w 617165"/>
                    <a:gd name="connsiteY3" fmla="*/ 1582057 h 1582057"/>
                    <a:gd name="connsiteX4" fmla="*/ 0 w 617165"/>
                    <a:gd name="connsiteY4" fmla="*/ 1582057 h 1582057"/>
                    <a:gd name="connsiteX5" fmla="*/ 0 w 617165"/>
                    <a:gd name="connsiteY5" fmla="*/ 0 h 1582057"/>
                    <a:gd name="connsiteX6" fmla="*/ 455083 w 617165"/>
                    <a:gd name="connsiteY6" fmla="*/ 0 h 1582057"/>
                    <a:gd name="connsiteX7" fmla="*/ 569692 w 617165"/>
                    <a:gd name="connsiteY7" fmla="*/ 47473 h 1582057"/>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17165" h="1582057">
                      <a:moveTo>
                        <a:pt x="569692" y="47473"/>
                      </a:moveTo>
                      <a:cubicBezTo>
                        <a:pt x="599024" y="76804"/>
                        <a:pt x="617165" y="117325"/>
                        <a:pt x="617165" y="162082"/>
                      </a:cubicBezTo>
                      <a:lnTo>
                        <a:pt x="617165" y="1419975"/>
                      </a:lnTo>
                      <a:cubicBezTo>
                        <a:pt x="617165" y="1509490"/>
                        <a:pt x="544598" y="1582057"/>
                        <a:pt x="455083" y="1582057"/>
                      </a:cubicBezTo>
                      <a:lnTo>
                        <a:pt x="0" y="1582057"/>
                      </a:lnTo>
                      <a:lnTo>
                        <a:pt x="0" y="0"/>
                      </a:lnTo>
                      <a:lnTo>
                        <a:pt x="455083" y="0"/>
                      </a:lnTo>
                      <a:cubicBezTo>
                        <a:pt x="499841" y="0"/>
                        <a:pt x="540361" y="18141"/>
                        <a:pt x="569692" y="47473"/>
                      </a:cubicBezTo>
                      <a:close/>
                    </a:path>
                  </a:pathLst>
                </a:cu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5"/>
                </a:p>
              </p:txBody>
            </p:sp>
          </p:grpSp>
          <p:sp>
            <p:nvSpPr>
              <p:cNvPr id="70" name="文本框 35"/>
              <p:cNvSpPr txBox="1"/>
              <p:nvPr/>
            </p:nvSpPr>
            <p:spPr>
              <a:xfrm rot="2795155">
                <a:off x="2480215" y="1516925"/>
                <a:ext cx="374768" cy="347927"/>
              </a:xfrm>
              <a:prstGeom prst="rect">
                <a:avLst/>
              </a:prstGeom>
              <a:noFill/>
            </p:spPr>
            <p:txBody>
              <a:bodyPr wrap="none" lIns="48768" tIns="24384" rIns="48768" bIns="24384" rtlCol="0">
                <a:spAutoFit/>
              </a:bodyPr>
              <a:lstStyle/>
              <a:p>
                <a:r>
                  <a:rPr lang="en-US" altLang="zh-CN" sz="1280" b="1">
                    <a:solidFill>
                      <a:schemeClr val="tx1">
                        <a:lumMod val="75000"/>
                        <a:lumOff val="25000"/>
                      </a:schemeClr>
                    </a:solidFill>
                  </a:rPr>
                  <a:t>06</a:t>
                </a:r>
                <a:endParaRPr lang="zh-CN" altLang="en-US" sz="1280" b="1">
                  <a:solidFill>
                    <a:schemeClr val="tx1">
                      <a:lumMod val="75000"/>
                      <a:lumOff val="25000"/>
                    </a:schemeClr>
                  </a:solidFill>
                </a:endParaRPr>
              </a:p>
            </p:txBody>
          </p:sp>
        </p:grpSp>
        <p:sp>
          <p:nvSpPr>
            <p:cNvPr id="68" name="矩形 67"/>
            <p:cNvSpPr/>
            <p:nvPr/>
          </p:nvSpPr>
          <p:spPr>
            <a:xfrm rot="18835408">
              <a:off x="730950" y="2542110"/>
              <a:ext cx="915635" cy="311192"/>
            </a:xfrm>
            <a:prstGeom prst="rect">
              <a:avLst/>
            </a:prstGeom>
          </p:spPr>
          <p:txBody>
            <a:bodyPr wrap="none">
              <a:spAutoFit/>
            </a:bodyPr>
            <a:lstStyle/>
            <a:p>
              <a:r>
                <a:rPr lang="zh-CN" altLang="en-US" sz="1420" b="1">
                  <a:solidFill>
                    <a:schemeClr val="bg1"/>
                  </a:solidFill>
                  <a:latin typeface="微软雅黑" panose="020b0503020204020204" pitchFamily="34" charset="-122"/>
                  <a:ea typeface="微软雅黑" panose="020b0503020204020204" pitchFamily="34" charset="-122"/>
                </a:rPr>
                <a:t>输入文本</a:t>
              </a:r>
            </a:p>
          </p:txBody>
        </p:sp>
      </p:grpSp>
      <p:pic>
        <p:nvPicPr>
          <p:cNvPr id="246" name="图片 245"/>
          <p:cNvPicPr>
            <a:picLocks noChangeAspect="1"/>
          </p:cNvPicPr>
          <p:nvPr/>
        </p:nvPicPr>
        <p:blipFill>
          <a:blip r:embed="rId2">
            <a:extLst>
              <a:ext uri="{28A0092B-C50C-407E-A947-70E740481C1C}">
                <a14:useLocalDpi xmlns:a14="http://schemas.microsoft.com/office/drawing/2010/main" val="0"/>
              </a:ext>
            </a:extLst>
          </a:blip>
          <a:srcRect l="21193" t="18663" r="8804"/>
          <a:stretch>
            <a:fillRect/>
          </a:stretch>
        </p:blipFill>
        <p:spPr>
          <a:xfrm rot="2102838">
            <a:off x="2414225" y="2485966"/>
            <a:ext cx="2163295" cy="3825118"/>
          </a:xfrm>
          <a:prstGeom prst="rect">
            <a:avLst/>
          </a:prstGeom>
        </p:spPr>
      </p:pic>
      <p:sp>
        <p:nvSpPr>
          <p:cNvPr id="251" name="Freeform 41"/>
          <p:cNvSpPr>
            <a:spLocks noEditPoints="1"/>
          </p:cNvSpPr>
          <p:nvPr/>
        </p:nvSpPr>
        <p:spPr bwMode="auto">
          <a:xfrm>
            <a:off x="3419872" y="3219586"/>
            <a:ext cx="1035486" cy="941891"/>
          </a:xfrm>
          <a:custGeom>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accent1"/>
          </a:solidFill>
          <a:ln w="9525">
            <a:noFill/>
            <a:round/>
          </a:ln>
        </p:spPr>
        <p:txBody>
          <a:bodyPr lIns="91442" tIns="45721" rIns="91442" bIns="45721"/>
          <a:lstStyle/>
          <a:p>
            <a:pPr>
              <a:defRPr/>
            </a:pPr>
            <a:endParaRPr lang="en-US" sz="1280" kern="0">
              <a:solidFill>
                <a:sysClr val="windowText" lastClr="000000"/>
              </a:solidFill>
              <a:latin typeface="微软雅黑" panose="020b0503020204020204" pitchFamily="34" charset="-122"/>
              <a:ea typeface="微软雅黑" panose="020b0503020204020204" pitchFamily="34" charset="-122"/>
            </a:endParaRPr>
          </a:p>
        </p:txBody>
      </p:sp>
      <p:grpSp>
        <p:nvGrpSpPr>
          <p:cNvPr id="30" name="组合 18"/>
          <p:cNvGrpSpPr/>
          <p:nvPr/>
        </p:nvGrpSpPr>
        <p:grpSpPr>
          <a:xfrm>
            <a:off x="5868144" y="2211842"/>
            <a:ext cx="2915816" cy="1547733"/>
            <a:chOff x="678176" y="2153921"/>
            <a:chExt cx="1373544" cy="1537108"/>
          </a:xfrm>
        </p:grpSpPr>
        <p:sp>
          <p:nvSpPr>
            <p:cNvPr id="55" name="矩形 54"/>
            <p:cNvSpPr/>
            <p:nvPr/>
          </p:nvSpPr>
          <p:spPr>
            <a:xfrm>
              <a:off x="678176" y="2153921"/>
              <a:ext cx="603493" cy="309039"/>
            </a:xfrm>
            <a:prstGeom prst="rect">
              <a:avLst/>
            </a:prstGeom>
          </p:spPr>
          <p:txBody>
            <a:bodyPr wrap="none">
              <a:spAutoFit/>
            </a:bodyPr>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defTabSz="685165" eaLnBrk="0" hangingPunct="0"/>
              <a:r>
                <a:rPr lang="zh-CN" altLang="en-US" sz="1420" b="1">
                  <a:solidFill>
                    <a:schemeClr val="tx1">
                      <a:lumMod val="50000"/>
                      <a:lumOff val="50000"/>
                    </a:schemeClr>
                  </a:solidFill>
                  <a:latin typeface="Arial" panose="020b0604020202020204" pitchFamily="34" charset="0"/>
                  <a:ea typeface="微软雅黑" panose="020b0503020204020204" pitchFamily="34" charset="-122"/>
                  <a:cs typeface="Arial" panose="020b0604020202020204" pitchFamily="34" charset="0"/>
                </a:rPr>
                <a:t>点击添加标题</a:t>
              </a:r>
              <a:endParaRPr lang="zh-CN" altLang="en-US" sz="3625" b="1">
                <a:solidFill>
                  <a:schemeClr val="tx1">
                    <a:lumMod val="50000"/>
                    <a:lumOff val="50000"/>
                  </a:schemeClr>
                </a:solidFill>
              </a:endParaRPr>
            </a:p>
          </p:txBody>
        </p:sp>
        <p:sp>
          <p:nvSpPr>
            <p:cNvPr id="57" name="文本框 66"/>
            <p:cNvSpPr txBox="1">
              <a:spLocks noChangeArrowheads="1"/>
            </p:cNvSpPr>
            <p:nvPr/>
          </p:nvSpPr>
          <p:spPr bwMode="auto">
            <a:xfrm>
              <a:off x="690246" y="2497794"/>
              <a:ext cx="1361474" cy="1193235"/>
            </a:xfrm>
            <a:prstGeom prst="rect">
              <a:avLst/>
            </a:prstGeom>
          </p:spPr>
          <p:txBody>
            <a:bodyPr wrap="square">
              <a:spAutoFit/>
            </a:bodyPr>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defTabSz="685165" eaLnBrk="0" hangingPunct="0">
                <a:lnSpc>
                  <a:spcPct val="130000"/>
                </a:lnSpc>
              </a:pPr>
              <a:r>
                <a:rPr lang="zh-CN" altLang="en-US" sz="925">
                  <a:solidFill>
                    <a:schemeClr val="tx1">
                      <a:lumMod val="50000"/>
                      <a:lumOff val="50000"/>
                    </a:schemeClr>
                  </a:solidFill>
                </a:rPr>
                <a:t>标题数字等都可以通过点击和重新输入进行更改，顶部“开始”面板中可以对字体、字号、颜色、行距等进行修改。标题数字等都可以通过点击和重新输入进行更改，顶部“开始”面板中可以对字体、字号、颜色、行距等进行修改。</a:t>
              </a:r>
            </a:p>
            <a:p>
              <a:pPr defTabSz="685165" eaLnBrk="0" hangingPunct="0">
                <a:lnSpc>
                  <a:spcPct val="130000"/>
                </a:lnSpc>
              </a:pPr>
              <a:endParaRPr lang="zh-CN" altLang="en-US" sz="925">
                <a:solidFill>
                  <a:schemeClr val="tx1">
                    <a:lumMod val="50000"/>
                    <a:lumOff val="50000"/>
                  </a:schemeClr>
                </a:solidFill>
              </a:endParaRPr>
            </a:p>
          </p:txBody>
        </p:sp>
      </p:grpSp>
      <p:sp>
        <p:nvSpPr>
          <p:cNvPr id="59" name="文本框 58"/>
          <p:cNvSpPr txBox="1"/>
          <p:nvPr/>
        </p:nvSpPr>
        <p:spPr>
          <a:xfrm>
            <a:off x="356595" y="279140"/>
            <a:ext cx="4468411" cy="49241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en-US" altLang="zh-CN" sz="1200">
                <a:solidFill>
                  <a:schemeClr val="tx1">
                    <a:lumMod val="75000"/>
                    <a:lumOff val="25000"/>
                  </a:schemeClr>
                </a:solidFill>
                <a:effectLst/>
              </a:rPr>
              <a:t>MORE THAN TEMPLATE</a:t>
            </a:r>
          </a:p>
          <a:p>
            <a:pPr algn="l"/>
            <a:r>
              <a:rPr lang="zh-CN" altLang="en-US" sz="1200">
                <a:solidFill>
                  <a:schemeClr val="tx1">
                    <a:lumMod val="75000"/>
                    <a:lumOff val="25000"/>
                  </a:schemeClr>
                </a:solidFill>
                <a:effectLst/>
              </a:rPr>
              <a:t>点击此处添加副标题</a:t>
            </a:r>
          </a:p>
        </p:txBody>
      </p:sp>
    </p:spTree>
  </p:cSld>
  <p:clrMapOvr>
    <a:masterClrMapping/>
  </p:clrMapOvr>
  <mc:AlternateContent>
    <mc:Choice xmlns:p14="http://schemas.microsoft.com/office/powerpoint/2010/main" Requires="p14">
      <p:transition spd="slow" advClick="0" advTm="0" p14:dur="1750">
        <p:cover/>
      </p:transition>
    </mc:Choice>
    <mc:Fallback>
      <p:transition spd="slow" advClick="0" advTm="0">
        <p:cover/>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251"/>
                                        </p:tgtEl>
                                        <p:attrNameLst>
                                          <p:attrName>style.visibility</p:attrName>
                                        </p:attrNameLst>
                                      </p:cBhvr>
                                      <p:to>
                                        <p:strVal val="visible"/>
                                      </p:to>
                                    </p:set>
                                    <p:animEffect transition="in" filter="fade">
                                      <p:cBhvr>
                                        <p:cTn id="7" dur="700"/>
                                        <p:tgtEl>
                                          <p:spTgt spid="251"/>
                                        </p:tgtEl>
                                      </p:cBhvr>
                                    </p:animEffect>
                                    <p:anim calcmode="lin" valueType="num">
                                      <p:cBhvr>
                                        <p:cTn id="8" dur="700" fill="hold"/>
                                        <p:tgtEl>
                                          <p:spTgt spid="251"/>
                                        </p:tgtEl>
                                        <p:attrNameLst>
                                          <p:attrName>ppt_w</p:attrName>
                                        </p:attrNameLst>
                                      </p:cBhvr>
                                      <p:tavLst>
                                        <p:tav tm="0" fmla="#ppt_w*sin(2.5*pi*$)">
                                          <p:val>
                                            <p:fltVal val="0"/>
                                          </p:val>
                                        </p:tav>
                                        <p:tav tm="100000">
                                          <p:val>
                                            <p:fltVal val="1"/>
                                          </p:val>
                                        </p:tav>
                                      </p:tavLst>
                                    </p:anim>
                                    <p:anim calcmode="lin" valueType="num">
                                      <p:cBhvr>
                                        <p:cTn id="9" dur="700" fill="hold"/>
                                        <p:tgtEl>
                                          <p:spTgt spid="251"/>
                                        </p:tgtEl>
                                        <p:attrNameLst>
                                          <p:attrName>ppt_h</p:attrName>
                                        </p:attrNameLst>
                                      </p:cBhvr>
                                      <p:tavLst>
                                        <p:tav tm="0">
                                          <p:val>
                                            <p:strVal val="#ppt_h"/>
                                          </p:val>
                                        </p:tav>
                                        <p:tav tm="100000">
                                          <p:val>
                                            <p:strVal val="#ppt_h"/>
                                          </p:val>
                                        </p:tav>
                                      </p:tavLst>
                                    </p:anim>
                                  </p:childTnLst>
                                </p:cTn>
                              </p:par>
                              <p:par>
                                <p:cTn id="10" presetID="53" presetClass="entr" presetSubtype="16" fill="hold" nodeType="withEffect">
                                  <p:stCondLst>
                                    <p:cond delay="200"/>
                                  </p:stCondLst>
                                  <p:childTnLst>
                                    <p:set>
                                      <p:cBhvr>
                                        <p:cTn id="11" dur="1" fill="hold">
                                          <p:stCondLst>
                                            <p:cond delay="0"/>
                                          </p:stCondLst>
                                        </p:cTn>
                                        <p:tgtEl>
                                          <p:spTgt spid="246"/>
                                        </p:tgtEl>
                                        <p:attrNameLst>
                                          <p:attrName>style.visibility</p:attrName>
                                        </p:attrNameLst>
                                      </p:cBhvr>
                                      <p:to>
                                        <p:strVal val="visible"/>
                                      </p:to>
                                    </p:set>
                                    <p:anim calcmode="lin" valueType="num">
                                      <p:cBhvr>
                                        <p:cTn id="12" dur="500" fill="hold"/>
                                        <p:tgtEl>
                                          <p:spTgt spid="246"/>
                                        </p:tgtEl>
                                        <p:attrNameLst>
                                          <p:attrName>ppt_w</p:attrName>
                                        </p:attrNameLst>
                                      </p:cBhvr>
                                      <p:tavLst>
                                        <p:tav tm="0">
                                          <p:val>
                                            <p:fltVal val="0"/>
                                          </p:val>
                                        </p:tav>
                                        <p:tav tm="100000">
                                          <p:val>
                                            <p:strVal val="#ppt_w"/>
                                          </p:val>
                                        </p:tav>
                                      </p:tavLst>
                                    </p:anim>
                                    <p:anim calcmode="lin" valueType="num">
                                      <p:cBhvr>
                                        <p:cTn id="13" dur="500" fill="hold"/>
                                        <p:tgtEl>
                                          <p:spTgt spid="246"/>
                                        </p:tgtEl>
                                        <p:attrNameLst>
                                          <p:attrName>ppt_h</p:attrName>
                                        </p:attrNameLst>
                                      </p:cBhvr>
                                      <p:tavLst>
                                        <p:tav tm="0">
                                          <p:val>
                                            <p:fltVal val="0"/>
                                          </p:val>
                                        </p:tav>
                                        <p:tav tm="100000">
                                          <p:val>
                                            <p:strVal val="#ppt_h"/>
                                          </p:val>
                                        </p:tav>
                                      </p:tavLst>
                                    </p:anim>
                                    <p:animEffect transition="in" filter="fade">
                                      <p:cBhvr>
                                        <p:cTn id="14" dur="500"/>
                                        <p:tgtEl>
                                          <p:spTgt spid="246"/>
                                        </p:tgtEl>
                                      </p:cBhvr>
                                    </p:animEffect>
                                  </p:childTnLst>
                                </p:cTn>
                              </p:par>
                            </p:childTnLst>
                          </p:cTn>
                        </p:par>
                        <p:par>
                          <p:cTn id="15" fill="hold" nodeType="afterGroup">
                            <p:stCondLst>
                              <p:cond delay="700"/>
                            </p:stCondLst>
                            <p:childTnLst>
                              <p:par>
                                <p:cTn id="16" presetID="23" presetClass="entr" presetSubtype="528"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p:cTn id="18" dur="500" fill="hold"/>
                                        <p:tgtEl>
                                          <p:spTgt spid="2"/>
                                        </p:tgtEl>
                                        <p:attrNameLst>
                                          <p:attrName>ppt_w</p:attrName>
                                        </p:attrNameLst>
                                      </p:cBhvr>
                                      <p:tavLst>
                                        <p:tav tm="0">
                                          <p:val>
                                            <p:fltVal val="0"/>
                                          </p:val>
                                        </p:tav>
                                        <p:tav tm="100000">
                                          <p:val>
                                            <p:strVal val="#ppt_w"/>
                                          </p:val>
                                        </p:tav>
                                      </p:tavLst>
                                    </p:anim>
                                    <p:anim calcmode="lin" valueType="num">
                                      <p:cBhvr>
                                        <p:cTn id="19" dur="500" fill="hold"/>
                                        <p:tgtEl>
                                          <p:spTgt spid="2"/>
                                        </p:tgtEl>
                                        <p:attrNameLst>
                                          <p:attrName>ppt_h</p:attrName>
                                        </p:attrNameLst>
                                      </p:cBhvr>
                                      <p:tavLst>
                                        <p:tav tm="0">
                                          <p:val>
                                            <p:fltVal val="0"/>
                                          </p:val>
                                        </p:tav>
                                        <p:tav tm="100000">
                                          <p:val>
                                            <p:strVal val="#ppt_h"/>
                                          </p:val>
                                        </p:tav>
                                      </p:tavLst>
                                    </p:anim>
                                    <p:anim calcmode="lin" valueType="num">
                                      <p:cBhvr>
                                        <p:cTn id="20" dur="500" fill="hold"/>
                                        <p:tgtEl>
                                          <p:spTgt spid="2"/>
                                        </p:tgtEl>
                                        <p:attrNameLst>
                                          <p:attrName>ppt_x</p:attrName>
                                        </p:attrNameLst>
                                      </p:cBhvr>
                                      <p:tavLst>
                                        <p:tav tm="0">
                                          <p:val>
                                            <p:fltVal val="0.5"/>
                                          </p:val>
                                        </p:tav>
                                        <p:tav tm="100000">
                                          <p:val>
                                            <p:strVal val="#ppt_x"/>
                                          </p:val>
                                        </p:tav>
                                      </p:tavLst>
                                    </p:anim>
                                    <p:anim calcmode="lin" valueType="num">
                                      <p:cBhvr>
                                        <p:cTn id="21" dur="500" fill="hold"/>
                                        <p:tgtEl>
                                          <p:spTgt spid="2"/>
                                        </p:tgtEl>
                                        <p:attrNameLst>
                                          <p:attrName>ppt_y</p:attrName>
                                        </p:attrNameLst>
                                      </p:cBhvr>
                                      <p:tavLst>
                                        <p:tav tm="0">
                                          <p:val>
                                            <p:fltVal val="0.5"/>
                                          </p:val>
                                        </p:tav>
                                        <p:tav tm="100000">
                                          <p:val>
                                            <p:strVal val="#ppt_y"/>
                                          </p:val>
                                        </p:tav>
                                      </p:tavLst>
                                    </p:anim>
                                  </p:childTnLst>
                                </p:cTn>
                              </p:par>
                              <p:par>
                                <p:cTn id="22" presetID="8" presetClass="emph" presetSubtype="0" fill="hold" nodeType="withEffect">
                                  <p:stCondLst>
                                    <p:cond delay="0"/>
                                  </p:stCondLst>
                                  <p:childTnLst>
                                    <p:animRot by="21600000">
                                      <p:cBhvr>
                                        <p:cTn id="23" dur="750" fill="hold"/>
                                        <p:tgtEl>
                                          <p:spTgt spid="2"/>
                                        </p:tgtEl>
                                        <p:attrNameLst>
                                          <p:attrName>r</p:attrName>
                                        </p:attrNameLst>
                                      </p:cBhvr>
                                    </p:animRot>
                                  </p:childTnLst>
                                </p:cTn>
                              </p:par>
                            </p:childTnLst>
                          </p:cTn>
                        </p:par>
                        <p:par>
                          <p:cTn id="24" fill="hold" nodeType="afterGroup">
                            <p:stCondLst>
                              <p:cond delay="1450"/>
                            </p:stCondLst>
                            <p:childTnLst>
                              <p:par>
                                <p:cTn id="25" presetID="23" presetClass="entr" presetSubtype="528" fill="hold" nodeType="after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p:cTn id="27" dur="500" fill="hold"/>
                                        <p:tgtEl>
                                          <p:spTgt spid="5"/>
                                        </p:tgtEl>
                                        <p:attrNameLst>
                                          <p:attrName>ppt_w</p:attrName>
                                        </p:attrNameLst>
                                      </p:cBhvr>
                                      <p:tavLst>
                                        <p:tav tm="0">
                                          <p:val>
                                            <p:fltVal val="0"/>
                                          </p:val>
                                        </p:tav>
                                        <p:tav tm="100000">
                                          <p:val>
                                            <p:strVal val="#ppt_w"/>
                                          </p:val>
                                        </p:tav>
                                      </p:tavLst>
                                    </p:anim>
                                    <p:anim calcmode="lin" valueType="num">
                                      <p:cBhvr>
                                        <p:cTn id="28" dur="500" fill="hold"/>
                                        <p:tgtEl>
                                          <p:spTgt spid="5"/>
                                        </p:tgtEl>
                                        <p:attrNameLst>
                                          <p:attrName>ppt_h</p:attrName>
                                        </p:attrNameLst>
                                      </p:cBhvr>
                                      <p:tavLst>
                                        <p:tav tm="0">
                                          <p:val>
                                            <p:fltVal val="0"/>
                                          </p:val>
                                        </p:tav>
                                        <p:tav tm="100000">
                                          <p:val>
                                            <p:strVal val="#ppt_h"/>
                                          </p:val>
                                        </p:tav>
                                      </p:tavLst>
                                    </p:anim>
                                    <p:anim calcmode="lin" valueType="num">
                                      <p:cBhvr>
                                        <p:cTn id="29" dur="500" fill="hold"/>
                                        <p:tgtEl>
                                          <p:spTgt spid="5"/>
                                        </p:tgtEl>
                                        <p:attrNameLst>
                                          <p:attrName>ppt_x</p:attrName>
                                        </p:attrNameLst>
                                      </p:cBhvr>
                                      <p:tavLst>
                                        <p:tav tm="0">
                                          <p:val>
                                            <p:fltVal val="0.5"/>
                                          </p:val>
                                        </p:tav>
                                        <p:tav tm="100000">
                                          <p:val>
                                            <p:strVal val="#ppt_x"/>
                                          </p:val>
                                        </p:tav>
                                      </p:tavLst>
                                    </p:anim>
                                    <p:anim calcmode="lin" valueType="num">
                                      <p:cBhvr>
                                        <p:cTn id="30" dur="500" fill="hold"/>
                                        <p:tgtEl>
                                          <p:spTgt spid="5"/>
                                        </p:tgtEl>
                                        <p:attrNameLst>
                                          <p:attrName>ppt_y</p:attrName>
                                        </p:attrNameLst>
                                      </p:cBhvr>
                                      <p:tavLst>
                                        <p:tav tm="0">
                                          <p:val>
                                            <p:fltVal val="0.5"/>
                                          </p:val>
                                        </p:tav>
                                        <p:tav tm="100000">
                                          <p:val>
                                            <p:strVal val="#ppt_y"/>
                                          </p:val>
                                        </p:tav>
                                      </p:tavLst>
                                    </p:anim>
                                  </p:childTnLst>
                                </p:cTn>
                              </p:par>
                              <p:par>
                                <p:cTn id="31" presetID="8" presetClass="emph" presetSubtype="0" fill="hold" nodeType="withEffect">
                                  <p:stCondLst>
                                    <p:cond delay="0"/>
                                  </p:stCondLst>
                                  <p:childTnLst>
                                    <p:animRot by="21600000">
                                      <p:cBhvr>
                                        <p:cTn id="32" dur="750" fill="hold"/>
                                        <p:tgtEl>
                                          <p:spTgt spid="5"/>
                                        </p:tgtEl>
                                        <p:attrNameLst>
                                          <p:attrName>r</p:attrName>
                                        </p:attrNameLst>
                                      </p:cBhvr>
                                    </p:animRot>
                                  </p:childTnLst>
                                </p:cTn>
                              </p:par>
                            </p:childTnLst>
                          </p:cTn>
                        </p:par>
                        <p:par>
                          <p:cTn id="33" fill="hold" nodeType="afterGroup">
                            <p:stCondLst>
                              <p:cond delay="2200"/>
                            </p:stCondLst>
                            <p:childTnLst>
                              <p:par>
                                <p:cTn id="34" presetID="23" presetClass="entr" presetSubtype="528" fill="hold" nodeType="afterEffect">
                                  <p:stCondLst>
                                    <p:cond delay="0"/>
                                  </p:stCondLst>
                                  <p:childTnLst>
                                    <p:set>
                                      <p:cBhvr>
                                        <p:cTn id="35" dur="1" fill="hold">
                                          <p:stCondLst>
                                            <p:cond delay="0"/>
                                          </p:stCondLst>
                                        </p:cTn>
                                        <p:tgtEl>
                                          <p:spTgt spid="9"/>
                                        </p:tgtEl>
                                        <p:attrNameLst>
                                          <p:attrName>style.visibility</p:attrName>
                                        </p:attrNameLst>
                                      </p:cBhvr>
                                      <p:to>
                                        <p:strVal val="visible"/>
                                      </p:to>
                                    </p:set>
                                    <p:anim calcmode="lin" valueType="num">
                                      <p:cBhvr>
                                        <p:cTn id="36" dur="500" fill="hold"/>
                                        <p:tgtEl>
                                          <p:spTgt spid="9"/>
                                        </p:tgtEl>
                                        <p:attrNameLst>
                                          <p:attrName>ppt_w</p:attrName>
                                        </p:attrNameLst>
                                      </p:cBhvr>
                                      <p:tavLst>
                                        <p:tav tm="0">
                                          <p:val>
                                            <p:fltVal val="0"/>
                                          </p:val>
                                        </p:tav>
                                        <p:tav tm="100000">
                                          <p:val>
                                            <p:strVal val="#ppt_w"/>
                                          </p:val>
                                        </p:tav>
                                      </p:tavLst>
                                    </p:anim>
                                    <p:anim calcmode="lin" valueType="num">
                                      <p:cBhvr>
                                        <p:cTn id="37" dur="500" fill="hold"/>
                                        <p:tgtEl>
                                          <p:spTgt spid="9"/>
                                        </p:tgtEl>
                                        <p:attrNameLst>
                                          <p:attrName>ppt_h</p:attrName>
                                        </p:attrNameLst>
                                      </p:cBhvr>
                                      <p:tavLst>
                                        <p:tav tm="0">
                                          <p:val>
                                            <p:fltVal val="0"/>
                                          </p:val>
                                        </p:tav>
                                        <p:tav tm="100000">
                                          <p:val>
                                            <p:strVal val="#ppt_h"/>
                                          </p:val>
                                        </p:tav>
                                      </p:tavLst>
                                    </p:anim>
                                    <p:anim calcmode="lin" valueType="num">
                                      <p:cBhvr>
                                        <p:cTn id="38" dur="500" fill="hold"/>
                                        <p:tgtEl>
                                          <p:spTgt spid="9"/>
                                        </p:tgtEl>
                                        <p:attrNameLst>
                                          <p:attrName>ppt_x</p:attrName>
                                        </p:attrNameLst>
                                      </p:cBhvr>
                                      <p:tavLst>
                                        <p:tav tm="0">
                                          <p:val>
                                            <p:fltVal val="0.5"/>
                                          </p:val>
                                        </p:tav>
                                        <p:tav tm="100000">
                                          <p:val>
                                            <p:strVal val="#ppt_x"/>
                                          </p:val>
                                        </p:tav>
                                      </p:tavLst>
                                    </p:anim>
                                    <p:anim calcmode="lin" valueType="num">
                                      <p:cBhvr>
                                        <p:cTn id="39" dur="500" fill="hold"/>
                                        <p:tgtEl>
                                          <p:spTgt spid="9"/>
                                        </p:tgtEl>
                                        <p:attrNameLst>
                                          <p:attrName>ppt_y</p:attrName>
                                        </p:attrNameLst>
                                      </p:cBhvr>
                                      <p:tavLst>
                                        <p:tav tm="0">
                                          <p:val>
                                            <p:fltVal val="0.5"/>
                                          </p:val>
                                        </p:tav>
                                        <p:tav tm="100000">
                                          <p:val>
                                            <p:strVal val="#ppt_y"/>
                                          </p:val>
                                        </p:tav>
                                      </p:tavLst>
                                    </p:anim>
                                  </p:childTnLst>
                                </p:cTn>
                              </p:par>
                              <p:par>
                                <p:cTn id="40" presetID="8" presetClass="emph" presetSubtype="0" fill="hold" nodeType="withEffect">
                                  <p:stCondLst>
                                    <p:cond delay="0"/>
                                  </p:stCondLst>
                                  <p:childTnLst>
                                    <p:animRot by="21600000">
                                      <p:cBhvr>
                                        <p:cTn id="41" dur="750" fill="hold"/>
                                        <p:tgtEl>
                                          <p:spTgt spid="9"/>
                                        </p:tgtEl>
                                        <p:attrNameLst>
                                          <p:attrName>r</p:attrName>
                                        </p:attrNameLst>
                                      </p:cBhvr>
                                    </p:animRot>
                                  </p:childTnLst>
                                </p:cTn>
                              </p:par>
                            </p:childTnLst>
                          </p:cTn>
                        </p:par>
                        <p:par>
                          <p:cTn id="42" fill="hold" nodeType="afterGroup">
                            <p:stCondLst>
                              <p:cond delay="2950"/>
                            </p:stCondLst>
                            <p:childTnLst>
                              <p:par>
                                <p:cTn id="43" presetID="23" presetClass="entr" presetSubtype="528" fill="hold" nodeType="afterEffect">
                                  <p:stCondLst>
                                    <p:cond delay="0"/>
                                  </p:stCondLst>
                                  <p:childTnLst>
                                    <p:set>
                                      <p:cBhvr>
                                        <p:cTn id="44" dur="1" fill="hold">
                                          <p:stCondLst>
                                            <p:cond delay="0"/>
                                          </p:stCondLst>
                                        </p:cTn>
                                        <p:tgtEl>
                                          <p:spTgt spid="13"/>
                                        </p:tgtEl>
                                        <p:attrNameLst>
                                          <p:attrName>style.visibility</p:attrName>
                                        </p:attrNameLst>
                                      </p:cBhvr>
                                      <p:to>
                                        <p:strVal val="visible"/>
                                      </p:to>
                                    </p:set>
                                    <p:anim calcmode="lin" valueType="num">
                                      <p:cBhvr>
                                        <p:cTn id="45" dur="500" fill="hold"/>
                                        <p:tgtEl>
                                          <p:spTgt spid="13"/>
                                        </p:tgtEl>
                                        <p:attrNameLst>
                                          <p:attrName>ppt_w</p:attrName>
                                        </p:attrNameLst>
                                      </p:cBhvr>
                                      <p:tavLst>
                                        <p:tav tm="0">
                                          <p:val>
                                            <p:fltVal val="0"/>
                                          </p:val>
                                        </p:tav>
                                        <p:tav tm="100000">
                                          <p:val>
                                            <p:strVal val="#ppt_w"/>
                                          </p:val>
                                        </p:tav>
                                      </p:tavLst>
                                    </p:anim>
                                    <p:anim calcmode="lin" valueType="num">
                                      <p:cBhvr>
                                        <p:cTn id="46" dur="500" fill="hold"/>
                                        <p:tgtEl>
                                          <p:spTgt spid="13"/>
                                        </p:tgtEl>
                                        <p:attrNameLst>
                                          <p:attrName>ppt_h</p:attrName>
                                        </p:attrNameLst>
                                      </p:cBhvr>
                                      <p:tavLst>
                                        <p:tav tm="0">
                                          <p:val>
                                            <p:fltVal val="0"/>
                                          </p:val>
                                        </p:tav>
                                        <p:tav tm="100000">
                                          <p:val>
                                            <p:strVal val="#ppt_h"/>
                                          </p:val>
                                        </p:tav>
                                      </p:tavLst>
                                    </p:anim>
                                    <p:anim calcmode="lin" valueType="num">
                                      <p:cBhvr>
                                        <p:cTn id="47" dur="500" fill="hold"/>
                                        <p:tgtEl>
                                          <p:spTgt spid="13"/>
                                        </p:tgtEl>
                                        <p:attrNameLst>
                                          <p:attrName>ppt_x</p:attrName>
                                        </p:attrNameLst>
                                      </p:cBhvr>
                                      <p:tavLst>
                                        <p:tav tm="0">
                                          <p:val>
                                            <p:fltVal val="0.5"/>
                                          </p:val>
                                        </p:tav>
                                        <p:tav tm="100000">
                                          <p:val>
                                            <p:strVal val="#ppt_x"/>
                                          </p:val>
                                        </p:tav>
                                      </p:tavLst>
                                    </p:anim>
                                    <p:anim calcmode="lin" valueType="num">
                                      <p:cBhvr>
                                        <p:cTn id="48" dur="500" fill="hold"/>
                                        <p:tgtEl>
                                          <p:spTgt spid="13"/>
                                        </p:tgtEl>
                                        <p:attrNameLst>
                                          <p:attrName>ppt_y</p:attrName>
                                        </p:attrNameLst>
                                      </p:cBhvr>
                                      <p:tavLst>
                                        <p:tav tm="0">
                                          <p:val>
                                            <p:fltVal val="0.5"/>
                                          </p:val>
                                        </p:tav>
                                        <p:tav tm="100000">
                                          <p:val>
                                            <p:strVal val="#ppt_y"/>
                                          </p:val>
                                        </p:tav>
                                      </p:tavLst>
                                    </p:anim>
                                  </p:childTnLst>
                                </p:cTn>
                              </p:par>
                              <p:par>
                                <p:cTn id="49" presetID="8" presetClass="emph" presetSubtype="0" fill="hold" nodeType="withEffect">
                                  <p:stCondLst>
                                    <p:cond delay="0"/>
                                  </p:stCondLst>
                                  <p:childTnLst>
                                    <p:animRot by="21600000">
                                      <p:cBhvr>
                                        <p:cTn id="50" dur="750" fill="hold"/>
                                        <p:tgtEl>
                                          <p:spTgt spid="13"/>
                                        </p:tgtEl>
                                        <p:attrNameLst>
                                          <p:attrName>r</p:attrName>
                                        </p:attrNameLst>
                                      </p:cBhvr>
                                    </p:animRot>
                                  </p:childTnLst>
                                </p:cTn>
                              </p:par>
                            </p:childTnLst>
                          </p:cTn>
                        </p:par>
                        <p:par>
                          <p:cTn id="51" fill="hold" nodeType="afterGroup">
                            <p:stCondLst>
                              <p:cond delay="3700"/>
                            </p:stCondLst>
                            <p:childTnLst>
                              <p:par>
                                <p:cTn id="52" presetID="23" presetClass="entr" presetSubtype="528" fill="hold" nodeType="afterEffect">
                                  <p:stCondLst>
                                    <p:cond delay="0"/>
                                  </p:stCondLst>
                                  <p:childTnLst>
                                    <p:set>
                                      <p:cBhvr>
                                        <p:cTn id="53" dur="1" fill="hold">
                                          <p:stCondLst>
                                            <p:cond delay="0"/>
                                          </p:stCondLst>
                                        </p:cTn>
                                        <p:tgtEl>
                                          <p:spTgt spid="19"/>
                                        </p:tgtEl>
                                        <p:attrNameLst>
                                          <p:attrName>style.visibility</p:attrName>
                                        </p:attrNameLst>
                                      </p:cBhvr>
                                      <p:to>
                                        <p:strVal val="visible"/>
                                      </p:to>
                                    </p:set>
                                    <p:anim calcmode="lin" valueType="num">
                                      <p:cBhvr>
                                        <p:cTn id="54" dur="500" fill="hold"/>
                                        <p:tgtEl>
                                          <p:spTgt spid="19"/>
                                        </p:tgtEl>
                                        <p:attrNameLst>
                                          <p:attrName>ppt_w</p:attrName>
                                        </p:attrNameLst>
                                      </p:cBhvr>
                                      <p:tavLst>
                                        <p:tav tm="0">
                                          <p:val>
                                            <p:fltVal val="0"/>
                                          </p:val>
                                        </p:tav>
                                        <p:tav tm="100000">
                                          <p:val>
                                            <p:strVal val="#ppt_w"/>
                                          </p:val>
                                        </p:tav>
                                      </p:tavLst>
                                    </p:anim>
                                    <p:anim calcmode="lin" valueType="num">
                                      <p:cBhvr>
                                        <p:cTn id="55" dur="500" fill="hold"/>
                                        <p:tgtEl>
                                          <p:spTgt spid="19"/>
                                        </p:tgtEl>
                                        <p:attrNameLst>
                                          <p:attrName>ppt_h</p:attrName>
                                        </p:attrNameLst>
                                      </p:cBhvr>
                                      <p:tavLst>
                                        <p:tav tm="0">
                                          <p:val>
                                            <p:fltVal val="0"/>
                                          </p:val>
                                        </p:tav>
                                        <p:tav tm="100000">
                                          <p:val>
                                            <p:strVal val="#ppt_h"/>
                                          </p:val>
                                        </p:tav>
                                      </p:tavLst>
                                    </p:anim>
                                    <p:anim calcmode="lin" valueType="num">
                                      <p:cBhvr>
                                        <p:cTn id="56" dur="500" fill="hold"/>
                                        <p:tgtEl>
                                          <p:spTgt spid="19"/>
                                        </p:tgtEl>
                                        <p:attrNameLst>
                                          <p:attrName>ppt_x</p:attrName>
                                        </p:attrNameLst>
                                      </p:cBhvr>
                                      <p:tavLst>
                                        <p:tav tm="0">
                                          <p:val>
                                            <p:fltVal val="0.5"/>
                                          </p:val>
                                        </p:tav>
                                        <p:tav tm="100000">
                                          <p:val>
                                            <p:strVal val="#ppt_x"/>
                                          </p:val>
                                        </p:tav>
                                      </p:tavLst>
                                    </p:anim>
                                    <p:anim calcmode="lin" valueType="num">
                                      <p:cBhvr>
                                        <p:cTn id="57" dur="500" fill="hold"/>
                                        <p:tgtEl>
                                          <p:spTgt spid="19"/>
                                        </p:tgtEl>
                                        <p:attrNameLst>
                                          <p:attrName>ppt_y</p:attrName>
                                        </p:attrNameLst>
                                      </p:cBhvr>
                                      <p:tavLst>
                                        <p:tav tm="0">
                                          <p:val>
                                            <p:fltVal val="0.5"/>
                                          </p:val>
                                        </p:tav>
                                        <p:tav tm="100000">
                                          <p:val>
                                            <p:strVal val="#ppt_y"/>
                                          </p:val>
                                        </p:tav>
                                      </p:tavLst>
                                    </p:anim>
                                  </p:childTnLst>
                                </p:cTn>
                              </p:par>
                              <p:par>
                                <p:cTn id="58" presetID="8" presetClass="emph" presetSubtype="0" fill="hold" nodeType="withEffect">
                                  <p:stCondLst>
                                    <p:cond delay="0"/>
                                  </p:stCondLst>
                                  <p:childTnLst>
                                    <p:animRot by="21600000">
                                      <p:cBhvr>
                                        <p:cTn id="59" dur="750" fill="hold"/>
                                        <p:tgtEl>
                                          <p:spTgt spid="19"/>
                                        </p:tgtEl>
                                        <p:attrNameLst>
                                          <p:attrName>r</p:attrName>
                                        </p:attrNameLst>
                                      </p:cBhvr>
                                    </p:animRot>
                                  </p:childTnLst>
                                </p:cTn>
                              </p:par>
                            </p:childTnLst>
                          </p:cTn>
                        </p:par>
                        <p:par>
                          <p:cTn id="60" fill="hold" nodeType="afterGroup">
                            <p:stCondLst>
                              <p:cond delay="4450"/>
                            </p:stCondLst>
                            <p:childTnLst>
                              <p:par>
                                <p:cTn id="61" presetID="23" presetClass="entr" presetSubtype="528" fill="hold" nodeType="afterEffect">
                                  <p:stCondLst>
                                    <p:cond delay="0"/>
                                  </p:stCondLst>
                                  <p:childTnLst>
                                    <p:set>
                                      <p:cBhvr>
                                        <p:cTn id="62" dur="1" fill="hold">
                                          <p:stCondLst>
                                            <p:cond delay="0"/>
                                          </p:stCondLst>
                                        </p:cTn>
                                        <p:tgtEl>
                                          <p:spTgt spid="24"/>
                                        </p:tgtEl>
                                        <p:attrNameLst>
                                          <p:attrName>style.visibility</p:attrName>
                                        </p:attrNameLst>
                                      </p:cBhvr>
                                      <p:to>
                                        <p:strVal val="visible"/>
                                      </p:to>
                                    </p:set>
                                    <p:anim calcmode="lin" valueType="num">
                                      <p:cBhvr>
                                        <p:cTn id="63" dur="500" fill="hold"/>
                                        <p:tgtEl>
                                          <p:spTgt spid="24"/>
                                        </p:tgtEl>
                                        <p:attrNameLst>
                                          <p:attrName>ppt_w</p:attrName>
                                        </p:attrNameLst>
                                      </p:cBhvr>
                                      <p:tavLst>
                                        <p:tav tm="0">
                                          <p:val>
                                            <p:fltVal val="0"/>
                                          </p:val>
                                        </p:tav>
                                        <p:tav tm="100000">
                                          <p:val>
                                            <p:strVal val="#ppt_w"/>
                                          </p:val>
                                        </p:tav>
                                      </p:tavLst>
                                    </p:anim>
                                    <p:anim calcmode="lin" valueType="num">
                                      <p:cBhvr>
                                        <p:cTn id="64" dur="500" fill="hold"/>
                                        <p:tgtEl>
                                          <p:spTgt spid="24"/>
                                        </p:tgtEl>
                                        <p:attrNameLst>
                                          <p:attrName>ppt_h</p:attrName>
                                        </p:attrNameLst>
                                      </p:cBhvr>
                                      <p:tavLst>
                                        <p:tav tm="0">
                                          <p:val>
                                            <p:fltVal val="0"/>
                                          </p:val>
                                        </p:tav>
                                        <p:tav tm="100000">
                                          <p:val>
                                            <p:strVal val="#ppt_h"/>
                                          </p:val>
                                        </p:tav>
                                      </p:tavLst>
                                    </p:anim>
                                    <p:anim calcmode="lin" valueType="num">
                                      <p:cBhvr>
                                        <p:cTn id="65" dur="500" fill="hold"/>
                                        <p:tgtEl>
                                          <p:spTgt spid="24"/>
                                        </p:tgtEl>
                                        <p:attrNameLst>
                                          <p:attrName>ppt_x</p:attrName>
                                        </p:attrNameLst>
                                      </p:cBhvr>
                                      <p:tavLst>
                                        <p:tav tm="0">
                                          <p:val>
                                            <p:fltVal val="0.5"/>
                                          </p:val>
                                        </p:tav>
                                        <p:tav tm="100000">
                                          <p:val>
                                            <p:strVal val="#ppt_x"/>
                                          </p:val>
                                        </p:tav>
                                      </p:tavLst>
                                    </p:anim>
                                    <p:anim calcmode="lin" valueType="num">
                                      <p:cBhvr>
                                        <p:cTn id="66" dur="500" fill="hold"/>
                                        <p:tgtEl>
                                          <p:spTgt spid="24"/>
                                        </p:tgtEl>
                                        <p:attrNameLst>
                                          <p:attrName>ppt_y</p:attrName>
                                        </p:attrNameLst>
                                      </p:cBhvr>
                                      <p:tavLst>
                                        <p:tav tm="0">
                                          <p:val>
                                            <p:fltVal val="0.5"/>
                                          </p:val>
                                        </p:tav>
                                        <p:tav tm="100000">
                                          <p:val>
                                            <p:strVal val="#ppt_y"/>
                                          </p:val>
                                        </p:tav>
                                      </p:tavLst>
                                    </p:anim>
                                  </p:childTnLst>
                                </p:cTn>
                              </p:par>
                              <p:par>
                                <p:cTn id="67" presetID="8" presetClass="emph" presetSubtype="0" fill="hold" nodeType="withEffect">
                                  <p:stCondLst>
                                    <p:cond delay="0"/>
                                  </p:stCondLst>
                                  <p:childTnLst>
                                    <p:animRot by="21600000">
                                      <p:cBhvr>
                                        <p:cTn id="68" dur="750" fill="hold"/>
                                        <p:tgtEl>
                                          <p:spTgt spid="24"/>
                                        </p:tgtEl>
                                        <p:attrNameLst>
                                          <p:attrName>r</p:attrName>
                                        </p:attrNameLst>
                                      </p:cBhvr>
                                    </p:animRot>
                                  </p:childTnLst>
                                </p:cTn>
                              </p:par>
                              <p:par>
                                <p:cTn id="69" presetID="10" presetClass="entr" presetSubtype="0" fill="hold" nodeType="withEffect">
                                  <p:stCondLst>
                                    <p:cond delay="0"/>
                                  </p:stCondLst>
                                  <p:childTnLst>
                                    <p:set>
                                      <p:cBhvr>
                                        <p:cTn id="70" dur="1" fill="hold">
                                          <p:stCondLst>
                                            <p:cond delay="0"/>
                                          </p:stCondLst>
                                        </p:cTn>
                                        <p:tgtEl>
                                          <p:spTgt spid="30"/>
                                        </p:tgtEl>
                                        <p:attrNameLst>
                                          <p:attrName>style.visibility</p:attrName>
                                        </p:attrNameLst>
                                      </p:cBhvr>
                                      <p:to>
                                        <p:strVal val="visible"/>
                                      </p:to>
                                    </p:set>
                                    <p:animEffect transition="in" filter="fade">
                                      <p:cBhvr>
                                        <p:cTn id="71"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1" grpId="0" animBg="1"/>
    </p:bldLst>
  </p:timing>
</p:sld>
</file>

<file path=ppt/slides/slide8.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4" name="图片 3"/>
          <p:cNvPicPr>
            <a:picLocks noChangeAspect="1"/>
          </p:cNvPicPr>
          <p:nvPr/>
        </p:nvPicPr>
        <p:blipFill>
          <a:blip r:embed="rId2">
            <a:extLst>
              <a:ext uri="{28A0092B-C50C-407E-A947-70E740481C1C}">
                <a14:useLocalDpi xmlns:a14="http://schemas.microsoft.com/office/drawing/2010/main" val="0"/>
              </a:ext>
            </a:extLst>
          </a:blip>
          <a:srcRect l="15278" r="15278"/>
          <a:stretch>
            <a:fillRect/>
          </a:stretch>
        </p:blipFill>
        <p:spPr>
          <a:xfrm>
            <a:off x="0" y="-1"/>
            <a:ext cx="9144000" cy="5143502"/>
          </a:xfrm>
          <a:prstGeom prst="rect">
            <a:avLst/>
          </a:prstGeom>
        </p:spPr>
      </p:pic>
      <p:sp>
        <p:nvSpPr>
          <p:cNvPr id="3" name="文本框 2"/>
          <p:cNvSpPr txBox="1"/>
          <p:nvPr/>
        </p:nvSpPr>
        <p:spPr>
          <a:xfrm>
            <a:off x="2860638" y="1951226"/>
            <a:ext cx="3440771" cy="715581"/>
          </a:xfrm>
          <a:prstGeom prst="rect">
            <a:avLst/>
          </a:prstGeom>
          <a:noFill/>
        </p:spPr>
        <p:txBody>
          <a:bodyPr wrap="square" rtlCol="0">
            <a:spAutoFit/>
            <a:scene3d>
              <a:camera prst="orthographicFront"/>
              <a:lightRig rig="soft" dir="t"/>
            </a:scene3d>
            <a:sp3d prstMaterial="plastic">
              <a:bevelT w="63500" h="12700"/>
            </a:sp3d>
          </a:bodyPr>
          <a:lstStyle/>
          <a:p>
            <a:pPr algn="ctr"/>
            <a:r>
              <a:rPr lang="zh-CN" altLang="en-US" sz="4050" b="1">
                <a:ln w="0">
                  <a:noFill/>
                </a:ln>
                <a:solidFill>
                  <a:schemeClr val="bg1"/>
                </a:solidFill>
                <a:latin typeface="造字工房悦黑演示版常规体" pitchFamily="50" charset="-122"/>
                <a:ea typeface="造字工房悦黑演示版常规体" pitchFamily="50" charset="-122"/>
              </a:rPr>
              <a:t>单击输入标题</a:t>
            </a:r>
          </a:p>
        </p:txBody>
      </p:sp>
      <p:sp>
        <p:nvSpPr>
          <p:cNvPr id="5" name="文本框 4"/>
          <p:cNvSpPr txBox="1"/>
          <p:nvPr/>
        </p:nvSpPr>
        <p:spPr>
          <a:xfrm>
            <a:off x="3023193" y="1419622"/>
            <a:ext cx="3115661" cy="507831"/>
          </a:xfrm>
          <a:prstGeom prst="rect">
            <a:avLst/>
          </a:prstGeom>
          <a:noFill/>
        </p:spPr>
        <p:txBody>
          <a:bodyPr wrap="square" rtlCol="0">
            <a:spAutoFit/>
            <a:scene3d>
              <a:camera prst="orthographicFront"/>
              <a:lightRig rig="soft" dir="t"/>
            </a:scene3d>
            <a:sp3d prstMaterial="plastic">
              <a:bevelT w="63500" h="12700"/>
            </a:sp3d>
          </a:bodyPr>
          <a:lstStyle/>
          <a:p>
            <a:pPr algn="ctr"/>
            <a:r>
              <a:rPr lang="zh-CN" altLang="en-US" sz="2700" b="1">
                <a:ln w="0">
                  <a:noFill/>
                </a:ln>
                <a:solidFill>
                  <a:schemeClr val="bg1"/>
                </a:solidFill>
                <a:latin typeface="造字工房悦黑演示版常规体" pitchFamily="50" charset="-122"/>
                <a:ea typeface="造字工房悦黑演示版常规体" pitchFamily="50" charset="-122"/>
              </a:rPr>
              <a:t>第二章</a:t>
            </a:r>
          </a:p>
        </p:txBody>
      </p:sp>
      <p:sp>
        <p:nvSpPr>
          <p:cNvPr id="6" name="文本框 5"/>
          <p:cNvSpPr txBox="1"/>
          <p:nvPr/>
        </p:nvSpPr>
        <p:spPr>
          <a:xfrm>
            <a:off x="3305030" y="2725194"/>
            <a:ext cx="2551986" cy="507831"/>
          </a:xfrm>
          <a:prstGeom prst="rect">
            <a:avLst/>
          </a:prstGeom>
          <a:noFill/>
        </p:spPr>
        <p:txBody>
          <a:bodyPr wrap="square" rtlCol="0">
            <a:spAutoFit/>
            <a:scene3d>
              <a:camera prst="orthographicFront"/>
              <a:lightRig rig="soft" dir="t"/>
            </a:scene3d>
            <a:sp3d prstMaterial="softEdge"/>
          </a:bodyPr>
          <a:lstStyle/>
          <a:p>
            <a:pPr algn="ctr"/>
            <a:r>
              <a:rPr lang="en-US" altLang="zh-CN" sz="900">
                <a:solidFill>
                  <a:schemeClr val="bg1"/>
                </a:solidFill>
                <a:latin typeface="造字工房悦黑演示版常规体" pitchFamily="50" charset="-122"/>
                <a:ea typeface="造字工房悦黑演示版常规体" pitchFamily="50" charset="-122"/>
              </a:rPr>
              <a:t>The user can demonstrate on a projector or computeror print the presentation </a:t>
            </a:r>
          </a:p>
          <a:p>
            <a:pPr algn="ctr"/>
            <a:r>
              <a:rPr lang="en-US" altLang="zh-CN" sz="900">
                <a:solidFill>
                  <a:schemeClr val="bg1"/>
                </a:solidFill>
                <a:latin typeface="造字工房悦黑演示版常规体" pitchFamily="50" charset="-122"/>
                <a:ea typeface="造字工房悦黑演示版常规体" pitchFamily="50" charset="-122"/>
              </a:rPr>
              <a:t>and a film to be used</a:t>
            </a:r>
          </a:p>
        </p:txBody>
      </p:sp>
    </p:spTree>
  </p:cSld>
  <p:clrMapOvr>
    <a:masterClrMapping/>
  </p:clrMapOvr>
  <mc:AlternateContent>
    <mc:Choice xmlns:p14="http://schemas.microsoft.com/office/powerpoint/2010/main" Requires="p14">
      <p:transition spd="slow" advClick="0" advTm="0" p14:dur="1750">
        <p:blinds dir="vert"/>
      </p:transition>
    </mc:Choice>
    <mc:Fallback>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nodeType="afterGroup">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Effect transition="in" filter="fade">
                                      <p:cBhvr>
                                        <p:cTn id="13" dur="500"/>
                                        <p:tgtEl>
                                          <p:spTgt spid="3"/>
                                        </p:tgtEl>
                                      </p:cBhvr>
                                    </p:animEffect>
                                  </p:childTnLst>
                                </p:cTn>
                              </p:par>
                            </p:childTnLst>
                          </p:cTn>
                        </p:par>
                        <p:par>
                          <p:cTn id="14" fill="hold" nodeType="afterGroup">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Lst>
  </p:timing>
</p:sld>
</file>

<file path=ppt/slides/slide9.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cxnSp>
        <p:nvCxnSpPr>
          <p:cNvPr id="3" name="直接连接符 2"/>
          <p:cNvCxnSpPr>
            <a:stCxn id="101" idx="3"/>
          </p:cNvCxnSpPr>
          <p:nvPr/>
        </p:nvCxnSpPr>
        <p:spPr>
          <a:xfrm>
            <a:off x="2367168" y="2738902"/>
            <a:ext cx="7786" cy="690728"/>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23" name="直接连接符 122"/>
          <p:cNvCxnSpPr/>
          <p:nvPr/>
        </p:nvCxnSpPr>
        <p:spPr>
          <a:xfrm>
            <a:off x="3845162" y="2738902"/>
            <a:ext cx="7786" cy="690728"/>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24" name="直接连接符 123"/>
          <p:cNvCxnSpPr/>
          <p:nvPr/>
        </p:nvCxnSpPr>
        <p:spPr>
          <a:xfrm>
            <a:off x="5318283" y="2738902"/>
            <a:ext cx="7786" cy="690728"/>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25" name="直接连接符 124"/>
          <p:cNvCxnSpPr/>
          <p:nvPr/>
        </p:nvCxnSpPr>
        <p:spPr>
          <a:xfrm>
            <a:off x="6774395" y="2738902"/>
            <a:ext cx="7786" cy="690728"/>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03" name="TextBox 102"/>
          <p:cNvSpPr txBox="1"/>
          <p:nvPr/>
        </p:nvSpPr>
        <p:spPr>
          <a:xfrm>
            <a:off x="1664275" y="3740626"/>
            <a:ext cx="1330527" cy="389223"/>
          </a:xfrm>
          <a:prstGeom prst="rect">
            <a:avLst/>
          </a:prstGeom>
          <a:noFill/>
        </p:spPr>
        <p:txBody>
          <a:bodyPr wrap="square" lIns="68566" tIns="34282" rIns="68566" bIns="34282" rtlCol="0">
            <a:spAutoFit/>
          </a:bodyPr>
          <a:lstStyle/>
          <a:p>
            <a:pPr algn="ctr">
              <a:lnSpc>
                <a:spcPct val="130000"/>
              </a:lnSpc>
            </a:pPr>
            <a:r>
              <a:rPr lang="zh-CN" altLang="en-US" sz="800">
                <a:solidFill>
                  <a:schemeClr val="bg1">
                    <a:lumMod val="50000"/>
                  </a:schemeClr>
                </a:solidFill>
                <a:latin typeface="微软雅黑" panose="020b0503020204020204" pitchFamily="34" charset="-122"/>
                <a:ea typeface="微软雅黑" panose="020b0503020204020204" pitchFamily="34" charset="-122"/>
              </a:rPr>
              <a:t>您的内容打在这里，或者通过复制您的</a:t>
            </a:r>
          </a:p>
        </p:txBody>
      </p:sp>
      <p:sp>
        <p:nvSpPr>
          <p:cNvPr id="104" name="TextBox 103"/>
          <p:cNvSpPr txBox="1"/>
          <p:nvPr/>
        </p:nvSpPr>
        <p:spPr>
          <a:xfrm>
            <a:off x="1664275" y="3437922"/>
            <a:ext cx="1330527" cy="276914"/>
          </a:xfrm>
          <a:prstGeom prst="rect">
            <a:avLst/>
          </a:prstGeom>
          <a:noFill/>
        </p:spPr>
        <p:txBody>
          <a:bodyPr wrap="square" lIns="68566" tIns="0" rIns="68566" bIns="0" rtlCol="0" anchor="t">
            <a:spAutoFit/>
          </a:bodyPr>
          <a:lstStyle/>
          <a:p>
            <a:pPr algn="ctr">
              <a:lnSpc>
                <a:spcPct val="150000"/>
              </a:lnSpc>
            </a:pPr>
            <a:r>
              <a:rPr lang="zh-CN" altLang="en-US" sz="1200" b="1">
                <a:solidFill>
                  <a:schemeClr val="bg1">
                    <a:lumMod val="50000"/>
                  </a:schemeClr>
                </a:solidFill>
                <a:latin typeface="微软雅黑" panose="020b0503020204020204" pitchFamily="34" charset="-122"/>
                <a:ea typeface="微软雅黑" panose="020b0503020204020204" pitchFamily="34" charset="-122"/>
                <a:cs typeface="华文黑体" pitchFamily="2" charset="-122"/>
              </a:rPr>
              <a:t>添加标题</a:t>
            </a:r>
          </a:p>
        </p:txBody>
      </p:sp>
      <p:sp>
        <p:nvSpPr>
          <p:cNvPr id="105" name="TextBox 104"/>
          <p:cNvSpPr txBox="1"/>
          <p:nvPr/>
        </p:nvSpPr>
        <p:spPr>
          <a:xfrm>
            <a:off x="3140582" y="3737862"/>
            <a:ext cx="1330527" cy="389223"/>
          </a:xfrm>
          <a:prstGeom prst="rect">
            <a:avLst/>
          </a:prstGeom>
          <a:noFill/>
        </p:spPr>
        <p:txBody>
          <a:bodyPr wrap="square" lIns="68566" tIns="34282" rIns="68566" bIns="34282" rtlCol="0">
            <a:spAutoFit/>
          </a:bodyPr>
          <a:lstStyle/>
          <a:p>
            <a:pPr algn="ctr">
              <a:lnSpc>
                <a:spcPct val="130000"/>
              </a:lnSpc>
            </a:pPr>
            <a:r>
              <a:rPr lang="zh-CN" altLang="en-US" sz="800">
                <a:solidFill>
                  <a:schemeClr val="bg1">
                    <a:lumMod val="50000"/>
                  </a:schemeClr>
                </a:solidFill>
                <a:latin typeface="微软雅黑" panose="020b0503020204020204" pitchFamily="34" charset="-122"/>
                <a:ea typeface="微软雅黑" panose="020b0503020204020204" pitchFamily="34" charset="-122"/>
              </a:rPr>
              <a:t>您的内容打在这里，或者通过复制您的</a:t>
            </a:r>
          </a:p>
        </p:txBody>
      </p:sp>
      <p:sp>
        <p:nvSpPr>
          <p:cNvPr id="106" name="TextBox 105"/>
          <p:cNvSpPr txBox="1"/>
          <p:nvPr/>
        </p:nvSpPr>
        <p:spPr>
          <a:xfrm>
            <a:off x="3140582" y="3435158"/>
            <a:ext cx="1330527" cy="276914"/>
          </a:xfrm>
          <a:prstGeom prst="rect">
            <a:avLst/>
          </a:prstGeom>
          <a:noFill/>
        </p:spPr>
        <p:txBody>
          <a:bodyPr wrap="square" lIns="68566" tIns="0" rIns="68566" bIns="0" rtlCol="0" anchor="t">
            <a:spAutoFit/>
          </a:bodyPr>
          <a:lstStyle/>
          <a:p>
            <a:pPr algn="ctr">
              <a:lnSpc>
                <a:spcPct val="150000"/>
              </a:lnSpc>
            </a:pPr>
            <a:r>
              <a:rPr lang="zh-CN" altLang="en-US" sz="1200" b="1">
                <a:solidFill>
                  <a:schemeClr val="bg1">
                    <a:lumMod val="50000"/>
                  </a:schemeClr>
                </a:solidFill>
                <a:latin typeface="微软雅黑" panose="020b0503020204020204" pitchFamily="34" charset="-122"/>
                <a:ea typeface="微软雅黑" panose="020b0503020204020204" pitchFamily="34" charset="-122"/>
                <a:cs typeface="华文黑体" pitchFamily="2" charset="-122"/>
              </a:rPr>
              <a:t>添加标题</a:t>
            </a:r>
          </a:p>
        </p:txBody>
      </p:sp>
      <p:sp>
        <p:nvSpPr>
          <p:cNvPr id="107" name="TextBox 106"/>
          <p:cNvSpPr txBox="1"/>
          <p:nvPr/>
        </p:nvSpPr>
        <p:spPr>
          <a:xfrm>
            <a:off x="4683216" y="3735098"/>
            <a:ext cx="1330527" cy="389223"/>
          </a:xfrm>
          <a:prstGeom prst="rect">
            <a:avLst/>
          </a:prstGeom>
          <a:noFill/>
        </p:spPr>
        <p:txBody>
          <a:bodyPr wrap="square" lIns="68566" tIns="34282" rIns="68566" bIns="34282" rtlCol="0">
            <a:spAutoFit/>
          </a:bodyPr>
          <a:lstStyle/>
          <a:p>
            <a:pPr algn="ctr">
              <a:lnSpc>
                <a:spcPct val="130000"/>
              </a:lnSpc>
            </a:pPr>
            <a:r>
              <a:rPr lang="zh-CN" altLang="en-US" sz="800">
                <a:solidFill>
                  <a:schemeClr val="bg1">
                    <a:lumMod val="50000"/>
                  </a:schemeClr>
                </a:solidFill>
                <a:latin typeface="微软雅黑" panose="020b0503020204020204" pitchFamily="34" charset="-122"/>
                <a:ea typeface="微软雅黑" panose="020b0503020204020204" pitchFamily="34" charset="-122"/>
              </a:rPr>
              <a:t>您的内容打在这里，或者通过复制您的</a:t>
            </a:r>
          </a:p>
        </p:txBody>
      </p:sp>
      <p:sp>
        <p:nvSpPr>
          <p:cNvPr id="108" name="TextBox 107"/>
          <p:cNvSpPr txBox="1"/>
          <p:nvPr/>
        </p:nvSpPr>
        <p:spPr>
          <a:xfrm>
            <a:off x="4683216" y="3432394"/>
            <a:ext cx="1330527" cy="276914"/>
          </a:xfrm>
          <a:prstGeom prst="rect">
            <a:avLst/>
          </a:prstGeom>
          <a:noFill/>
        </p:spPr>
        <p:txBody>
          <a:bodyPr wrap="square" lIns="68566" tIns="0" rIns="68566" bIns="0" rtlCol="0" anchor="t">
            <a:spAutoFit/>
          </a:bodyPr>
          <a:lstStyle/>
          <a:p>
            <a:pPr algn="ctr">
              <a:lnSpc>
                <a:spcPct val="150000"/>
              </a:lnSpc>
            </a:pPr>
            <a:r>
              <a:rPr lang="zh-CN" altLang="en-US" sz="1200" b="1">
                <a:solidFill>
                  <a:schemeClr val="bg1">
                    <a:lumMod val="50000"/>
                  </a:schemeClr>
                </a:solidFill>
                <a:latin typeface="微软雅黑" panose="020b0503020204020204" pitchFamily="34" charset="-122"/>
                <a:ea typeface="微软雅黑" panose="020b0503020204020204" pitchFamily="34" charset="-122"/>
                <a:cs typeface="华文黑体" pitchFamily="2" charset="-122"/>
              </a:rPr>
              <a:t>添加标题</a:t>
            </a:r>
          </a:p>
        </p:txBody>
      </p:sp>
      <p:sp>
        <p:nvSpPr>
          <p:cNvPr id="109" name="TextBox 108"/>
          <p:cNvSpPr txBox="1"/>
          <p:nvPr/>
        </p:nvSpPr>
        <p:spPr>
          <a:xfrm>
            <a:off x="6163570" y="3732334"/>
            <a:ext cx="1330527" cy="389223"/>
          </a:xfrm>
          <a:prstGeom prst="rect">
            <a:avLst/>
          </a:prstGeom>
          <a:noFill/>
        </p:spPr>
        <p:txBody>
          <a:bodyPr wrap="square" lIns="68566" tIns="34282" rIns="68566" bIns="34282" rtlCol="0">
            <a:spAutoFit/>
          </a:bodyPr>
          <a:lstStyle/>
          <a:p>
            <a:pPr algn="ctr">
              <a:lnSpc>
                <a:spcPct val="130000"/>
              </a:lnSpc>
            </a:pPr>
            <a:r>
              <a:rPr lang="zh-CN" altLang="en-US" sz="800">
                <a:solidFill>
                  <a:schemeClr val="bg1">
                    <a:lumMod val="50000"/>
                  </a:schemeClr>
                </a:solidFill>
                <a:latin typeface="微软雅黑" panose="020b0503020204020204" pitchFamily="34" charset="-122"/>
                <a:ea typeface="微软雅黑" panose="020b0503020204020204" pitchFamily="34" charset="-122"/>
              </a:rPr>
              <a:t>您的内容打在这里，或者通过复制您的</a:t>
            </a:r>
          </a:p>
        </p:txBody>
      </p:sp>
      <p:sp>
        <p:nvSpPr>
          <p:cNvPr id="110" name="TextBox 109"/>
          <p:cNvSpPr txBox="1"/>
          <p:nvPr/>
        </p:nvSpPr>
        <p:spPr>
          <a:xfrm>
            <a:off x="6163570" y="3429630"/>
            <a:ext cx="1330527" cy="276914"/>
          </a:xfrm>
          <a:prstGeom prst="rect">
            <a:avLst/>
          </a:prstGeom>
          <a:noFill/>
        </p:spPr>
        <p:txBody>
          <a:bodyPr wrap="square" lIns="68566" tIns="0" rIns="68566" bIns="0" rtlCol="0" anchor="t">
            <a:spAutoFit/>
          </a:bodyPr>
          <a:lstStyle/>
          <a:p>
            <a:pPr algn="ctr">
              <a:lnSpc>
                <a:spcPct val="150000"/>
              </a:lnSpc>
            </a:pPr>
            <a:r>
              <a:rPr lang="zh-CN" altLang="en-US" sz="1200" b="1">
                <a:solidFill>
                  <a:schemeClr val="bg1">
                    <a:lumMod val="50000"/>
                  </a:schemeClr>
                </a:solidFill>
                <a:latin typeface="微软雅黑" panose="020b0503020204020204" pitchFamily="34" charset="-122"/>
                <a:ea typeface="微软雅黑" panose="020b0503020204020204" pitchFamily="34" charset="-122"/>
                <a:cs typeface="华文黑体" pitchFamily="2" charset="-122"/>
              </a:rPr>
              <a:t>添加标题</a:t>
            </a:r>
          </a:p>
        </p:txBody>
      </p:sp>
      <p:sp>
        <p:nvSpPr>
          <p:cNvPr id="57" name="梯形 2"/>
          <p:cNvSpPr>
            <a:spLocks noChangeArrowheads="1"/>
          </p:cNvSpPr>
          <p:nvPr/>
        </p:nvSpPr>
        <p:spPr bwMode="auto">
          <a:xfrm flipV="1">
            <a:off x="1239974" y="2698009"/>
            <a:ext cx="6695172" cy="270272"/>
          </a:xfrm>
          <a:custGeom>
            <a:gdLst>
              <a:gd name="G0" fmla="+- 1116 0 0"/>
              <a:gd name="G1" fmla="+- 21600 0 1116"/>
              <a:gd name="G2" fmla="*/ 1116 1 2"/>
              <a:gd name="G3" fmla="+- 21600 0 G2"/>
              <a:gd name="G4" fmla="+/ 1116 21600 2"/>
              <a:gd name="G5" fmla="+/ G1 0 2"/>
              <a:gd name="G6" fmla="*/ 21600 21600 1116"/>
              <a:gd name="G7" fmla="*/ G6 1 2"/>
              <a:gd name="G8" fmla="+- 21600 0 G7"/>
              <a:gd name="G9" fmla="*/ 21600 1 2"/>
              <a:gd name="G10" fmla="+- 1116 0 G9"/>
              <a:gd name="G11" fmla="?: G10 G8 0"/>
              <a:gd name="G12" fmla="?: G10 G7 21600"/>
              <a:gd name="T0" fmla="*/ 21042 w 21600"/>
              <a:gd name="T1" fmla="*/ 10800 h 21600"/>
              <a:gd name="T2" fmla="*/ 10800 w 21600"/>
              <a:gd name="T3" fmla="*/ 21600 h 21600"/>
              <a:gd name="T4" fmla="*/ 558 w 21600"/>
              <a:gd name="T5" fmla="*/ 10800 h 21600"/>
              <a:gd name="T6" fmla="*/ 10800 w 21600"/>
              <a:gd name="T7" fmla="*/ 0 h 21600"/>
              <a:gd name="T8" fmla="*/ 2358 w 21600"/>
              <a:gd name="T9" fmla="*/ 2358 h 21600"/>
              <a:gd name="T10" fmla="*/ 19242 w 21600"/>
              <a:gd name="T11" fmla="*/ 19242 h 21600"/>
            </a:gdLst>
            <a:cxnLst>
              <a:cxn ang="0">
                <a:pos x="T0" y="T1"/>
              </a:cxn>
              <a:cxn ang="0">
                <a:pos x="T2" y="T3"/>
              </a:cxn>
              <a:cxn ang="0">
                <a:pos x="T4" y="T5"/>
              </a:cxn>
              <a:cxn ang="0">
                <a:pos x="T6" y="T7"/>
              </a:cxn>
            </a:cxnLst>
            <a:rect l="T8" t="T9" r="T10" b="T11"/>
            <a:pathLst>
              <a:path w="21600" h="21600">
                <a:moveTo>
                  <a:pt x="0" y="0"/>
                </a:moveTo>
                <a:lnTo>
                  <a:pt x="1116" y="21600"/>
                </a:lnTo>
                <a:lnTo>
                  <a:pt x="20484" y="21600"/>
                </a:lnTo>
                <a:lnTo>
                  <a:pt x="21600" y="0"/>
                </a:lnTo>
                <a:close/>
              </a:path>
            </a:pathLst>
          </a:custGeom>
          <a:solidFill>
            <a:schemeClr val="bg1">
              <a:lumMod val="65000"/>
              <a:alpha val="50000"/>
            </a:schemeClr>
          </a:solidFill>
          <a:ln>
            <a:noFill/>
          </a:ln>
        </p:spPr>
        <p:txBody>
          <a:bodyPr lIns="91430" tIns="45715" rIns="91430" bIns="45715" anchor="ctr"/>
          <a:lstStyle/>
          <a:p>
            <a:pPr algn="ctr"/>
            <a:endParaRPr lang="zh-CN" altLang="zh-CN" sz="1800">
              <a:solidFill>
                <a:srgbClr val="FFFFFF"/>
              </a:solidFill>
              <a:latin typeface="宋体" panose="02010600030101010101" pitchFamily="2" charset="-122"/>
              <a:sym typeface="宋体" panose="02010600030101010101" pitchFamily="2" charset="-122"/>
            </a:endParaRPr>
          </a:p>
        </p:txBody>
      </p:sp>
      <p:grpSp>
        <p:nvGrpSpPr>
          <p:cNvPr id="2" name="组合 9"/>
          <p:cNvGrpSpPr/>
          <p:nvPr/>
        </p:nvGrpSpPr>
        <p:grpSpPr>
          <a:xfrm>
            <a:off x="4813748" y="1779907"/>
            <a:ext cx="1041657" cy="1040606"/>
            <a:chExt cx="1387872" cy="1387872"/>
          </a:xfrm>
          <a:solidFill>
            <a:schemeClr val="accent3"/>
          </a:solidFill>
        </p:grpSpPr>
        <p:sp>
          <p:nvSpPr>
            <p:cNvPr id="65" name="同心圆 11"/>
            <p:cNvSpPr>
              <a:spLocks noChangeArrowheads="1"/>
            </p:cNvSpPr>
            <p:nvPr/>
          </p:nvSpPr>
          <p:spPr bwMode="auto">
            <a:xfrm>
              <a:off x="0" y="0"/>
              <a:ext cx="1387872" cy="1387872"/>
            </a:xfrm>
            <a:custGeom>
              <a:gdLst>
                <a:gd name="G0" fmla="+- 3311 0 0"/>
                <a:gd name="G1" fmla="+- 21600 0 3311"/>
                <a:gd name="G2" fmla="+- 21600 0 3311"/>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311" y="10800"/>
                  </a:moveTo>
                  <a:cubicBezTo>
                    <a:pt x="3311" y="14936"/>
                    <a:pt x="6664" y="18289"/>
                    <a:pt x="10800" y="18289"/>
                  </a:cubicBezTo>
                  <a:cubicBezTo>
                    <a:pt x="14936" y="18289"/>
                    <a:pt x="18289" y="14936"/>
                    <a:pt x="18289" y="10800"/>
                  </a:cubicBezTo>
                  <a:cubicBezTo>
                    <a:pt x="18289" y="6664"/>
                    <a:pt x="14936" y="3311"/>
                    <a:pt x="10800" y="3311"/>
                  </a:cubicBezTo>
                  <a:cubicBezTo>
                    <a:pt x="6664" y="3311"/>
                    <a:pt x="3311" y="6664"/>
                    <a:pt x="3311" y="10800"/>
                  </a:cubicBezTo>
                  <a:close/>
                </a:path>
              </a:pathLst>
            </a:custGeom>
            <a:grpFill/>
            <a:ln>
              <a:noFill/>
            </a:ln>
            <a:extLst>
              <a:ext uri="{91240B29-F687-4F45-9708-019B960494DF}">
                <a14:hiddenLine xmlns:a14="http://schemas.microsoft.com/office/drawing/2010/main" w="25400">
                  <a:solidFill>
                    <a:srgbClr val="395E8A"/>
                  </a:solidFill>
                  <a:bevel/>
                </a14:hiddenLine>
              </a:ext>
            </a:extLst>
          </p:spPr>
          <p:txBody>
            <a:bodyPr anchor="ctr"/>
            <a:lstStyle/>
            <a:p>
              <a:pPr algn="ctr"/>
              <a:endParaRPr lang="zh-CN" altLang="zh-CN" sz="1800">
                <a:solidFill>
                  <a:schemeClr val="bg1"/>
                </a:solidFill>
                <a:latin typeface="宋体" panose="02010600030101010101" pitchFamily="2" charset="-122"/>
                <a:sym typeface="宋体" panose="02010600030101010101" pitchFamily="2" charset="-122"/>
              </a:endParaRPr>
            </a:p>
          </p:txBody>
        </p:sp>
        <p:sp>
          <p:nvSpPr>
            <p:cNvPr id="66" name="空心弧 12"/>
            <p:cNvSpPr>
              <a:spLocks noChangeArrowheads="1"/>
            </p:cNvSpPr>
            <p:nvPr/>
          </p:nvSpPr>
          <p:spPr bwMode="auto">
            <a:xfrm rot="5400000">
              <a:off x="0" y="0"/>
              <a:ext cx="1387872" cy="1387872"/>
            </a:xfrm>
            <a:custGeom>
              <a:gdLst>
                <a:gd name="G0" fmla="+- 7411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7411"/>
                <a:gd name="G18" fmla="*/ 7411 1 2"/>
                <a:gd name="G19" fmla="+- G18 5400 0"/>
                <a:gd name="G20" fmla="cos G19 11796480"/>
                <a:gd name="G21" fmla="sin G19 11796480"/>
                <a:gd name="G22" fmla="+- G20 10800 0"/>
                <a:gd name="G23" fmla="+- G21 10800 0"/>
                <a:gd name="G24" fmla="+- 10800 0 G20"/>
                <a:gd name="G25" fmla="+- 7411 10800 0"/>
                <a:gd name="G26" fmla="?: G9 G17 G25"/>
                <a:gd name="G27" fmla="?: G9 0 21600"/>
                <a:gd name="G28" fmla="cos 10800 11796480"/>
                <a:gd name="G29" fmla="sin 10800 11796480"/>
                <a:gd name="G30" fmla="sin 7411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1694 w 21600"/>
                <a:gd name="T15" fmla="*/ 10800 h 21600"/>
                <a:gd name="T16" fmla="*/ 10800 w 21600"/>
                <a:gd name="T17" fmla="*/ 3389 h 21600"/>
                <a:gd name="T18" fmla="*/ 19906 w 21600"/>
                <a:gd name="T19" fmla="*/ 10800 h 21600"/>
                <a:gd name="T20" fmla="*/ G36 w 21600"/>
                <a:gd name="T21" fmla="*/ G40 h 21600"/>
                <a:gd name="T22" fmla="*/ G37 w 21600"/>
                <a:gd name="T23" fmla="*/ G42 h 21600"/>
              </a:gdLst>
              <a:cxnLst>
                <a:cxn ang="0">
                  <a:pos x="T12" y="T13"/>
                </a:cxn>
                <a:cxn ang="0">
                  <a:pos x="T14" y="T15"/>
                </a:cxn>
                <a:cxn ang="0">
                  <a:pos x="T16" y="T17"/>
                </a:cxn>
                <a:cxn ang="0">
                  <a:pos x="T18" y="T19"/>
                </a:cxn>
              </a:cxnLst>
              <a:rect l="T20" t="T21" r="T22" b="T23"/>
              <a:pathLst>
                <a:path w="21600" h="21600">
                  <a:moveTo>
                    <a:pt x="3389" y="10800"/>
                  </a:moveTo>
                  <a:cubicBezTo>
                    <a:pt x="3389" y="6707"/>
                    <a:pt x="6707" y="3389"/>
                    <a:pt x="10800" y="3389"/>
                  </a:cubicBezTo>
                  <a:cubicBezTo>
                    <a:pt x="14892" y="3388"/>
                    <a:pt x="18210" y="6707"/>
                    <a:pt x="18211" y="10799"/>
                  </a:cubicBezTo>
                  <a:lnTo>
                    <a:pt x="21600" y="10800"/>
                  </a:lnTo>
                  <a:cubicBezTo>
                    <a:pt x="21600" y="4835"/>
                    <a:pt x="16764" y="0"/>
                    <a:pt x="10800" y="0"/>
                  </a:cubicBezTo>
                  <a:cubicBezTo>
                    <a:pt x="4835" y="0"/>
                    <a:pt x="0" y="4835"/>
                    <a:pt x="0" y="10800"/>
                  </a:cubicBezTo>
                  <a:close/>
                </a:path>
              </a:pathLst>
            </a:custGeom>
            <a:grpFill/>
            <a:ln>
              <a:noFill/>
            </a:ln>
            <a:extLst>
              <a:ext uri="{91240B29-F687-4F45-9708-019B960494DF}">
                <a14:hiddenLine xmlns:a14="http://schemas.microsoft.com/office/drawing/2010/main" w="25400">
                  <a:solidFill>
                    <a:srgbClr val="395E8A"/>
                  </a:solidFill>
                  <a:bevel/>
                </a14:hiddenLine>
              </a:ext>
            </a:extLst>
          </p:spPr>
          <p:txBody>
            <a:bodyPr anchor="ctr"/>
            <a:lstStyle/>
            <a:p>
              <a:pPr algn="ctr"/>
              <a:endParaRPr lang="zh-CN" altLang="zh-CN" sz="1800">
                <a:solidFill>
                  <a:schemeClr val="bg1"/>
                </a:solidFill>
                <a:latin typeface="宋体" panose="02010600030101010101" pitchFamily="2" charset="-122"/>
                <a:sym typeface="宋体" panose="02010600030101010101" pitchFamily="2" charset="-122"/>
              </a:endParaRPr>
            </a:p>
          </p:txBody>
        </p:sp>
      </p:grpSp>
      <p:grpSp>
        <p:nvGrpSpPr>
          <p:cNvPr id="4" name="组合 13"/>
          <p:cNvGrpSpPr/>
          <p:nvPr/>
        </p:nvGrpSpPr>
        <p:grpSpPr>
          <a:xfrm>
            <a:off x="6261353" y="1779907"/>
            <a:ext cx="1041657" cy="1040606"/>
            <a:chExt cx="1387872" cy="1387872"/>
          </a:xfrm>
          <a:solidFill>
            <a:schemeClr val="accent4"/>
          </a:solidFill>
        </p:grpSpPr>
        <p:sp>
          <p:nvSpPr>
            <p:cNvPr id="68" name="同心圆 14"/>
            <p:cNvSpPr>
              <a:spLocks noChangeArrowheads="1"/>
            </p:cNvSpPr>
            <p:nvPr/>
          </p:nvSpPr>
          <p:spPr bwMode="auto">
            <a:xfrm>
              <a:off x="0" y="0"/>
              <a:ext cx="1387872" cy="1387872"/>
            </a:xfrm>
            <a:custGeom>
              <a:gdLst>
                <a:gd name="G0" fmla="+- 3311 0 0"/>
                <a:gd name="G1" fmla="+- 21600 0 3311"/>
                <a:gd name="G2" fmla="+- 21600 0 3311"/>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311" y="10800"/>
                  </a:moveTo>
                  <a:cubicBezTo>
                    <a:pt x="3311" y="14936"/>
                    <a:pt x="6664" y="18289"/>
                    <a:pt x="10800" y="18289"/>
                  </a:cubicBezTo>
                  <a:cubicBezTo>
                    <a:pt x="14936" y="18289"/>
                    <a:pt x="18289" y="14936"/>
                    <a:pt x="18289" y="10800"/>
                  </a:cubicBezTo>
                  <a:cubicBezTo>
                    <a:pt x="18289" y="6664"/>
                    <a:pt x="14936" y="3311"/>
                    <a:pt x="10800" y="3311"/>
                  </a:cubicBezTo>
                  <a:cubicBezTo>
                    <a:pt x="6664" y="3311"/>
                    <a:pt x="3311" y="6664"/>
                    <a:pt x="3311" y="10800"/>
                  </a:cubicBezTo>
                  <a:close/>
                </a:path>
              </a:pathLst>
            </a:custGeom>
            <a:grpFill/>
            <a:ln>
              <a:noFill/>
            </a:ln>
            <a:extLst>
              <a:ext uri="{91240B29-F687-4F45-9708-019B960494DF}">
                <a14:hiddenLine xmlns:a14="http://schemas.microsoft.com/office/drawing/2010/main" w="25400">
                  <a:solidFill>
                    <a:srgbClr val="395E8A"/>
                  </a:solidFill>
                  <a:bevel/>
                </a14:hiddenLine>
              </a:ext>
            </a:extLst>
          </p:spPr>
          <p:txBody>
            <a:bodyPr anchor="ctr"/>
            <a:lstStyle/>
            <a:p>
              <a:pPr algn="ctr"/>
              <a:endParaRPr lang="zh-CN" altLang="zh-CN" sz="1800">
                <a:solidFill>
                  <a:schemeClr val="bg1"/>
                </a:solidFill>
                <a:latin typeface="宋体" panose="02010600030101010101" pitchFamily="2" charset="-122"/>
                <a:sym typeface="宋体" panose="02010600030101010101" pitchFamily="2" charset="-122"/>
              </a:endParaRPr>
            </a:p>
          </p:txBody>
        </p:sp>
        <p:sp>
          <p:nvSpPr>
            <p:cNvPr id="69" name="空心弧 15"/>
            <p:cNvSpPr>
              <a:spLocks noChangeArrowheads="1"/>
            </p:cNvSpPr>
            <p:nvPr/>
          </p:nvSpPr>
          <p:spPr bwMode="auto">
            <a:xfrm rot="5400000">
              <a:off x="0" y="0"/>
              <a:ext cx="1387872" cy="1387872"/>
            </a:xfrm>
            <a:custGeom>
              <a:gdLst>
                <a:gd name="G0" fmla="+- 7506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7506"/>
                <a:gd name="G18" fmla="*/ 7506 1 2"/>
                <a:gd name="G19" fmla="+- G18 5400 0"/>
                <a:gd name="G20" fmla="cos G19 11796480"/>
                <a:gd name="G21" fmla="sin G19 11796480"/>
                <a:gd name="G22" fmla="+- G20 10800 0"/>
                <a:gd name="G23" fmla="+- G21 10800 0"/>
                <a:gd name="G24" fmla="+- 10800 0 G20"/>
                <a:gd name="G25" fmla="+- 7506 10800 0"/>
                <a:gd name="G26" fmla="?: G9 G17 G25"/>
                <a:gd name="G27" fmla="?: G9 0 21600"/>
                <a:gd name="G28" fmla="cos 10800 11796480"/>
                <a:gd name="G29" fmla="sin 10800 11796480"/>
                <a:gd name="G30" fmla="sin 7506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1647 w 21600"/>
                <a:gd name="T15" fmla="*/ 10800 h 21600"/>
                <a:gd name="T16" fmla="*/ 10800 w 21600"/>
                <a:gd name="T17" fmla="*/ 3294 h 21600"/>
                <a:gd name="T18" fmla="*/ 19953 w 21600"/>
                <a:gd name="T19" fmla="*/ 10800 h 21600"/>
                <a:gd name="T20" fmla="*/ G36 w 21600"/>
                <a:gd name="T21" fmla="*/ G40 h 21600"/>
                <a:gd name="T22" fmla="*/ G37 w 21600"/>
                <a:gd name="T23" fmla="*/ G42 h 21600"/>
              </a:gdLst>
              <a:cxnLst>
                <a:cxn ang="0">
                  <a:pos x="T12" y="T13"/>
                </a:cxn>
                <a:cxn ang="0">
                  <a:pos x="T14" y="T15"/>
                </a:cxn>
                <a:cxn ang="0">
                  <a:pos x="T16" y="T17"/>
                </a:cxn>
                <a:cxn ang="0">
                  <a:pos x="T18" y="T19"/>
                </a:cxn>
              </a:cxnLst>
              <a:rect l="T20" t="T21" r="T22" b="T23"/>
              <a:pathLst>
                <a:path w="21600" h="21600">
                  <a:moveTo>
                    <a:pt x="3294" y="10800"/>
                  </a:moveTo>
                  <a:cubicBezTo>
                    <a:pt x="3294" y="6654"/>
                    <a:pt x="6654" y="3294"/>
                    <a:pt x="10800" y="3294"/>
                  </a:cubicBezTo>
                  <a:cubicBezTo>
                    <a:pt x="14945" y="3293"/>
                    <a:pt x="18305" y="6654"/>
                    <a:pt x="18306" y="10799"/>
                  </a:cubicBezTo>
                  <a:lnTo>
                    <a:pt x="21600" y="10800"/>
                  </a:lnTo>
                  <a:cubicBezTo>
                    <a:pt x="21600" y="4835"/>
                    <a:pt x="16764" y="0"/>
                    <a:pt x="10800" y="0"/>
                  </a:cubicBezTo>
                  <a:cubicBezTo>
                    <a:pt x="4835" y="0"/>
                    <a:pt x="0" y="4835"/>
                    <a:pt x="0" y="10800"/>
                  </a:cubicBezTo>
                  <a:close/>
                </a:path>
              </a:pathLst>
            </a:custGeom>
            <a:grpFill/>
            <a:ln>
              <a:noFill/>
            </a:ln>
            <a:extLst>
              <a:ext uri="{91240B29-F687-4F45-9708-019B960494DF}">
                <a14:hiddenLine xmlns:a14="http://schemas.microsoft.com/office/drawing/2010/main" w="25400">
                  <a:solidFill>
                    <a:srgbClr val="395E8A"/>
                  </a:solidFill>
                  <a:bevel/>
                </a14:hiddenLine>
              </a:ext>
            </a:extLst>
          </p:spPr>
          <p:txBody>
            <a:bodyPr anchor="ctr"/>
            <a:lstStyle/>
            <a:p>
              <a:pPr algn="ctr"/>
              <a:endParaRPr lang="zh-CN" altLang="zh-CN" sz="1800">
                <a:solidFill>
                  <a:schemeClr val="bg1"/>
                </a:solidFill>
                <a:latin typeface="宋体" panose="02010600030101010101" pitchFamily="2" charset="-122"/>
                <a:sym typeface="宋体" panose="02010600030101010101" pitchFamily="2" charset="-122"/>
              </a:endParaRPr>
            </a:p>
          </p:txBody>
        </p:sp>
      </p:grpSp>
      <p:grpSp>
        <p:nvGrpSpPr>
          <p:cNvPr id="5" name="组合 13"/>
          <p:cNvGrpSpPr/>
          <p:nvPr/>
        </p:nvGrpSpPr>
        <p:grpSpPr>
          <a:xfrm>
            <a:off x="3328228" y="1779907"/>
            <a:ext cx="1041657" cy="1040606"/>
            <a:chExt cx="1387872" cy="1387872"/>
          </a:xfrm>
          <a:solidFill>
            <a:schemeClr val="accent2"/>
          </a:solidFill>
        </p:grpSpPr>
        <p:sp>
          <p:nvSpPr>
            <p:cNvPr id="90" name="同心圆 14"/>
            <p:cNvSpPr>
              <a:spLocks noChangeArrowheads="1"/>
            </p:cNvSpPr>
            <p:nvPr/>
          </p:nvSpPr>
          <p:spPr bwMode="auto">
            <a:xfrm>
              <a:off x="0" y="0"/>
              <a:ext cx="1387872" cy="1387872"/>
            </a:xfrm>
            <a:custGeom>
              <a:gdLst>
                <a:gd name="G0" fmla="+- 3311 0 0"/>
                <a:gd name="G1" fmla="+- 21600 0 3311"/>
                <a:gd name="G2" fmla="+- 21600 0 3311"/>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311" y="10800"/>
                  </a:moveTo>
                  <a:cubicBezTo>
                    <a:pt x="3311" y="14936"/>
                    <a:pt x="6664" y="18289"/>
                    <a:pt x="10800" y="18289"/>
                  </a:cubicBezTo>
                  <a:cubicBezTo>
                    <a:pt x="14936" y="18289"/>
                    <a:pt x="18289" y="14936"/>
                    <a:pt x="18289" y="10800"/>
                  </a:cubicBezTo>
                  <a:cubicBezTo>
                    <a:pt x="18289" y="6664"/>
                    <a:pt x="14936" y="3311"/>
                    <a:pt x="10800" y="3311"/>
                  </a:cubicBezTo>
                  <a:cubicBezTo>
                    <a:pt x="6664" y="3311"/>
                    <a:pt x="3311" y="6664"/>
                    <a:pt x="3311" y="10800"/>
                  </a:cubicBezTo>
                  <a:close/>
                </a:path>
              </a:pathLst>
            </a:custGeom>
            <a:grpFill/>
            <a:ln>
              <a:noFill/>
            </a:ln>
            <a:extLst>
              <a:ext uri="{91240B29-F687-4F45-9708-019B960494DF}">
                <a14:hiddenLine xmlns:a14="http://schemas.microsoft.com/office/drawing/2010/main" w="25400">
                  <a:solidFill>
                    <a:srgbClr val="395E8A"/>
                  </a:solidFill>
                  <a:bevel/>
                </a14:hiddenLine>
              </a:ext>
            </a:extLst>
          </p:spPr>
          <p:txBody>
            <a:bodyPr anchor="ctr"/>
            <a:lstStyle/>
            <a:p>
              <a:pPr algn="ctr"/>
              <a:endParaRPr lang="zh-CN" altLang="zh-CN" sz="1800">
                <a:solidFill>
                  <a:schemeClr val="bg1"/>
                </a:solidFill>
                <a:latin typeface="宋体" panose="02010600030101010101" pitchFamily="2" charset="-122"/>
                <a:sym typeface="宋体" panose="02010600030101010101" pitchFamily="2" charset="-122"/>
              </a:endParaRPr>
            </a:p>
          </p:txBody>
        </p:sp>
        <p:sp>
          <p:nvSpPr>
            <p:cNvPr id="96" name="空心弧 15"/>
            <p:cNvSpPr>
              <a:spLocks noChangeArrowheads="1"/>
            </p:cNvSpPr>
            <p:nvPr/>
          </p:nvSpPr>
          <p:spPr bwMode="auto">
            <a:xfrm rot="5400000">
              <a:off x="0" y="0"/>
              <a:ext cx="1387872" cy="1387872"/>
            </a:xfrm>
            <a:custGeom>
              <a:gdLst>
                <a:gd name="G0" fmla="+- 7506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7506"/>
                <a:gd name="G18" fmla="*/ 7506 1 2"/>
                <a:gd name="G19" fmla="+- G18 5400 0"/>
                <a:gd name="G20" fmla="cos G19 11796480"/>
                <a:gd name="G21" fmla="sin G19 11796480"/>
                <a:gd name="G22" fmla="+- G20 10800 0"/>
                <a:gd name="G23" fmla="+- G21 10800 0"/>
                <a:gd name="G24" fmla="+- 10800 0 G20"/>
                <a:gd name="G25" fmla="+- 7506 10800 0"/>
                <a:gd name="G26" fmla="?: G9 G17 G25"/>
                <a:gd name="G27" fmla="?: G9 0 21600"/>
                <a:gd name="G28" fmla="cos 10800 11796480"/>
                <a:gd name="G29" fmla="sin 10800 11796480"/>
                <a:gd name="G30" fmla="sin 7506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1647 w 21600"/>
                <a:gd name="T15" fmla="*/ 10800 h 21600"/>
                <a:gd name="T16" fmla="*/ 10800 w 21600"/>
                <a:gd name="T17" fmla="*/ 3294 h 21600"/>
                <a:gd name="T18" fmla="*/ 19953 w 21600"/>
                <a:gd name="T19" fmla="*/ 10800 h 21600"/>
                <a:gd name="T20" fmla="*/ G36 w 21600"/>
                <a:gd name="T21" fmla="*/ G40 h 21600"/>
                <a:gd name="T22" fmla="*/ G37 w 21600"/>
                <a:gd name="T23" fmla="*/ G42 h 21600"/>
              </a:gdLst>
              <a:cxnLst>
                <a:cxn ang="0">
                  <a:pos x="T12" y="T13"/>
                </a:cxn>
                <a:cxn ang="0">
                  <a:pos x="T14" y="T15"/>
                </a:cxn>
                <a:cxn ang="0">
                  <a:pos x="T16" y="T17"/>
                </a:cxn>
                <a:cxn ang="0">
                  <a:pos x="T18" y="T19"/>
                </a:cxn>
              </a:cxnLst>
              <a:rect l="T20" t="T21" r="T22" b="T23"/>
              <a:pathLst>
                <a:path w="21600" h="21600">
                  <a:moveTo>
                    <a:pt x="3294" y="10800"/>
                  </a:moveTo>
                  <a:cubicBezTo>
                    <a:pt x="3294" y="6654"/>
                    <a:pt x="6654" y="3294"/>
                    <a:pt x="10800" y="3294"/>
                  </a:cubicBezTo>
                  <a:cubicBezTo>
                    <a:pt x="14945" y="3293"/>
                    <a:pt x="18305" y="6654"/>
                    <a:pt x="18306" y="10799"/>
                  </a:cubicBezTo>
                  <a:lnTo>
                    <a:pt x="21600" y="10800"/>
                  </a:lnTo>
                  <a:cubicBezTo>
                    <a:pt x="21600" y="4835"/>
                    <a:pt x="16764" y="0"/>
                    <a:pt x="10800" y="0"/>
                  </a:cubicBezTo>
                  <a:cubicBezTo>
                    <a:pt x="4835" y="0"/>
                    <a:pt x="0" y="4835"/>
                    <a:pt x="0" y="10800"/>
                  </a:cubicBezTo>
                  <a:close/>
                </a:path>
              </a:pathLst>
            </a:custGeom>
            <a:grpFill/>
            <a:ln>
              <a:noFill/>
            </a:ln>
            <a:extLst>
              <a:ext uri="{91240B29-F687-4F45-9708-019B960494DF}">
                <a14:hiddenLine xmlns:a14="http://schemas.microsoft.com/office/drawing/2010/main" w="25400">
                  <a:solidFill>
                    <a:srgbClr val="395E8A"/>
                  </a:solidFill>
                  <a:bevel/>
                </a14:hiddenLine>
              </a:ext>
            </a:extLst>
          </p:spPr>
          <p:txBody>
            <a:bodyPr anchor="ctr"/>
            <a:lstStyle/>
            <a:p>
              <a:pPr algn="ctr"/>
              <a:endParaRPr lang="zh-CN" altLang="zh-CN" sz="1800">
                <a:solidFill>
                  <a:schemeClr val="bg1"/>
                </a:solidFill>
                <a:latin typeface="宋体" panose="02010600030101010101" pitchFamily="2" charset="-122"/>
                <a:sym typeface="宋体" panose="02010600030101010101" pitchFamily="2" charset="-122"/>
              </a:endParaRPr>
            </a:p>
          </p:txBody>
        </p:sp>
      </p:grpSp>
      <p:grpSp>
        <p:nvGrpSpPr>
          <p:cNvPr id="6" name="组合 9"/>
          <p:cNvGrpSpPr/>
          <p:nvPr/>
        </p:nvGrpSpPr>
        <p:grpSpPr>
          <a:xfrm>
            <a:off x="1846340" y="1779907"/>
            <a:ext cx="1041657" cy="1040606"/>
            <a:chExt cx="1387872" cy="1387872"/>
          </a:xfrm>
          <a:solidFill>
            <a:schemeClr val="accent1"/>
          </a:solidFill>
        </p:grpSpPr>
        <p:sp>
          <p:nvSpPr>
            <p:cNvPr id="100" name="同心圆 11"/>
            <p:cNvSpPr>
              <a:spLocks noChangeArrowheads="1"/>
            </p:cNvSpPr>
            <p:nvPr/>
          </p:nvSpPr>
          <p:spPr bwMode="auto">
            <a:xfrm>
              <a:off x="0" y="0"/>
              <a:ext cx="1387872" cy="1387872"/>
            </a:xfrm>
            <a:custGeom>
              <a:gdLst>
                <a:gd name="G0" fmla="+- 3311 0 0"/>
                <a:gd name="G1" fmla="+- 21600 0 3311"/>
                <a:gd name="G2" fmla="+- 21600 0 3311"/>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311" y="10800"/>
                  </a:moveTo>
                  <a:cubicBezTo>
                    <a:pt x="3311" y="14936"/>
                    <a:pt x="6664" y="18289"/>
                    <a:pt x="10800" y="18289"/>
                  </a:cubicBezTo>
                  <a:cubicBezTo>
                    <a:pt x="14936" y="18289"/>
                    <a:pt x="18289" y="14936"/>
                    <a:pt x="18289" y="10800"/>
                  </a:cubicBezTo>
                  <a:cubicBezTo>
                    <a:pt x="18289" y="6664"/>
                    <a:pt x="14936" y="3311"/>
                    <a:pt x="10800" y="3311"/>
                  </a:cubicBezTo>
                  <a:cubicBezTo>
                    <a:pt x="6664" y="3311"/>
                    <a:pt x="3311" y="6664"/>
                    <a:pt x="3311" y="10800"/>
                  </a:cubicBezTo>
                  <a:close/>
                </a:path>
              </a:pathLst>
            </a:custGeom>
            <a:grpFill/>
            <a:ln>
              <a:noFill/>
            </a:ln>
            <a:extLst>
              <a:ext uri="{91240B29-F687-4F45-9708-019B960494DF}">
                <a14:hiddenLine xmlns:a14="http://schemas.microsoft.com/office/drawing/2010/main" w="25400">
                  <a:solidFill>
                    <a:srgbClr val="395E8A"/>
                  </a:solidFill>
                  <a:bevel/>
                </a14:hiddenLine>
              </a:ext>
            </a:extLst>
          </p:spPr>
          <p:txBody>
            <a:bodyPr anchor="ctr"/>
            <a:lstStyle/>
            <a:p>
              <a:pPr algn="ctr"/>
              <a:endParaRPr lang="zh-CN" altLang="zh-CN" sz="1800">
                <a:solidFill>
                  <a:schemeClr val="bg1"/>
                </a:solidFill>
                <a:latin typeface="宋体" panose="02010600030101010101" pitchFamily="2" charset="-122"/>
                <a:sym typeface="宋体" panose="02010600030101010101" pitchFamily="2" charset="-122"/>
              </a:endParaRPr>
            </a:p>
          </p:txBody>
        </p:sp>
        <p:sp>
          <p:nvSpPr>
            <p:cNvPr id="101" name="空心弧 12"/>
            <p:cNvSpPr>
              <a:spLocks noChangeArrowheads="1"/>
            </p:cNvSpPr>
            <p:nvPr/>
          </p:nvSpPr>
          <p:spPr bwMode="auto">
            <a:xfrm rot="5400000">
              <a:off x="0" y="0"/>
              <a:ext cx="1387872" cy="1387872"/>
            </a:xfrm>
            <a:custGeom>
              <a:gdLst>
                <a:gd name="G0" fmla="+- 7411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7411"/>
                <a:gd name="G18" fmla="*/ 7411 1 2"/>
                <a:gd name="G19" fmla="+- G18 5400 0"/>
                <a:gd name="G20" fmla="cos G19 11796480"/>
                <a:gd name="G21" fmla="sin G19 11796480"/>
                <a:gd name="G22" fmla="+- G20 10800 0"/>
                <a:gd name="G23" fmla="+- G21 10800 0"/>
                <a:gd name="G24" fmla="+- 10800 0 G20"/>
                <a:gd name="G25" fmla="+- 7411 10800 0"/>
                <a:gd name="G26" fmla="?: G9 G17 G25"/>
                <a:gd name="G27" fmla="?: G9 0 21600"/>
                <a:gd name="G28" fmla="cos 10800 11796480"/>
                <a:gd name="G29" fmla="sin 10800 11796480"/>
                <a:gd name="G30" fmla="sin 7411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1694 w 21600"/>
                <a:gd name="T15" fmla="*/ 10800 h 21600"/>
                <a:gd name="T16" fmla="*/ 10800 w 21600"/>
                <a:gd name="T17" fmla="*/ 3389 h 21600"/>
                <a:gd name="T18" fmla="*/ 19906 w 21600"/>
                <a:gd name="T19" fmla="*/ 10800 h 21600"/>
                <a:gd name="T20" fmla="*/ G36 w 21600"/>
                <a:gd name="T21" fmla="*/ G40 h 21600"/>
                <a:gd name="T22" fmla="*/ G37 w 21600"/>
                <a:gd name="T23" fmla="*/ G42 h 21600"/>
              </a:gdLst>
              <a:cxnLst>
                <a:cxn ang="0">
                  <a:pos x="T12" y="T13"/>
                </a:cxn>
                <a:cxn ang="0">
                  <a:pos x="T14" y="T15"/>
                </a:cxn>
                <a:cxn ang="0">
                  <a:pos x="T16" y="T17"/>
                </a:cxn>
                <a:cxn ang="0">
                  <a:pos x="T18" y="T19"/>
                </a:cxn>
              </a:cxnLst>
              <a:rect l="T20" t="T21" r="T22" b="T23"/>
              <a:pathLst>
                <a:path w="21600" h="21600">
                  <a:moveTo>
                    <a:pt x="3389" y="10800"/>
                  </a:moveTo>
                  <a:cubicBezTo>
                    <a:pt x="3389" y="6707"/>
                    <a:pt x="6707" y="3389"/>
                    <a:pt x="10800" y="3389"/>
                  </a:cubicBezTo>
                  <a:cubicBezTo>
                    <a:pt x="14892" y="3388"/>
                    <a:pt x="18210" y="6707"/>
                    <a:pt x="18211" y="10799"/>
                  </a:cubicBezTo>
                  <a:lnTo>
                    <a:pt x="21600" y="10800"/>
                  </a:lnTo>
                  <a:cubicBezTo>
                    <a:pt x="21600" y="4835"/>
                    <a:pt x="16764" y="0"/>
                    <a:pt x="10800" y="0"/>
                  </a:cubicBezTo>
                  <a:cubicBezTo>
                    <a:pt x="4835" y="0"/>
                    <a:pt x="0" y="4835"/>
                    <a:pt x="0" y="10800"/>
                  </a:cubicBezTo>
                  <a:close/>
                </a:path>
              </a:pathLst>
            </a:custGeom>
            <a:grpFill/>
            <a:ln>
              <a:noFill/>
            </a:ln>
            <a:extLst>
              <a:ext uri="{91240B29-F687-4F45-9708-019B960494DF}">
                <a14:hiddenLine xmlns:a14="http://schemas.microsoft.com/office/drawing/2010/main" w="25400">
                  <a:solidFill>
                    <a:srgbClr val="395E8A"/>
                  </a:solidFill>
                  <a:bevel/>
                </a14:hiddenLine>
              </a:ext>
            </a:extLst>
          </p:spPr>
          <p:txBody>
            <a:bodyPr anchor="ctr"/>
            <a:lstStyle/>
            <a:p>
              <a:pPr algn="ctr"/>
              <a:endParaRPr lang="zh-CN" altLang="zh-CN" sz="1800">
                <a:solidFill>
                  <a:schemeClr val="bg1"/>
                </a:solidFill>
                <a:latin typeface="宋体" panose="02010600030101010101" pitchFamily="2" charset="-122"/>
                <a:sym typeface="宋体" panose="02010600030101010101" pitchFamily="2" charset="-122"/>
              </a:endParaRPr>
            </a:p>
          </p:txBody>
        </p:sp>
      </p:grpSp>
      <p:sp>
        <p:nvSpPr>
          <p:cNvPr id="119" name="文本框 19"/>
          <p:cNvSpPr>
            <a:spLocks noChangeArrowheads="1"/>
          </p:cNvSpPr>
          <p:nvPr/>
        </p:nvSpPr>
        <p:spPr bwMode="auto">
          <a:xfrm>
            <a:off x="2071434" y="2070204"/>
            <a:ext cx="607041" cy="4000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0" tIns="45715" rIns="91430" bIns="45715">
            <a:spAutoFit/>
          </a:bodyPr>
          <a:lstStyle/>
          <a:p>
            <a:pPr algn="ctr"/>
            <a:r>
              <a:rPr lang="en-US" sz="2000" b="1">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01</a:t>
            </a:r>
            <a:endParaRPr lang="zh-CN" altLang="en-US" sz="2000" b="1">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0" name="文本框 19"/>
          <p:cNvSpPr>
            <a:spLocks noChangeArrowheads="1"/>
          </p:cNvSpPr>
          <p:nvPr/>
        </p:nvSpPr>
        <p:spPr bwMode="auto">
          <a:xfrm>
            <a:off x="5054083" y="2080919"/>
            <a:ext cx="607041" cy="4000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0" tIns="45715" rIns="91430" bIns="45715">
            <a:spAutoFit/>
          </a:bodyPr>
          <a:lstStyle/>
          <a:p>
            <a:pPr algn="ctr"/>
            <a:r>
              <a:rPr lang="en-US" sz="2000" b="1">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03</a:t>
            </a:r>
            <a:endParaRPr lang="zh-CN" altLang="en-US" sz="2000" b="1">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1" name="文本框 19"/>
          <p:cNvSpPr>
            <a:spLocks noChangeArrowheads="1"/>
          </p:cNvSpPr>
          <p:nvPr/>
        </p:nvSpPr>
        <p:spPr bwMode="auto">
          <a:xfrm>
            <a:off x="6482876" y="2070204"/>
            <a:ext cx="607041" cy="4000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0" tIns="45715" rIns="91430" bIns="45715">
            <a:spAutoFit/>
          </a:bodyPr>
          <a:lstStyle/>
          <a:p>
            <a:pPr algn="ctr"/>
            <a:r>
              <a:rPr lang="en-US" sz="2000" b="1">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04</a:t>
            </a:r>
            <a:endParaRPr lang="zh-CN" altLang="en-US" sz="2000" b="1">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2" name="文本框 19"/>
          <p:cNvSpPr>
            <a:spLocks noChangeArrowheads="1"/>
          </p:cNvSpPr>
          <p:nvPr/>
        </p:nvSpPr>
        <p:spPr bwMode="auto">
          <a:xfrm>
            <a:off x="3556714" y="2084843"/>
            <a:ext cx="607041" cy="4000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0" tIns="45715" rIns="91430" bIns="45715">
            <a:spAutoFit/>
          </a:bodyPr>
          <a:lstStyle/>
          <a:p>
            <a:pPr algn="ctr"/>
            <a:r>
              <a:rPr lang="en-US" sz="2000" b="1">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02</a:t>
            </a:r>
            <a:endParaRPr lang="zh-CN" altLang="en-US" sz="2000" b="1">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1" name="文本框 30"/>
          <p:cNvSpPr txBox="1"/>
          <p:nvPr/>
        </p:nvSpPr>
        <p:spPr>
          <a:xfrm>
            <a:off x="356595" y="279140"/>
            <a:ext cx="4468411" cy="49241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en-US" altLang="zh-CN" sz="1200">
                <a:solidFill>
                  <a:schemeClr val="tx1">
                    <a:lumMod val="75000"/>
                    <a:lumOff val="25000"/>
                  </a:schemeClr>
                </a:solidFill>
                <a:effectLst/>
              </a:rPr>
              <a:t>MORE THAN TEMPLATE</a:t>
            </a:r>
          </a:p>
          <a:p>
            <a:pPr algn="l"/>
            <a:r>
              <a:rPr lang="zh-CN" altLang="en-US" sz="1200">
                <a:solidFill>
                  <a:schemeClr val="tx1">
                    <a:lumMod val="75000"/>
                    <a:lumOff val="25000"/>
                  </a:schemeClr>
                </a:solidFill>
                <a:effectLst/>
              </a:rPr>
              <a:t>点击此处添加副标题</a:t>
            </a:r>
          </a:p>
        </p:txBody>
      </p:sp>
    </p:spTree>
  </p:cSld>
  <p:clrMapOvr>
    <a:masterClrMapping/>
  </p:clrMapOvr>
  <mc:AlternateContent>
    <mc:Choice xmlns:p14="http://schemas.microsoft.com/office/powerpoint/2010/main" Requires="p14">
      <p:transition spd="slow" advClick="0" advTm="0" p14:dur="1750">
        <p:blinds dir="vert"/>
      </p:transition>
    </mc:Choice>
    <mc:Fallback>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7"/>
                                        </p:tgtEl>
                                        <p:attrNameLst>
                                          <p:attrName>style.visibility</p:attrName>
                                        </p:attrNameLst>
                                      </p:cBhvr>
                                      <p:to>
                                        <p:strVal val="visible"/>
                                      </p:to>
                                    </p:set>
                                    <p:animEffect filter="">
                                      <p:cBhvr>
                                        <p:cTn id="7" dur="900"/>
                                        <p:tgtEl>
                                          <p:spTgt spid="57"/>
                                        </p:tgtEl>
                                      </p:cBhvr>
                                    </p:animEffect>
                                  </p:childTnLst>
                                </p:cTn>
                              </p:par>
                              <p:par>
                                <p:cTn id="8" presetID="2" presetClass="entr" presetSubtype="8" fill="hold" nodeType="withEffect">
                                  <p:stCondLst>
                                    <p:cond delay="200"/>
                                  </p:stCondLst>
                                  <p:childTnLst>
                                    <p:set>
                                      <p:cBhvr>
                                        <p:cTn id="9" dur="1" fill="hold">
                                          <p:stCondLst>
                                            <p:cond delay="0"/>
                                          </p:stCondLst>
                                        </p:cTn>
                                        <p:tgtEl>
                                          <p:spTgt spid="2"/>
                                        </p:tgtEl>
                                        <p:attrNameLst>
                                          <p:attrName>style.visibility</p:attrName>
                                        </p:attrNameLst>
                                      </p:cBhvr>
                                      <p:to>
                                        <p:strVal val="visible"/>
                                      </p:to>
                                    </p:set>
                                    <p:anim calcmode="lin" valueType="num">
                                      <p:cBhvr>
                                        <p:cTn id="10" dur="500" fill="hold"/>
                                        <p:tgtEl>
                                          <p:spTgt spid="2"/>
                                        </p:tgtEl>
                                        <p:attrNameLst>
                                          <p:attrName>ppt_x</p:attrName>
                                        </p:attrNameLst>
                                      </p:cBhvr>
                                      <p:tavLst>
                                        <p:tav tm="0">
                                          <p:val>
                                            <p:strVal val="0-#ppt_w/2"/>
                                          </p:val>
                                        </p:tav>
                                        <p:tav tm="100000">
                                          <p:val>
                                            <p:strVal val="#ppt_x"/>
                                          </p:val>
                                        </p:tav>
                                      </p:tavLst>
                                    </p:anim>
                                    <p:anim calcmode="lin" valueType="num">
                                      <p:cBhvr>
                                        <p:cTn id="11" dur="500" fill="hold"/>
                                        <p:tgtEl>
                                          <p:spTgt spid="2"/>
                                        </p:tgtEl>
                                        <p:attrNameLst>
                                          <p:attrName>ppt_y</p:attrName>
                                        </p:attrNameLst>
                                      </p:cBhvr>
                                      <p:tavLst>
                                        <p:tav tm="0">
                                          <p:val>
                                            <p:strVal val="#ppt_y"/>
                                          </p:val>
                                        </p:tav>
                                        <p:tav tm="100000">
                                          <p:val>
                                            <p:strVal val="#ppt_y"/>
                                          </p:val>
                                        </p:tav>
                                      </p:tavLst>
                                    </p:anim>
                                  </p:childTnLst>
                                </p:cTn>
                              </p:par>
                              <p:par>
                                <p:cTn id="12" presetID="2" presetClass="entr" presetSubtype="8" fill="hold" nodeType="withEffect">
                                  <p:stCondLst>
                                    <p:cond delay="200"/>
                                  </p:stCondLst>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ppt_x</p:attrName>
                                        </p:attrNameLst>
                                      </p:cBhvr>
                                      <p:tavLst>
                                        <p:tav tm="0">
                                          <p:val>
                                            <p:strVal val="0-#ppt_w/2"/>
                                          </p:val>
                                        </p:tav>
                                        <p:tav tm="100000">
                                          <p:val>
                                            <p:strVal val="#ppt_x"/>
                                          </p:val>
                                        </p:tav>
                                      </p:tavLst>
                                    </p:anim>
                                    <p:anim calcmode="lin" valueType="num">
                                      <p:cBhvr>
                                        <p:cTn id="15" dur="500" fill="hold"/>
                                        <p:tgtEl>
                                          <p:spTgt spid="4"/>
                                        </p:tgtEl>
                                        <p:attrNameLst>
                                          <p:attrName>ppt_y</p:attrName>
                                        </p:attrNameLst>
                                      </p:cBhvr>
                                      <p:tavLst>
                                        <p:tav tm="0">
                                          <p:val>
                                            <p:strVal val="#ppt_y"/>
                                          </p:val>
                                        </p:tav>
                                        <p:tav tm="100000">
                                          <p:val>
                                            <p:strVal val="#ppt_y"/>
                                          </p:val>
                                        </p:tav>
                                      </p:tavLst>
                                    </p:anim>
                                  </p:childTnLst>
                                </p:cTn>
                              </p:par>
                              <p:par>
                                <p:cTn id="16" presetID="32" presetClass="emph" presetSubtype="0" fill="hold" nodeType="withEffect">
                                  <p:stCondLst>
                                    <p:cond delay="0"/>
                                  </p:stCondLst>
                                  <p:childTnLst>
                                    <p:animRot by="120000">
                                      <p:cBhvr>
                                        <p:cTn id="17" dur="100" fill="hold">
                                          <p:stCondLst>
                                            <p:cond delay="0"/>
                                          </p:stCondLst>
                                        </p:cTn>
                                        <p:tgtEl>
                                          <p:spTgt spid="2"/>
                                        </p:tgtEl>
                                        <p:attrNameLst>
                                          <p:attrName>r</p:attrName>
                                        </p:attrNameLst>
                                      </p:cBhvr>
                                    </p:animRot>
                                    <p:animRot by="-240000">
                                      <p:cBhvr>
                                        <p:cTn id="18" dur="200" fill="hold">
                                          <p:stCondLst>
                                            <p:cond delay="200"/>
                                          </p:stCondLst>
                                        </p:cTn>
                                        <p:tgtEl>
                                          <p:spTgt spid="2"/>
                                        </p:tgtEl>
                                        <p:attrNameLst>
                                          <p:attrName>r</p:attrName>
                                        </p:attrNameLst>
                                      </p:cBhvr>
                                    </p:animRot>
                                    <p:animRot by="240000">
                                      <p:cBhvr>
                                        <p:cTn id="19" dur="200" fill="hold">
                                          <p:stCondLst>
                                            <p:cond delay="400"/>
                                          </p:stCondLst>
                                        </p:cTn>
                                        <p:tgtEl>
                                          <p:spTgt spid="2"/>
                                        </p:tgtEl>
                                        <p:attrNameLst>
                                          <p:attrName>r</p:attrName>
                                        </p:attrNameLst>
                                      </p:cBhvr>
                                    </p:animRot>
                                    <p:animRot by="-240000">
                                      <p:cBhvr>
                                        <p:cTn id="20" dur="200" fill="hold">
                                          <p:stCondLst>
                                            <p:cond delay="600"/>
                                          </p:stCondLst>
                                        </p:cTn>
                                        <p:tgtEl>
                                          <p:spTgt spid="2"/>
                                        </p:tgtEl>
                                        <p:attrNameLst>
                                          <p:attrName>r</p:attrName>
                                        </p:attrNameLst>
                                      </p:cBhvr>
                                    </p:animRot>
                                    <p:animRot by="120000">
                                      <p:cBhvr>
                                        <p:cTn id="21" dur="200" fill="hold">
                                          <p:stCondLst>
                                            <p:cond delay="800"/>
                                          </p:stCondLst>
                                        </p:cTn>
                                        <p:tgtEl>
                                          <p:spTgt spid="2"/>
                                        </p:tgtEl>
                                        <p:attrNameLst>
                                          <p:attrName>r</p:attrName>
                                        </p:attrNameLst>
                                      </p:cBhvr>
                                    </p:animRot>
                                  </p:childTnLst>
                                </p:cTn>
                              </p:par>
                              <p:par>
                                <p:cTn id="22" presetID="32" presetClass="emph" presetSubtype="0" fill="hold" nodeType="withEffect">
                                  <p:stCondLst>
                                    <p:cond delay="0"/>
                                  </p:stCondLst>
                                  <p:childTnLst>
                                    <p:animRot by="120000">
                                      <p:cBhvr>
                                        <p:cTn id="23" dur="100" fill="hold">
                                          <p:stCondLst>
                                            <p:cond delay="0"/>
                                          </p:stCondLst>
                                        </p:cTn>
                                        <p:tgtEl>
                                          <p:spTgt spid="4"/>
                                        </p:tgtEl>
                                        <p:attrNameLst>
                                          <p:attrName>r</p:attrName>
                                        </p:attrNameLst>
                                      </p:cBhvr>
                                    </p:animRot>
                                    <p:animRot by="-240000">
                                      <p:cBhvr>
                                        <p:cTn id="24" dur="200" fill="hold">
                                          <p:stCondLst>
                                            <p:cond delay="200"/>
                                          </p:stCondLst>
                                        </p:cTn>
                                        <p:tgtEl>
                                          <p:spTgt spid="4"/>
                                        </p:tgtEl>
                                        <p:attrNameLst>
                                          <p:attrName>r</p:attrName>
                                        </p:attrNameLst>
                                      </p:cBhvr>
                                    </p:animRot>
                                    <p:animRot by="240000">
                                      <p:cBhvr>
                                        <p:cTn id="25" dur="200" fill="hold">
                                          <p:stCondLst>
                                            <p:cond delay="400"/>
                                          </p:stCondLst>
                                        </p:cTn>
                                        <p:tgtEl>
                                          <p:spTgt spid="4"/>
                                        </p:tgtEl>
                                        <p:attrNameLst>
                                          <p:attrName>r</p:attrName>
                                        </p:attrNameLst>
                                      </p:cBhvr>
                                    </p:animRot>
                                    <p:animRot by="-240000">
                                      <p:cBhvr>
                                        <p:cTn id="26" dur="200" fill="hold">
                                          <p:stCondLst>
                                            <p:cond delay="600"/>
                                          </p:stCondLst>
                                        </p:cTn>
                                        <p:tgtEl>
                                          <p:spTgt spid="4"/>
                                        </p:tgtEl>
                                        <p:attrNameLst>
                                          <p:attrName>r</p:attrName>
                                        </p:attrNameLst>
                                      </p:cBhvr>
                                    </p:animRot>
                                    <p:animRot by="120000">
                                      <p:cBhvr>
                                        <p:cTn id="27" dur="200" fill="hold">
                                          <p:stCondLst>
                                            <p:cond delay="800"/>
                                          </p:stCondLst>
                                        </p:cTn>
                                        <p:tgtEl>
                                          <p:spTgt spid="4"/>
                                        </p:tgtEl>
                                        <p:attrNameLst>
                                          <p:attrName>r</p:attrName>
                                        </p:attrNameLst>
                                      </p:cBhvr>
                                    </p:animRot>
                                  </p:childTnLst>
                                </p:cTn>
                              </p:par>
                              <p:par>
                                <p:cTn id="28" presetID="2" presetClass="entr" presetSubtype="8" fill="hold" nodeType="withEffect">
                                  <p:stCondLst>
                                    <p:cond delay="200"/>
                                  </p:stCondLst>
                                  <p:childTnLst>
                                    <p:set>
                                      <p:cBhvr>
                                        <p:cTn id="29" dur="1" fill="hold">
                                          <p:stCondLst>
                                            <p:cond delay="0"/>
                                          </p:stCondLst>
                                        </p:cTn>
                                        <p:tgtEl>
                                          <p:spTgt spid="5"/>
                                        </p:tgtEl>
                                        <p:attrNameLst>
                                          <p:attrName>style.visibility</p:attrName>
                                        </p:attrNameLst>
                                      </p:cBhvr>
                                      <p:to>
                                        <p:strVal val="visible"/>
                                      </p:to>
                                    </p:set>
                                    <p:anim calcmode="lin" valueType="num">
                                      <p:cBhvr>
                                        <p:cTn id="30" dur="500" fill="hold"/>
                                        <p:tgtEl>
                                          <p:spTgt spid="5"/>
                                        </p:tgtEl>
                                        <p:attrNameLst>
                                          <p:attrName>ppt_x</p:attrName>
                                        </p:attrNameLst>
                                      </p:cBhvr>
                                      <p:tavLst>
                                        <p:tav tm="0">
                                          <p:val>
                                            <p:strVal val="0-#ppt_w/2"/>
                                          </p:val>
                                        </p:tav>
                                        <p:tav tm="100000">
                                          <p:val>
                                            <p:strVal val="#ppt_x"/>
                                          </p:val>
                                        </p:tav>
                                      </p:tavLst>
                                    </p:anim>
                                    <p:anim calcmode="lin" valueType="num">
                                      <p:cBhvr>
                                        <p:cTn id="31" dur="500" fill="hold"/>
                                        <p:tgtEl>
                                          <p:spTgt spid="5"/>
                                        </p:tgtEl>
                                        <p:attrNameLst>
                                          <p:attrName>ppt_y</p:attrName>
                                        </p:attrNameLst>
                                      </p:cBhvr>
                                      <p:tavLst>
                                        <p:tav tm="0">
                                          <p:val>
                                            <p:strVal val="#ppt_y"/>
                                          </p:val>
                                        </p:tav>
                                        <p:tav tm="100000">
                                          <p:val>
                                            <p:strVal val="#ppt_y"/>
                                          </p:val>
                                        </p:tav>
                                      </p:tavLst>
                                    </p:anim>
                                  </p:childTnLst>
                                </p:cTn>
                              </p:par>
                              <p:par>
                                <p:cTn id="32" presetID="32" presetClass="emph" presetSubtype="0" fill="hold" nodeType="withEffect">
                                  <p:stCondLst>
                                    <p:cond delay="0"/>
                                  </p:stCondLst>
                                  <p:childTnLst>
                                    <p:animRot by="120000">
                                      <p:cBhvr>
                                        <p:cTn id="33" dur="100" fill="hold">
                                          <p:stCondLst>
                                            <p:cond delay="0"/>
                                          </p:stCondLst>
                                        </p:cTn>
                                        <p:tgtEl>
                                          <p:spTgt spid="5"/>
                                        </p:tgtEl>
                                        <p:attrNameLst>
                                          <p:attrName>r</p:attrName>
                                        </p:attrNameLst>
                                      </p:cBhvr>
                                    </p:animRot>
                                    <p:animRot by="-240000">
                                      <p:cBhvr>
                                        <p:cTn id="34" dur="200" fill="hold">
                                          <p:stCondLst>
                                            <p:cond delay="200"/>
                                          </p:stCondLst>
                                        </p:cTn>
                                        <p:tgtEl>
                                          <p:spTgt spid="5"/>
                                        </p:tgtEl>
                                        <p:attrNameLst>
                                          <p:attrName>r</p:attrName>
                                        </p:attrNameLst>
                                      </p:cBhvr>
                                    </p:animRot>
                                    <p:animRot by="240000">
                                      <p:cBhvr>
                                        <p:cTn id="35" dur="200" fill="hold">
                                          <p:stCondLst>
                                            <p:cond delay="400"/>
                                          </p:stCondLst>
                                        </p:cTn>
                                        <p:tgtEl>
                                          <p:spTgt spid="5"/>
                                        </p:tgtEl>
                                        <p:attrNameLst>
                                          <p:attrName>r</p:attrName>
                                        </p:attrNameLst>
                                      </p:cBhvr>
                                    </p:animRot>
                                    <p:animRot by="-240000">
                                      <p:cBhvr>
                                        <p:cTn id="36" dur="200" fill="hold">
                                          <p:stCondLst>
                                            <p:cond delay="600"/>
                                          </p:stCondLst>
                                        </p:cTn>
                                        <p:tgtEl>
                                          <p:spTgt spid="5"/>
                                        </p:tgtEl>
                                        <p:attrNameLst>
                                          <p:attrName>r</p:attrName>
                                        </p:attrNameLst>
                                      </p:cBhvr>
                                    </p:animRot>
                                    <p:animRot by="120000">
                                      <p:cBhvr>
                                        <p:cTn id="37" dur="200" fill="hold">
                                          <p:stCondLst>
                                            <p:cond delay="800"/>
                                          </p:stCondLst>
                                        </p:cTn>
                                        <p:tgtEl>
                                          <p:spTgt spid="5"/>
                                        </p:tgtEl>
                                        <p:attrNameLst>
                                          <p:attrName>r</p:attrName>
                                        </p:attrNameLst>
                                      </p:cBhvr>
                                    </p:animRot>
                                  </p:childTnLst>
                                </p:cTn>
                              </p:par>
                              <p:par>
                                <p:cTn id="38" presetID="2" presetClass="entr" presetSubtype="8" fill="hold" nodeType="withEffect">
                                  <p:stCondLst>
                                    <p:cond delay="200"/>
                                  </p:stCondLst>
                                  <p:childTnLst>
                                    <p:set>
                                      <p:cBhvr>
                                        <p:cTn id="39" dur="1" fill="hold">
                                          <p:stCondLst>
                                            <p:cond delay="0"/>
                                          </p:stCondLst>
                                        </p:cTn>
                                        <p:tgtEl>
                                          <p:spTgt spid="6"/>
                                        </p:tgtEl>
                                        <p:attrNameLst>
                                          <p:attrName>style.visibility</p:attrName>
                                        </p:attrNameLst>
                                      </p:cBhvr>
                                      <p:to>
                                        <p:strVal val="visible"/>
                                      </p:to>
                                    </p:set>
                                    <p:anim calcmode="lin" valueType="num">
                                      <p:cBhvr>
                                        <p:cTn id="40" dur="500" fill="hold"/>
                                        <p:tgtEl>
                                          <p:spTgt spid="6"/>
                                        </p:tgtEl>
                                        <p:attrNameLst>
                                          <p:attrName>ppt_x</p:attrName>
                                        </p:attrNameLst>
                                      </p:cBhvr>
                                      <p:tavLst>
                                        <p:tav tm="0">
                                          <p:val>
                                            <p:strVal val="0-#ppt_w/2"/>
                                          </p:val>
                                        </p:tav>
                                        <p:tav tm="100000">
                                          <p:val>
                                            <p:strVal val="#ppt_x"/>
                                          </p:val>
                                        </p:tav>
                                      </p:tavLst>
                                    </p:anim>
                                    <p:anim calcmode="lin" valueType="num">
                                      <p:cBhvr>
                                        <p:cTn id="41" dur="500" fill="hold"/>
                                        <p:tgtEl>
                                          <p:spTgt spid="6"/>
                                        </p:tgtEl>
                                        <p:attrNameLst>
                                          <p:attrName>ppt_y</p:attrName>
                                        </p:attrNameLst>
                                      </p:cBhvr>
                                      <p:tavLst>
                                        <p:tav tm="0">
                                          <p:val>
                                            <p:strVal val="#ppt_y"/>
                                          </p:val>
                                        </p:tav>
                                        <p:tav tm="100000">
                                          <p:val>
                                            <p:strVal val="#ppt_y"/>
                                          </p:val>
                                        </p:tav>
                                      </p:tavLst>
                                    </p:anim>
                                  </p:childTnLst>
                                </p:cTn>
                              </p:par>
                              <p:par>
                                <p:cTn id="42" presetID="32" presetClass="emph" presetSubtype="0" fill="hold" nodeType="withEffect">
                                  <p:stCondLst>
                                    <p:cond delay="0"/>
                                  </p:stCondLst>
                                  <p:childTnLst>
                                    <p:animRot by="120000">
                                      <p:cBhvr>
                                        <p:cTn id="43" dur="100" fill="hold">
                                          <p:stCondLst>
                                            <p:cond delay="0"/>
                                          </p:stCondLst>
                                        </p:cTn>
                                        <p:tgtEl>
                                          <p:spTgt spid="6"/>
                                        </p:tgtEl>
                                        <p:attrNameLst>
                                          <p:attrName>r</p:attrName>
                                        </p:attrNameLst>
                                      </p:cBhvr>
                                    </p:animRot>
                                    <p:animRot by="-240000">
                                      <p:cBhvr>
                                        <p:cTn id="44" dur="200" fill="hold">
                                          <p:stCondLst>
                                            <p:cond delay="200"/>
                                          </p:stCondLst>
                                        </p:cTn>
                                        <p:tgtEl>
                                          <p:spTgt spid="6"/>
                                        </p:tgtEl>
                                        <p:attrNameLst>
                                          <p:attrName>r</p:attrName>
                                        </p:attrNameLst>
                                      </p:cBhvr>
                                    </p:animRot>
                                    <p:animRot by="240000">
                                      <p:cBhvr>
                                        <p:cTn id="45" dur="200" fill="hold">
                                          <p:stCondLst>
                                            <p:cond delay="400"/>
                                          </p:stCondLst>
                                        </p:cTn>
                                        <p:tgtEl>
                                          <p:spTgt spid="6"/>
                                        </p:tgtEl>
                                        <p:attrNameLst>
                                          <p:attrName>r</p:attrName>
                                        </p:attrNameLst>
                                      </p:cBhvr>
                                    </p:animRot>
                                    <p:animRot by="-240000">
                                      <p:cBhvr>
                                        <p:cTn id="46" dur="200" fill="hold">
                                          <p:stCondLst>
                                            <p:cond delay="600"/>
                                          </p:stCondLst>
                                        </p:cTn>
                                        <p:tgtEl>
                                          <p:spTgt spid="6"/>
                                        </p:tgtEl>
                                        <p:attrNameLst>
                                          <p:attrName>r</p:attrName>
                                        </p:attrNameLst>
                                      </p:cBhvr>
                                    </p:animRot>
                                    <p:animRot by="120000">
                                      <p:cBhvr>
                                        <p:cTn id="47" dur="200" fill="hold">
                                          <p:stCondLst>
                                            <p:cond delay="800"/>
                                          </p:stCondLst>
                                        </p:cTn>
                                        <p:tgtEl>
                                          <p:spTgt spid="6"/>
                                        </p:tgtEl>
                                        <p:attrNameLst>
                                          <p:attrName>r</p:attrName>
                                        </p:attrNameLst>
                                      </p:cBhvr>
                                    </p:animRot>
                                  </p:childTnLst>
                                </p:cTn>
                              </p:par>
                            </p:childTnLst>
                          </p:cTn>
                        </p:par>
                        <p:par>
                          <p:cTn id="48" fill="hold" nodeType="afterGroup">
                            <p:stCondLst>
                              <p:cond delay="1000"/>
                            </p:stCondLst>
                            <p:childTnLst>
                              <p:par>
                                <p:cTn id="49" presetID="14" presetClass="entr" presetSubtype="10" fill="hold" grpId="0" nodeType="afterEffect">
                                  <p:stCondLst>
                                    <p:cond delay="0"/>
                                  </p:stCondLst>
                                  <p:childTnLst>
                                    <p:set>
                                      <p:cBhvr>
                                        <p:cTn id="50" dur="1" fill="hold">
                                          <p:stCondLst>
                                            <p:cond delay="0"/>
                                          </p:stCondLst>
                                        </p:cTn>
                                        <p:tgtEl>
                                          <p:spTgt spid="119"/>
                                        </p:tgtEl>
                                        <p:attrNameLst>
                                          <p:attrName>style.visibility</p:attrName>
                                        </p:attrNameLst>
                                      </p:cBhvr>
                                      <p:to>
                                        <p:strVal val="visible"/>
                                      </p:to>
                                    </p:set>
                                    <p:animEffect transition="in" filter="randombar(horizontal)">
                                      <p:cBhvr>
                                        <p:cTn id="51" dur="500"/>
                                        <p:tgtEl>
                                          <p:spTgt spid="119"/>
                                        </p:tgtEl>
                                      </p:cBhvr>
                                    </p:animEffect>
                                  </p:childTnLst>
                                </p:cTn>
                              </p:par>
                              <p:par>
                                <p:cTn id="52" presetID="14" presetClass="entr" presetSubtype="10" fill="hold" grpId="0" nodeType="withEffect">
                                  <p:stCondLst>
                                    <p:cond delay="0"/>
                                  </p:stCondLst>
                                  <p:childTnLst>
                                    <p:set>
                                      <p:cBhvr>
                                        <p:cTn id="53" dur="1" fill="hold">
                                          <p:stCondLst>
                                            <p:cond delay="0"/>
                                          </p:stCondLst>
                                        </p:cTn>
                                        <p:tgtEl>
                                          <p:spTgt spid="122"/>
                                        </p:tgtEl>
                                        <p:attrNameLst>
                                          <p:attrName>style.visibility</p:attrName>
                                        </p:attrNameLst>
                                      </p:cBhvr>
                                      <p:to>
                                        <p:strVal val="visible"/>
                                      </p:to>
                                    </p:set>
                                    <p:animEffect transition="in" filter="randombar(horizontal)">
                                      <p:cBhvr>
                                        <p:cTn id="54" dur="500"/>
                                        <p:tgtEl>
                                          <p:spTgt spid="122"/>
                                        </p:tgtEl>
                                      </p:cBhvr>
                                    </p:animEffect>
                                  </p:childTnLst>
                                </p:cTn>
                              </p:par>
                              <p:par>
                                <p:cTn id="55" presetID="14" presetClass="entr" presetSubtype="10" fill="hold" grpId="0" nodeType="withEffect">
                                  <p:stCondLst>
                                    <p:cond delay="0"/>
                                  </p:stCondLst>
                                  <p:childTnLst>
                                    <p:set>
                                      <p:cBhvr>
                                        <p:cTn id="56" dur="1" fill="hold">
                                          <p:stCondLst>
                                            <p:cond delay="0"/>
                                          </p:stCondLst>
                                        </p:cTn>
                                        <p:tgtEl>
                                          <p:spTgt spid="120"/>
                                        </p:tgtEl>
                                        <p:attrNameLst>
                                          <p:attrName>style.visibility</p:attrName>
                                        </p:attrNameLst>
                                      </p:cBhvr>
                                      <p:to>
                                        <p:strVal val="visible"/>
                                      </p:to>
                                    </p:set>
                                    <p:animEffect transition="in" filter="randombar(horizontal)">
                                      <p:cBhvr>
                                        <p:cTn id="57" dur="500"/>
                                        <p:tgtEl>
                                          <p:spTgt spid="120"/>
                                        </p:tgtEl>
                                      </p:cBhvr>
                                    </p:animEffect>
                                  </p:childTnLst>
                                </p:cTn>
                              </p:par>
                              <p:par>
                                <p:cTn id="58" presetID="14" presetClass="entr" presetSubtype="10" fill="hold" grpId="0" nodeType="withEffect">
                                  <p:stCondLst>
                                    <p:cond delay="0"/>
                                  </p:stCondLst>
                                  <p:childTnLst>
                                    <p:set>
                                      <p:cBhvr>
                                        <p:cTn id="59" dur="1" fill="hold">
                                          <p:stCondLst>
                                            <p:cond delay="0"/>
                                          </p:stCondLst>
                                        </p:cTn>
                                        <p:tgtEl>
                                          <p:spTgt spid="121"/>
                                        </p:tgtEl>
                                        <p:attrNameLst>
                                          <p:attrName>style.visibility</p:attrName>
                                        </p:attrNameLst>
                                      </p:cBhvr>
                                      <p:to>
                                        <p:strVal val="visible"/>
                                      </p:to>
                                    </p:set>
                                    <p:animEffect transition="in" filter="randombar(horizontal)">
                                      <p:cBhvr>
                                        <p:cTn id="60" dur="500"/>
                                        <p:tgtEl>
                                          <p:spTgt spid="121"/>
                                        </p:tgtEl>
                                      </p:cBhvr>
                                    </p:animEffect>
                                  </p:childTnLst>
                                </p:cTn>
                              </p:par>
                            </p:childTnLst>
                          </p:cTn>
                        </p:par>
                        <p:par>
                          <p:cTn id="61" fill="hold" nodeType="afterGroup">
                            <p:stCondLst>
                              <p:cond delay="1500"/>
                            </p:stCondLst>
                            <p:childTnLst>
                              <p:par>
                                <p:cTn id="62" presetID="47" presetClass="entr" presetSubtype="0" fill="hold" nodeType="afterEffect">
                                  <p:stCondLst>
                                    <p:cond delay="0"/>
                                  </p:stCondLst>
                                  <p:childTnLst>
                                    <p:set>
                                      <p:cBhvr>
                                        <p:cTn id="63" dur="1" fill="hold">
                                          <p:stCondLst>
                                            <p:cond delay="0"/>
                                          </p:stCondLst>
                                        </p:cTn>
                                        <p:tgtEl>
                                          <p:spTgt spid="125"/>
                                        </p:tgtEl>
                                        <p:attrNameLst>
                                          <p:attrName>style.visibility</p:attrName>
                                        </p:attrNameLst>
                                      </p:cBhvr>
                                      <p:to>
                                        <p:strVal val="visible"/>
                                      </p:to>
                                    </p:set>
                                    <p:animEffect transition="in" filter="fade">
                                      <p:cBhvr>
                                        <p:cTn id="64" dur="300"/>
                                        <p:tgtEl>
                                          <p:spTgt spid="125"/>
                                        </p:tgtEl>
                                      </p:cBhvr>
                                    </p:animEffect>
                                    <p:anim calcmode="lin" valueType="num">
                                      <p:cBhvr>
                                        <p:cTn id="65" dur="300" fill="hold"/>
                                        <p:tgtEl>
                                          <p:spTgt spid="125"/>
                                        </p:tgtEl>
                                        <p:attrNameLst>
                                          <p:attrName>ppt_x</p:attrName>
                                        </p:attrNameLst>
                                      </p:cBhvr>
                                      <p:tavLst>
                                        <p:tav tm="0">
                                          <p:val>
                                            <p:strVal val="#ppt_x"/>
                                          </p:val>
                                        </p:tav>
                                        <p:tav tm="100000">
                                          <p:val>
                                            <p:strVal val="#ppt_x"/>
                                          </p:val>
                                        </p:tav>
                                      </p:tavLst>
                                    </p:anim>
                                    <p:anim calcmode="lin" valueType="num">
                                      <p:cBhvr>
                                        <p:cTn id="66" dur="300" fill="hold"/>
                                        <p:tgtEl>
                                          <p:spTgt spid="125"/>
                                        </p:tgtEl>
                                        <p:attrNameLst>
                                          <p:attrName>ppt_y</p:attrName>
                                        </p:attrNameLst>
                                      </p:cBhvr>
                                      <p:tavLst>
                                        <p:tav tm="0">
                                          <p:val>
                                            <p:strVal val="#ppt_y-.1"/>
                                          </p:val>
                                        </p:tav>
                                        <p:tav tm="100000">
                                          <p:val>
                                            <p:strVal val="#ppt_y"/>
                                          </p:val>
                                        </p:tav>
                                      </p:tavLst>
                                    </p:anim>
                                  </p:childTnLst>
                                </p:cTn>
                              </p:par>
                              <p:par>
                                <p:cTn id="67" presetID="47" presetClass="entr" presetSubtype="0" fill="hold" nodeType="withEffect">
                                  <p:stCondLst>
                                    <p:cond delay="0"/>
                                  </p:stCondLst>
                                  <p:childTnLst>
                                    <p:set>
                                      <p:cBhvr>
                                        <p:cTn id="68" dur="1" fill="hold">
                                          <p:stCondLst>
                                            <p:cond delay="0"/>
                                          </p:stCondLst>
                                        </p:cTn>
                                        <p:tgtEl>
                                          <p:spTgt spid="124"/>
                                        </p:tgtEl>
                                        <p:attrNameLst>
                                          <p:attrName>style.visibility</p:attrName>
                                        </p:attrNameLst>
                                      </p:cBhvr>
                                      <p:to>
                                        <p:strVal val="visible"/>
                                      </p:to>
                                    </p:set>
                                    <p:animEffect transition="in" filter="fade">
                                      <p:cBhvr>
                                        <p:cTn id="69" dur="300"/>
                                        <p:tgtEl>
                                          <p:spTgt spid="124"/>
                                        </p:tgtEl>
                                      </p:cBhvr>
                                    </p:animEffect>
                                    <p:anim calcmode="lin" valueType="num">
                                      <p:cBhvr>
                                        <p:cTn id="70" dur="300" fill="hold"/>
                                        <p:tgtEl>
                                          <p:spTgt spid="124"/>
                                        </p:tgtEl>
                                        <p:attrNameLst>
                                          <p:attrName>ppt_x</p:attrName>
                                        </p:attrNameLst>
                                      </p:cBhvr>
                                      <p:tavLst>
                                        <p:tav tm="0">
                                          <p:val>
                                            <p:strVal val="#ppt_x"/>
                                          </p:val>
                                        </p:tav>
                                        <p:tav tm="100000">
                                          <p:val>
                                            <p:strVal val="#ppt_x"/>
                                          </p:val>
                                        </p:tav>
                                      </p:tavLst>
                                    </p:anim>
                                    <p:anim calcmode="lin" valueType="num">
                                      <p:cBhvr>
                                        <p:cTn id="71" dur="300" fill="hold"/>
                                        <p:tgtEl>
                                          <p:spTgt spid="124"/>
                                        </p:tgtEl>
                                        <p:attrNameLst>
                                          <p:attrName>ppt_y</p:attrName>
                                        </p:attrNameLst>
                                      </p:cBhvr>
                                      <p:tavLst>
                                        <p:tav tm="0">
                                          <p:val>
                                            <p:strVal val="#ppt_y-.1"/>
                                          </p:val>
                                        </p:tav>
                                        <p:tav tm="100000">
                                          <p:val>
                                            <p:strVal val="#ppt_y"/>
                                          </p:val>
                                        </p:tav>
                                      </p:tavLst>
                                    </p:anim>
                                  </p:childTnLst>
                                </p:cTn>
                              </p:par>
                              <p:par>
                                <p:cTn id="72" presetID="47" presetClass="entr" presetSubtype="0" fill="hold" nodeType="withEffect">
                                  <p:stCondLst>
                                    <p:cond delay="0"/>
                                  </p:stCondLst>
                                  <p:childTnLst>
                                    <p:set>
                                      <p:cBhvr>
                                        <p:cTn id="73" dur="1" fill="hold">
                                          <p:stCondLst>
                                            <p:cond delay="0"/>
                                          </p:stCondLst>
                                        </p:cTn>
                                        <p:tgtEl>
                                          <p:spTgt spid="123"/>
                                        </p:tgtEl>
                                        <p:attrNameLst>
                                          <p:attrName>style.visibility</p:attrName>
                                        </p:attrNameLst>
                                      </p:cBhvr>
                                      <p:to>
                                        <p:strVal val="visible"/>
                                      </p:to>
                                    </p:set>
                                    <p:animEffect transition="in" filter="fade">
                                      <p:cBhvr>
                                        <p:cTn id="74" dur="300"/>
                                        <p:tgtEl>
                                          <p:spTgt spid="123"/>
                                        </p:tgtEl>
                                      </p:cBhvr>
                                    </p:animEffect>
                                    <p:anim calcmode="lin" valueType="num">
                                      <p:cBhvr>
                                        <p:cTn id="75" dur="300" fill="hold"/>
                                        <p:tgtEl>
                                          <p:spTgt spid="123"/>
                                        </p:tgtEl>
                                        <p:attrNameLst>
                                          <p:attrName>ppt_x</p:attrName>
                                        </p:attrNameLst>
                                      </p:cBhvr>
                                      <p:tavLst>
                                        <p:tav tm="0">
                                          <p:val>
                                            <p:strVal val="#ppt_x"/>
                                          </p:val>
                                        </p:tav>
                                        <p:tav tm="100000">
                                          <p:val>
                                            <p:strVal val="#ppt_x"/>
                                          </p:val>
                                        </p:tav>
                                      </p:tavLst>
                                    </p:anim>
                                    <p:anim calcmode="lin" valueType="num">
                                      <p:cBhvr>
                                        <p:cTn id="76" dur="300" fill="hold"/>
                                        <p:tgtEl>
                                          <p:spTgt spid="123"/>
                                        </p:tgtEl>
                                        <p:attrNameLst>
                                          <p:attrName>ppt_y</p:attrName>
                                        </p:attrNameLst>
                                      </p:cBhvr>
                                      <p:tavLst>
                                        <p:tav tm="0">
                                          <p:val>
                                            <p:strVal val="#ppt_y-.1"/>
                                          </p:val>
                                        </p:tav>
                                        <p:tav tm="100000">
                                          <p:val>
                                            <p:strVal val="#ppt_y"/>
                                          </p:val>
                                        </p:tav>
                                      </p:tavLst>
                                    </p:anim>
                                  </p:childTnLst>
                                </p:cTn>
                              </p:par>
                              <p:par>
                                <p:cTn id="77" presetID="47" presetClass="entr" presetSubtype="0" fill="hold" nodeType="withEffect">
                                  <p:stCondLst>
                                    <p:cond delay="0"/>
                                  </p:stCondLst>
                                  <p:childTnLst>
                                    <p:set>
                                      <p:cBhvr>
                                        <p:cTn id="78" dur="1" fill="hold">
                                          <p:stCondLst>
                                            <p:cond delay="0"/>
                                          </p:stCondLst>
                                        </p:cTn>
                                        <p:tgtEl>
                                          <p:spTgt spid="3"/>
                                        </p:tgtEl>
                                        <p:attrNameLst>
                                          <p:attrName>style.visibility</p:attrName>
                                        </p:attrNameLst>
                                      </p:cBhvr>
                                      <p:to>
                                        <p:strVal val="visible"/>
                                      </p:to>
                                    </p:set>
                                    <p:animEffect transition="in" filter="fade">
                                      <p:cBhvr>
                                        <p:cTn id="79" dur="300"/>
                                        <p:tgtEl>
                                          <p:spTgt spid="3"/>
                                        </p:tgtEl>
                                      </p:cBhvr>
                                    </p:animEffect>
                                    <p:anim calcmode="lin" valueType="num">
                                      <p:cBhvr>
                                        <p:cTn id="80" dur="300" fill="hold"/>
                                        <p:tgtEl>
                                          <p:spTgt spid="3"/>
                                        </p:tgtEl>
                                        <p:attrNameLst>
                                          <p:attrName>ppt_x</p:attrName>
                                        </p:attrNameLst>
                                      </p:cBhvr>
                                      <p:tavLst>
                                        <p:tav tm="0">
                                          <p:val>
                                            <p:strVal val="#ppt_x"/>
                                          </p:val>
                                        </p:tav>
                                        <p:tav tm="100000">
                                          <p:val>
                                            <p:strVal val="#ppt_x"/>
                                          </p:val>
                                        </p:tav>
                                      </p:tavLst>
                                    </p:anim>
                                    <p:anim calcmode="lin" valueType="num">
                                      <p:cBhvr>
                                        <p:cTn id="81" dur="300" fill="hold"/>
                                        <p:tgtEl>
                                          <p:spTgt spid="3"/>
                                        </p:tgtEl>
                                        <p:attrNameLst>
                                          <p:attrName>ppt_y</p:attrName>
                                        </p:attrNameLst>
                                      </p:cBhvr>
                                      <p:tavLst>
                                        <p:tav tm="0">
                                          <p:val>
                                            <p:strVal val="#ppt_y-.1"/>
                                          </p:val>
                                        </p:tav>
                                        <p:tav tm="100000">
                                          <p:val>
                                            <p:strVal val="#ppt_y"/>
                                          </p:val>
                                        </p:tav>
                                      </p:tavLst>
                                    </p:anim>
                                  </p:childTnLst>
                                </p:cTn>
                              </p:par>
                            </p:childTnLst>
                          </p:cTn>
                        </p:par>
                        <p:par>
                          <p:cTn id="82" fill="hold" nodeType="afterGroup">
                            <p:stCondLst>
                              <p:cond delay="1800"/>
                            </p:stCondLst>
                            <p:childTnLst>
                              <p:par>
                                <p:cTn id="83" presetID="42" presetClass="entr" presetSubtype="0" fill="hold" grpId="0" nodeType="afterEffect">
                                  <p:stCondLst>
                                    <p:cond delay="0"/>
                                  </p:stCondLst>
                                  <p:childTnLst>
                                    <p:set>
                                      <p:cBhvr>
                                        <p:cTn id="84" dur="1" fill="hold">
                                          <p:stCondLst>
                                            <p:cond delay="0"/>
                                          </p:stCondLst>
                                        </p:cTn>
                                        <p:tgtEl>
                                          <p:spTgt spid="104"/>
                                        </p:tgtEl>
                                        <p:attrNameLst>
                                          <p:attrName>style.visibility</p:attrName>
                                        </p:attrNameLst>
                                      </p:cBhvr>
                                      <p:to>
                                        <p:strVal val="visible"/>
                                      </p:to>
                                    </p:set>
                                    <p:animEffect transition="in" filter="fade">
                                      <p:cBhvr>
                                        <p:cTn id="85" dur="500"/>
                                        <p:tgtEl>
                                          <p:spTgt spid="104"/>
                                        </p:tgtEl>
                                      </p:cBhvr>
                                    </p:animEffect>
                                    <p:anim calcmode="lin" valueType="num">
                                      <p:cBhvr>
                                        <p:cTn id="86" dur="500" fill="hold"/>
                                        <p:tgtEl>
                                          <p:spTgt spid="104"/>
                                        </p:tgtEl>
                                        <p:attrNameLst>
                                          <p:attrName>ppt_x</p:attrName>
                                        </p:attrNameLst>
                                      </p:cBhvr>
                                      <p:tavLst>
                                        <p:tav tm="0">
                                          <p:val>
                                            <p:strVal val="#ppt_x"/>
                                          </p:val>
                                        </p:tav>
                                        <p:tav tm="100000">
                                          <p:val>
                                            <p:strVal val="#ppt_x"/>
                                          </p:val>
                                        </p:tav>
                                      </p:tavLst>
                                    </p:anim>
                                    <p:anim calcmode="lin" valueType="num">
                                      <p:cBhvr>
                                        <p:cTn id="87" dur="500" fill="hold"/>
                                        <p:tgtEl>
                                          <p:spTgt spid="104"/>
                                        </p:tgtEl>
                                        <p:attrNameLst>
                                          <p:attrName>ppt_y</p:attrName>
                                        </p:attrNameLst>
                                      </p:cBhvr>
                                      <p:tavLst>
                                        <p:tav tm="0">
                                          <p:val>
                                            <p:strVal val="#ppt_y+.1"/>
                                          </p:val>
                                        </p:tav>
                                        <p:tav tm="100000">
                                          <p:val>
                                            <p:strVal val="#ppt_y"/>
                                          </p:val>
                                        </p:tav>
                                      </p:tavLst>
                                    </p:anim>
                                  </p:childTnLst>
                                </p:cTn>
                              </p:par>
                            </p:childTnLst>
                          </p:cTn>
                        </p:par>
                        <p:par>
                          <p:cTn id="88" fill="hold" nodeType="afterGroup">
                            <p:stCondLst>
                              <p:cond delay="2300"/>
                            </p:stCondLst>
                            <p:childTnLst>
                              <p:par>
                                <p:cTn id="89" presetID="14" presetClass="entr" presetSubtype="10" fill="hold" grpId="0" nodeType="afterEffect">
                                  <p:stCondLst>
                                    <p:cond delay="0"/>
                                  </p:stCondLst>
                                  <p:childTnLst>
                                    <p:set>
                                      <p:cBhvr>
                                        <p:cTn id="90" dur="1" fill="hold">
                                          <p:stCondLst>
                                            <p:cond delay="0"/>
                                          </p:stCondLst>
                                        </p:cTn>
                                        <p:tgtEl>
                                          <p:spTgt spid="103"/>
                                        </p:tgtEl>
                                        <p:attrNameLst>
                                          <p:attrName>style.visibility</p:attrName>
                                        </p:attrNameLst>
                                      </p:cBhvr>
                                      <p:to>
                                        <p:strVal val="visible"/>
                                      </p:to>
                                    </p:set>
                                    <p:animEffect transition="in" filter="randombar(horizontal)">
                                      <p:cBhvr>
                                        <p:cTn id="91" dur="500"/>
                                        <p:tgtEl>
                                          <p:spTgt spid="103"/>
                                        </p:tgtEl>
                                      </p:cBhvr>
                                    </p:animEffect>
                                  </p:childTnLst>
                                </p:cTn>
                              </p:par>
                            </p:childTnLst>
                          </p:cTn>
                        </p:par>
                        <p:par>
                          <p:cTn id="92" fill="hold" nodeType="afterGroup">
                            <p:stCondLst>
                              <p:cond delay="2800"/>
                            </p:stCondLst>
                            <p:childTnLst>
                              <p:par>
                                <p:cTn id="93" presetID="42" presetClass="entr" presetSubtype="0" fill="hold" grpId="0" nodeType="afterEffect">
                                  <p:stCondLst>
                                    <p:cond delay="0"/>
                                  </p:stCondLst>
                                  <p:childTnLst>
                                    <p:set>
                                      <p:cBhvr>
                                        <p:cTn id="94" dur="1" fill="hold">
                                          <p:stCondLst>
                                            <p:cond delay="0"/>
                                          </p:stCondLst>
                                        </p:cTn>
                                        <p:tgtEl>
                                          <p:spTgt spid="106"/>
                                        </p:tgtEl>
                                        <p:attrNameLst>
                                          <p:attrName>style.visibility</p:attrName>
                                        </p:attrNameLst>
                                      </p:cBhvr>
                                      <p:to>
                                        <p:strVal val="visible"/>
                                      </p:to>
                                    </p:set>
                                    <p:animEffect transition="in" filter="fade">
                                      <p:cBhvr>
                                        <p:cTn id="95" dur="500"/>
                                        <p:tgtEl>
                                          <p:spTgt spid="106"/>
                                        </p:tgtEl>
                                      </p:cBhvr>
                                    </p:animEffect>
                                    <p:anim calcmode="lin" valueType="num">
                                      <p:cBhvr>
                                        <p:cTn id="96" dur="500" fill="hold"/>
                                        <p:tgtEl>
                                          <p:spTgt spid="106"/>
                                        </p:tgtEl>
                                        <p:attrNameLst>
                                          <p:attrName>ppt_x</p:attrName>
                                        </p:attrNameLst>
                                      </p:cBhvr>
                                      <p:tavLst>
                                        <p:tav tm="0">
                                          <p:val>
                                            <p:strVal val="#ppt_x"/>
                                          </p:val>
                                        </p:tav>
                                        <p:tav tm="100000">
                                          <p:val>
                                            <p:strVal val="#ppt_x"/>
                                          </p:val>
                                        </p:tav>
                                      </p:tavLst>
                                    </p:anim>
                                    <p:anim calcmode="lin" valueType="num">
                                      <p:cBhvr>
                                        <p:cTn id="97" dur="500" fill="hold"/>
                                        <p:tgtEl>
                                          <p:spTgt spid="106"/>
                                        </p:tgtEl>
                                        <p:attrNameLst>
                                          <p:attrName>ppt_y</p:attrName>
                                        </p:attrNameLst>
                                      </p:cBhvr>
                                      <p:tavLst>
                                        <p:tav tm="0">
                                          <p:val>
                                            <p:strVal val="#ppt_y+.1"/>
                                          </p:val>
                                        </p:tav>
                                        <p:tav tm="100000">
                                          <p:val>
                                            <p:strVal val="#ppt_y"/>
                                          </p:val>
                                        </p:tav>
                                      </p:tavLst>
                                    </p:anim>
                                  </p:childTnLst>
                                </p:cTn>
                              </p:par>
                            </p:childTnLst>
                          </p:cTn>
                        </p:par>
                        <p:par>
                          <p:cTn id="98" fill="hold" nodeType="afterGroup">
                            <p:stCondLst>
                              <p:cond delay="3300"/>
                            </p:stCondLst>
                            <p:childTnLst>
                              <p:par>
                                <p:cTn id="99" presetID="14" presetClass="entr" presetSubtype="10" fill="hold" grpId="0" nodeType="afterEffect">
                                  <p:stCondLst>
                                    <p:cond delay="0"/>
                                  </p:stCondLst>
                                  <p:childTnLst>
                                    <p:set>
                                      <p:cBhvr>
                                        <p:cTn id="100" dur="1" fill="hold">
                                          <p:stCondLst>
                                            <p:cond delay="0"/>
                                          </p:stCondLst>
                                        </p:cTn>
                                        <p:tgtEl>
                                          <p:spTgt spid="105"/>
                                        </p:tgtEl>
                                        <p:attrNameLst>
                                          <p:attrName>style.visibility</p:attrName>
                                        </p:attrNameLst>
                                      </p:cBhvr>
                                      <p:to>
                                        <p:strVal val="visible"/>
                                      </p:to>
                                    </p:set>
                                    <p:animEffect transition="in" filter="randombar(horizontal)">
                                      <p:cBhvr>
                                        <p:cTn id="101" dur="500"/>
                                        <p:tgtEl>
                                          <p:spTgt spid="105"/>
                                        </p:tgtEl>
                                      </p:cBhvr>
                                    </p:animEffect>
                                  </p:childTnLst>
                                </p:cTn>
                              </p:par>
                            </p:childTnLst>
                          </p:cTn>
                        </p:par>
                        <p:par>
                          <p:cTn id="102" fill="hold" nodeType="afterGroup">
                            <p:stCondLst>
                              <p:cond delay="3800"/>
                            </p:stCondLst>
                            <p:childTnLst>
                              <p:par>
                                <p:cTn id="103" presetID="42" presetClass="entr" presetSubtype="0" fill="hold" grpId="0" nodeType="afterEffect">
                                  <p:stCondLst>
                                    <p:cond delay="0"/>
                                  </p:stCondLst>
                                  <p:childTnLst>
                                    <p:set>
                                      <p:cBhvr>
                                        <p:cTn id="104" dur="1" fill="hold">
                                          <p:stCondLst>
                                            <p:cond delay="0"/>
                                          </p:stCondLst>
                                        </p:cTn>
                                        <p:tgtEl>
                                          <p:spTgt spid="108"/>
                                        </p:tgtEl>
                                        <p:attrNameLst>
                                          <p:attrName>style.visibility</p:attrName>
                                        </p:attrNameLst>
                                      </p:cBhvr>
                                      <p:to>
                                        <p:strVal val="visible"/>
                                      </p:to>
                                    </p:set>
                                    <p:animEffect transition="in" filter="fade">
                                      <p:cBhvr>
                                        <p:cTn id="105" dur="500"/>
                                        <p:tgtEl>
                                          <p:spTgt spid="108"/>
                                        </p:tgtEl>
                                      </p:cBhvr>
                                    </p:animEffect>
                                    <p:anim calcmode="lin" valueType="num">
                                      <p:cBhvr>
                                        <p:cTn id="106" dur="500" fill="hold"/>
                                        <p:tgtEl>
                                          <p:spTgt spid="108"/>
                                        </p:tgtEl>
                                        <p:attrNameLst>
                                          <p:attrName>ppt_x</p:attrName>
                                        </p:attrNameLst>
                                      </p:cBhvr>
                                      <p:tavLst>
                                        <p:tav tm="0">
                                          <p:val>
                                            <p:strVal val="#ppt_x"/>
                                          </p:val>
                                        </p:tav>
                                        <p:tav tm="100000">
                                          <p:val>
                                            <p:strVal val="#ppt_x"/>
                                          </p:val>
                                        </p:tav>
                                      </p:tavLst>
                                    </p:anim>
                                    <p:anim calcmode="lin" valueType="num">
                                      <p:cBhvr>
                                        <p:cTn id="107" dur="500" fill="hold"/>
                                        <p:tgtEl>
                                          <p:spTgt spid="108"/>
                                        </p:tgtEl>
                                        <p:attrNameLst>
                                          <p:attrName>ppt_y</p:attrName>
                                        </p:attrNameLst>
                                      </p:cBhvr>
                                      <p:tavLst>
                                        <p:tav tm="0">
                                          <p:val>
                                            <p:strVal val="#ppt_y+.1"/>
                                          </p:val>
                                        </p:tav>
                                        <p:tav tm="100000">
                                          <p:val>
                                            <p:strVal val="#ppt_y"/>
                                          </p:val>
                                        </p:tav>
                                      </p:tavLst>
                                    </p:anim>
                                  </p:childTnLst>
                                </p:cTn>
                              </p:par>
                            </p:childTnLst>
                          </p:cTn>
                        </p:par>
                        <p:par>
                          <p:cTn id="108" fill="hold" nodeType="afterGroup">
                            <p:stCondLst>
                              <p:cond delay="4300"/>
                            </p:stCondLst>
                            <p:childTnLst>
                              <p:par>
                                <p:cTn id="109" presetID="14" presetClass="entr" presetSubtype="10" fill="hold" grpId="0" nodeType="afterEffect">
                                  <p:stCondLst>
                                    <p:cond delay="0"/>
                                  </p:stCondLst>
                                  <p:childTnLst>
                                    <p:set>
                                      <p:cBhvr>
                                        <p:cTn id="110" dur="1" fill="hold">
                                          <p:stCondLst>
                                            <p:cond delay="0"/>
                                          </p:stCondLst>
                                        </p:cTn>
                                        <p:tgtEl>
                                          <p:spTgt spid="107"/>
                                        </p:tgtEl>
                                        <p:attrNameLst>
                                          <p:attrName>style.visibility</p:attrName>
                                        </p:attrNameLst>
                                      </p:cBhvr>
                                      <p:to>
                                        <p:strVal val="visible"/>
                                      </p:to>
                                    </p:set>
                                    <p:animEffect transition="in" filter="randombar(horizontal)">
                                      <p:cBhvr>
                                        <p:cTn id="111" dur="500"/>
                                        <p:tgtEl>
                                          <p:spTgt spid="107"/>
                                        </p:tgtEl>
                                      </p:cBhvr>
                                    </p:animEffect>
                                  </p:childTnLst>
                                </p:cTn>
                              </p:par>
                            </p:childTnLst>
                          </p:cTn>
                        </p:par>
                        <p:par>
                          <p:cTn id="112" fill="hold" nodeType="afterGroup">
                            <p:stCondLst>
                              <p:cond delay="4800"/>
                            </p:stCondLst>
                            <p:childTnLst>
                              <p:par>
                                <p:cTn id="113" presetID="42" presetClass="entr" presetSubtype="0" fill="hold" grpId="0" nodeType="afterEffect">
                                  <p:stCondLst>
                                    <p:cond delay="0"/>
                                  </p:stCondLst>
                                  <p:childTnLst>
                                    <p:set>
                                      <p:cBhvr>
                                        <p:cTn id="114" dur="1" fill="hold">
                                          <p:stCondLst>
                                            <p:cond delay="0"/>
                                          </p:stCondLst>
                                        </p:cTn>
                                        <p:tgtEl>
                                          <p:spTgt spid="110"/>
                                        </p:tgtEl>
                                        <p:attrNameLst>
                                          <p:attrName>style.visibility</p:attrName>
                                        </p:attrNameLst>
                                      </p:cBhvr>
                                      <p:to>
                                        <p:strVal val="visible"/>
                                      </p:to>
                                    </p:set>
                                    <p:animEffect transition="in" filter="fade">
                                      <p:cBhvr>
                                        <p:cTn id="115" dur="500"/>
                                        <p:tgtEl>
                                          <p:spTgt spid="110"/>
                                        </p:tgtEl>
                                      </p:cBhvr>
                                    </p:animEffect>
                                    <p:anim calcmode="lin" valueType="num">
                                      <p:cBhvr>
                                        <p:cTn id="116" dur="500" fill="hold"/>
                                        <p:tgtEl>
                                          <p:spTgt spid="110"/>
                                        </p:tgtEl>
                                        <p:attrNameLst>
                                          <p:attrName>ppt_x</p:attrName>
                                        </p:attrNameLst>
                                      </p:cBhvr>
                                      <p:tavLst>
                                        <p:tav tm="0">
                                          <p:val>
                                            <p:strVal val="#ppt_x"/>
                                          </p:val>
                                        </p:tav>
                                        <p:tav tm="100000">
                                          <p:val>
                                            <p:strVal val="#ppt_x"/>
                                          </p:val>
                                        </p:tav>
                                      </p:tavLst>
                                    </p:anim>
                                    <p:anim calcmode="lin" valueType="num">
                                      <p:cBhvr>
                                        <p:cTn id="117" dur="500" fill="hold"/>
                                        <p:tgtEl>
                                          <p:spTgt spid="110"/>
                                        </p:tgtEl>
                                        <p:attrNameLst>
                                          <p:attrName>ppt_y</p:attrName>
                                        </p:attrNameLst>
                                      </p:cBhvr>
                                      <p:tavLst>
                                        <p:tav tm="0">
                                          <p:val>
                                            <p:strVal val="#ppt_y+.1"/>
                                          </p:val>
                                        </p:tav>
                                        <p:tav tm="100000">
                                          <p:val>
                                            <p:strVal val="#ppt_y"/>
                                          </p:val>
                                        </p:tav>
                                      </p:tavLst>
                                    </p:anim>
                                  </p:childTnLst>
                                </p:cTn>
                              </p:par>
                            </p:childTnLst>
                          </p:cTn>
                        </p:par>
                        <p:par>
                          <p:cTn id="118" fill="hold" nodeType="afterGroup">
                            <p:stCondLst>
                              <p:cond delay="5300"/>
                            </p:stCondLst>
                            <p:childTnLst>
                              <p:par>
                                <p:cTn id="119" presetID="14" presetClass="entr" presetSubtype="10" fill="hold" grpId="0" nodeType="afterEffect">
                                  <p:stCondLst>
                                    <p:cond delay="0"/>
                                  </p:stCondLst>
                                  <p:childTnLst>
                                    <p:set>
                                      <p:cBhvr>
                                        <p:cTn id="120" dur="1" fill="hold">
                                          <p:stCondLst>
                                            <p:cond delay="0"/>
                                          </p:stCondLst>
                                        </p:cTn>
                                        <p:tgtEl>
                                          <p:spTgt spid="109"/>
                                        </p:tgtEl>
                                        <p:attrNameLst>
                                          <p:attrName>style.visibility</p:attrName>
                                        </p:attrNameLst>
                                      </p:cBhvr>
                                      <p:to>
                                        <p:strVal val="visible"/>
                                      </p:to>
                                    </p:set>
                                    <p:animEffect transition="in" filter="randombar(horizontal)">
                                      <p:cBhvr>
                                        <p:cTn id="121" dur="500"/>
                                        <p:tgtEl>
                                          <p:spTgt spid="1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 grpId="0"/>
      <p:bldP spid="104" grpId="0"/>
      <p:bldP spid="105" grpId="0"/>
      <p:bldP spid="106" grpId="0"/>
      <p:bldP spid="107" grpId="0"/>
      <p:bldP spid="108" grpId="0"/>
      <p:bldP spid="109" grpId="0"/>
      <p:bldP spid="110" grpId="0"/>
      <p:bldP spid="57" grpId="0" animBg="1"/>
      <p:bldP spid="119" grpId="0"/>
      <p:bldP spid="120" grpId="0"/>
      <p:bldP spid="121" grpId="0"/>
      <p:bldP spid="122" grpId="0"/>
    </p:bldLst>
  </p:timing>
</p:sld>
</file>

<file path=ppt/tags/tag1.xml><?xml version="1.0" encoding="utf-8"?>
<p:tagLst xmlns:p="http://schemas.openxmlformats.org/presentationml/2006/main">
  <p:tag name="PA" val="v4.1.3"/>
</p:tagLst>
</file>

<file path=ppt/tags/tag2.xml><?xml version="1.0" encoding="utf-8"?>
<p:tagLst xmlns:p="http://schemas.openxmlformats.org/presentationml/2006/main">
  <p:tag name="PA" val="v4.1.3"/>
</p:tagLst>
</file>

<file path=ppt/tags/tag3.xml><?xml version="1.0" encoding="utf-8"?>
<p:tagLst xmlns:p="http://schemas.openxmlformats.org/presentationml/2006/main">
  <p:tag name="PA" val="v4.1.3"/>
</p:tagLst>
</file>

<file path=ppt/tags/tag4.xml><?xml version="1.0" encoding="utf-8"?>
<p:tagLst xmlns:p="http://schemas.openxmlformats.org/presentationml/2006/main">
  <p:tag name="PA" val="v4.1.3"/>
</p:tagLst>
</file>

<file path=ppt/tags/tag5.xml><?xml version="1.0" encoding="utf-8"?>
<p:tagLst xmlns:p="http://schemas.openxmlformats.org/presentationml/2006/main">
  <p:tag name="PA" val="v4.1.3"/>
</p:tagLst>
</file>

<file path=ppt/tags/tag6.xml><?xml version="1.0" encoding="utf-8"?>
<p:tagLst xmlns:p="http://schemas.openxmlformats.org/presentationml/2006/main">
  <p:tag name="AS_NET" val="4.0.30319.42000"/>
  <p:tag name="AS_OS" val="Microsoft Windows NT 6.2.9200.0"/>
  <p:tag name="AS_RELEASE_DATE" val="2023.09.14"/>
  <p:tag name="AS_TITLE" val="Aspose.Slides for .NET 4.0 Client Profile"/>
  <p:tag name="AS_VERSION" val="23.9"/>
</p:tagLst>
</file>

<file path=ppt/theme/theme1.xml><?xml version="1.0" encoding="utf-8"?>
<a:theme xmlns:r="http://schemas.openxmlformats.org/officeDocument/2006/relationships" xmlns:a="http://schemas.openxmlformats.org/drawingml/2006/main" name="Office 主题​​">
  <a:themeElements>
    <a:clrScheme name="自定义 495">
      <a:dk1>
        <a:sysClr val="windowText" lastClr="000000"/>
      </a:dk1>
      <a:lt1>
        <a:sysClr val="window" lastClr="FFFFFF"/>
      </a:lt1>
      <a:dk2>
        <a:srgbClr val="444D26"/>
      </a:dk2>
      <a:lt2>
        <a:srgbClr val="FEFAC9"/>
      </a:lt2>
      <a:accent1>
        <a:srgbClr val="AA1628"/>
      </a:accent1>
      <a:accent2>
        <a:srgbClr val="595959"/>
      </a:accent2>
      <a:accent3>
        <a:srgbClr val="AA1628"/>
      </a:accent3>
      <a:accent4>
        <a:srgbClr val="595959"/>
      </a:accent4>
      <a:accent5>
        <a:srgbClr val="AA1628"/>
      </a:accent5>
      <a:accent6>
        <a:srgbClr val="595959"/>
      </a:accent6>
      <a:hlink>
        <a:srgbClr val="8E58B6"/>
      </a:hlink>
      <a:folHlink>
        <a:srgbClr val="7F6F6F"/>
      </a:folHlink>
    </a:clrScheme>
    <a:fontScheme name="Office">
      <a:majorFont>
        <a:latin typeface="Calibri"/>
        <a:ea typeface="宋体"/>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宋体"/>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r="http://schemas.openxmlformats.org/officeDocument/2006/relationships"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Calibri"/>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Calibri"/>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r="http://schemas.openxmlformats.org/officeDocument/2006/relationships"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等线 Light"/>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等线"/>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vt="http://schemas.openxmlformats.org/officeDocument/2006/docPropsVTypes" xmlns="http://schemas.openxmlformats.org/officeDocument/2006/extended-properties">
  <Company>CHINA</Company>
  <PresentationFormat>On-screen Show (16:9)</PresentationFormat>
  <Paragraphs>249</Paragraphs>
  <Slides>24</Slides>
  <Notes>0</Notes>
  <TotalTime>1</TotalTime>
  <HiddenSlides>0</HiddenSlides>
  <MMClips>1</MMClips>
  <ScaleCrop>0</ScaleCrop>
  <HeadingPairs>
    <vt:vector baseType="variant" size="6">
      <vt:variant>
        <vt:lpstr>Fonts used</vt:lpstr>
      </vt:variant>
      <vt:variant>
        <vt:i4>26</vt:i4>
      </vt:variant>
      <vt:variant>
        <vt:lpstr>Theme</vt:lpstr>
      </vt:variant>
      <vt:variant>
        <vt:i4>1</vt:i4>
      </vt:variant>
      <vt:variant>
        <vt:lpstr>Slide Titles</vt:lpstr>
      </vt:variant>
      <vt:variant>
        <vt:i4>24</vt:i4>
      </vt:variant>
    </vt:vector>
  </HeadingPairs>
  <TitlesOfParts>
    <vt:vector baseType="lpstr" size="51">
      <vt:lpstr>Arial</vt:lpstr>
      <vt:lpstr>Calibri</vt:lpstr>
      <vt:lpstr>宋体</vt:lpstr>
      <vt:lpstr>Calibri Light</vt:lpstr>
      <vt:lpstr>Lato Light</vt:lpstr>
      <vt:lpstr>Lato Regular</vt:lpstr>
      <vt:lpstr>Open Sans</vt:lpstr>
      <vt:lpstr>冬青黑体简体中文 W3</vt:lpstr>
      <vt:lpstr>微软雅黑</vt:lpstr>
      <vt:lpstr>FontAwesome</vt:lpstr>
      <vt:lpstr>等线 Light</vt:lpstr>
      <vt:lpstr>等线</vt:lpstr>
      <vt:lpstr>造字工房悦黑演示版常规体</vt:lpstr>
      <vt:lpstr>微软雅黑 Light</vt:lpstr>
      <vt:lpstr>Ebrima</vt:lpstr>
      <vt:lpstr>Yuanti SC</vt:lpstr>
      <vt:lpstr>Gill Sans</vt:lpstr>
      <vt:lpstr>MS PGothic</vt:lpstr>
      <vt:lpstr>华文黑体</vt:lpstr>
      <vt:lpstr>Helvetica Light</vt:lpstr>
      <vt:lpstr>Times New Roman</vt:lpstr>
      <vt:lpstr>Clear Sans</vt:lpstr>
      <vt:lpstr>Clear Sans Light</vt:lpstr>
      <vt:lpstr>Clear Sans Medium</vt:lpstr>
      <vt:lpstr>Avant GardeBook</vt:lpstr>
      <vt:lpstr>Roboto Condensed Light</vt:lpstr>
      <vt:lpstr>Office 主题​​</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0</LinksUpToDate>
  <SharedDoc>0</SharedDoc>
  <HyperlinksChanged>0</HyperlinksChanged>
  <Application>Aspose.Slides for .NET</Application>
  <AppVersion>23.0900</AppVersion>
</Properties>
</file>

<file path=docProps/core.xml><?xml version="1.0" encoding="utf-8"?>
<cp:coreProperties xmlns:dc="http://purl.org/dc/elements/1.1/" xmlns:dcterms="http://purl.org/dc/terms/" xmlns:dcmitype="http://purl.org/dc/dcmitype/" xmlns:xsi="http://www.w3.org/2001/XMLSchema-instance" xmlns:cp="http://schemas.openxmlformats.org/package/2006/metadata/core-properties">
  <dc:title>0294</dc:title>
  <dc:creator>USER</dc:creator>
  <cp:lastModifiedBy>admin</cp:lastModifiedBy>
  <cp:revision>1026</cp:revision>
  <dcterms:created xsi:type="dcterms:W3CDTF">2014-11-09T01:07:00Z</dcterms:created>
  <dcterms:modified xsi:type="dcterms:W3CDTF">2023-10-15T17:42:43Z</dcterms:modified>
</cp:coreProperties>
</file>

<file path=docProps/custom.xml><?xml version="1.0" encoding="utf-8"?>
<Properties xmlns:vt="http://schemas.openxmlformats.org/officeDocument/2006/docPropsVTypes" xmlns="http://schemas.openxmlformats.org/officeDocument/2006/custom-properties">
  <property fmtid="{D5CDD505-2E9C-101B-9397-08002B2CF9AE}" pid="2" name="KSOProductBuildVer">
    <vt:lpwstr>2052-10.1.0.6929</vt:lpwstr>
  </property>
</Properties>
</file>