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svg" ContentType="image/svg"/>
  <Override PartName="/customXml/item1.xml" ContentType="application/xml"/>
  <Override PartName="/customXml/item2.xml" ContentType="application/xml"/>
  <Override PartName="/customXml/item3.xml" ContentType="application/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4"/>
    <p:sldMasterId id="2147483654" r:id="rId5"/>
  </p:sldMasterIdLst>
  <p:notesMasterIdLst>
    <p:notesMasterId r:id="rId6"/>
  </p:notesMasterIdLst>
  <p:sldIdLst>
    <p:sldId id="288" r:id="rId7"/>
    <p:sldId id="289" r:id="rId8"/>
    <p:sldId id="290" r:id="rId9"/>
    <p:sldId id="268" r:id="rId10"/>
    <p:sldId id="302" r:id="rId11"/>
    <p:sldId id="303" r:id="rId12"/>
    <p:sldId id="291" r:id="rId13"/>
    <p:sldId id="274" r:id="rId14"/>
    <p:sldId id="307" r:id="rId15"/>
    <p:sldId id="309" r:id="rId16"/>
    <p:sldId id="308" r:id="rId17"/>
    <p:sldId id="304" r:id="rId18"/>
    <p:sldId id="305" r:id="rId19"/>
    <p:sldId id="286" r:id="rId20"/>
    <p:sldId id="301" r:id="rId21"/>
    <p:sldId id="306" r:id="rId22"/>
    <p:sldId id="278" r:id="rId23"/>
    <p:sldId id="279" r:id="rId24"/>
    <p:sldId id="280" r:id="rId25"/>
    <p:sldId id="300" r:id="rId26"/>
    <p:sldId id="283" r:id="rId27"/>
    <p:sldId id="287" r:id="rId28"/>
    <p:sldId id="292" r:id="rId29"/>
    <p:sldId id="294" r:id="rId30"/>
    <p:sldId id="295" r:id="rId31"/>
    <p:sldId id="310" r:id="rId32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模板设计" id="{8985ECD8-D9A3-44FC-9CD5-AE00237FFAFF}">
          <p14:sldIdLst>
            <p14:sldId id="288"/>
            <p14:sldId id="289"/>
            <p14:sldId id="290"/>
            <p14:sldId id="268"/>
            <p14:sldId id="302"/>
            <p14:sldId id="303"/>
            <p14:sldId id="291"/>
            <p14:sldId id="274"/>
            <p14:sldId id="307"/>
            <p14:sldId id="309"/>
            <p14:sldId id="308"/>
            <p14:sldId id="304"/>
            <p14:sldId id="305"/>
            <p14:sldId id="286"/>
            <p14:sldId id="301"/>
            <p14:sldId id="306"/>
            <p14:sldId id="278"/>
            <p14:sldId id="279"/>
            <p14:sldId id="280"/>
            <p14:sldId id="300"/>
            <p14:sldId id="283"/>
            <p14:sldId id="287"/>
            <p14:sldId id="292"/>
          </p14:sldIdLst>
        </p14:section>
        <p14:section name="使用技巧" id="{09EE50E9-DD7E-41CE-AD7B-7E8DCAE7DC66}">
          <p14:sldIdLst>
            <p14:sldId id="294"/>
            <p14:sldId id="295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9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14" y="372"/>
      </p:cViewPr>
      <p:guideLst>
        <p:guide orient="horz" pos="2160"/>
        <p:guide pos="3840"/>
        <p:guide pos="293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ustomXml" Target="../customXml/item1.xml" /><Relationship Id="rId10" Type="http://schemas.openxmlformats.org/officeDocument/2006/relationships/slide" Target="slides/slide4.xml" /><Relationship Id="rId11" Type="http://schemas.openxmlformats.org/officeDocument/2006/relationships/slide" Target="slides/slide5.xml" /><Relationship Id="rId12" Type="http://schemas.openxmlformats.org/officeDocument/2006/relationships/slide" Target="slides/slide6.xml" /><Relationship Id="rId13" Type="http://schemas.openxmlformats.org/officeDocument/2006/relationships/slide" Target="slides/slide7.xml" /><Relationship Id="rId14" Type="http://schemas.openxmlformats.org/officeDocument/2006/relationships/slide" Target="slides/slide8.xml" /><Relationship Id="rId15" Type="http://schemas.openxmlformats.org/officeDocument/2006/relationships/slide" Target="slides/slide9.xml" /><Relationship Id="rId16" Type="http://schemas.openxmlformats.org/officeDocument/2006/relationships/slide" Target="slides/slide10.xml" /><Relationship Id="rId17" Type="http://schemas.openxmlformats.org/officeDocument/2006/relationships/slide" Target="slides/slide11.xml" /><Relationship Id="rId18" Type="http://schemas.openxmlformats.org/officeDocument/2006/relationships/slide" Target="slides/slide12.xml" /><Relationship Id="rId19" Type="http://schemas.openxmlformats.org/officeDocument/2006/relationships/slide" Target="slides/slide13.xml" /><Relationship Id="rId2" Type="http://schemas.openxmlformats.org/officeDocument/2006/relationships/customXml" Target="../customXml/item2.xml" /><Relationship Id="rId20" Type="http://schemas.openxmlformats.org/officeDocument/2006/relationships/slide" Target="slides/slide14.xml" /><Relationship Id="rId21" Type="http://schemas.openxmlformats.org/officeDocument/2006/relationships/slide" Target="slides/slide15.xml" /><Relationship Id="rId22" Type="http://schemas.openxmlformats.org/officeDocument/2006/relationships/slide" Target="slides/slide16.xml" /><Relationship Id="rId23" Type="http://schemas.openxmlformats.org/officeDocument/2006/relationships/slide" Target="slides/slide17.xml" /><Relationship Id="rId24" Type="http://schemas.openxmlformats.org/officeDocument/2006/relationships/slide" Target="slides/slide18.xml" /><Relationship Id="rId25" Type="http://schemas.openxmlformats.org/officeDocument/2006/relationships/slide" Target="slides/slide19.xml" /><Relationship Id="rId26" Type="http://schemas.openxmlformats.org/officeDocument/2006/relationships/slide" Target="slides/slide20.xml" /><Relationship Id="rId27" Type="http://schemas.openxmlformats.org/officeDocument/2006/relationships/slide" Target="slides/slide21.xml" /><Relationship Id="rId28" Type="http://schemas.openxmlformats.org/officeDocument/2006/relationships/slide" Target="slides/slide22.xml" /><Relationship Id="rId29" Type="http://schemas.openxmlformats.org/officeDocument/2006/relationships/slide" Target="slides/slide23.xml" /><Relationship Id="rId3" Type="http://schemas.openxmlformats.org/officeDocument/2006/relationships/customXml" Target="../customXml/item3.xml" /><Relationship Id="rId30" Type="http://schemas.openxmlformats.org/officeDocument/2006/relationships/slide" Target="slides/slide24.xml" /><Relationship Id="rId31" Type="http://schemas.openxmlformats.org/officeDocument/2006/relationships/slide" Target="slides/slide25.xml" /><Relationship Id="rId32" Type="http://schemas.openxmlformats.org/officeDocument/2006/relationships/slide" Target="slides/slide26.xml" /><Relationship Id="rId33" Type="http://schemas.openxmlformats.org/officeDocument/2006/relationships/tags" Target="tags/tag1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Master" Target="slideMasters/slideMaster1.xml" /><Relationship Id="rId5" Type="http://schemas.openxmlformats.org/officeDocument/2006/relationships/slideMaster" Target="slideMasters/slideMaster2.xml" /><Relationship Id="rId6" Type="http://schemas.openxmlformats.org/officeDocument/2006/relationships/notesMaster" Target="notesMasters/notesMaster1.xml" /><Relationship Id="rId7" Type="http://schemas.openxmlformats.org/officeDocument/2006/relationships/slide" Target="slides/slide1.xml" /><Relationship Id="rId8" Type="http://schemas.openxmlformats.org/officeDocument/2006/relationships/slide" Target="slides/slide2.xml" /><Relationship Id="rId9" Type="http://schemas.openxmlformats.org/officeDocument/2006/relationships/slide" Target="slides/slide3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8B8AF-B0E6-44E4-BA59-035E030CBB1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951FB-FC33-454D-96F9-3C4F9B46618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png" /><Relationship Id="rId2" Type="http://schemas.openxmlformats.org/officeDocument/2006/relationships/image" Target="../media/image6.png" /><Relationship Id="rId3" Type="http://schemas.openxmlformats.org/officeDocument/2006/relationships/image" Target="../media/image4.png" /><Relationship Id="rId4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" name="矩形 43"/>
          <p:cNvSpPr/>
          <p:nvPr userDrawn="1"/>
        </p:nvSpPr>
        <p:spPr>
          <a:xfrm>
            <a:off x="0" y="1447025"/>
            <a:ext cx="12192000" cy="3506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 userDrawn="1"/>
        </p:nvSpPr>
        <p:spPr>
          <a:xfrm>
            <a:off x="1102354" y="1184038"/>
            <a:ext cx="9987292" cy="4107884"/>
          </a:xfrm>
          <a:prstGeom prst="rect">
            <a:avLst/>
          </a:prstGeom>
          <a:pattFill prst="lgGrid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306025" y="1309715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6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8" name="任意多边形: 形状 27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7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8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6" name="任意多边形: 形状 25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任意多边形: 形状 26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9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2" name="任意多边形: 形状 21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任意多边形: 形状 22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任意多边形: 形状 23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任意多边形: 形状 24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0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 userDrawn="1"/>
        </p:nvGrpSpPr>
        <p:grpSpPr>
          <a:xfrm>
            <a:off x="3275651" y="1309715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31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43" name="任意多边形: 形状 42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32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33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41" name="任意多边形: 形状 40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4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37" name="任意多边形: 形状 36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35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6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 userDrawn="1"/>
        </p:nvGrpSpPr>
        <p:grpSpPr>
          <a:xfrm>
            <a:off x="5245277" y="1309715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55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69" name="任意多边形: 形状 6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57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8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67" name="任意多边形: 形状 6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8" name="任意多边形: 形状 6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6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63" name="任意多边形: 形状 6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任意多边形: 形状 6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任意多边形: 形状 6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6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 userDrawn="1"/>
        </p:nvGrpSpPr>
        <p:grpSpPr>
          <a:xfrm>
            <a:off x="7214903" y="1309715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7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84" name="任意多边形: 形状 8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7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82" name="任意多边形: 形状 8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7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78" name="任意多边形: 形状 7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9" name="任意多边形: 形状 7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0" name="任意多边形: 形状 7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1" name="任意多边形: 形状 8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 userDrawn="1"/>
        </p:nvGrpSpPr>
        <p:grpSpPr>
          <a:xfrm>
            <a:off x="9184530" y="1309715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8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99" name="任意多边形: 形状 9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0" name="任意多边形: 形状 9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8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8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97" name="任意多边形: 形状 9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9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93" name="任意多边形: 形状 9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6" name="任意多边形: 形状 9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9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 userDrawn="1"/>
        </p:nvGrpSpPr>
        <p:grpSpPr>
          <a:xfrm>
            <a:off x="1306025" y="2363616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0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114" name="任意多边形: 形状 11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0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112" name="任意多边形: 形状 11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0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08" name="任意多边形: 形状 10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9" name="任意多边形: 形状 10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0" name="任意多边形: 形状 10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0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16" name="组合 115"/>
          <p:cNvGrpSpPr/>
          <p:nvPr userDrawn="1"/>
        </p:nvGrpSpPr>
        <p:grpSpPr>
          <a:xfrm>
            <a:off x="3275651" y="2363616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1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129" name="任意多边形: 形状 12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1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127" name="任意多边形: 形状 12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23" name="任意多边形: 形状 12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2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31" name="组合 130"/>
          <p:cNvGrpSpPr/>
          <p:nvPr userDrawn="1"/>
        </p:nvGrpSpPr>
        <p:grpSpPr>
          <a:xfrm>
            <a:off x="5245277" y="2363616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3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144" name="任意多边形: 形状 14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3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3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142" name="任意多边形: 形状 14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3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38" name="任意多边形: 形状 13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3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46" name="组合 145"/>
          <p:cNvGrpSpPr/>
          <p:nvPr userDrawn="1"/>
        </p:nvGrpSpPr>
        <p:grpSpPr>
          <a:xfrm>
            <a:off x="7214903" y="2363616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4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159" name="任意多边形: 形状 15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4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4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157" name="任意多边形: 形状 15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53" name="任意多边形: 形状 15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5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61" name="组合 160"/>
          <p:cNvGrpSpPr/>
          <p:nvPr userDrawn="1"/>
        </p:nvGrpSpPr>
        <p:grpSpPr>
          <a:xfrm>
            <a:off x="9184530" y="2363616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6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174" name="任意多边形: 形状 17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6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6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172" name="任意多边形: 形状 17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3" name="任意多边形: 形状 17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6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68" name="任意多边形: 形状 16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9" name="任意多边形: 形状 16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1" name="任意多边形: 形状 17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6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76" name="组合 175"/>
          <p:cNvGrpSpPr/>
          <p:nvPr userDrawn="1"/>
        </p:nvGrpSpPr>
        <p:grpSpPr>
          <a:xfrm>
            <a:off x="1306025" y="3383784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7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189" name="任意多边形: 形状 18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0" name="任意多边形: 形状 18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7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187" name="任意多边形: 形状 18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8" name="任意多边形: 形状 18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83" name="任意多边形: 形状 18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5" name="任意多边形: 形状 18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6" name="任意多边形: 形状 18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8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 userDrawn="1"/>
        </p:nvGrpSpPr>
        <p:grpSpPr>
          <a:xfrm>
            <a:off x="3275651" y="3383784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19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04" name="任意多边形: 形状 20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5" name="任意多边形: 形状 20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9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9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02" name="任意多边形: 形状 20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3" name="任意多边形: 形状 20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9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198" name="任意多边形: 形状 19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9" name="任意多边形: 形状 19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0" name="任意多边形: 形状 19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1" name="任意多边形: 形状 20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9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06" name="组合 205"/>
          <p:cNvGrpSpPr/>
          <p:nvPr userDrawn="1"/>
        </p:nvGrpSpPr>
        <p:grpSpPr>
          <a:xfrm>
            <a:off x="5245277" y="3383784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0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19" name="任意多边形: 形状 21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0" name="任意多边形: 形状 21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0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0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17" name="任意多边形: 形状 21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8" name="任意多边形: 形状 21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1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13" name="任意多边形: 形状 21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4" name="任意多边形: 形状 21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5" name="任意多边形: 形状 21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6" name="任意多边形: 形状 21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1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21" name="组合 220"/>
          <p:cNvGrpSpPr/>
          <p:nvPr userDrawn="1"/>
        </p:nvGrpSpPr>
        <p:grpSpPr>
          <a:xfrm>
            <a:off x="7214903" y="3383784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2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34" name="任意多边形: 形状 23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5" name="任意多边形: 形状 23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2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2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32" name="任意多边形: 形状 23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3" name="任意多边形: 形状 23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2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28" name="任意多边形: 形状 22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9" name="任意多边形: 形状 22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0" name="任意多边形: 形状 22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1" name="任意多边形: 形状 23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2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36" name="组合 235"/>
          <p:cNvGrpSpPr/>
          <p:nvPr userDrawn="1"/>
        </p:nvGrpSpPr>
        <p:grpSpPr>
          <a:xfrm>
            <a:off x="9184530" y="3383784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3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49" name="任意多边形: 形状 24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0" name="任意多边形: 形状 24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3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3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47" name="任意多边形: 形状 24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8" name="任意多边形: 形状 24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4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43" name="任意多边形: 形状 24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4" name="任意多边形: 形状 24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5" name="任意多边形: 形状 24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6" name="任意多边形: 形状 24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4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51" name="组合 250"/>
          <p:cNvGrpSpPr/>
          <p:nvPr userDrawn="1"/>
        </p:nvGrpSpPr>
        <p:grpSpPr>
          <a:xfrm>
            <a:off x="1306025" y="4368622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5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64" name="任意多边形: 形状 26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5" name="任意多边形: 形状 26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5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5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62" name="任意多边形: 形状 26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3" name="任意多边形: 形状 26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5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58" name="任意多边形: 形状 25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9" name="任意多边形: 形状 25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0" name="任意多边形: 形状 25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1" name="任意多边形: 形状 26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5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66" name="组合 265"/>
          <p:cNvGrpSpPr/>
          <p:nvPr userDrawn="1"/>
        </p:nvGrpSpPr>
        <p:grpSpPr>
          <a:xfrm>
            <a:off x="3275651" y="4368622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6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79" name="任意多边形: 形状 27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0" name="任意多边形: 形状 27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6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6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77" name="任意多边形: 形状 27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8" name="任意多边形: 形状 27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7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73" name="任意多边形: 形状 27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4" name="任意多边形: 形状 27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5" name="任意多边形: 形状 27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6" name="任意多边形: 形状 27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7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81" name="组合 280"/>
          <p:cNvGrpSpPr/>
          <p:nvPr userDrawn="1"/>
        </p:nvGrpSpPr>
        <p:grpSpPr>
          <a:xfrm>
            <a:off x="5245277" y="4368622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8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294" name="任意多边形: 形状 29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5" name="任意多边形: 形状 29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8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8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292" name="任意多边形: 形状 29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3" name="任意多边形: 形状 29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8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288" name="任意多边形: 形状 28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9" name="任意多边形: 形状 28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0" name="任意多边形: 形状 28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1" name="任意多边形: 形状 29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8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96" name="组合 295"/>
          <p:cNvGrpSpPr/>
          <p:nvPr userDrawn="1"/>
        </p:nvGrpSpPr>
        <p:grpSpPr>
          <a:xfrm>
            <a:off x="7214903" y="4368622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297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309" name="任意多边形: 形状 308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0" name="任意多边形: 形状 309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98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99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307" name="任意多边形: 形状 306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8" name="任意多边形: 形状 307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00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303" name="任意多边形: 形状 302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4" name="任意多边形: 形状 303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5" name="任意多边形: 形状 304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6" name="任意多边形: 形状 305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301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2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311" name="组合 310"/>
          <p:cNvGrpSpPr/>
          <p:nvPr userDrawn="1"/>
        </p:nvGrpSpPr>
        <p:grpSpPr>
          <a:xfrm>
            <a:off x="9184530" y="4368622"/>
            <a:ext cx="1679767" cy="903265"/>
            <a:chOff x="6821000" y="5406549"/>
            <a:chExt cx="1679767" cy="903265"/>
          </a:xfrm>
          <a:solidFill>
            <a:schemeClr val="bg1">
              <a:lumMod val="85000"/>
              <a:alpha val="20000"/>
            </a:schemeClr>
          </a:solidFill>
        </p:grpSpPr>
        <p:grpSp>
          <p:nvGrpSpPr>
            <p:cNvPr id="312" name="图形 22" descr="臭虫"/>
            <p:cNvGrpSpPr/>
            <p:nvPr/>
          </p:nvGrpSpPr>
          <p:grpSpPr>
            <a:xfrm>
              <a:off x="8133456" y="5406549"/>
              <a:ext cx="360000" cy="360000"/>
              <a:chOff x="8131824" y="4444053"/>
              <a:chExt cx="800100" cy="838200"/>
            </a:xfrm>
            <a:grpFill/>
          </p:grpSpPr>
          <p:sp>
            <p:nvSpPr>
              <p:cNvPr id="324" name="任意多边形: 形状 323"/>
              <p:cNvSpPr/>
              <p:nvPr/>
            </p:nvSpPr>
            <p:spPr>
              <a:xfrm>
                <a:off x="8372798" y="4444053"/>
                <a:ext cx="314325" cy="295275"/>
              </a:xfrm>
              <a:custGeom>
                <a:gdLst>
                  <a:gd name="connsiteX0" fmla="*/ 11393 w 314325"/>
                  <a:gd name="connsiteY0" fmla="*/ 37293 h 295275"/>
                  <a:gd name="connsiteX1" fmla="*/ 55208 w 314325"/>
                  <a:gd name="connsiteY1" fmla="*/ 77298 h 295275"/>
                  <a:gd name="connsiteX2" fmla="*/ 79021 w 314325"/>
                  <a:gd name="connsiteY2" fmla="*/ 134448 h 295275"/>
                  <a:gd name="connsiteX3" fmla="*/ 16156 w 314325"/>
                  <a:gd name="connsiteY3" fmla="*/ 250653 h 295275"/>
                  <a:gd name="connsiteX4" fmla="*/ 23776 w 314325"/>
                  <a:gd name="connsiteY4" fmla="*/ 297325 h 295275"/>
                  <a:gd name="connsiteX5" fmla="*/ 286666 w 314325"/>
                  <a:gd name="connsiteY5" fmla="*/ 297325 h 295275"/>
                  <a:gd name="connsiteX6" fmla="*/ 268568 w 314325"/>
                  <a:gd name="connsiteY6" fmla="*/ 167785 h 295275"/>
                  <a:gd name="connsiteX7" fmla="*/ 239041 w 314325"/>
                  <a:gd name="connsiteY7" fmla="*/ 136353 h 295275"/>
                  <a:gd name="connsiteX8" fmla="*/ 263806 w 314325"/>
                  <a:gd name="connsiteY8" fmla="*/ 76345 h 295275"/>
                  <a:gd name="connsiteX9" fmla="*/ 307621 w 314325"/>
                  <a:gd name="connsiteY9" fmla="*/ 36340 h 295275"/>
                  <a:gd name="connsiteX10" fmla="*/ 316193 w 314325"/>
                  <a:gd name="connsiteY10" fmla="*/ 10623 h 295275"/>
                  <a:gd name="connsiteX11" fmla="*/ 290476 w 314325"/>
                  <a:gd name="connsiteY11" fmla="*/ 2050 h 295275"/>
                  <a:gd name="connsiteX12" fmla="*/ 231421 w 314325"/>
                  <a:gd name="connsiteY12" fmla="*/ 55390 h 295275"/>
                  <a:gd name="connsiteX13" fmla="*/ 203798 w 314325"/>
                  <a:gd name="connsiteY13" fmla="*/ 118255 h 295275"/>
                  <a:gd name="connsiteX14" fmla="*/ 114263 w 314325"/>
                  <a:gd name="connsiteY14" fmla="*/ 116350 h 295275"/>
                  <a:gd name="connsiteX15" fmla="*/ 86641 w 314325"/>
                  <a:gd name="connsiteY15" fmla="*/ 55390 h 295275"/>
                  <a:gd name="connsiteX16" fmla="*/ 27586 w 314325"/>
                  <a:gd name="connsiteY16" fmla="*/ 2050 h 295275"/>
                  <a:gd name="connsiteX17" fmla="*/ 1868 w 314325"/>
                  <a:gd name="connsiteY17" fmla="*/ 10623 h 295275"/>
                  <a:gd name="connsiteX18" fmla="*/ 11393 w 314325"/>
                  <a:gd name="connsiteY18" fmla="*/ 37293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14325" h="295275">
                    <a:moveTo>
                      <a:pt x="11393" y="37293"/>
                    </a:moveTo>
                    <a:cubicBezTo>
                      <a:pt x="29491" y="45865"/>
                      <a:pt x="44731" y="60153"/>
                      <a:pt x="55208" y="77298"/>
                    </a:cubicBezTo>
                    <a:cubicBezTo>
                      <a:pt x="67591" y="96348"/>
                      <a:pt x="75211" y="115398"/>
                      <a:pt x="79021" y="134448"/>
                    </a:cubicBezTo>
                    <a:cubicBezTo>
                      <a:pt x="40921" y="159213"/>
                      <a:pt x="16156" y="202075"/>
                      <a:pt x="16156" y="250653"/>
                    </a:cubicBezTo>
                    <a:cubicBezTo>
                      <a:pt x="16156" y="266845"/>
                      <a:pt x="19013" y="282085"/>
                      <a:pt x="23776" y="297325"/>
                    </a:cubicBezTo>
                    <a:lnTo>
                      <a:pt x="286666" y="297325"/>
                    </a:lnTo>
                    <a:cubicBezTo>
                      <a:pt x="300001" y="259225"/>
                      <a:pt x="298096" y="214458"/>
                      <a:pt x="268568" y="167785"/>
                    </a:cubicBezTo>
                    <a:cubicBezTo>
                      <a:pt x="260948" y="155403"/>
                      <a:pt x="250471" y="144925"/>
                      <a:pt x="239041" y="136353"/>
                    </a:cubicBezTo>
                    <a:cubicBezTo>
                      <a:pt x="242851" y="116350"/>
                      <a:pt x="251423" y="96348"/>
                      <a:pt x="263806" y="76345"/>
                    </a:cubicBezTo>
                    <a:cubicBezTo>
                      <a:pt x="275236" y="59200"/>
                      <a:pt x="290476" y="44913"/>
                      <a:pt x="307621" y="36340"/>
                    </a:cubicBezTo>
                    <a:cubicBezTo>
                      <a:pt x="317146" y="31578"/>
                      <a:pt x="320956" y="20148"/>
                      <a:pt x="316193" y="10623"/>
                    </a:cubicBezTo>
                    <a:cubicBezTo>
                      <a:pt x="311431" y="1098"/>
                      <a:pt x="300001" y="-2712"/>
                      <a:pt x="290476" y="2050"/>
                    </a:cubicBezTo>
                    <a:cubicBezTo>
                      <a:pt x="266663" y="14433"/>
                      <a:pt x="245708" y="32530"/>
                      <a:pt x="231421" y="55390"/>
                    </a:cubicBezTo>
                    <a:cubicBezTo>
                      <a:pt x="217133" y="77298"/>
                      <a:pt x="208561" y="98253"/>
                      <a:pt x="203798" y="118255"/>
                    </a:cubicBezTo>
                    <a:cubicBezTo>
                      <a:pt x="172366" y="107778"/>
                      <a:pt x="141886" y="107778"/>
                      <a:pt x="114263" y="116350"/>
                    </a:cubicBezTo>
                    <a:cubicBezTo>
                      <a:pt x="109501" y="97300"/>
                      <a:pt x="99976" y="76345"/>
                      <a:pt x="86641" y="55390"/>
                    </a:cubicBezTo>
                    <a:cubicBezTo>
                      <a:pt x="72353" y="32530"/>
                      <a:pt x="51398" y="13480"/>
                      <a:pt x="27586" y="2050"/>
                    </a:cubicBezTo>
                    <a:cubicBezTo>
                      <a:pt x="18061" y="-2712"/>
                      <a:pt x="6631" y="1098"/>
                      <a:pt x="1868" y="10623"/>
                    </a:cubicBezTo>
                    <a:cubicBezTo>
                      <a:pt x="-2894" y="20148"/>
                      <a:pt x="1868" y="33483"/>
                      <a:pt x="11393" y="37293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5" name="任意多边形: 形状 324"/>
              <p:cNvSpPr/>
              <p:nvPr/>
            </p:nvSpPr>
            <p:spPr>
              <a:xfrm>
                <a:off x="8131824" y="4630383"/>
                <a:ext cx="800100" cy="647700"/>
              </a:xfrm>
              <a:custGeom>
                <a:gdLst>
                  <a:gd name="connsiteX0" fmla="*/ 789577 w 800100"/>
                  <a:gd name="connsiteY0" fmla="*/ 411985 h 647700"/>
                  <a:gd name="connsiteX1" fmla="*/ 675277 w 800100"/>
                  <a:gd name="connsiteY1" fmla="*/ 298638 h 647700"/>
                  <a:gd name="connsiteX2" fmla="*/ 660990 w 800100"/>
                  <a:gd name="connsiteY2" fmla="*/ 292923 h 647700"/>
                  <a:gd name="connsiteX3" fmla="*/ 583837 w 800100"/>
                  <a:gd name="connsiteY3" fmla="*/ 292923 h 647700"/>
                  <a:gd name="connsiteX4" fmla="*/ 575265 w 800100"/>
                  <a:gd name="connsiteY4" fmla="*/ 246250 h 647700"/>
                  <a:gd name="connsiteX5" fmla="*/ 654322 w 800100"/>
                  <a:gd name="connsiteY5" fmla="*/ 230058 h 647700"/>
                  <a:gd name="connsiteX6" fmla="*/ 676230 w 800100"/>
                  <a:gd name="connsiteY6" fmla="*/ 210055 h 647700"/>
                  <a:gd name="connsiteX7" fmla="*/ 723855 w 800100"/>
                  <a:gd name="connsiteY7" fmla="*/ 36700 h 647700"/>
                  <a:gd name="connsiteX8" fmla="*/ 703852 w 800100"/>
                  <a:gd name="connsiteY8" fmla="*/ 1458 h 647700"/>
                  <a:gd name="connsiteX9" fmla="*/ 668610 w 800100"/>
                  <a:gd name="connsiteY9" fmla="*/ 21460 h 647700"/>
                  <a:gd name="connsiteX10" fmla="*/ 625747 w 800100"/>
                  <a:gd name="connsiteY10" fmla="*/ 177670 h 647700"/>
                  <a:gd name="connsiteX11" fmla="*/ 560025 w 800100"/>
                  <a:gd name="connsiteY11" fmla="*/ 191005 h 647700"/>
                  <a:gd name="connsiteX12" fmla="*/ 541927 w 800100"/>
                  <a:gd name="connsiteY12" fmla="*/ 157668 h 647700"/>
                  <a:gd name="connsiteX13" fmla="*/ 254272 w 800100"/>
                  <a:gd name="connsiteY13" fmla="*/ 157668 h 647700"/>
                  <a:gd name="connsiteX14" fmla="*/ 236175 w 800100"/>
                  <a:gd name="connsiteY14" fmla="*/ 191958 h 647700"/>
                  <a:gd name="connsiteX15" fmla="*/ 158070 w 800100"/>
                  <a:gd name="connsiteY15" fmla="*/ 176718 h 647700"/>
                  <a:gd name="connsiteX16" fmla="*/ 123780 w 800100"/>
                  <a:gd name="connsiteY16" fmla="*/ 22413 h 647700"/>
                  <a:gd name="connsiteX17" fmla="*/ 89490 w 800100"/>
                  <a:gd name="connsiteY17" fmla="*/ 505 h 647700"/>
                  <a:gd name="connsiteX18" fmla="*/ 67582 w 800100"/>
                  <a:gd name="connsiteY18" fmla="*/ 34795 h 647700"/>
                  <a:gd name="connsiteX19" fmla="*/ 105682 w 800100"/>
                  <a:gd name="connsiteY19" fmla="*/ 208150 h 647700"/>
                  <a:gd name="connsiteX20" fmla="*/ 128542 w 800100"/>
                  <a:gd name="connsiteY20" fmla="*/ 230058 h 647700"/>
                  <a:gd name="connsiteX21" fmla="*/ 219982 w 800100"/>
                  <a:gd name="connsiteY21" fmla="*/ 247203 h 647700"/>
                  <a:gd name="connsiteX22" fmla="*/ 211410 w 800100"/>
                  <a:gd name="connsiteY22" fmla="*/ 291970 h 647700"/>
                  <a:gd name="connsiteX23" fmla="*/ 139972 w 800100"/>
                  <a:gd name="connsiteY23" fmla="*/ 291970 h 647700"/>
                  <a:gd name="connsiteX24" fmla="*/ 125685 w 800100"/>
                  <a:gd name="connsiteY24" fmla="*/ 297685 h 647700"/>
                  <a:gd name="connsiteX25" fmla="*/ 11385 w 800100"/>
                  <a:gd name="connsiteY25" fmla="*/ 411033 h 647700"/>
                  <a:gd name="connsiteX26" fmla="*/ 5670 w 800100"/>
                  <a:gd name="connsiteY26" fmla="*/ 451038 h 647700"/>
                  <a:gd name="connsiteX27" fmla="*/ 45675 w 800100"/>
                  <a:gd name="connsiteY27" fmla="*/ 456753 h 647700"/>
                  <a:gd name="connsiteX28" fmla="*/ 154260 w 800100"/>
                  <a:gd name="connsiteY28" fmla="*/ 349120 h 647700"/>
                  <a:gd name="connsiteX29" fmla="*/ 204742 w 800100"/>
                  <a:gd name="connsiteY29" fmla="*/ 349120 h 647700"/>
                  <a:gd name="connsiteX30" fmla="*/ 203790 w 800100"/>
                  <a:gd name="connsiteY30" fmla="*/ 371028 h 647700"/>
                  <a:gd name="connsiteX31" fmla="*/ 209505 w 800100"/>
                  <a:gd name="connsiteY31" fmla="*/ 415795 h 647700"/>
                  <a:gd name="connsiteX32" fmla="*/ 137115 w 800100"/>
                  <a:gd name="connsiteY32" fmla="*/ 434845 h 647700"/>
                  <a:gd name="connsiteX33" fmla="*/ 117112 w 800100"/>
                  <a:gd name="connsiteY33" fmla="*/ 452943 h 647700"/>
                  <a:gd name="connsiteX34" fmla="*/ 57105 w 800100"/>
                  <a:gd name="connsiteY34" fmla="*/ 615820 h 647700"/>
                  <a:gd name="connsiteX35" fmla="*/ 74250 w 800100"/>
                  <a:gd name="connsiteY35" fmla="*/ 652015 h 647700"/>
                  <a:gd name="connsiteX36" fmla="*/ 83775 w 800100"/>
                  <a:gd name="connsiteY36" fmla="*/ 653920 h 647700"/>
                  <a:gd name="connsiteX37" fmla="*/ 110445 w 800100"/>
                  <a:gd name="connsiteY37" fmla="*/ 634870 h 647700"/>
                  <a:gd name="connsiteX38" fmla="*/ 164737 w 800100"/>
                  <a:gd name="connsiteY38" fmla="*/ 485328 h 647700"/>
                  <a:gd name="connsiteX39" fmla="*/ 230460 w 800100"/>
                  <a:gd name="connsiteY39" fmla="*/ 469135 h 647700"/>
                  <a:gd name="connsiteX40" fmla="*/ 365715 w 800100"/>
                  <a:gd name="connsiteY40" fmla="*/ 561528 h 647700"/>
                  <a:gd name="connsiteX41" fmla="*/ 380002 w 800100"/>
                  <a:gd name="connsiteY41" fmla="*/ 532953 h 647700"/>
                  <a:gd name="connsiteX42" fmla="*/ 380002 w 800100"/>
                  <a:gd name="connsiteY42" fmla="*/ 350073 h 647700"/>
                  <a:gd name="connsiteX43" fmla="*/ 398100 w 800100"/>
                  <a:gd name="connsiteY43" fmla="*/ 331975 h 647700"/>
                  <a:gd name="connsiteX44" fmla="*/ 416197 w 800100"/>
                  <a:gd name="connsiteY44" fmla="*/ 350073 h 647700"/>
                  <a:gd name="connsiteX45" fmla="*/ 416197 w 800100"/>
                  <a:gd name="connsiteY45" fmla="*/ 533905 h 647700"/>
                  <a:gd name="connsiteX46" fmla="*/ 429532 w 800100"/>
                  <a:gd name="connsiteY46" fmla="*/ 562480 h 647700"/>
                  <a:gd name="connsiteX47" fmla="*/ 563835 w 800100"/>
                  <a:gd name="connsiteY47" fmla="*/ 468183 h 647700"/>
                  <a:gd name="connsiteX48" fmla="*/ 635272 w 800100"/>
                  <a:gd name="connsiteY48" fmla="*/ 486280 h 647700"/>
                  <a:gd name="connsiteX49" fmla="*/ 689565 w 800100"/>
                  <a:gd name="connsiteY49" fmla="*/ 635823 h 647700"/>
                  <a:gd name="connsiteX50" fmla="*/ 716235 w 800100"/>
                  <a:gd name="connsiteY50" fmla="*/ 654873 h 647700"/>
                  <a:gd name="connsiteX51" fmla="*/ 725760 w 800100"/>
                  <a:gd name="connsiteY51" fmla="*/ 652968 h 647700"/>
                  <a:gd name="connsiteX52" fmla="*/ 742905 w 800100"/>
                  <a:gd name="connsiteY52" fmla="*/ 616773 h 647700"/>
                  <a:gd name="connsiteX53" fmla="*/ 682897 w 800100"/>
                  <a:gd name="connsiteY53" fmla="*/ 452943 h 647700"/>
                  <a:gd name="connsiteX54" fmla="*/ 662895 w 800100"/>
                  <a:gd name="connsiteY54" fmla="*/ 434845 h 647700"/>
                  <a:gd name="connsiteX55" fmla="*/ 584790 w 800100"/>
                  <a:gd name="connsiteY55" fmla="*/ 414843 h 647700"/>
                  <a:gd name="connsiteX56" fmla="*/ 589552 w 800100"/>
                  <a:gd name="connsiteY56" fmla="*/ 371980 h 647700"/>
                  <a:gd name="connsiteX57" fmla="*/ 588600 w 800100"/>
                  <a:gd name="connsiteY57" fmla="*/ 350073 h 647700"/>
                  <a:gd name="connsiteX58" fmla="*/ 645750 w 800100"/>
                  <a:gd name="connsiteY58" fmla="*/ 350073 h 647700"/>
                  <a:gd name="connsiteX59" fmla="*/ 753382 w 800100"/>
                  <a:gd name="connsiteY59" fmla="*/ 458658 h 647700"/>
                  <a:gd name="connsiteX60" fmla="*/ 793387 w 800100"/>
                  <a:gd name="connsiteY60" fmla="*/ 452943 h 647700"/>
                  <a:gd name="connsiteX61" fmla="*/ 789577 w 800100"/>
                  <a:gd name="connsiteY61" fmla="*/ 411985 h 64770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800100" h="647700">
                    <a:moveTo>
                      <a:pt x="789577" y="411985"/>
                    </a:moveTo>
                    <a:lnTo>
                      <a:pt x="675277" y="298638"/>
                    </a:lnTo>
                    <a:cubicBezTo>
                      <a:pt x="671467" y="295780"/>
                      <a:pt x="666705" y="293875"/>
                      <a:pt x="660990" y="292923"/>
                    </a:cubicBezTo>
                    <a:lnTo>
                      <a:pt x="583837" y="292923"/>
                    </a:lnTo>
                    <a:cubicBezTo>
                      <a:pt x="581932" y="277683"/>
                      <a:pt x="579075" y="261490"/>
                      <a:pt x="575265" y="246250"/>
                    </a:cubicBezTo>
                    <a:lnTo>
                      <a:pt x="654322" y="230058"/>
                    </a:lnTo>
                    <a:cubicBezTo>
                      <a:pt x="664800" y="228153"/>
                      <a:pt x="673372" y="219580"/>
                      <a:pt x="676230" y="210055"/>
                    </a:cubicBezTo>
                    <a:lnTo>
                      <a:pt x="723855" y="36700"/>
                    </a:lnTo>
                    <a:cubicBezTo>
                      <a:pt x="727665" y="21460"/>
                      <a:pt x="719092" y="6220"/>
                      <a:pt x="703852" y="1458"/>
                    </a:cubicBezTo>
                    <a:cubicBezTo>
                      <a:pt x="688612" y="-2352"/>
                      <a:pt x="673372" y="6220"/>
                      <a:pt x="668610" y="21460"/>
                    </a:cubicBezTo>
                    <a:lnTo>
                      <a:pt x="625747" y="177670"/>
                    </a:lnTo>
                    <a:lnTo>
                      <a:pt x="560025" y="191005"/>
                    </a:lnTo>
                    <a:cubicBezTo>
                      <a:pt x="554310" y="176718"/>
                      <a:pt x="548595" y="165288"/>
                      <a:pt x="541927" y="157668"/>
                    </a:cubicBezTo>
                    <a:lnTo>
                      <a:pt x="254272" y="157668"/>
                    </a:lnTo>
                    <a:cubicBezTo>
                      <a:pt x="247605" y="165288"/>
                      <a:pt x="240937" y="176718"/>
                      <a:pt x="236175" y="191958"/>
                    </a:cubicBezTo>
                    <a:lnTo>
                      <a:pt x="158070" y="176718"/>
                    </a:lnTo>
                    <a:lnTo>
                      <a:pt x="123780" y="22413"/>
                    </a:lnTo>
                    <a:cubicBezTo>
                      <a:pt x="119970" y="7173"/>
                      <a:pt x="104730" y="-2352"/>
                      <a:pt x="89490" y="505"/>
                    </a:cubicBezTo>
                    <a:cubicBezTo>
                      <a:pt x="74250" y="4315"/>
                      <a:pt x="64725" y="19555"/>
                      <a:pt x="67582" y="34795"/>
                    </a:cubicBezTo>
                    <a:lnTo>
                      <a:pt x="105682" y="208150"/>
                    </a:lnTo>
                    <a:cubicBezTo>
                      <a:pt x="108540" y="219580"/>
                      <a:pt x="117112" y="228153"/>
                      <a:pt x="128542" y="230058"/>
                    </a:cubicBezTo>
                    <a:lnTo>
                      <a:pt x="219982" y="247203"/>
                    </a:lnTo>
                    <a:cubicBezTo>
                      <a:pt x="217125" y="262443"/>
                      <a:pt x="214267" y="277683"/>
                      <a:pt x="211410" y="291970"/>
                    </a:cubicBezTo>
                    <a:lnTo>
                      <a:pt x="139972" y="291970"/>
                    </a:lnTo>
                    <a:cubicBezTo>
                      <a:pt x="135210" y="292923"/>
                      <a:pt x="130447" y="294828"/>
                      <a:pt x="125685" y="297685"/>
                    </a:cubicBezTo>
                    <a:lnTo>
                      <a:pt x="11385" y="411033"/>
                    </a:lnTo>
                    <a:cubicBezTo>
                      <a:pt x="-998" y="420558"/>
                      <a:pt x="-3855" y="438655"/>
                      <a:pt x="5670" y="451038"/>
                    </a:cubicBezTo>
                    <a:cubicBezTo>
                      <a:pt x="15195" y="463420"/>
                      <a:pt x="33292" y="466278"/>
                      <a:pt x="45675" y="456753"/>
                    </a:cubicBezTo>
                    <a:lnTo>
                      <a:pt x="154260" y="349120"/>
                    </a:lnTo>
                    <a:lnTo>
                      <a:pt x="204742" y="349120"/>
                    </a:lnTo>
                    <a:cubicBezTo>
                      <a:pt x="203790" y="357693"/>
                      <a:pt x="203790" y="365313"/>
                      <a:pt x="203790" y="371028"/>
                    </a:cubicBezTo>
                    <a:cubicBezTo>
                      <a:pt x="203790" y="386268"/>
                      <a:pt x="205695" y="401508"/>
                      <a:pt x="209505" y="415795"/>
                    </a:cubicBezTo>
                    <a:lnTo>
                      <a:pt x="137115" y="434845"/>
                    </a:lnTo>
                    <a:cubicBezTo>
                      <a:pt x="127590" y="436750"/>
                      <a:pt x="120922" y="443418"/>
                      <a:pt x="117112" y="452943"/>
                    </a:cubicBezTo>
                    <a:lnTo>
                      <a:pt x="57105" y="615820"/>
                    </a:lnTo>
                    <a:cubicBezTo>
                      <a:pt x="51390" y="631060"/>
                      <a:pt x="59010" y="647253"/>
                      <a:pt x="74250" y="652015"/>
                    </a:cubicBezTo>
                    <a:cubicBezTo>
                      <a:pt x="77107" y="652968"/>
                      <a:pt x="80917" y="653920"/>
                      <a:pt x="83775" y="653920"/>
                    </a:cubicBezTo>
                    <a:cubicBezTo>
                      <a:pt x="95205" y="653920"/>
                      <a:pt x="106635" y="646300"/>
                      <a:pt x="110445" y="634870"/>
                    </a:cubicBezTo>
                    <a:lnTo>
                      <a:pt x="164737" y="485328"/>
                    </a:lnTo>
                    <a:lnTo>
                      <a:pt x="230460" y="469135"/>
                    </a:lnTo>
                    <a:cubicBezTo>
                      <a:pt x="259035" y="517713"/>
                      <a:pt x="307612" y="552955"/>
                      <a:pt x="365715" y="561528"/>
                    </a:cubicBezTo>
                    <a:cubicBezTo>
                      <a:pt x="374287" y="554860"/>
                      <a:pt x="380002" y="544383"/>
                      <a:pt x="380002" y="532953"/>
                    </a:cubicBezTo>
                    <a:lnTo>
                      <a:pt x="380002" y="350073"/>
                    </a:lnTo>
                    <a:cubicBezTo>
                      <a:pt x="380002" y="339595"/>
                      <a:pt x="388575" y="331975"/>
                      <a:pt x="398100" y="331975"/>
                    </a:cubicBezTo>
                    <a:cubicBezTo>
                      <a:pt x="408577" y="331975"/>
                      <a:pt x="416197" y="340548"/>
                      <a:pt x="416197" y="350073"/>
                    </a:cubicBezTo>
                    <a:lnTo>
                      <a:pt x="416197" y="533905"/>
                    </a:lnTo>
                    <a:cubicBezTo>
                      <a:pt x="416197" y="545335"/>
                      <a:pt x="421912" y="555813"/>
                      <a:pt x="429532" y="562480"/>
                    </a:cubicBezTo>
                    <a:cubicBezTo>
                      <a:pt x="486682" y="552955"/>
                      <a:pt x="535260" y="517713"/>
                      <a:pt x="563835" y="468183"/>
                    </a:cubicBezTo>
                    <a:lnTo>
                      <a:pt x="635272" y="486280"/>
                    </a:lnTo>
                    <a:lnTo>
                      <a:pt x="689565" y="635823"/>
                    </a:lnTo>
                    <a:cubicBezTo>
                      <a:pt x="693375" y="647253"/>
                      <a:pt x="704805" y="654873"/>
                      <a:pt x="716235" y="654873"/>
                    </a:cubicBezTo>
                    <a:cubicBezTo>
                      <a:pt x="719092" y="654873"/>
                      <a:pt x="722902" y="653920"/>
                      <a:pt x="725760" y="652968"/>
                    </a:cubicBezTo>
                    <a:cubicBezTo>
                      <a:pt x="741000" y="647253"/>
                      <a:pt x="748620" y="631060"/>
                      <a:pt x="742905" y="616773"/>
                    </a:cubicBezTo>
                    <a:lnTo>
                      <a:pt x="682897" y="452943"/>
                    </a:lnTo>
                    <a:cubicBezTo>
                      <a:pt x="680040" y="444370"/>
                      <a:pt x="672420" y="437703"/>
                      <a:pt x="662895" y="434845"/>
                    </a:cubicBezTo>
                    <a:lnTo>
                      <a:pt x="584790" y="414843"/>
                    </a:lnTo>
                    <a:cubicBezTo>
                      <a:pt x="587647" y="400555"/>
                      <a:pt x="589552" y="386268"/>
                      <a:pt x="589552" y="371980"/>
                    </a:cubicBezTo>
                    <a:cubicBezTo>
                      <a:pt x="589552" y="365313"/>
                      <a:pt x="589552" y="357693"/>
                      <a:pt x="588600" y="350073"/>
                    </a:cubicBezTo>
                    <a:lnTo>
                      <a:pt x="645750" y="350073"/>
                    </a:lnTo>
                    <a:lnTo>
                      <a:pt x="753382" y="458658"/>
                    </a:lnTo>
                    <a:cubicBezTo>
                      <a:pt x="765765" y="468183"/>
                      <a:pt x="783862" y="465325"/>
                      <a:pt x="793387" y="452943"/>
                    </a:cubicBezTo>
                    <a:cubicBezTo>
                      <a:pt x="804817" y="439608"/>
                      <a:pt x="801960" y="421510"/>
                      <a:pt x="789577" y="411985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313" name="图形 24" descr="仓鼠"/>
            <p:cNvSpPr/>
            <p:nvPr/>
          </p:nvSpPr>
          <p:spPr>
            <a:xfrm>
              <a:off x="7460297" y="5891689"/>
              <a:ext cx="360000" cy="360000"/>
            </a:xfrm>
            <a:custGeom>
              <a:gdLst>
                <a:gd name="connsiteX0" fmla="*/ 323850 w 685800"/>
                <a:gd name="connsiteY0" fmla="*/ 342900 h 752475"/>
                <a:gd name="connsiteX1" fmla="*/ 342900 w 685800"/>
                <a:gd name="connsiteY1" fmla="*/ 323850 h 752475"/>
                <a:gd name="connsiteX2" fmla="*/ 361950 w 685800"/>
                <a:gd name="connsiteY2" fmla="*/ 342900 h 752475"/>
                <a:gd name="connsiteX3" fmla="*/ 342900 w 685800"/>
                <a:gd name="connsiteY3" fmla="*/ 361950 h 752475"/>
                <a:gd name="connsiteX4" fmla="*/ 323850 w 685800"/>
                <a:gd name="connsiteY4" fmla="*/ 342900 h 752475"/>
                <a:gd name="connsiteX5" fmla="*/ 38100 w 685800"/>
                <a:gd name="connsiteY5" fmla="*/ 342900 h 752475"/>
                <a:gd name="connsiteX6" fmla="*/ 342900 w 685800"/>
                <a:gd name="connsiteY6" fmla="*/ 38100 h 752475"/>
                <a:gd name="connsiteX7" fmla="*/ 647700 w 685800"/>
                <a:gd name="connsiteY7" fmla="*/ 342900 h 752475"/>
                <a:gd name="connsiteX8" fmla="*/ 611505 w 685800"/>
                <a:gd name="connsiteY8" fmla="*/ 487680 h 752475"/>
                <a:gd name="connsiteX9" fmla="*/ 568643 w 685800"/>
                <a:gd name="connsiteY9" fmla="*/ 467678 h 752475"/>
                <a:gd name="connsiteX10" fmla="*/ 572453 w 685800"/>
                <a:gd name="connsiteY10" fmla="*/ 438150 h 752475"/>
                <a:gd name="connsiteX11" fmla="*/ 587693 w 685800"/>
                <a:gd name="connsiteY11" fmla="*/ 413385 h 752475"/>
                <a:gd name="connsiteX12" fmla="*/ 604838 w 685800"/>
                <a:gd name="connsiteY12" fmla="*/ 396240 h 752475"/>
                <a:gd name="connsiteX13" fmla="*/ 610553 w 685800"/>
                <a:gd name="connsiteY13" fmla="*/ 382905 h 752475"/>
                <a:gd name="connsiteX14" fmla="*/ 610553 w 685800"/>
                <a:gd name="connsiteY14" fmla="*/ 361950 h 752475"/>
                <a:gd name="connsiteX15" fmla="*/ 601028 w 685800"/>
                <a:gd name="connsiteY15" fmla="*/ 352425 h 752475"/>
                <a:gd name="connsiteX16" fmla="*/ 513398 w 685800"/>
                <a:gd name="connsiteY16" fmla="*/ 352425 h 752475"/>
                <a:gd name="connsiteX17" fmla="*/ 499110 w 685800"/>
                <a:gd name="connsiteY17" fmla="*/ 355283 h 752475"/>
                <a:gd name="connsiteX18" fmla="*/ 462915 w 685800"/>
                <a:gd name="connsiteY18" fmla="*/ 369570 h 752475"/>
                <a:gd name="connsiteX19" fmla="*/ 460058 w 685800"/>
                <a:gd name="connsiteY19" fmla="*/ 376238 h 752475"/>
                <a:gd name="connsiteX20" fmla="*/ 466725 w 685800"/>
                <a:gd name="connsiteY20" fmla="*/ 390525 h 752475"/>
                <a:gd name="connsiteX21" fmla="*/ 381000 w 685800"/>
                <a:gd name="connsiteY21" fmla="*/ 447675 h 752475"/>
                <a:gd name="connsiteX22" fmla="*/ 326708 w 685800"/>
                <a:gd name="connsiteY22" fmla="*/ 447675 h 752475"/>
                <a:gd name="connsiteX23" fmla="*/ 297180 w 685800"/>
                <a:gd name="connsiteY23" fmla="*/ 453390 h 752475"/>
                <a:gd name="connsiteX24" fmla="*/ 330518 w 685800"/>
                <a:gd name="connsiteY24" fmla="*/ 399098 h 752475"/>
                <a:gd name="connsiteX25" fmla="*/ 342900 w 685800"/>
                <a:gd name="connsiteY25" fmla="*/ 400050 h 752475"/>
                <a:gd name="connsiteX26" fmla="*/ 400050 w 685800"/>
                <a:gd name="connsiteY26" fmla="*/ 342900 h 752475"/>
                <a:gd name="connsiteX27" fmla="*/ 342900 w 685800"/>
                <a:gd name="connsiteY27" fmla="*/ 285750 h 752475"/>
                <a:gd name="connsiteX28" fmla="*/ 285750 w 685800"/>
                <a:gd name="connsiteY28" fmla="*/ 342900 h 752475"/>
                <a:gd name="connsiteX29" fmla="*/ 298133 w 685800"/>
                <a:gd name="connsiteY29" fmla="*/ 379095 h 752475"/>
                <a:gd name="connsiteX30" fmla="*/ 166688 w 685800"/>
                <a:gd name="connsiteY30" fmla="*/ 591503 h 752475"/>
                <a:gd name="connsiteX31" fmla="*/ 38100 w 685800"/>
                <a:gd name="connsiteY31" fmla="*/ 342900 h 752475"/>
                <a:gd name="connsiteX32" fmla="*/ 561975 w 685800"/>
                <a:gd name="connsiteY32" fmla="*/ 554355 h 752475"/>
                <a:gd name="connsiteX33" fmla="*/ 561975 w 685800"/>
                <a:gd name="connsiteY33" fmla="*/ 516255 h 752475"/>
                <a:gd name="connsiteX34" fmla="*/ 598170 w 685800"/>
                <a:gd name="connsiteY34" fmla="*/ 508635 h 752475"/>
                <a:gd name="connsiteX35" fmla="*/ 561975 w 685800"/>
                <a:gd name="connsiteY35" fmla="*/ 554355 h 752475"/>
                <a:gd name="connsiteX36" fmla="*/ 300038 w 685800"/>
                <a:gd name="connsiteY36" fmla="*/ 644843 h 752475"/>
                <a:gd name="connsiteX37" fmla="*/ 340995 w 685800"/>
                <a:gd name="connsiteY37" fmla="*/ 617220 h 752475"/>
                <a:gd name="connsiteX38" fmla="*/ 387668 w 685800"/>
                <a:gd name="connsiteY38" fmla="*/ 644843 h 752475"/>
                <a:gd name="connsiteX39" fmla="*/ 342900 w 685800"/>
                <a:gd name="connsiteY39" fmla="*/ 647700 h 752475"/>
                <a:gd name="connsiteX40" fmla="*/ 300038 w 685800"/>
                <a:gd name="connsiteY40" fmla="*/ 644843 h 752475"/>
                <a:gd name="connsiteX41" fmla="*/ 248602 w 685800"/>
                <a:gd name="connsiteY41" fmla="*/ 532448 h 752475"/>
                <a:gd name="connsiteX42" fmla="*/ 302895 w 685800"/>
                <a:gd name="connsiteY42" fmla="*/ 597218 h 752475"/>
                <a:gd name="connsiteX43" fmla="*/ 287655 w 685800"/>
                <a:gd name="connsiteY43" fmla="*/ 642938 h 752475"/>
                <a:gd name="connsiteX44" fmla="*/ 199073 w 685800"/>
                <a:gd name="connsiteY44" fmla="*/ 611505 h 752475"/>
                <a:gd name="connsiteX45" fmla="*/ 248602 w 685800"/>
                <a:gd name="connsiteY45" fmla="*/ 532448 h 752475"/>
                <a:gd name="connsiteX46" fmla="*/ 537210 w 685800"/>
                <a:gd name="connsiteY46" fmla="*/ 535305 h 752475"/>
                <a:gd name="connsiteX47" fmla="*/ 550545 w 685800"/>
                <a:gd name="connsiteY47" fmla="*/ 565785 h 752475"/>
                <a:gd name="connsiteX48" fmla="*/ 407670 w 685800"/>
                <a:gd name="connsiteY48" fmla="*/ 640080 h 752475"/>
                <a:gd name="connsiteX49" fmla="*/ 400050 w 685800"/>
                <a:gd name="connsiteY49" fmla="*/ 584835 h 752475"/>
                <a:gd name="connsiteX50" fmla="*/ 537210 w 685800"/>
                <a:gd name="connsiteY50" fmla="*/ 535305 h 752475"/>
                <a:gd name="connsiteX51" fmla="*/ 590550 w 685800"/>
                <a:gd name="connsiteY51" fmla="*/ 723900 h 752475"/>
                <a:gd name="connsiteX52" fmla="*/ 129540 w 685800"/>
                <a:gd name="connsiteY52" fmla="*/ 723900 h 752475"/>
                <a:gd name="connsiteX53" fmla="*/ 179070 w 685800"/>
                <a:gd name="connsiteY53" fmla="*/ 643890 h 752475"/>
                <a:gd name="connsiteX54" fmla="*/ 342900 w 685800"/>
                <a:gd name="connsiteY54" fmla="*/ 685800 h 752475"/>
                <a:gd name="connsiteX55" fmla="*/ 685800 w 685800"/>
                <a:gd name="connsiteY55" fmla="*/ 342900 h 752475"/>
                <a:gd name="connsiteX56" fmla="*/ 342900 w 685800"/>
                <a:gd name="connsiteY56" fmla="*/ 0 h 752475"/>
                <a:gd name="connsiteX57" fmla="*/ 0 w 685800"/>
                <a:gd name="connsiteY57" fmla="*/ 342900 h 752475"/>
                <a:gd name="connsiteX58" fmla="*/ 146685 w 685800"/>
                <a:gd name="connsiteY58" fmla="*/ 623888 h 752475"/>
                <a:gd name="connsiteX59" fmla="*/ 79057 w 685800"/>
                <a:gd name="connsiteY59" fmla="*/ 732473 h 752475"/>
                <a:gd name="connsiteX60" fmla="*/ 79057 w 685800"/>
                <a:gd name="connsiteY60" fmla="*/ 751523 h 752475"/>
                <a:gd name="connsiteX61" fmla="*/ 95250 w 685800"/>
                <a:gd name="connsiteY61" fmla="*/ 761048 h 752475"/>
                <a:gd name="connsiteX62" fmla="*/ 590550 w 685800"/>
                <a:gd name="connsiteY62" fmla="*/ 761048 h 752475"/>
                <a:gd name="connsiteX63" fmla="*/ 609600 w 685800"/>
                <a:gd name="connsiteY63" fmla="*/ 741998 h 752475"/>
                <a:gd name="connsiteX64" fmla="*/ 590550 w 685800"/>
                <a:gd name="connsiteY64" fmla="*/ 723900 h 752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752475">
                  <a:moveTo>
                    <a:pt x="323850" y="342900"/>
                  </a:moveTo>
                  <a:cubicBezTo>
                    <a:pt x="323850" y="332423"/>
                    <a:pt x="332423" y="323850"/>
                    <a:pt x="342900" y="323850"/>
                  </a:cubicBezTo>
                  <a:cubicBezTo>
                    <a:pt x="353378" y="323850"/>
                    <a:pt x="361950" y="332423"/>
                    <a:pt x="361950" y="342900"/>
                  </a:cubicBezTo>
                  <a:cubicBezTo>
                    <a:pt x="361950" y="353378"/>
                    <a:pt x="353378" y="361950"/>
                    <a:pt x="342900" y="361950"/>
                  </a:cubicBezTo>
                  <a:cubicBezTo>
                    <a:pt x="332423" y="361950"/>
                    <a:pt x="323850" y="353378"/>
                    <a:pt x="323850" y="342900"/>
                  </a:cubicBezTo>
                  <a:close/>
                  <a:moveTo>
                    <a:pt x="38100" y="342900"/>
                  </a:moveTo>
                  <a:cubicBezTo>
                    <a:pt x="38100" y="175260"/>
                    <a:pt x="175260" y="38100"/>
                    <a:pt x="342900" y="38100"/>
                  </a:cubicBezTo>
                  <a:cubicBezTo>
                    <a:pt x="510540" y="38100"/>
                    <a:pt x="647700" y="175260"/>
                    <a:pt x="647700" y="342900"/>
                  </a:cubicBezTo>
                  <a:cubicBezTo>
                    <a:pt x="647700" y="395288"/>
                    <a:pt x="634365" y="444818"/>
                    <a:pt x="611505" y="487680"/>
                  </a:cubicBezTo>
                  <a:lnTo>
                    <a:pt x="568643" y="467678"/>
                  </a:lnTo>
                  <a:cubicBezTo>
                    <a:pt x="569595" y="456248"/>
                    <a:pt x="569595" y="445770"/>
                    <a:pt x="572453" y="438150"/>
                  </a:cubicBezTo>
                  <a:cubicBezTo>
                    <a:pt x="575310" y="428625"/>
                    <a:pt x="581025" y="420053"/>
                    <a:pt x="587693" y="413385"/>
                  </a:cubicBezTo>
                  <a:lnTo>
                    <a:pt x="604838" y="396240"/>
                  </a:lnTo>
                  <a:cubicBezTo>
                    <a:pt x="608648" y="392430"/>
                    <a:pt x="610553" y="387668"/>
                    <a:pt x="610553" y="382905"/>
                  </a:cubicBezTo>
                  <a:lnTo>
                    <a:pt x="610553" y="361950"/>
                  </a:lnTo>
                  <a:cubicBezTo>
                    <a:pt x="610553" y="356235"/>
                    <a:pt x="606743" y="352425"/>
                    <a:pt x="601028" y="352425"/>
                  </a:cubicBezTo>
                  <a:lnTo>
                    <a:pt x="513398" y="352425"/>
                  </a:lnTo>
                  <a:cubicBezTo>
                    <a:pt x="508635" y="352425"/>
                    <a:pt x="503873" y="353378"/>
                    <a:pt x="499110" y="355283"/>
                  </a:cubicBezTo>
                  <a:lnTo>
                    <a:pt x="462915" y="369570"/>
                  </a:lnTo>
                  <a:cubicBezTo>
                    <a:pt x="460058" y="370523"/>
                    <a:pt x="459105" y="373380"/>
                    <a:pt x="460058" y="376238"/>
                  </a:cubicBezTo>
                  <a:lnTo>
                    <a:pt x="466725" y="390525"/>
                  </a:lnTo>
                  <a:cubicBezTo>
                    <a:pt x="466725" y="390525"/>
                    <a:pt x="440055" y="442913"/>
                    <a:pt x="381000" y="447675"/>
                  </a:cubicBezTo>
                  <a:lnTo>
                    <a:pt x="326708" y="447675"/>
                  </a:lnTo>
                  <a:cubicBezTo>
                    <a:pt x="316230" y="447675"/>
                    <a:pt x="306705" y="449580"/>
                    <a:pt x="297180" y="453390"/>
                  </a:cubicBezTo>
                  <a:lnTo>
                    <a:pt x="330518" y="399098"/>
                  </a:lnTo>
                  <a:cubicBezTo>
                    <a:pt x="334328" y="400050"/>
                    <a:pt x="338138" y="400050"/>
                    <a:pt x="342900" y="400050"/>
                  </a:cubicBezTo>
                  <a:cubicBezTo>
                    <a:pt x="374333" y="400050"/>
                    <a:pt x="400050" y="374333"/>
                    <a:pt x="400050" y="342900"/>
                  </a:cubicBezTo>
                  <a:cubicBezTo>
                    <a:pt x="400050" y="311468"/>
                    <a:pt x="374333" y="285750"/>
                    <a:pt x="342900" y="285750"/>
                  </a:cubicBezTo>
                  <a:cubicBezTo>
                    <a:pt x="311468" y="285750"/>
                    <a:pt x="285750" y="311468"/>
                    <a:pt x="285750" y="342900"/>
                  </a:cubicBezTo>
                  <a:cubicBezTo>
                    <a:pt x="285750" y="356235"/>
                    <a:pt x="290513" y="368618"/>
                    <a:pt x="298133" y="379095"/>
                  </a:cubicBezTo>
                  <a:lnTo>
                    <a:pt x="166688" y="591503"/>
                  </a:lnTo>
                  <a:cubicBezTo>
                    <a:pt x="88582" y="536258"/>
                    <a:pt x="38100" y="445770"/>
                    <a:pt x="38100" y="342900"/>
                  </a:cubicBezTo>
                  <a:close/>
                  <a:moveTo>
                    <a:pt x="561975" y="554355"/>
                  </a:moveTo>
                  <a:lnTo>
                    <a:pt x="561975" y="516255"/>
                  </a:lnTo>
                  <a:lnTo>
                    <a:pt x="598170" y="508635"/>
                  </a:lnTo>
                  <a:cubicBezTo>
                    <a:pt x="587693" y="525780"/>
                    <a:pt x="575310" y="540068"/>
                    <a:pt x="561975" y="554355"/>
                  </a:cubicBezTo>
                  <a:close/>
                  <a:moveTo>
                    <a:pt x="300038" y="644843"/>
                  </a:moveTo>
                  <a:lnTo>
                    <a:pt x="340995" y="617220"/>
                  </a:lnTo>
                  <a:lnTo>
                    <a:pt x="387668" y="644843"/>
                  </a:lnTo>
                  <a:cubicBezTo>
                    <a:pt x="373380" y="646748"/>
                    <a:pt x="358140" y="647700"/>
                    <a:pt x="342900" y="647700"/>
                  </a:cubicBezTo>
                  <a:cubicBezTo>
                    <a:pt x="328613" y="647700"/>
                    <a:pt x="314325" y="646748"/>
                    <a:pt x="300038" y="644843"/>
                  </a:cubicBezTo>
                  <a:close/>
                  <a:moveTo>
                    <a:pt x="248602" y="532448"/>
                  </a:moveTo>
                  <a:cubicBezTo>
                    <a:pt x="252413" y="563880"/>
                    <a:pt x="274320" y="588645"/>
                    <a:pt x="302895" y="597218"/>
                  </a:cubicBezTo>
                  <a:lnTo>
                    <a:pt x="287655" y="642938"/>
                  </a:lnTo>
                  <a:cubicBezTo>
                    <a:pt x="256223" y="637223"/>
                    <a:pt x="226695" y="626745"/>
                    <a:pt x="199073" y="611505"/>
                  </a:cubicBezTo>
                  <a:lnTo>
                    <a:pt x="248602" y="532448"/>
                  </a:lnTo>
                  <a:close/>
                  <a:moveTo>
                    <a:pt x="537210" y="535305"/>
                  </a:moveTo>
                  <a:lnTo>
                    <a:pt x="550545" y="565785"/>
                  </a:lnTo>
                  <a:cubicBezTo>
                    <a:pt x="511492" y="601980"/>
                    <a:pt x="461963" y="628650"/>
                    <a:pt x="407670" y="640080"/>
                  </a:cubicBezTo>
                  <a:lnTo>
                    <a:pt x="400050" y="584835"/>
                  </a:lnTo>
                  <a:cubicBezTo>
                    <a:pt x="441960" y="578168"/>
                    <a:pt x="495300" y="563880"/>
                    <a:pt x="537210" y="535305"/>
                  </a:cubicBezTo>
                  <a:close/>
                  <a:moveTo>
                    <a:pt x="590550" y="723900"/>
                  </a:moveTo>
                  <a:lnTo>
                    <a:pt x="129540" y="723900"/>
                  </a:lnTo>
                  <a:lnTo>
                    <a:pt x="179070" y="643890"/>
                  </a:lnTo>
                  <a:cubicBezTo>
                    <a:pt x="227648" y="670560"/>
                    <a:pt x="283845" y="685800"/>
                    <a:pt x="342900" y="685800"/>
                  </a:cubicBezTo>
                  <a:cubicBezTo>
                    <a:pt x="532448" y="685800"/>
                    <a:pt x="685800" y="532448"/>
                    <a:pt x="685800" y="342900"/>
                  </a:cubicBezTo>
                  <a:cubicBezTo>
                    <a:pt x="685800" y="153353"/>
                    <a:pt x="532448" y="0"/>
                    <a:pt x="342900" y="0"/>
                  </a:cubicBezTo>
                  <a:cubicBezTo>
                    <a:pt x="153353" y="0"/>
                    <a:pt x="0" y="153353"/>
                    <a:pt x="0" y="342900"/>
                  </a:cubicBezTo>
                  <a:cubicBezTo>
                    <a:pt x="0" y="459105"/>
                    <a:pt x="58103" y="561975"/>
                    <a:pt x="146685" y="623888"/>
                  </a:cubicBezTo>
                  <a:lnTo>
                    <a:pt x="79057" y="732473"/>
                  </a:lnTo>
                  <a:cubicBezTo>
                    <a:pt x="75248" y="738188"/>
                    <a:pt x="75248" y="745808"/>
                    <a:pt x="79057" y="751523"/>
                  </a:cubicBezTo>
                  <a:cubicBezTo>
                    <a:pt x="82868" y="757238"/>
                    <a:pt x="88582" y="761048"/>
                    <a:pt x="95250" y="761048"/>
                  </a:cubicBezTo>
                  <a:lnTo>
                    <a:pt x="590550" y="761048"/>
                  </a:lnTo>
                  <a:cubicBezTo>
                    <a:pt x="601028" y="761048"/>
                    <a:pt x="609600" y="752475"/>
                    <a:pt x="609600" y="741998"/>
                  </a:cubicBezTo>
                  <a:cubicBezTo>
                    <a:pt x="609600" y="731520"/>
                    <a:pt x="601028" y="723900"/>
                    <a:pt x="590550" y="723900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314" name="图形 26" descr="蝙蝠"/>
            <p:cNvGrpSpPr/>
            <p:nvPr/>
          </p:nvGrpSpPr>
          <p:grpSpPr>
            <a:xfrm>
              <a:off x="6821000" y="5949814"/>
              <a:ext cx="360000" cy="360000"/>
              <a:chOff x="8375581" y="4708003"/>
              <a:chExt cx="914400" cy="914400"/>
            </a:xfrm>
            <a:grpFill/>
          </p:grpSpPr>
          <p:sp>
            <p:nvSpPr>
              <p:cNvPr id="322" name="任意多边形: 形状 321"/>
              <p:cNvSpPr/>
              <p:nvPr/>
            </p:nvSpPr>
            <p:spPr>
              <a:xfrm>
                <a:off x="8413877" y="4784203"/>
                <a:ext cx="771525" cy="466725"/>
              </a:xfrm>
              <a:custGeom>
                <a:gdLst>
                  <a:gd name="connsiteX0" fmla="*/ 484626 w 771525"/>
                  <a:gd name="connsiteY0" fmla="*/ 217170 h 466725"/>
                  <a:gd name="connsiteX1" fmla="*/ 583686 w 771525"/>
                  <a:gd name="connsiteY1" fmla="*/ 217170 h 466725"/>
                  <a:gd name="connsiteX2" fmla="*/ 640836 w 771525"/>
                  <a:gd name="connsiteY2" fmla="*/ 131445 h 466725"/>
                  <a:gd name="connsiteX3" fmla="*/ 780854 w 771525"/>
                  <a:gd name="connsiteY3" fmla="*/ 145733 h 466725"/>
                  <a:gd name="connsiteX4" fmla="*/ 536061 w 771525"/>
                  <a:gd name="connsiteY4" fmla="*/ 0 h 466725"/>
                  <a:gd name="connsiteX5" fmla="*/ 384614 w 771525"/>
                  <a:gd name="connsiteY5" fmla="*/ 160020 h 466725"/>
                  <a:gd name="connsiteX6" fmla="*/ 381756 w 771525"/>
                  <a:gd name="connsiteY6" fmla="*/ 151448 h 466725"/>
                  <a:gd name="connsiteX7" fmla="*/ 378899 w 771525"/>
                  <a:gd name="connsiteY7" fmla="*/ 144780 h 466725"/>
                  <a:gd name="connsiteX8" fmla="*/ 386519 w 771525"/>
                  <a:gd name="connsiteY8" fmla="*/ 120015 h 466725"/>
                  <a:gd name="connsiteX9" fmla="*/ 367469 w 771525"/>
                  <a:gd name="connsiteY9" fmla="*/ 91440 h 466725"/>
                  <a:gd name="connsiteX10" fmla="*/ 352229 w 771525"/>
                  <a:gd name="connsiteY10" fmla="*/ 120015 h 466725"/>
                  <a:gd name="connsiteX11" fmla="*/ 316986 w 771525"/>
                  <a:gd name="connsiteY11" fmla="*/ 119063 h 466725"/>
                  <a:gd name="connsiteX12" fmla="*/ 292221 w 771525"/>
                  <a:gd name="connsiteY12" fmla="*/ 147638 h 466725"/>
                  <a:gd name="connsiteX13" fmla="*/ 258884 w 771525"/>
                  <a:gd name="connsiteY13" fmla="*/ 136208 h 466725"/>
                  <a:gd name="connsiteX14" fmla="*/ 265551 w 771525"/>
                  <a:gd name="connsiteY14" fmla="*/ 169545 h 466725"/>
                  <a:gd name="connsiteX15" fmla="*/ 291269 w 771525"/>
                  <a:gd name="connsiteY15" fmla="*/ 181928 h 466725"/>
                  <a:gd name="connsiteX16" fmla="*/ 293174 w 771525"/>
                  <a:gd name="connsiteY16" fmla="*/ 187643 h 466725"/>
                  <a:gd name="connsiteX17" fmla="*/ 296984 w 771525"/>
                  <a:gd name="connsiteY17" fmla="*/ 195263 h 466725"/>
                  <a:gd name="connsiteX18" fmla="*/ 76956 w 771525"/>
                  <a:gd name="connsiteY18" fmla="*/ 188595 h 466725"/>
                  <a:gd name="connsiteX19" fmla="*/ 7424 w 771525"/>
                  <a:gd name="connsiteY19" fmla="*/ 466725 h 466725"/>
                  <a:gd name="connsiteX20" fmla="*/ 96006 w 771525"/>
                  <a:gd name="connsiteY20" fmla="*/ 358140 h 466725"/>
                  <a:gd name="connsiteX21" fmla="*/ 196971 w 771525"/>
                  <a:gd name="connsiteY21" fmla="*/ 378143 h 466725"/>
                  <a:gd name="connsiteX22" fmla="*/ 267456 w 771525"/>
                  <a:gd name="connsiteY22" fmla="*/ 307658 h 466725"/>
                  <a:gd name="connsiteX23" fmla="*/ 409379 w 771525"/>
                  <a:gd name="connsiteY23" fmla="*/ 341948 h 466725"/>
                  <a:gd name="connsiteX24" fmla="*/ 484626 w 771525"/>
                  <a:gd name="connsiteY24" fmla="*/ 217170 h 4667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1525" h="466725">
                    <a:moveTo>
                      <a:pt x="484626" y="217170"/>
                    </a:moveTo>
                    <a:cubicBezTo>
                      <a:pt x="534156" y="200025"/>
                      <a:pt x="583686" y="217170"/>
                      <a:pt x="583686" y="217170"/>
                    </a:cubicBezTo>
                    <a:cubicBezTo>
                      <a:pt x="583686" y="217170"/>
                      <a:pt x="615119" y="143828"/>
                      <a:pt x="640836" y="131445"/>
                    </a:cubicBezTo>
                    <a:cubicBezTo>
                      <a:pt x="714179" y="100965"/>
                      <a:pt x="780854" y="145733"/>
                      <a:pt x="780854" y="145733"/>
                    </a:cubicBezTo>
                    <a:cubicBezTo>
                      <a:pt x="780854" y="145733"/>
                      <a:pt x="702749" y="9525"/>
                      <a:pt x="536061" y="0"/>
                    </a:cubicBezTo>
                    <a:cubicBezTo>
                      <a:pt x="491294" y="62865"/>
                      <a:pt x="462719" y="112395"/>
                      <a:pt x="384614" y="160020"/>
                    </a:cubicBezTo>
                    <a:cubicBezTo>
                      <a:pt x="383661" y="157163"/>
                      <a:pt x="382709" y="154305"/>
                      <a:pt x="381756" y="151448"/>
                    </a:cubicBezTo>
                    <a:cubicBezTo>
                      <a:pt x="380804" y="149543"/>
                      <a:pt x="379851" y="146685"/>
                      <a:pt x="378899" y="144780"/>
                    </a:cubicBezTo>
                    <a:cubicBezTo>
                      <a:pt x="383661" y="139065"/>
                      <a:pt x="386519" y="129540"/>
                      <a:pt x="386519" y="120015"/>
                    </a:cubicBezTo>
                    <a:cubicBezTo>
                      <a:pt x="386519" y="103823"/>
                      <a:pt x="377946" y="91440"/>
                      <a:pt x="367469" y="91440"/>
                    </a:cubicBezTo>
                    <a:cubicBezTo>
                      <a:pt x="358896" y="91440"/>
                      <a:pt x="353181" y="105728"/>
                      <a:pt x="352229" y="120015"/>
                    </a:cubicBezTo>
                    <a:cubicBezTo>
                      <a:pt x="340799" y="115253"/>
                      <a:pt x="328416" y="114300"/>
                      <a:pt x="316986" y="119063"/>
                    </a:cubicBezTo>
                    <a:cubicBezTo>
                      <a:pt x="304604" y="123825"/>
                      <a:pt x="296031" y="135255"/>
                      <a:pt x="292221" y="147638"/>
                    </a:cubicBezTo>
                    <a:cubicBezTo>
                      <a:pt x="280791" y="138113"/>
                      <a:pt x="265551" y="129540"/>
                      <a:pt x="258884" y="136208"/>
                    </a:cubicBezTo>
                    <a:cubicBezTo>
                      <a:pt x="251264" y="143828"/>
                      <a:pt x="254121" y="159068"/>
                      <a:pt x="265551" y="169545"/>
                    </a:cubicBezTo>
                    <a:cubicBezTo>
                      <a:pt x="273171" y="177165"/>
                      <a:pt x="283649" y="181928"/>
                      <a:pt x="291269" y="181928"/>
                    </a:cubicBezTo>
                    <a:cubicBezTo>
                      <a:pt x="292221" y="183833"/>
                      <a:pt x="292221" y="185738"/>
                      <a:pt x="293174" y="187643"/>
                    </a:cubicBezTo>
                    <a:cubicBezTo>
                      <a:pt x="294126" y="190500"/>
                      <a:pt x="296031" y="193358"/>
                      <a:pt x="296984" y="195263"/>
                    </a:cubicBezTo>
                    <a:cubicBezTo>
                      <a:pt x="207449" y="216218"/>
                      <a:pt x="153156" y="201930"/>
                      <a:pt x="76956" y="188595"/>
                    </a:cubicBezTo>
                    <a:cubicBezTo>
                      <a:pt x="-33534" y="314325"/>
                      <a:pt x="7424" y="466725"/>
                      <a:pt x="7424" y="466725"/>
                    </a:cubicBezTo>
                    <a:cubicBezTo>
                      <a:pt x="7424" y="466725"/>
                      <a:pt x="22664" y="388620"/>
                      <a:pt x="96006" y="358140"/>
                    </a:cubicBezTo>
                    <a:cubicBezTo>
                      <a:pt x="123629" y="348615"/>
                      <a:pt x="196971" y="378143"/>
                      <a:pt x="196971" y="378143"/>
                    </a:cubicBezTo>
                    <a:cubicBezTo>
                      <a:pt x="196971" y="378143"/>
                      <a:pt x="219831" y="331470"/>
                      <a:pt x="267456" y="307658"/>
                    </a:cubicBezTo>
                    <a:cubicBezTo>
                      <a:pt x="330321" y="292418"/>
                      <a:pt x="409379" y="341948"/>
                      <a:pt x="409379" y="341948"/>
                    </a:cubicBezTo>
                    <a:cubicBezTo>
                      <a:pt x="409379" y="341948"/>
                      <a:pt x="429381" y="250508"/>
                      <a:pt x="484626" y="217170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3" name="任意多边形: 形状 322"/>
              <p:cNvSpPr/>
              <p:nvPr/>
            </p:nvSpPr>
            <p:spPr>
              <a:xfrm>
                <a:off x="8719433" y="5229021"/>
                <a:ext cx="523875" cy="314325"/>
              </a:xfrm>
              <a:custGeom>
                <a:gdLst>
                  <a:gd name="connsiteX0" fmla="*/ 479108 w 523875"/>
                  <a:gd name="connsiteY0" fmla="*/ 128587 h 314325"/>
                  <a:gd name="connsiteX1" fmla="*/ 329565 w 523875"/>
                  <a:gd name="connsiteY1" fmla="*/ 132397 h 314325"/>
                  <a:gd name="connsiteX2" fmla="*/ 332423 w 523875"/>
                  <a:gd name="connsiteY2" fmla="*/ 126682 h 314325"/>
                  <a:gd name="connsiteX3" fmla="*/ 334328 w 523875"/>
                  <a:gd name="connsiteY3" fmla="*/ 121920 h 314325"/>
                  <a:gd name="connsiteX4" fmla="*/ 349568 w 523875"/>
                  <a:gd name="connsiteY4" fmla="*/ 113347 h 314325"/>
                  <a:gd name="connsiteX5" fmla="*/ 354330 w 523875"/>
                  <a:gd name="connsiteY5" fmla="*/ 90487 h 314325"/>
                  <a:gd name="connsiteX6" fmla="*/ 333375 w 523875"/>
                  <a:gd name="connsiteY6" fmla="*/ 97155 h 314325"/>
                  <a:gd name="connsiteX7" fmla="*/ 317183 w 523875"/>
                  <a:gd name="connsiteY7" fmla="*/ 80010 h 314325"/>
                  <a:gd name="connsiteX8" fmla="*/ 291465 w 523875"/>
                  <a:gd name="connsiteY8" fmla="*/ 81915 h 314325"/>
                  <a:gd name="connsiteX9" fmla="*/ 280988 w 523875"/>
                  <a:gd name="connsiteY9" fmla="*/ 60960 h 314325"/>
                  <a:gd name="connsiteX10" fmla="*/ 267653 w 523875"/>
                  <a:gd name="connsiteY10" fmla="*/ 80010 h 314325"/>
                  <a:gd name="connsiteX11" fmla="*/ 274320 w 523875"/>
                  <a:gd name="connsiteY11" fmla="*/ 98107 h 314325"/>
                  <a:gd name="connsiteX12" fmla="*/ 272415 w 523875"/>
                  <a:gd name="connsiteY12" fmla="*/ 101918 h 314325"/>
                  <a:gd name="connsiteX13" fmla="*/ 270510 w 523875"/>
                  <a:gd name="connsiteY13" fmla="*/ 107632 h 314325"/>
                  <a:gd name="connsiteX14" fmla="*/ 167640 w 523875"/>
                  <a:gd name="connsiteY14" fmla="*/ 0 h 314325"/>
                  <a:gd name="connsiteX15" fmla="*/ 0 w 523875"/>
                  <a:gd name="connsiteY15" fmla="*/ 99060 h 314325"/>
                  <a:gd name="connsiteX16" fmla="*/ 95250 w 523875"/>
                  <a:gd name="connsiteY16" fmla="*/ 89535 h 314325"/>
                  <a:gd name="connsiteX17" fmla="*/ 134303 w 523875"/>
                  <a:gd name="connsiteY17" fmla="*/ 147637 h 314325"/>
                  <a:gd name="connsiteX18" fmla="*/ 201930 w 523875"/>
                  <a:gd name="connsiteY18" fmla="*/ 147637 h 314325"/>
                  <a:gd name="connsiteX19" fmla="*/ 253365 w 523875"/>
                  <a:gd name="connsiteY19" fmla="*/ 232410 h 314325"/>
                  <a:gd name="connsiteX20" fmla="*/ 349568 w 523875"/>
                  <a:gd name="connsiteY20" fmla="*/ 209550 h 314325"/>
                  <a:gd name="connsiteX21" fmla="*/ 397193 w 523875"/>
                  <a:gd name="connsiteY21" fmla="*/ 257175 h 314325"/>
                  <a:gd name="connsiteX22" fmla="*/ 465773 w 523875"/>
                  <a:gd name="connsiteY22" fmla="*/ 243840 h 314325"/>
                  <a:gd name="connsiteX23" fmla="*/ 525780 w 523875"/>
                  <a:gd name="connsiteY23" fmla="*/ 318135 h 314325"/>
                  <a:gd name="connsiteX24" fmla="*/ 479108 w 523875"/>
                  <a:gd name="connsiteY24" fmla="*/ 128587 h 3143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3875" h="314325">
                    <a:moveTo>
                      <a:pt x="479108" y="128587"/>
                    </a:moveTo>
                    <a:cubicBezTo>
                      <a:pt x="426720" y="137160"/>
                      <a:pt x="390525" y="147637"/>
                      <a:pt x="329565" y="132397"/>
                    </a:cubicBezTo>
                    <a:cubicBezTo>
                      <a:pt x="330518" y="130493"/>
                      <a:pt x="331470" y="128587"/>
                      <a:pt x="332423" y="126682"/>
                    </a:cubicBezTo>
                    <a:cubicBezTo>
                      <a:pt x="333375" y="124778"/>
                      <a:pt x="333375" y="123825"/>
                      <a:pt x="334328" y="121920"/>
                    </a:cubicBezTo>
                    <a:cubicBezTo>
                      <a:pt x="339090" y="120968"/>
                      <a:pt x="344805" y="118110"/>
                      <a:pt x="349568" y="113347"/>
                    </a:cubicBezTo>
                    <a:cubicBezTo>
                      <a:pt x="357188" y="105728"/>
                      <a:pt x="359093" y="95250"/>
                      <a:pt x="354330" y="90487"/>
                    </a:cubicBezTo>
                    <a:cubicBezTo>
                      <a:pt x="350520" y="86677"/>
                      <a:pt x="340995" y="90487"/>
                      <a:pt x="333375" y="97155"/>
                    </a:cubicBezTo>
                    <a:cubicBezTo>
                      <a:pt x="330518" y="89535"/>
                      <a:pt x="324803" y="82868"/>
                      <a:pt x="317183" y="80010"/>
                    </a:cubicBezTo>
                    <a:cubicBezTo>
                      <a:pt x="308610" y="76200"/>
                      <a:pt x="300038" y="77152"/>
                      <a:pt x="291465" y="81915"/>
                    </a:cubicBezTo>
                    <a:cubicBezTo>
                      <a:pt x="290513" y="71438"/>
                      <a:pt x="287655" y="60960"/>
                      <a:pt x="280988" y="60960"/>
                    </a:cubicBezTo>
                    <a:cubicBezTo>
                      <a:pt x="273368" y="60960"/>
                      <a:pt x="267653" y="69532"/>
                      <a:pt x="267653" y="80010"/>
                    </a:cubicBezTo>
                    <a:cubicBezTo>
                      <a:pt x="267653" y="87630"/>
                      <a:pt x="270510" y="95250"/>
                      <a:pt x="274320" y="98107"/>
                    </a:cubicBezTo>
                    <a:cubicBezTo>
                      <a:pt x="273368" y="99060"/>
                      <a:pt x="273368" y="100012"/>
                      <a:pt x="272415" y="101918"/>
                    </a:cubicBezTo>
                    <a:cubicBezTo>
                      <a:pt x="271463" y="103822"/>
                      <a:pt x="271463" y="105728"/>
                      <a:pt x="270510" y="107632"/>
                    </a:cubicBezTo>
                    <a:cubicBezTo>
                      <a:pt x="218123" y="76200"/>
                      <a:pt x="199073" y="42863"/>
                      <a:pt x="167640" y="0"/>
                    </a:cubicBezTo>
                    <a:cubicBezTo>
                      <a:pt x="53340" y="6668"/>
                      <a:pt x="0" y="99060"/>
                      <a:pt x="0" y="99060"/>
                    </a:cubicBezTo>
                    <a:cubicBezTo>
                      <a:pt x="0" y="99060"/>
                      <a:pt x="44768" y="68580"/>
                      <a:pt x="95250" y="89535"/>
                    </a:cubicBezTo>
                    <a:cubicBezTo>
                      <a:pt x="113348" y="98107"/>
                      <a:pt x="134303" y="147637"/>
                      <a:pt x="134303" y="147637"/>
                    </a:cubicBezTo>
                    <a:cubicBezTo>
                      <a:pt x="134303" y="147637"/>
                      <a:pt x="167640" y="136208"/>
                      <a:pt x="201930" y="147637"/>
                    </a:cubicBezTo>
                    <a:cubicBezTo>
                      <a:pt x="240030" y="170497"/>
                      <a:pt x="253365" y="232410"/>
                      <a:pt x="253365" y="232410"/>
                    </a:cubicBezTo>
                    <a:cubicBezTo>
                      <a:pt x="253365" y="232410"/>
                      <a:pt x="306705" y="198120"/>
                      <a:pt x="349568" y="209550"/>
                    </a:cubicBezTo>
                    <a:cubicBezTo>
                      <a:pt x="381953" y="225743"/>
                      <a:pt x="397193" y="257175"/>
                      <a:pt x="397193" y="257175"/>
                    </a:cubicBezTo>
                    <a:cubicBezTo>
                      <a:pt x="397193" y="257175"/>
                      <a:pt x="447675" y="237172"/>
                      <a:pt x="465773" y="243840"/>
                    </a:cubicBezTo>
                    <a:cubicBezTo>
                      <a:pt x="516255" y="264795"/>
                      <a:pt x="525780" y="318135"/>
                      <a:pt x="525780" y="318135"/>
                    </a:cubicBezTo>
                    <a:cubicBezTo>
                      <a:pt x="525780" y="318135"/>
                      <a:pt x="555308" y="214312"/>
                      <a:pt x="479108" y="128587"/>
                    </a:cubicBezTo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15" name="图形 28" descr="鲸鱼"/>
            <p:cNvGrpSpPr/>
            <p:nvPr/>
          </p:nvGrpSpPr>
          <p:grpSpPr>
            <a:xfrm>
              <a:off x="8140767" y="5891689"/>
              <a:ext cx="360000" cy="360000"/>
              <a:chOff x="8525581" y="4858003"/>
              <a:chExt cx="914400" cy="914400"/>
            </a:xfrm>
            <a:grpFill/>
          </p:grpSpPr>
          <p:sp>
            <p:nvSpPr>
              <p:cNvPr id="318" name="任意多边形: 形状 317"/>
              <p:cNvSpPr/>
              <p:nvPr/>
            </p:nvSpPr>
            <p:spPr>
              <a:xfrm>
                <a:off x="8601781" y="5031167"/>
                <a:ext cx="752475" cy="666750"/>
              </a:xfrm>
              <a:custGeom>
                <a:gdLst>
                  <a:gd name="connsiteX0" fmla="*/ 238125 w 752475"/>
                  <a:gd name="connsiteY0" fmla="*/ 588836 h 666750"/>
                  <a:gd name="connsiteX1" fmla="*/ 224504 w 752475"/>
                  <a:gd name="connsiteY1" fmla="*/ 588836 h 666750"/>
                  <a:gd name="connsiteX2" fmla="*/ 0 w 752475"/>
                  <a:gd name="connsiteY2" fmla="*/ 364331 h 666750"/>
                  <a:gd name="connsiteX3" fmla="*/ 0 w 752475"/>
                  <a:gd name="connsiteY3" fmla="*/ 364331 h 666750"/>
                  <a:gd name="connsiteX4" fmla="*/ 257175 w 752475"/>
                  <a:gd name="connsiteY4" fmla="*/ 58103 h 666750"/>
                  <a:gd name="connsiteX5" fmla="*/ 573405 w 752475"/>
                  <a:gd name="connsiteY5" fmla="*/ 2953 h 666750"/>
                  <a:gd name="connsiteX6" fmla="*/ 749555 w 752475"/>
                  <a:gd name="connsiteY6" fmla="*/ 120231 h 666750"/>
                  <a:gd name="connsiteX7" fmla="*/ 752475 w 752475"/>
                  <a:gd name="connsiteY7" fmla="*/ 150686 h 666750"/>
                  <a:gd name="connsiteX8" fmla="*/ 752475 w 752475"/>
                  <a:gd name="connsiteY8" fmla="*/ 244793 h 666750"/>
                  <a:gd name="connsiteX9" fmla="*/ 738188 w 752475"/>
                  <a:gd name="connsiteY9" fmla="*/ 279273 h 666750"/>
                  <a:gd name="connsiteX10" fmla="*/ 738188 w 752475"/>
                  <a:gd name="connsiteY10" fmla="*/ 279273 h 666750"/>
                  <a:gd name="connsiteX11" fmla="*/ 703707 w 752475"/>
                  <a:gd name="connsiteY11" fmla="*/ 293561 h 666750"/>
                  <a:gd name="connsiteX12" fmla="*/ 461963 w 752475"/>
                  <a:gd name="connsiteY12" fmla="*/ 293561 h 666750"/>
                  <a:gd name="connsiteX13" fmla="*/ 447675 w 752475"/>
                  <a:gd name="connsiteY13" fmla="*/ 307848 h 666750"/>
                  <a:gd name="connsiteX14" fmla="*/ 447675 w 752475"/>
                  <a:gd name="connsiteY14" fmla="*/ 307848 h 666750"/>
                  <a:gd name="connsiteX15" fmla="*/ 461963 w 752475"/>
                  <a:gd name="connsiteY15" fmla="*/ 322136 h 666750"/>
                  <a:gd name="connsiteX16" fmla="*/ 681038 w 752475"/>
                  <a:gd name="connsiteY16" fmla="*/ 322136 h 666750"/>
                  <a:gd name="connsiteX17" fmla="*/ 704850 w 752475"/>
                  <a:gd name="connsiteY17" fmla="*/ 345948 h 666750"/>
                  <a:gd name="connsiteX18" fmla="*/ 704850 w 752475"/>
                  <a:gd name="connsiteY18" fmla="*/ 345948 h 666750"/>
                  <a:gd name="connsiteX19" fmla="*/ 681038 w 752475"/>
                  <a:gd name="connsiteY19" fmla="*/ 369761 h 666750"/>
                  <a:gd name="connsiteX20" fmla="*/ 190500 w 752475"/>
                  <a:gd name="connsiteY20" fmla="*/ 369761 h 666750"/>
                  <a:gd name="connsiteX21" fmla="*/ 156210 w 752475"/>
                  <a:gd name="connsiteY21" fmla="*/ 381191 h 666750"/>
                  <a:gd name="connsiteX22" fmla="*/ 156210 w 752475"/>
                  <a:gd name="connsiteY22" fmla="*/ 381191 h 666750"/>
                  <a:gd name="connsiteX23" fmla="*/ 133350 w 752475"/>
                  <a:gd name="connsiteY23" fmla="*/ 426911 h 666750"/>
                  <a:gd name="connsiteX24" fmla="*/ 133350 w 752475"/>
                  <a:gd name="connsiteY24" fmla="*/ 426911 h 666750"/>
                  <a:gd name="connsiteX25" fmla="*/ 219075 w 752475"/>
                  <a:gd name="connsiteY25" fmla="*/ 512636 h 666750"/>
                  <a:gd name="connsiteX26" fmla="*/ 233839 w 752475"/>
                  <a:gd name="connsiteY26" fmla="*/ 512636 h 666750"/>
                  <a:gd name="connsiteX27" fmla="*/ 267557 w 752475"/>
                  <a:gd name="connsiteY27" fmla="*/ 491776 h 666750"/>
                  <a:gd name="connsiteX28" fmla="*/ 291560 w 752475"/>
                  <a:gd name="connsiteY28" fmla="*/ 448723 h 666750"/>
                  <a:gd name="connsiteX29" fmla="*/ 361093 w 752475"/>
                  <a:gd name="connsiteY29" fmla="*/ 407861 h 666750"/>
                  <a:gd name="connsiteX30" fmla="*/ 361093 w 752475"/>
                  <a:gd name="connsiteY30" fmla="*/ 407861 h 666750"/>
                  <a:gd name="connsiteX31" fmla="*/ 368669 w 752475"/>
                  <a:gd name="connsiteY31" fmla="*/ 415524 h 666750"/>
                  <a:gd name="connsiteX32" fmla="*/ 368427 w 752475"/>
                  <a:gd name="connsiteY32" fmla="*/ 417386 h 666750"/>
                  <a:gd name="connsiteX33" fmla="*/ 337852 w 752475"/>
                  <a:gd name="connsiteY33" fmla="*/ 507397 h 666750"/>
                  <a:gd name="connsiteX34" fmla="*/ 320802 w 752475"/>
                  <a:gd name="connsiteY34" fmla="*/ 530162 h 666750"/>
                  <a:gd name="connsiteX35" fmla="*/ 320802 w 752475"/>
                  <a:gd name="connsiteY35" fmla="*/ 530162 h 666750"/>
                  <a:gd name="connsiteX36" fmla="*/ 317313 w 752475"/>
                  <a:gd name="connsiteY36" fmla="*/ 548009 h 666750"/>
                  <a:gd name="connsiteX37" fmla="*/ 320802 w 752475"/>
                  <a:gd name="connsiteY37" fmla="*/ 551498 h 666750"/>
                  <a:gd name="connsiteX38" fmla="*/ 320802 w 752475"/>
                  <a:gd name="connsiteY38" fmla="*/ 551498 h 666750"/>
                  <a:gd name="connsiteX39" fmla="*/ 338138 w 752475"/>
                  <a:gd name="connsiteY39" fmla="*/ 574072 h 666750"/>
                  <a:gd name="connsiteX40" fmla="*/ 365284 w 752475"/>
                  <a:gd name="connsiteY40" fmla="*/ 655606 h 666750"/>
                  <a:gd name="connsiteX41" fmla="*/ 356915 w 752475"/>
                  <a:gd name="connsiteY41" fmla="*/ 673700 h 666750"/>
                  <a:gd name="connsiteX42" fmla="*/ 352425 w 752475"/>
                  <a:gd name="connsiteY42" fmla="*/ 674561 h 666750"/>
                  <a:gd name="connsiteX43" fmla="*/ 352425 w 752475"/>
                  <a:gd name="connsiteY43" fmla="*/ 674561 h 666750"/>
                  <a:gd name="connsiteX44" fmla="*/ 296513 w 752475"/>
                  <a:gd name="connsiteY44" fmla="*/ 641699 h 666750"/>
                  <a:gd name="connsiteX45" fmla="*/ 280988 w 752475"/>
                  <a:gd name="connsiteY45" fmla="*/ 613696 h 666750"/>
                  <a:gd name="connsiteX46" fmla="*/ 238125 w 752475"/>
                  <a:gd name="connsiteY46" fmla="*/ 588836 h 6667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52475" h="666750">
                    <a:moveTo>
                      <a:pt x="238125" y="588836"/>
                    </a:moveTo>
                    <a:lnTo>
                      <a:pt x="224504" y="588836"/>
                    </a:lnTo>
                    <a:cubicBezTo>
                      <a:pt x="100514" y="588836"/>
                      <a:pt x="0" y="488321"/>
                      <a:pt x="0" y="364331"/>
                    </a:cubicBezTo>
                    <a:lnTo>
                      <a:pt x="0" y="364331"/>
                    </a:lnTo>
                    <a:cubicBezTo>
                      <a:pt x="-4" y="213351"/>
                      <a:pt x="108465" y="84192"/>
                      <a:pt x="257175" y="58103"/>
                    </a:cubicBezTo>
                    <a:lnTo>
                      <a:pt x="573405" y="2953"/>
                    </a:lnTo>
                    <a:cubicBezTo>
                      <a:pt x="654433" y="-13304"/>
                      <a:pt x="733297" y="39203"/>
                      <a:pt x="749555" y="120231"/>
                    </a:cubicBezTo>
                    <a:cubicBezTo>
                      <a:pt x="751566" y="130256"/>
                      <a:pt x="752545" y="140461"/>
                      <a:pt x="752475" y="150686"/>
                    </a:cubicBezTo>
                    <a:lnTo>
                      <a:pt x="752475" y="244793"/>
                    </a:lnTo>
                    <a:cubicBezTo>
                      <a:pt x="752473" y="257726"/>
                      <a:pt x="747333" y="270129"/>
                      <a:pt x="738188" y="279273"/>
                    </a:cubicBezTo>
                    <a:lnTo>
                      <a:pt x="738188" y="279273"/>
                    </a:lnTo>
                    <a:cubicBezTo>
                      <a:pt x="729044" y="288419"/>
                      <a:pt x="716640" y="293559"/>
                      <a:pt x="703707" y="293561"/>
                    </a:cubicBezTo>
                    <a:lnTo>
                      <a:pt x="461963" y="293561"/>
                    </a:lnTo>
                    <a:cubicBezTo>
                      <a:pt x="454072" y="293561"/>
                      <a:pt x="447675" y="299958"/>
                      <a:pt x="447675" y="307848"/>
                    </a:cubicBezTo>
                    <a:lnTo>
                      <a:pt x="447675" y="307848"/>
                    </a:lnTo>
                    <a:cubicBezTo>
                      <a:pt x="447675" y="315739"/>
                      <a:pt x="454072" y="322136"/>
                      <a:pt x="461963" y="322136"/>
                    </a:cubicBezTo>
                    <a:lnTo>
                      <a:pt x="681038" y="322136"/>
                    </a:lnTo>
                    <a:cubicBezTo>
                      <a:pt x="694189" y="322136"/>
                      <a:pt x="704850" y="332797"/>
                      <a:pt x="704850" y="345948"/>
                    </a:cubicBezTo>
                    <a:lnTo>
                      <a:pt x="704850" y="345948"/>
                    </a:lnTo>
                    <a:cubicBezTo>
                      <a:pt x="704850" y="359099"/>
                      <a:pt x="694189" y="369761"/>
                      <a:pt x="681038" y="369761"/>
                    </a:cubicBezTo>
                    <a:lnTo>
                      <a:pt x="190500" y="369761"/>
                    </a:lnTo>
                    <a:cubicBezTo>
                      <a:pt x="178135" y="369761"/>
                      <a:pt x="166103" y="373772"/>
                      <a:pt x="156210" y="381191"/>
                    </a:cubicBezTo>
                    <a:lnTo>
                      <a:pt x="156210" y="381191"/>
                    </a:lnTo>
                    <a:cubicBezTo>
                      <a:pt x="141820" y="391983"/>
                      <a:pt x="133350" y="408923"/>
                      <a:pt x="133350" y="426911"/>
                    </a:cubicBezTo>
                    <a:lnTo>
                      <a:pt x="133350" y="426911"/>
                    </a:lnTo>
                    <a:cubicBezTo>
                      <a:pt x="133350" y="474256"/>
                      <a:pt x="171730" y="512636"/>
                      <a:pt x="219075" y="512636"/>
                    </a:cubicBezTo>
                    <a:lnTo>
                      <a:pt x="233839" y="512636"/>
                    </a:lnTo>
                    <a:cubicBezTo>
                      <a:pt x="248096" y="512539"/>
                      <a:pt x="261106" y="504491"/>
                      <a:pt x="267557" y="491776"/>
                    </a:cubicBezTo>
                    <a:lnTo>
                      <a:pt x="291560" y="448723"/>
                    </a:lnTo>
                    <a:cubicBezTo>
                      <a:pt x="305616" y="423503"/>
                      <a:pt x="332222" y="407869"/>
                      <a:pt x="361093" y="407861"/>
                    </a:cubicBezTo>
                    <a:lnTo>
                      <a:pt x="361093" y="407861"/>
                    </a:lnTo>
                    <a:cubicBezTo>
                      <a:pt x="365301" y="407884"/>
                      <a:pt x="368693" y="411316"/>
                      <a:pt x="368669" y="415524"/>
                    </a:cubicBezTo>
                    <a:cubicBezTo>
                      <a:pt x="368665" y="416152"/>
                      <a:pt x="368584" y="416778"/>
                      <a:pt x="368427" y="417386"/>
                    </a:cubicBezTo>
                    <a:lnTo>
                      <a:pt x="337852" y="507397"/>
                    </a:lnTo>
                    <a:cubicBezTo>
                      <a:pt x="334918" y="516701"/>
                      <a:pt x="328905" y="524729"/>
                      <a:pt x="320802" y="530162"/>
                    </a:cubicBezTo>
                    <a:lnTo>
                      <a:pt x="320802" y="530162"/>
                    </a:lnTo>
                    <a:cubicBezTo>
                      <a:pt x="314910" y="534127"/>
                      <a:pt x="313349" y="542117"/>
                      <a:pt x="317313" y="548009"/>
                    </a:cubicBezTo>
                    <a:cubicBezTo>
                      <a:pt x="318240" y="549386"/>
                      <a:pt x="319425" y="550571"/>
                      <a:pt x="320802" y="551498"/>
                    </a:cubicBezTo>
                    <a:lnTo>
                      <a:pt x="320802" y="551498"/>
                    </a:lnTo>
                    <a:cubicBezTo>
                      <a:pt x="328927" y="556889"/>
                      <a:pt x="335026" y="564831"/>
                      <a:pt x="338138" y="574072"/>
                    </a:cubicBezTo>
                    <a:lnTo>
                      <a:pt x="365284" y="655606"/>
                    </a:lnTo>
                    <a:cubicBezTo>
                      <a:pt x="367970" y="662913"/>
                      <a:pt x="364223" y="671014"/>
                      <a:pt x="356915" y="673700"/>
                    </a:cubicBezTo>
                    <a:cubicBezTo>
                      <a:pt x="355475" y="674229"/>
                      <a:pt x="353959" y="674520"/>
                      <a:pt x="352425" y="674561"/>
                    </a:cubicBezTo>
                    <a:lnTo>
                      <a:pt x="352425" y="674561"/>
                    </a:lnTo>
                    <a:cubicBezTo>
                      <a:pt x="329207" y="674558"/>
                      <a:pt x="307811" y="661983"/>
                      <a:pt x="296513" y="641699"/>
                    </a:cubicBezTo>
                    <a:lnTo>
                      <a:pt x="280988" y="613696"/>
                    </a:lnTo>
                    <a:cubicBezTo>
                      <a:pt x="272348" y="598167"/>
                      <a:pt x="255894" y="588623"/>
                      <a:pt x="238125" y="5888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9" name="任意多边形: 形状 318"/>
              <p:cNvSpPr/>
              <p:nvPr/>
            </p:nvSpPr>
            <p:spPr>
              <a:xfrm>
                <a:off x="8939507" y="4971370"/>
                <a:ext cx="85725" cy="66675"/>
              </a:xfrm>
              <a:custGeom>
                <a:gdLst>
                  <a:gd name="connsiteX0" fmla="*/ 85851 w 85725"/>
                  <a:gd name="connsiteY0" fmla="*/ 66370 h 66675"/>
                  <a:gd name="connsiteX1" fmla="*/ 84919 w 85725"/>
                  <a:gd name="connsiteY1" fmla="*/ 68010 h 66675"/>
                  <a:gd name="connsiteX2" fmla="*/ 83660 w 85725"/>
                  <a:gd name="connsiteY2" fmla="*/ 67703 h 66675"/>
                  <a:gd name="connsiteX3" fmla="*/ 20128 w 85725"/>
                  <a:gd name="connsiteY3" fmla="*/ 49415 h 66675"/>
                  <a:gd name="connsiteX4" fmla="*/ 4793 w 85725"/>
                  <a:gd name="connsiteY4" fmla="*/ 10648 h 66675"/>
                  <a:gd name="connsiteX5" fmla="*/ 54799 w 85725"/>
                  <a:gd name="connsiteY5" fmla="*/ 9696 h 66675"/>
                  <a:gd name="connsiteX6" fmla="*/ 85851 w 85725"/>
                  <a:gd name="connsiteY6" fmla="*/ 66370 h 666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66675">
                    <a:moveTo>
                      <a:pt x="85851" y="66370"/>
                    </a:moveTo>
                    <a:cubicBezTo>
                      <a:pt x="86046" y="67079"/>
                      <a:pt x="85630" y="67814"/>
                      <a:pt x="84919" y="68010"/>
                    </a:cubicBezTo>
                    <a:cubicBezTo>
                      <a:pt x="84475" y="68132"/>
                      <a:pt x="83999" y="68017"/>
                      <a:pt x="83660" y="67703"/>
                    </a:cubicBezTo>
                    <a:cubicBezTo>
                      <a:pt x="76230" y="61321"/>
                      <a:pt x="57466" y="49415"/>
                      <a:pt x="20128" y="49415"/>
                    </a:cubicBezTo>
                    <a:cubicBezTo>
                      <a:pt x="1935" y="49415"/>
                      <a:pt x="-5780" y="25031"/>
                      <a:pt x="4793" y="10648"/>
                    </a:cubicBezTo>
                    <a:cubicBezTo>
                      <a:pt x="16509" y="-5258"/>
                      <a:pt x="40416" y="-1448"/>
                      <a:pt x="54799" y="9696"/>
                    </a:cubicBezTo>
                    <a:cubicBezTo>
                      <a:pt x="69182" y="20840"/>
                      <a:pt x="81374" y="53130"/>
                      <a:pt x="85851" y="66370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0" name="任意多边形: 形状 319"/>
              <p:cNvSpPr/>
              <p:nvPr/>
            </p:nvSpPr>
            <p:spPr>
              <a:xfrm>
                <a:off x="9049932" y="4979099"/>
                <a:ext cx="47625" cy="57150"/>
              </a:xfrm>
              <a:custGeom>
                <a:gdLst>
                  <a:gd name="connsiteX0" fmla="*/ 0 w 47625"/>
                  <a:gd name="connsiteY0" fmla="*/ 56736 h 57150"/>
                  <a:gd name="connsiteX1" fmla="*/ 1232 w 47625"/>
                  <a:gd name="connsiteY1" fmla="*/ 57981 h 57150"/>
                  <a:gd name="connsiteX2" fmla="*/ 2286 w 47625"/>
                  <a:gd name="connsiteY2" fmla="*/ 57403 h 57150"/>
                  <a:gd name="connsiteX3" fmla="*/ 40862 w 47625"/>
                  <a:gd name="connsiteY3" fmla="*/ 32638 h 57150"/>
                  <a:gd name="connsiteX4" fmla="*/ 43148 w 47625"/>
                  <a:gd name="connsiteY4" fmla="*/ 3206 h 57150"/>
                  <a:gd name="connsiteX5" fmla="*/ 9144 w 47625"/>
                  <a:gd name="connsiteY5" fmla="*/ 12731 h 57150"/>
                  <a:gd name="connsiteX6" fmla="*/ 0 w 47625"/>
                  <a:gd name="connsiteY6" fmla="*/ 56736 h 571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57150">
                    <a:moveTo>
                      <a:pt x="0" y="56736"/>
                    </a:moveTo>
                    <a:cubicBezTo>
                      <a:pt x="-4" y="57420"/>
                      <a:pt x="548" y="57977"/>
                      <a:pt x="1232" y="57981"/>
                    </a:cubicBezTo>
                    <a:cubicBezTo>
                      <a:pt x="1659" y="57984"/>
                      <a:pt x="2058" y="57765"/>
                      <a:pt x="2286" y="57403"/>
                    </a:cubicBezTo>
                    <a:cubicBezTo>
                      <a:pt x="11965" y="45014"/>
                      <a:pt x="25568" y="36281"/>
                      <a:pt x="40862" y="32638"/>
                    </a:cubicBezTo>
                    <a:cubicBezTo>
                      <a:pt x="53245" y="28828"/>
                      <a:pt x="53340" y="10730"/>
                      <a:pt x="43148" y="3206"/>
                    </a:cubicBezTo>
                    <a:cubicBezTo>
                      <a:pt x="32957" y="-4319"/>
                      <a:pt x="16574" y="2444"/>
                      <a:pt x="9144" y="12731"/>
                    </a:cubicBezTo>
                    <a:cubicBezTo>
                      <a:pt x="1715" y="23018"/>
                      <a:pt x="476" y="46163"/>
                      <a:pt x="0" y="5673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1" name="任意多边形: 形状 320"/>
              <p:cNvSpPr/>
              <p:nvPr/>
            </p:nvSpPr>
            <p:spPr>
              <a:xfrm>
                <a:off x="9020881" y="4940576"/>
                <a:ext cx="28575" cy="47625"/>
              </a:xfrm>
              <a:custGeom>
                <a:gdLst>
                  <a:gd name="connsiteX0" fmla="*/ 9525 w 28575"/>
                  <a:gd name="connsiteY0" fmla="*/ 54016 h 47625"/>
                  <a:gd name="connsiteX1" fmla="*/ 11164 w 28575"/>
                  <a:gd name="connsiteY1" fmla="*/ 54948 h 47625"/>
                  <a:gd name="connsiteX2" fmla="*/ 12097 w 28575"/>
                  <a:gd name="connsiteY2" fmla="*/ 54016 h 47625"/>
                  <a:gd name="connsiteX3" fmla="*/ 29908 w 28575"/>
                  <a:gd name="connsiteY3" fmla="*/ 20297 h 47625"/>
                  <a:gd name="connsiteX4" fmla="*/ 18383 w 28575"/>
                  <a:gd name="connsiteY4" fmla="*/ 9 h 47625"/>
                  <a:gd name="connsiteX5" fmla="*/ 0 w 28575"/>
                  <a:gd name="connsiteY5" fmla="*/ 21345 h 47625"/>
                  <a:gd name="connsiteX6" fmla="*/ 9525 w 28575"/>
                  <a:gd name="connsiteY6" fmla="*/ 54016 h 476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47625">
                    <a:moveTo>
                      <a:pt x="9525" y="54016"/>
                    </a:moveTo>
                    <a:cubicBezTo>
                      <a:pt x="9720" y="54727"/>
                      <a:pt x="10454" y="55144"/>
                      <a:pt x="11164" y="54948"/>
                    </a:cubicBezTo>
                    <a:cubicBezTo>
                      <a:pt x="11618" y="54824"/>
                      <a:pt x="11972" y="54469"/>
                      <a:pt x="12097" y="54016"/>
                    </a:cubicBezTo>
                    <a:cubicBezTo>
                      <a:pt x="15393" y="41569"/>
                      <a:pt x="21485" y="30037"/>
                      <a:pt x="29908" y="20297"/>
                    </a:cubicBezTo>
                    <a:cubicBezTo>
                      <a:pt x="36290" y="12392"/>
                      <a:pt x="28289" y="390"/>
                      <a:pt x="18383" y="9"/>
                    </a:cubicBezTo>
                    <a:cubicBezTo>
                      <a:pt x="8477" y="-372"/>
                      <a:pt x="0" y="11153"/>
                      <a:pt x="0" y="21345"/>
                    </a:cubicBezTo>
                    <a:cubicBezTo>
                      <a:pt x="1337" y="32689"/>
                      <a:pt x="4557" y="43731"/>
                      <a:pt x="9525" y="54016"/>
                    </a:cubicBezTo>
                    <a:close/>
                  </a:path>
                </a:pathLst>
              </a:custGeom>
              <a:grpFill/>
              <a:ln w="3175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316" name="图形 30" descr="螃蟹"/>
            <p:cNvSpPr/>
            <p:nvPr/>
          </p:nvSpPr>
          <p:spPr>
            <a:xfrm>
              <a:off x="6821000" y="5406549"/>
              <a:ext cx="360000" cy="360000"/>
            </a:xfrm>
            <a:custGeom>
              <a:gdLst>
                <a:gd name="connsiteX0" fmla="*/ 622935 w 723900"/>
                <a:gd name="connsiteY0" fmla="*/ 405765 h 762000"/>
                <a:gd name="connsiteX1" fmla="*/ 609600 w 723900"/>
                <a:gd name="connsiteY1" fmla="*/ 400050 h 762000"/>
                <a:gd name="connsiteX2" fmla="*/ 562928 w 723900"/>
                <a:gd name="connsiteY2" fmla="*/ 400050 h 762000"/>
                <a:gd name="connsiteX3" fmla="*/ 559118 w 723900"/>
                <a:gd name="connsiteY3" fmla="*/ 362903 h 762000"/>
                <a:gd name="connsiteX4" fmla="*/ 642938 w 723900"/>
                <a:gd name="connsiteY4" fmla="*/ 279083 h 762000"/>
                <a:gd name="connsiteX5" fmla="*/ 723900 w 723900"/>
                <a:gd name="connsiteY5" fmla="*/ 142875 h 762000"/>
                <a:gd name="connsiteX6" fmla="*/ 609600 w 723900"/>
                <a:gd name="connsiteY6" fmla="*/ 0 h 762000"/>
                <a:gd name="connsiteX7" fmla="*/ 609600 w 723900"/>
                <a:gd name="connsiteY7" fmla="*/ 209550 h 762000"/>
                <a:gd name="connsiteX8" fmla="*/ 500063 w 723900"/>
                <a:gd name="connsiteY8" fmla="*/ 100013 h 762000"/>
                <a:gd name="connsiteX9" fmla="*/ 495300 w 723900"/>
                <a:gd name="connsiteY9" fmla="*/ 142875 h 762000"/>
                <a:gd name="connsiteX10" fmla="*/ 585788 w 723900"/>
                <a:gd name="connsiteY10" fmla="*/ 282893 h 762000"/>
                <a:gd name="connsiteX11" fmla="*/ 544830 w 723900"/>
                <a:gd name="connsiteY11" fmla="*/ 323850 h 762000"/>
                <a:gd name="connsiteX12" fmla="*/ 499110 w 723900"/>
                <a:gd name="connsiteY12" fmla="*/ 293370 h 762000"/>
                <a:gd name="connsiteX13" fmla="*/ 439103 w 723900"/>
                <a:gd name="connsiteY13" fmla="*/ 280035 h 762000"/>
                <a:gd name="connsiteX14" fmla="*/ 457200 w 723900"/>
                <a:gd name="connsiteY14" fmla="*/ 247650 h 762000"/>
                <a:gd name="connsiteX15" fmla="*/ 419100 w 723900"/>
                <a:gd name="connsiteY15" fmla="*/ 209550 h 762000"/>
                <a:gd name="connsiteX16" fmla="*/ 381000 w 723900"/>
                <a:gd name="connsiteY16" fmla="*/ 247650 h 762000"/>
                <a:gd name="connsiteX17" fmla="*/ 386715 w 723900"/>
                <a:gd name="connsiteY17" fmla="*/ 267653 h 762000"/>
                <a:gd name="connsiteX18" fmla="*/ 384810 w 723900"/>
                <a:gd name="connsiteY18" fmla="*/ 267653 h 762000"/>
                <a:gd name="connsiteX19" fmla="*/ 377190 w 723900"/>
                <a:gd name="connsiteY19" fmla="*/ 266700 h 762000"/>
                <a:gd name="connsiteX20" fmla="*/ 361950 w 723900"/>
                <a:gd name="connsiteY20" fmla="*/ 266700 h 762000"/>
                <a:gd name="connsiteX21" fmla="*/ 346710 w 723900"/>
                <a:gd name="connsiteY21" fmla="*/ 266700 h 762000"/>
                <a:gd name="connsiteX22" fmla="*/ 338138 w 723900"/>
                <a:gd name="connsiteY22" fmla="*/ 267653 h 762000"/>
                <a:gd name="connsiteX23" fmla="*/ 336233 w 723900"/>
                <a:gd name="connsiteY23" fmla="*/ 267653 h 762000"/>
                <a:gd name="connsiteX24" fmla="*/ 341948 w 723900"/>
                <a:gd name="connsiteY24" fmla="*/ 247650 h 762000"/>
                <a:gd name="connsiteX25" fmla="*/ 303848 w 723900"/>
                <a:gd name="connsiteY25" fmla="*/ 209550 h 762000"/>
                <a:gd name="connsiteX26" fmla="*/ 265748 w 723900"/>
                <a:gd name="connsiteY26" fmla="*/ 247650 h 762000"/>
                <a:gd name="connsiteX27" fmla="*/ 283845 w 723900"/>
                <a:gd name="connsiteY27" fmla="*/ 280035 h 762000"/>
                <a:gd name="connsiteX28" fmla="*/ 223838 w 723900"/>
                <a:gd name="connsiteY28" fmla="*/ 293370 h 762000"/>
                <a:gd name="connsiteX29" fmla="*/ 178118 w 723900"/>
                <a:gd name="connsiteY29" fmla="*/ 323850 h 762000"/>
                <a:gd name="connsiteX30" fmla="*/ 137160 w 723900"/>
                <a:gd name="connsiteY30" fmla="*/ 282893 h 762000"/>
                <a:gd name="connsiteX31" fmla="*/ 228600 w 723900"/>
                <a:gd name="connsiteY31" fmla="*/ 142875 h 762000"/>
                <a:gd name="connsiteX32" fmla="*/ 223838 w 723900"/>
                <a:gd name="connsiteY32" fmla="*/ 100013 h 762000"/>
                <a:gd name="connsiteX33" fmla="*/ 114300 w 723900"/>
                <a:gd name="connsiteY33" fmla="*/ 209550 h 762000"/>
                <a:gd name="connsiteX34" fmla="*/ 114300 w 723900"/>
                <a:gd name="connsiteY34" fmla="*/ 0 h 762000"/>
                <a:gd name="connsiteX35" fmla="*/ 0 w 723900"/>
                <a:gd name="connsiteY35" fmla="*/ 142875 h 762000"/>
                <a:gd name="connsiteX36" fmla="*/ 80963 w 723900"/>
                <a:gd name="connsiteY36" fmla="*/ 280035 h 762000"/>
                <a:gd name="connsiteX37" fmla="*/ 164783 w 723900"/>
                <a:gd name="connsiteY37" fmla="*/ 363855 h 762000"/>
                <a:gd name="connsiteX38" fmla="*/ 160973 w 723900"/>
                <a:gd name="connsiteY38" fmla="*/ 400050 h 762000"/>
                <a:gd name="connsiteX39" fmla="*/ 114300 w 723900"/>
                <a:gd name="connsiteY39" fmla="*/ 400050 h 762000"/>
                <a:gd name="connsiteX40" fmla="*/ 100965 w 723900"/>
                <a:gd name="connsiteY40" fmla="*/ 405765 h 762000"/>
                <a:gd name="connsiteX41" fmla="*/ 43815 w 723900"/>
                <a:gd name="connsiteY41" fmla="*/ 462915 h 762000"/>
                <a:gd name="connsiteX42" fmla="*/ 43815 w 723900"/>
                <a:gd name="connsiteY42" fmla="*/ 489585 h 762000"/>
                <a:gd name="connsiteX43" fmla="*/ 57150 w 723900"/>
                <a:gd name="connsiteY43" fmla="*/ 495300 h 762000"/>
                <a:gd name="connsiteX44" fmla="*/ 70485 w 723900"/>
                <a:gd name="connsiteY44" fmla="*/ 489585 h 762000"/>
                <a:gd name="connsiteX45" fmla="*/ 121920 w 723900"/>
                <a:gd name="connsiteY45" fmla="*/ 438150 h 762000"/>
                <a:gd name="connsiteX46" fmla="*/ 156210 w 723900"/>
                <a:gd name="connsiteY46" fmla="*/ 438150 h 762000"/>
                <a:gd name="connsiteX47" fmla="*/ 150495 w 723900"/>
                <a:gd name="connsiteY47" fmla="*/ 485775 h 762000"/>
                <a:gd name="connsiteX48" fmla="*/ 133350 w 723900"/>
                <a:gd name="connsiteY48" fmla="*/ 485775 h 762000"/>
                <a:gd name="connsiteX49" fmla="*/ 120015 w 723900"/>
                <a:gd name="connsiteY49" fmla="*/ 491490 h 762000"/>
                <a:gd name="connsiteX50" fmla="*/ 62865 w 723900"/>
                <a:gd name="connsiteY50" fmla="*/ 548640 h 762000"/>
                <a:gd name="connsiteX51" fmla="*/ 62865 w 723900"/>
                <a:gd name="connsiteY51" fmla="*/ 575310 h 762000"/>
                <a:gd name="connsiteX52" fmla="*/ 76200 w 723900"/>
                <a:gd name="connsiteY52" fmla="*/ 581025 h 762000"/>
                <a:gd name="connsiteX53" fmla="*/ 89535 w 723900"/>
                <a:gd name="connsiteY53" fmla="*/ 575310 h 762000"/>
                <a:gd name="connsiteX54" fmla="*/ 140970 w 723900"/>
                <a:gd name="connsiteY54" fmla="*/ 523875 h 762000"/>
                <a:gd name="connsiteX55" fmla="*/ 148590 w 723900"/>
                <a:gd name="connsiteY55" fmla="*/ 523875 h 762000"/>
                <a:gd name="connsiteX56" fmla="*/ 171450 w 723900"/>
                <a:gd name="connsiteY56" fmla="*/ 563880 h 762000"/>
                <a:gd name="connsiteX57" fmla="*/ 120015 w 723900"/>
                <a:gd name="connsiteY57" fmla="*/ 615315 h 762000"/>
                <a:gd name="connsiteX58" fmla="*/ 114300 w 723900"/>
                <a:gd name="connsiteY58" fmla="*/ 628650 h 762000"/>
                <a:gd name="connsiteX59" fmla="*/ 114300 w 723900"/>
                <a:gd name="connsiteY59" fmla="*/ 704850 h 762000"/>
                <a:gd name="connsiteX60" fmla="*/ 133350 w 723900"/>
                <a:gd name="connsiteY60" fmla="*/ 723900 h 762000"/>
                <a:gd name="connsiteX61" fmla="*/ 152400 w 723900"/>
                <a:gd name="connsiteY61" fmla="*/ 704850 h 762000"/>
                <a:gd name="connsiteX62" fmla="*/ 152400 w 723900"/>
                <a:gd name="connsiteY62" fmla="*/ 636270 h 762000"/>
                <a:gd name="connsiteX63" fmla="*/ 210502 w 723900"/>
                <a:gd name="connsiteY63" fmla="*/ 578168 h 762000"/>
                <a:gd name="connsiteX64" fmla="*/ 259080 w 723900"/>
                <a:gd name="connsiteY64" fmla="*/ 589598 h 762000"/>
                <a:gd name="connsiteX65" fmla="*/ 233363 w 723900"/>
                <a:gd name="connsiteY65" fmla="*/ 615315 h 762000"/>
                <a:gd name="connsiteX66" fmla="*/ 228600 w 723900"/>
                <a:gd name="connsiteY66" fmla="*/ 628650 h 762000"/>
                <a:gd name="connsiteX67" fmla="*/ 228600 w 723900"/>
                <a:gd name="connsiteY67" fmla="*/ 742950 h 762000"/>
                <a:gd name="connsiteX68" fmla="*/ 247650 w 723900"/>
                <a:gd name="connsiteY68" fmla="*/ 762000 h 762000"/>
                <a:gd name="connsiteX69" fmla="*/ 266700 w 723900"/>
                <a:gd name="connsiteY69" fmla="*/ 742950 h 762000"/>
                <a:gd name="connsiteX70" fmla="*/ 266700 w 723900"/>
                <a:gd name="connsiteY70" fmla="*/ 636270 h 762000"/>
                <a:gd name="connsiteX71" fmla="*/ 302895 w 723900"/>
                <a:gd name="connsiteY71" fmla="*/ 600075 h 762000"/>
                <a:gd name="connsiteX72" fmla="*/ 338138 w 723900"/>
                <a:gd name="connsiteY72" fmla="*/ 608648 h 762000"/>
                <a:gd name="connsiteX73" fmla="*/ 346710 w 723900"/>
                <a:gd name="connsiteY73" fmla="*/ 609600 h 762000"/>
                <a:gd name="connsiteX74" fmla="*/ 361950 w 723900"/>
                <a:gd name="connsiteY74" fmla="*/ 609600 h 762000"/>
                <a:gd name="connsiteX75" fmla="*/ 376238 w 723900"/>
                <a:gd name="connsiteY75" fmla="*/ 609600 h 762000"/>
                <a:gd name="connsiteX76" fmla="*/ 384810 w 723900"/>
                <a:gd name="connsiteY76" fmla="*/ 608648 h 762000"/>
                <a:gd name="connsiteX77" fmla="*/ 420053 w 723900"/>
                <a:gd name="connsiteY77" fmla="*/ 600075 h 762000"/>
                <a:gd name="connsiteX78" fmla="*/ 456248 w 723900"/>
                <a:gd name="connsiteY78" fmla="*/ 636270 h 762000"/>
                <a:gd name="connsiteX79" fmla="*/ 456248 w 723900"/>
                <a:gd name="connsiteY79" fmla="*/ 742950 h 762000"/>
                <a:gd name="connsiteX80" fmla="*/ 475298 w 723900"/>
                <a:gd name="connsiteY80" fmla="*/ 762000 h 762000"/>
                <a:gd name="connsiteX81" fmla="*/ 494348 w 723900"/>
                <a:gd name="connsiteY81" fmla="*/ 742950 h 762000"/>
                <a:gd name="connsiteX82" fmla="*/ 494348 w 723900"/>
                <a:gd name="connsiteY82" fmla="*/ 628650 h 762000"/>
                <a:gd name="connsiteX83" fmla="*/ 488633 w 723900"/>
                <a:gd name="connsiteY83" fmla="*/ 615315 h 762000"/>
                <a:gd name="connsiteX84" fmla="*/ 462915 w 723900"/>
                <a:gd name="connsiteY84" fmla="*/ 589598 h 762000"/>
                <a:gd name="connsiteX85" fmla="*/ 511493 w 723900"/>
                <a:gd name="connsiteY85" fmla="*/ 578168 h 762000"/>
                <a:gd name="connsiteX86" fmla="*/ 569595 w 723900"/>
                <a:gd name="connsiteY86" fmla="*/ 636270 h 762000"/>
                <a:gd name="connsiteX87" fmla="*/ 569595 w 723900"/>
                <a:gd name="connsiteY87" fmla="*/ 704850 h 762000"/>
                <a:gd name="connsiteX88" fmla="*/ 588645 w 723900"/>
                <a:gd name="connsiteY88" fmla="*/ 723900 h 762000"/>
                <a:gd name="connsiteX89" fmla="*/ 607695 w 723900"/>
                <a:gd name="connsiteY89" fmla="*/ 704850 h 762000"/>
                <a:gd name="connsiteX90" fmla="*/ 607695 w 723900"/>
                <a:gd name="connsiteY90" fmla="*/ 628650 h 762000"/>
                <a:gd name="connsiteX91" fmla="*/ 601980 w 723900"/>
                <a:gd name="connsiteY91" fmla="*/ 615315 h 762000"/>
                <a:gd name="connsiteX92" fmla="*/ 552450 w 723900"/>
                <a:gd name="connsiteY92" fmla="*/ 563880 h 762000"/>
                <a:gd name="connsiteX93" fmla="*/ 575310 w 723900"/>
                <a:gd name="connsiteY93" fmla="*/ 523875 h 762000"/>
                <a:gd name="connsiteX94" fmla="*/ 582930 w 723900"/>
                <a:gd name="connsiteY94" fmla="*/ 523875 h 762000"/>
                <a:gd name="connsiteX95" fmla="*/ 634365 w 723900"/>
                <a:gd name="connsiteY95" fmla="*/ 575310 h 762000"/>
                <a:gd name="connsiteX96" fmla="*/ 647700 w 723900"/>
                <a:gd name="connsiteY96" fmla="*/ 581025 h 762000"/>
                <a:gd name="connsiteX97" fmla="*/ 661035 w 723900"/>
                <a:gd name="connsiteY97" fmla="*/ 575310 h 762000"/>
                <a:gd name="connsiteX98" fmla="*/ 661035 w 723900"/>
                <a:gd name="connsiteY98" fmla="*/ 548640 h 762000"/>
                <a:gd name="connsiteX99" fmla="*/ 603885 w 723900"/>
                <a:gd name="connsiteY99" fmla="*/ 491490 h 762000"/>
                <a:gd name="connsiteX100" fmla="*/ 590550 w 723900"/>
                <a:gd name="connsiteY100" fmla="*/ 485775 h 762000"/>
                <a:gd name="connsiteX101" fmla="*/ 572453 w 723900"/>
                <a:gd name="connsiteY101" fmla="*/ 485775 h 762000"/>
                <a:gd name="connsiteX102" fmla="*/ 566738 w 723900"/>
                <a:gd name="connsiteY102" fmla="*/ 438150 h 762000"/>
                <a:gd name="connsiteX103" fmla="*/ 601028 w 723900"/>
                <a:gd name="connsiteY103" fmla="*/ 438150 h 762000"/>
                <a:gd name="connsiteX104" fmla="*/ 652463 w 723900"/>
                <a:gd name="connsiteY104" fmla="*/ 489585 h 762000"/>
                <a:gd name="connsiteX105" fmla="*/ 666750 w 723900"/>
                <a:gd name="connsiteY105" fmla="*/ 495300 h 762000"/>
                <a:gd name="connsiteX106" fmla="*/ 680085 w 723900"/>
                <a:gd name="connsiteY106" fmla="*/ 489585 h 762000"/>
                <a:gd name="connsiteX107" fmla="*/ 680085 w 723900"/>
                <a:gd name="connsiteY107" fmla="*/ 462915 h 762000"/>
                <a:gd name="connsiteX108" fmla="*/ 622935 w 723900"/>
                <a:gd name="connsiteY108" fmla="*/ 405765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723900" h="762000">
                  <a:moveTo>
                    <a:pt x="622935" y="405765"/>
                  </a:moveTo>
                  <a:cubicBezTo>
                    <a:pt x="619125" y="401955"/>
                    <a:pt x="614363" y="400050"/>
                    <a:pt x="609600" y="400050"/>
                  </a:cubicBezTo>
                  <a:lnTo>
                    <a:pt x="562928" y="400050"/>
                  </a:lnTo>
                  <a:lnTo>
                    <a:pt x="559118" y="362903"/>
                  </a:lnTo>
                  <a:lnTo>
                    <a:pt x="642938" y="279083"/>
                  </a:lnTo>
                  <a:cubicBezTo>
                    <a:pt x="689610" y="261938"/>
                    <a:pt x="723900" y="207645"/>
                    <a:pt x="723900" y="142875"/>
                  </a:cubicBezTo>
                  <a:cubicBezTo>
                    <a:pt x="723900" y="63818"/>
                    <a:pt x="672465" y="0"/>
                    <a:pt x="609600" y="0"/>
                  </a:cubicBezTo>
                  <a:lnTo>
                    <a:pt x="609600" y="209550"/>
                  </a:lnTo>
                  <a:lnTo>
                    <a:pt x="500063" y="100013"/>
                  </a:lnTo>
                  <a:cubicBezTo>
                    <a:pt x="497205" y="113348"/>
                    <a:pt x="495300" y="127635"/>
                    <a:pt x="495300" y="142875"/>
                  </a:cubicBezTo>
                  <a:cubicBezTo>
                    <a:pt x="495300" y="211455"/>
                    <a:pt x="534353" y="268605"/>
                    <a:pt x="585788" y="282893"/>
                  </a:cubicBezTo>
                  <a:lnTo>
                    <a:pt x="544830" y="323850"/>
                  </a:lnTo>
                  <a:cubicBezTo>
                    <a:pt x="534353" y="308610"/>
                    <a:pt x="518160" y="297180"/>
                    <a:pt x="499110" y="293370"/>
                  </a:cubicBezTo>
                  <a:lnTo>
                    <a:pt x="439103" y="280035"/>
                  </a:lnTo>
                  <a:cubicBezTo>
                    <a:pt x="449580" y="273368"/>
                    <a:pt x="457200" y="261938"/>
                    <a:pt x="457200" y="247650"/>
                  </a:cubicBezTo>
                  <a:cubicBezTo>
                    <a:pt x="457200" y="226695"/>
                    <a:pt x="440055" y="209550"/>
                    <a:pt x="419100" y="209550"/>
                  </a:cubicBezTo>
                  <a:cubicBezTo>
                    <a:pt x="398145" y="209550"/>
                    <a:pt x="381000" y="226695"/>
                    <a:pt x="381000" y="247650"/>
                  </a:cubicBezTo>
                  <a:cubicBezTo>
                    <a:pt x="381000" y="255270"/>
                    <a:pt x="382905" y="261938"/>
                    <a:pt x="386715" y="267653"/>
                  </a:cubicBezTo>
                  <a:lnTo>
                    <a:pt x="384810" y="267653"/>
                  </a:lnTo>
                  <a:cubicBezTo>
                    <a:pt x="381953" y="266700"/>
                    <a:pt x="380048" y="266700"/>
                    <a:pt x="377190" y="266700"/>
                  </a:cubicBezTo>
                  <a:lnTo>
                    <a:pt x="361950" y="266700"/>
                  </a:lnTo>
                  <a:lnTo>
                    <a:pt x="346710" y="266700"/>
                  </a:lnTo>
                  <a:cubicBezTo>
                    <a:pt x="343853" y="266700"/>
                    <a:pt x="340995" y="266700"/>
                    <a:pt x="338138" y="267653"/>
                  </a:cubicBezTo>
                  <a:lnTo>
                    <a:pt x="336233" y="267653"/>
                  </a:lnTo>
                  <a:cubicBezTo>
                    <a:pt x="340043" y="261938"/>
                    <a:pt x="341948" y="254318"/>
                    <a:pt x="341948" y="247650"/>
                  </a:cubicBezTo>
                  <a:cubicBezTo>
                    <a:pt x="341948" y="226695"/>
                    <a:pt x="324803" y="209550"/>
                    <a:pt x="303848" y="209550"/>
                  </a:cubicBezTo>
                  <a:cubicBezTo>
                    <a:pt x="282893" y="209550"/>
                    <a:pt x="265748" y="226695"/>
                    <a:pt x="265748" y="247650"/>
                  </a:cubicBezTo>
                  <a:cubicBezTo>
                    <a:pt x="265748" y="260985"/>
                    <a:pt x="272415" y="273368"/>
                    <a:pt x="283845" y="280035"/>
                  </a:cubicBezTo>
                  <a:lnTo>
                    <a:pt x="223838" y="293370"/>
                  </a:lnTo>
                  <a:cubicBezTo>
                    <a:pt x="204788" y="297180"/>
                    <a:pt x="188595" y="308610"/>
                    <a:pt x="178118" y="323850"/>
                  </a:cubicBezTo>
                  <a:lnTo>
                    <a:pt x="137160" y="282893"/>
                  </a:lnTo>
                  <a:cubicBezTo>
                    <a:pt x="189548" y="268605"/>
                    <a:pt x="228600" y="211455"/>
                    <a:pt x="228600" y="142875"/>
                  </a:cubicBezTo>
                  <a:cubicBezTo>
                    <a:pt x="228600" y="127635"/>
                    <a:pt x="226695" y="113348"/>
                    <a:pt x="223838" y="100013"/>
                  </a:cubicBezTo>
                  <a:lnTo>
                    <a:pt x="114300" y="209550"/>
                  </a:lnTo>
                  <a:lnTo>
                    <a:pt x="114300" y="0"/>
                  </a:lnTo>
                  <a:cubicBezTo>
                    <a:pt x="51435" y="0"/>
                    <a:pt x="0" y="63818"/>
                    <a:pt x="0" y="142875"/>
                  </a:cubicBezTo>
                  <a:cubicBezTo>
                    <a:pt x="0" y="207645"/>
                    <a:pt x="34290" y="261938"/>
                    <a:pt x="80963" y="280035"/>
                  </a:cubicBezTo>
                  <a:lnTo>
                    <a:pt x="164783" y="363855"/>
                  </a:lnTo>
                  <a:lnTo>
                    <a:pt x="160973" y="400050"/>
                  </a:lnTo>
                  <a:lnTo>
                    <a:pt x="114300" y="400050"/>
                  </a:lnTo>
                  <a:cubicBezTo>
                    <a:pt x="109538" y="400050"/>
                    <a:pt x="104775" y="401955"/>
                    <a:pt x="100965" y="405765"/>
                  </a:cubicBezTo>
                  <a:lnTo>
                    <a:pt x="43815" y="462915"/>
                  </a:lnTo>
                  <a:cubicBezTo>
                    <a:pt x="36195" y="470535"/>
                    <a:pt x="36195" y="481965"/>
                    <a:pt x="43815" y="489585"/>
                  </a:cubicBezTo>
                  <a:cubicBezTo>
                    <a:pt x="47625" y="493395"/>
                    <a:pt x="52388" y="495300"/>
                    <a:pt x="57150" y="495300"/>
                  </a:cubicBezTo>
                  <a:cubicBezTo>
                    <a:pt x="61913" y="495300"/>
                    <a:pt x="66675" y="493395"/>
                    <a:pt x="70485" y="489585"/>
                  </a:cubicBezTo>
                  <a:lnTo>
                    <a:pt x="121920" y="438150"/>
                  </a:lnTo>
                  <a:lnTo>
                    <a:pt x="156210" y="438150"/>
                  </a:lnTo>
                  <a:lnTo>
                    <a:pt x="150495" y="485775"/>
                  </a:lnTo>
                  <a:lnTo>
                    <a:pt x="133350" y="485775"/>
                  </a:lnTo>
                  <a:cubicBezTo>
                    <a:pt x="128588" y="485775"/>
                    <a:pt x="123825" y="487680"/>
                    <a:pt x="120015" y="491490"/>
                  </a:cubicBezTo>
                  <a:lnTo>
                    <a:pt x="62865" y="548640"/>
                  </a:lnTo>
                  <a:cubicBezTo>
                    <a:pt x="55245" y="556260"/>
                    <a:pt x="55245" y="567690"/>
                    <a:pt x="62865" y="575310"/>
                  </a:cubicBezTo>
                  <a:cubicBezTo>
                    <a:pt x="66675" y="579120"/>
                    <a:pt x="71438" y="581025"/>
                    <a:pt x="76200" y="581025"/>
                  </a:cubicBezTo>
                  <a:cubicBezTo>
                    <a:pt x="80963" y="581025"/>
                    <a:pt x="85725" y="579120"/>
                    <a:pt x="89535" y="575310"/>
                  </a:cubicBezTo>
                  <a:lnTo>
                    <a:pt x="140970" y="523875"/>
                  </a:lnTo>
                  <a:lnTo>
                    <a:pt x="148590" y="523875"/>
                  </a:lnTo>
                  <a:cubicBezTo>
                    <a:pt x="150495" y="540068"/>
                    <a:pt x="159068" y="554355"/>
                    <a:pt x="171450" y="563880"/>
                  </a:cubicBezTo>
                  <a:lnTo>
                    <a:pt x="120015" y="615315"/>
                  </a:lnTo>
                  <a:cubicBezTo>
                    <a:pt x="116205" y="619125"/>
                    <a:pt x="114300" y="623888"/>
                    <a:pt x="114300" y="628650"/>
                  </a:cubicBezTo>
                  <a:lnTo>
                    <a:pt x="114300" y="704850"/>
                  </a:lnTo>
                  <a:cubicBezTo>
                    <a:pt x="114300" y="715328"/>
                    <a:pt x="122873" y="723900"/>
                    <a:pt x="133350" y="723900"/>
                  </a:cubicBezTo>
                  <a:cubicBezTo>
                    <a:pt x="143828" y="723900"/>
                    <a:pt x="152400" y="715328"/>
                    <a:pt x="152400" y="704850"/>
                  </a:cubicBezTo>
                  <a:lnTo>
                    <a:pt x="152400" y="636270"/>
                  </a:lnTo>
                  <a:lnTo>
                    <a:pt x="210502" y="578168"/>
                  </a:lnTo>
                  <a:lnTo>
                    <a:pt x="259080" y="589598"/>
                  </a:lnTo>
                  <a:lnTo>
                    <a:pt x="233363" y="615315"/>
                  </a:lnTo>
                  <a:cubicBezTo>
                    <a:pt x="230505" y="619125"/>
                    <a:pt x="228600" y="623888"/>
                    <a:pt x="228600" y="628650"/>
                  </a:cubicBezTo>
                  <a:lnTo>
                    <a:pt x="228600" y="742950"/>
                  </a:lnTo>
                  <a:cubicBezTo>
                    <a:pt x="228600" y="753428"/>
                    <a:pt x="237173" y="762000"/>
                    <a:pt x="247650" y="762000"/>
                  </a:cubicBezTo>
                  <a:cubicBezTo>
                    <a:pt x="258127" y="762000"/>
                    <a:pt x="266700" y="753428"/>
                    <a:pt x="266700" y="742950"/>
                  </a:cubicBezTo>
                  <a:lnTo>
                    <a:pt x="266700" y="636270"/>
                  </a:lnTo>
                  <a:lnTo>
                    <a:pt x="302895" y="600075"/>
                  </a:lnTo>
                  <a:lnTo>
                    <a:pt x="338138" y="608648"/>
                  </a:lnTo>
                  <a:cubicBezTo>
                    <a:pt x="340995" y="609600"/>
                    <a:pt x="343853" y="609600"/>
                    <a:pt x="346710" y="609600"/>
                  </a:cubicBezTo>
                  <a:lnTo>
                    <a:pt x="361950" y="609600"/>
                  </a:lnTo>
                  <a:lnTo>
                    <a:pt x="376238" y="609600"/>
                  </a:lnTo>
                  <a:cubicBezTo>
                    <a:pt x="379095" y="609600"/>
                    <a:pt x="381953" y="609600"/>
                    <a:pt x="384810" y="608648"/>
                  </a:cubicBezTo>
                  <a:lnTo>
                    <a:pt x="420053" y="600075"/>
                  </a:lnTo>
                  <a:lnTo>
                    <a:pt x="456248" y="636270"/>
                  </a:lnTo>
                  <a:lnTo>
                    <a:pt x="456248" y="742950"/>
                  </a:lnTo>
                  <a:cubicBezTo>
                    <a:pt x="456248" y="753428"/>
                    <a:pt x="464820" y="762000"/>
                    <a:pt x="475298" y="762000"/>
                  </a:cubicBezTo>
                  <a:cubicBezTo>
                    <a:pt x="485775" y="762000"/>
                    <a:pt x="494348" y="753428"/>
                    <a:pt x="494348" y="742950"/>
                  </a:cubicBezTo>
                  <a:lnTo>
                    <a:pt x="494348" y="628650"/>
                  </a:lnTo>
                  <a:cubicBezTo>
                    <a:pt x="494348" y="623888"/>
                    <a:pt x="492443" y="619125"/>
                    <a:pt x="488633" y="615315"/>
                  </a:cubicBezTo>
                  <a:lnTo>
                    <a:pt x="462915" y="589598"/>
                  </a:lnTo>
                  <a:lnTo>
                    <a:pt x="511493" y="578168"/>
                  </a:lnTo>
                  <a:lnTo>
                    <a:pt x="569595" y="636270"/>
                  </a:lnTo>
                  <a:lnTo>
                    <a:pt x="569595" y="704850"/>
                  </a:lnTo>
                  <a:cubicBezTo>
                    <a:pt x="569595" y="715328"/>
                    <a:pt x="578168" y="723900"/>
                    <a:pt x="588645" y="723900"/>
                  </a:cubicBezTo>
                  <a:cubicBezTo>
                    <a:pt x="599123" y="723900"/>
                    <a:pt x="607695" y="715328"/>
                    <a:pt x="607695" y="704850"/>
                  </a:cubicBezTo>
                  <a:lnTo>
                    <a:pt x="607695" y="628650"/>
                  </a:lnTo>
                  <a:cubicBezTo>
                    <a:pt x="607695" y="623888"/>
                    <a:pt x="605790" y="619125"/>
                    <a:pt x="601980" y="615315"/>
                  </a:cubicBezTo>
                  <a:lnTo>
                    <a:pt x="552450" y="563880"/>
                  </a:lnTo>
                  <a:cubicBezTo>
                    <a:pt x="564833" y="554355"/>
                    <a:pt x="573405" y="540068"/>
                    <a:pt x="575310" y="523875"/>
                  </a:cubicBezTo>
                  <a:lnTo>
                    <a:pt x="582930" y="523875"/>
                  </a:lnTo>
                  <a:lnTo>
                    <a:pt x="634365" y="575310"/>
                  </a:lnTo>
                  <a:cubicBezTo>
                    <a:pt x="638175" y="579120"/>
                    <a:pt x="642938" y="581025"/>
                    <a:pt x="647700" y="581025"/>
                  </a:cubicBezTo>
                  <a:cubicBezTo>
                    <a:pt x="652463" y="581025"/>
                    <a:pt x="657225" y="579120"/>
                    <a:pt x="661035" y="575310"/>
                  </a:cubicBezTo>
                  <a:cubicBezTo>
                    <a:pt x="668655" y="567690"/>
                    <a:pt x="668655" y="556260"/>
                    <a:pt x="661035" y="548640"/>
                  </a:cubicBezTo>
                  <a:lnTo>
                    <a:pt x="603885" y="491490"/>
                  </a:lnTo>
                  <a:cubicBezTo>
                    <a:pt x="600075" y="487680"/>
                    <a:pt x="595313" y="485775"/>
                    <a:pt x="590550" y="485775"/>
                  </a:cubicBezTo>
                  <a:lnTo>
                    <a:pt x="572453" y="485775"/>
                  </a:lnTo>
                  <a:lnTo>
                    <a:pt x="566738" y="438150"/>
                  </a:lnTo>
                  <a:lnTo>
                    <a:pt x="601028" y="438150"/>
                  </a:lnTo>
                  <a:lnTo>
                    <a:pt x="652463" y="489585"/>
                  </a:lnTo>
                  <a:cubicBezTo>
                    <a:pt x="657225" y="493395"/>
                    <a:pt x="661988" y="495300"/>
                    <a:pt x="666750" y="495300"/>
                  </a:cubicBezTo>
                  <a:cubicBezTo>
                    <a:pt x="671513" y="495300"/>
                    <a:pt x="676275" y="493395"/>
                    <a:pt x="680085" y="489585"/>
                  </a:cubicBezTo>
                  <a:cubicBezTo>
                    <a:pt x="687705" y="481965"/>
                    <a:pt x="687705" y="470535"/>
                    <a:pt x="680085" y="462915"/>
                  </a:cubicBezTo>
                  <a:lnTo>
                    <a:pt x="622935" y="405765"/>
                  </a:ln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7" name="图形 32" descr="蚱蜢"/>
            <p:cNvSpPr/>
            <p:nvPr/>
          </p:nvSpPr>
          <p:spPr>
            <a:xfrm>
              <a:off x="7460297" y="5406549"/>
              <a:ext cx="360000" cy="360000"/>
            </a:xfrm>
            <a:custGeom>
              <a:gdLst>
                <a:gd name="connsiteX0" fmla="*/ 735616 w 771525"/>
                <a:gd name="connsiteY0" fmla="*/ 470966 h 762000"/>
                <a:gd name="connsiteX1" fmla="*/ 723614 w 771525"/>
                <a:gd name="connsiteY1" fmla="*/ 480491 h 762000"/>
                <a:gd name="connsiteX2" fmla="*/ 705326 w 771525"/>
                <a:gd name="connsiteY2" fmla="*/ 486968 h 762000"/>
                <a:gd name="connsiteX3" fmla="*/ 582073 w 771525"/>
                <a:gd name="connsiteY3" fmla="*/ 426389 h 762000"/>
                <a:gd name="connsiteX4" fmla="*/ 596170 w 771525"/>
                <a:gd name="connsiteY4" fmla="*/ 397814 h 762000"/>
                <a:gd name="connsiteX5" fmla="*/ 596170 w 771525"/>
                <a:gd name="connsiteY5" fmla="*/ 397814 h 762000"/>
                <a:gd name="connsiteX6" fmla="*/ 639794 w 771525"/>
                <a:gd name="connsiteY6" fmla="*/ 440105 h 762000"/>
                <a:gd name="connsiteX7" fmla="*/ 663702 w 771525"/>
                <a:gd name="connsiteY7" fmla="*/ 311613 h 762000"/>
                <a:gd name="connsiteX8" fmla="*/ 776764 w 771525"/>
                <a:gd name="connsiteY8" fmla="*/ 12052 h 762000"/>
                <a:gd name="connsiteX9" fmla="*/ 760415 w 771525"/>
                <a:gd name="connsiteY9" fmla="*/ 178 h 762000"/>
                <a:gd name="connsiteX10" fmla="*/ 748541 w 771525"/>
                <a:gd name="connsiteY10" fmla="*/ 16527 h 762000"/>
                <a:gd name="connsiteX11" fmla="*/ 748951 w 771525"/>
                <a:gd name="connsiteY11" fmla="*/ 18338 h 762000"/>
                <a:gd name="connsiteX12" fmla="*/ 647700 w 771525"/>
                <a:gd name="connsiteY12" fmla="*/ 285038 h 762000"/>
                <a:gd name="connsiteX13" fmla="*/ 645700 w 771525"/>
                <a:gd name="connsiteY13" fmla="*/ 283324 h 762000"/>
                <a:gd name="connsiteX14" fmla="*/ 688848 w 771525"/>
                <a:gd name="connsiteY14" fmla="*/ 13576 h 762000"/>
                <a:gd name="connsiteX15" fmla="*/ 670620 w 771525"/>
                <a:gd name="connsiteY15" fmla="*/ 4857 h 762000"/>
                <a:gd name="connsiteX16" fmla="*/ 661902 w 771525"/>
                <a:gd name="connsiteY16" fmla="*/ 23085 h 762000"/>
                <a:gd name="connsiteX17" fmla="*/ 662369 w 771525"/>
                <a:gd name="connsiteY17" fmla="*/ 24244 h 762000"/>
                <a:gd name="connsiteX18" fmla="*/ 619506 w 771525"/>
                <a:gd name="connsiteY18" fmla="*/ 271894 h 762000"/>
                <a:gd name="connsiteX19" fmla="*/ 571881 w 771525"/>
                <a:gd name="connsiteY19" fmla="*/ 296087 h 762000"/>
                <a:gd name="connsiteX20" fmla="*/ 366903 w 771525"/>
                <a:gd name="connsiteY20" fmla="*/ 363620 h 762000"/>
                <a:gd name="connsiteX21" fmla="*/ 369856 w 771525"/>
                <a:gd name="connsiteY21" fmla="*/ 370001 h 762000"/>
                <a:gd name="connsiteX22" fmla="*/ 284988 w 771525"/>
                <a:gd name="connsiteY22" fmla="*/ 403720 h 762000"/>
                <a:gd name="connsiteX23" fmla="*/ 95536 w 771525"/>
                <a:gd name="connsiteY23" fmla="*/ 289896 h 762000"/>
                <a:gd name="connsiteX24" fmla="*/ 91916 w 771525"/>
                <a:gd name="connsiteY24" fmla="*/ 327996 h 762000"/>
                <a:gd name="connsiteX25" fmla="*/ 71437 w 771525"/>
                <a:gd name="connsiteY25" fmla="*/ 559739 h 762000"/>
                <a:gd name="connsiteX26" fmla="*/ 0 w 771525"/>
                <a:gd name="connsiteY26" fmla="*/ 649465 h 762000"/>
                <a:gd name="connsiteX27" fmla="*/ 65056 w 771525"/>
                <a:gd name="connsiteY27" fmla="*/ 638987 h 762000"/>
                <a:gd name="connsiteX28" fmla="*/ 58960 w 771525"/>
                <a:gd name="connsiteY28" fmla="*/ 716140 h 762000"/>
                <a:gd name="connsiteX29" fmla="*/ 20764 w 771525"/>
                <a:gd name="connsiteY29" fmla="*/ 727379 h 762000"/>
                <a:gd name="connsiteX30" fmla="*/ 7806 w 771525"/>
                <a:gd name="connsiteY30" fmla="*/ 750999 h 762000"/>
                <a:gd name="connsiteX31" fmla="*/ 25908 w 771525"/>
                <a:gd name="connsiteY31" fmla="*/ 764717 h 762000"/>
                <a:gd name="connsiteX32" fmla="*/ 31147 w 771525"/>
                <a:gd name="connsiteY32" fmla="*/ 763955 h 762000"/>
                <a:gd name="connsiteX33" fmla="*/ 82201 w 771525"/>
                <a:gd name="connsiteY33" fmla="*/ 749382 h 762000"/>
                <a:gd name="connsiteX34" fmla="*/ 95917 w 771525"/>
                <a:gd name="connsiteY34" fmla="*/ 732618 h 762000"/>
                <a:gd name="connsiteX35" fmla="*/ 103346 w 771525"/>
                <a:gd name="connsiteY35" fmla="*/ 638321 h 762000"/>
                <a:gd name="connsiteX36" fmla="*/ 238696 w 771525"/>
                <a:gd name="connsiteY36" fmla="*/ 628415 h 762000"/>
                <a:gd name="connsiteX37" fmla="*/ 258890 w 771525"/>
                <a:gd name="connsiteY37" fmla="*/ 664895 h 762000"/>
                <a:gd name="connsiteX38" fmla="*/ 226505 w 771525"/>
                <a:gd name="connsiteY38" fmla="*/ 676040 h 762000"/>
                <a:gd name="connsiteX39" fmla="*/ 213132 w 771525"/>
                <a:gd name="connsiteY39" fmla="*/ 699427 h 762000"/>
                <a:gd name="connsiteX40" fmla="*/ 236519 w 771525"/>
                <a:gd name="connsiteY40" fmla="*/ 712800 h 762000"/>
                <a:gd name="connsiteX41" fmla="*/ 238506 w 771525"/>
                <a:gd name="connsiteY41" fmla="*/ 712139 h 762000"/>
                <a:gd name="connsiteX42" fmla="*/ 291941 w 771525"/>
                <a:gd name="connsiteY42" fmla="*/ 694328 h 762000"/>
                <a:gd name="connsiteX43" fmla="*/ 303657 w 771525"/>
                <a:gd name="connsiteY43" fmla="*/ 683279 h 762000"/>
                <a:gd name="connsiteX44" fmla="*/ 302704 w 771525"/>
                <a:gd name="connsiteY44" fmla="*/ 666515 h 762000"/>
                <a:gd name="connsiteX45" fmla="*/ 278511 w 771525"/>
                <a:gd name="connsiteY45" fmla="*/ 621842 h 762000"/>
                <a:gd name="connsiteX46" fmla="*/ 352616 w 771525"/>
                <a:gd name="connsiteY46" fmla="*/ 605364 h 762000"/>
                <a:gd name="connsiteX47" fmla="*/ 535115 w 771525"/>
                <a:gd name="connsiteY47" fmla="*/ 492779 h 762000"/>
                <a:gd name="connsiteX48" fmla="*/ 574548 w 771525"/>
                <a:gd name="connsiteY48" fmla="*/ 628415 h 762000"/>
                <a:gd name="connsiteX49" fmla="*/ 589628 w 771525"/>
                <a:gd name="connsiteY49" fmla="*/ 650739 h 762000"/>
                <a:gd name="connsiteX50" fmla="*/ 593598 w 771525"/>
                <a:gd name="connsiteY50" fmla="*/ 651084 h 762000"/>
                <a:gd name="connsiteX51" fmla="*/ 594455 w 771525"/>
                <a:gd name="connsiteY51" fmla="*/ 651084 h 762000"/>
                <a:gd name="connsiteX52" fmla="*/ 625792 w 771525"/>
                <a:gd name="connsiteY52" fmla="*/ 649655 h 762000"/>
                <a:gd name="connsiteX53" fmla="*/ 643985 w 771525"/>
                <a:gd name="connsiteY53" fmla="*/ 629748 h 762000"/>
                <a:gd name="connsiteX54" fmla="*/ 624078 w 771525"/>
                <a:gd name="connsiteY54" fmla="*/ 611555 h 762000"/>
                <a:gd name="connsiteX55" fmla="*/ 614553 w 771525"/>
                <a:gd name="connsiteY55" fmla="*/ 611555 h 762000"/>
                <a:gd name="connsiteX56" fmla="*/ 560737 w 771525"/>
                <a:gd name="connsiteY56" fmla="*/ 460394 h 762000"/>
                <a:gd name="connsiteX57" fmla="*/ 562356 w 771525"/>
                <a:gd name="connsiteY57" fmla="*/ 458012 h 762000"/>
                <a:gd name="connsiteX58" fmla="*/ 706565 w 771525"/>
                <a:gd name="connsiteY58" fmla="*/ 524497 h 762000"/>
                <a:gd name="connsiteX59" fmla="*/ 715137 w 771525"/>
                <a:gd name="connsiteY59" fmla="*/ 523449 h 762000"/>
                <a:gd name="connsiteX60" fmla="*/ 759142 w 771525"/>
                <a:gd name="connsiteY60" fmla="*/ 485349 h 762000"/>
                <a:gd name="connsiteX61" fmla="*/ 736498 w 771525"/>
                <a:gd name="connsiteY61" fmla="*/ 470754 h 762000"/>
                <a:gd name="connsiteX62" fmla="*/ 735616 w 771525"/>
                <a:gd name="connsiteY62" fmla="*/ 470966 h 762000"/>
                <a:gd name="connsiteX63" fmla="*/ 111443 w 771525"/>
                <a:gd name="connsiteY63" fmla="*/ 538499 h 762000"/>
                <a:gd name="connsiteX64" fmla="*/ 123063 w 771525"/>
                <a:gd name="connsiteY64" fmla="*/ 402291 h 762000"/>
                <a:gd name="connsiteX65" fmla="*/ 156782 w 771525"/>
                <a:gd name="connsiteY65" fmla="*/ 471062 h 762000"/>
                <a:gd name="connsiteX66" fmla="*/ 157734 w 771525"/>
                <a:gd name="connsiteY66" fmla="*/ 521449 h 762000"/>
                <a:gd name="connsiteX67" fmla="*/ 111443 w 771525"/>
                <a:gd name="connsiteY67" fmla="*/ 538499 h 762000"/>
                <a:gd name="connsiteX68" fmla="*/ 135065 w 771525"/>
                <a:gd name="connsiteY68" fmla="*/ 334473 h 762000"/>
                <a:gd name="connsiteX69" fmla="*/ 247555 w 771525"/>
                <a:gd name="connsiteY69" fmla="*/ 420198 h 762000"/>
                <a:gd name="connsiteX70" fmla="*/ 189643 w 771525"/>
                <a:gd name="connsiteY70" fmla="*/ 450297 h 762000"/>
                <a:gd name="connsiteX71" fmla="*/ 135065 w 771525"/>
                <a:gd name="connsiteY71" fmla="*/ 334473 h 7620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771525" h="762000">
                  <a:moveTo>
                    <a:pt x="735616" y="470966"/>
                  </a:moveTo>
                  <a:cubicBezTo>
                    <a:pt x="730459" y="472322"/>
                    <a:pt x="726105" y="475777"/>
                    <a:pt x="723614" y="480491"/>
                  </a:cubicBezTo>
                  <a:cubicBezTo>
                    <a:pt x="717767" y="483297"/>
                    <a:pt x="711636" y="485468"/>
                    <a:pt x="705326" y="486968"/>
                  </a:cubicBezTo>
                  <a:cubicBezTo>
                    <a:pt x="690563" y="488588"/>
                    <a:pt x="634841" y="459441"/>
                    <a:pt x="582073" y="426389"/>
                  </a:cubicBezTo>
                  <a:cubicBezTo>
                    <a:pt x="587290" y="417129"/>
                    <a:pt x="591996" y="407590"/>
                    <a:pt x="596170" y="397814"/>
                  </a:cubicBezTo>
                  <a:lnTo>
                    <a:pt x="596170" y="397814"/>
                  </a:lnTo>
                  <a:cubicBezTo>
                    <a:pt x="596170" y="397814"/>
                    <a:pt x="610457" y="451726"/>
                    <a:pt x="639794" y="440105"/>
                  </a:cubicBezTo>
                  <a:cubicBezTo>
                    <a:pt x="676370" y="425627"/>
                    <a:pt x="679133" y="354380"/>
                    <a:pt x="663702" y="311613"/>
                  </a:cubicBezTo>
                  <a:cubicBezTo>
                    <a:pt x="689324" y="277037"/>
                    <a:pt x="800862" y="118827"/>
                    <a:pt x="776764" y="12052"/>
                  </a:cubicBezTo>
                  <a:cubicBezTo>
                    <a:pt x="775528" y="4259"/>
                    <a:pt x="768208" y="-1057"/>
                    <a:pt x="760415" y="178"/>
                  </a:cubicBezTo>
                  <a:cubicBezTo>
                    <a:pt x="752622" y="1414"/>
                    <a:pt x="747306" y="8734"/>
                    <a:pt x="748541" y="16527"/>
                  </a:cubicBezTo>
                  <a:cubicBezTo>
                    <a:pt x="748638" y="17139"/>
                    <a:pt x="748776" y="17744"/>
                    <a:pt x="748951" y="18338"/>
                  </a:cubicBezTo>
                  <a:cubicBezTo>
                    <a:pt x="768001" y="104730"/>
                    <a:pt x="680085" y="239414"/>
                    <a:pt x="647700" y="285038"/>
                  </a:cubicBezTo>
                  <a:cubicBezTo>
                    <a:pt x="647033" y="284372"/>
                    <a:pt x="646367" y="283895"/>
                    <a:pt x="645700" y="283324"/>
                  </a:cubicBezTo>
                  <a:cubicBezTo>
                    <a:pt x="669989" y="234937"/>
                    <a:pt x="726091" y="106540"/>
                    <a:pt x="688848" y="13576"/>
                  </a:cubicBezTo>
                  <a:cubicBezTo>
                    <a:pt x="686222" y="6135"/>
                    <a:pt x="678061" y="2231"/>
                    <a:pt x="670620" y="4857"/>
                  </a:cubicBezTo>
                  <a:cubicBezTo>
                    <a:pt x="663179" y="7483"/>
                    <a:pt x="659276" y="15644"/>
                    <a:pt x="661902" y="23085"/>
                  </a:cubicBezTo>
                  <a:cubicBezTo>
                    <a:pt x="662040" y="23478"/>
                    <a:pt x="662196" y="23865"/>
                    <a:pt x="662369" y="24244"/>
                  </a:cubicBezTo>
                  <a:cubicBezTo>
                    <a:pt x="695135" y="106254"/>
                    <a:pt x="641509" y="227793"/>
                    <a:pt x="619506" y="271894"/>
                  </a:cubicBezTo>
                  <a:cubicBezTo>
                    <a:pt x="596360" y="270465"/>
                    <a:pt x="577310" y="290182"/>
                    <a:pt x="571881" y="296087"/>
                  </a:cubicBezTo>
                  <a:cubicBezTo>
                    <a:pt x="512921" y="302755"/>
                    <a:pt x="353377" y="324662"/>
                    <a:pt x="366903" y="363620"/>
                  </a:cubicBezTo>
                  <a:cubicBezTo>
                    <a:pt x="367662" y="365844"/>
                    <a:pt x="368652" y="367983"/>
                    <a:pt x="369856" y="370001"/>
                  </a:cubicBezTo>
                  <a:cubicBezTo>
                    <a:pt x="345853" y="378288"/>
                    <a:pt x="315754" y="390194"/>
                    <a:pt x="284988" y="403720"/>
                  </a:cubicBezTo>
                  <a:cubicBezTo>
                    <a:pt x="124682" y="265226"/>
                    <a:pt x="107061" y="279990"/>
                    <a:pt x="95536" y="289896"/>
                  </a:cubicBezTo>
                  <a:cubicBezTo>
                    <a:pt x="88678" y="295802"/>
                    <a:pt x="83153" y="300564"/>
                    <a:pt x="91916" y="327996"/>
                  </a:cubicBezTo>
                  <a:cubicBezTo>
                    <a:pt x="87154" y="371525"/>
                    <a:pt x="78772" y="470871"/>
                    <a:pt x="71437" y="559739"/>
                  </a:cubicBezTo>
                  <a:cubicBezTo>
                    <a:pt x="6858" y="601840"/>
                    <a:pt x="0" y="649465"/>
                    <a:pt x="0" y="649465"/>
                  </a:cubicBezTo>
                  <a:cubicBezTo>
                    <a:pt x="9525" y="641750"/>
                    <a:pt x="32385" y="639940"/>
                    <a:pt x="65056" y="638987"/>
                  </a:cubicBezTo>
                  <a:cubicBezTo>
                    <a:pt x="62484" y="672134"/>
                    <a:pt x="60293" y="699566"/>
                    <a:pt x="58960" y="716140"/>
                  </a:cubicBezTo>
                  <a:lnTo>
                    <a:pt x="20764" y="727379"/>
                  </a:lnTo>
                  <a:cubicBezTo>
                    <a:pt x="10664" y="730324"/>
                    <a:pt x="4862" y="740898"/>
                    <a:pt x="7806" y="750999"/>
                  </a:cubicBezTo>
                  <a:cubicBezTo>
                    <a:pt x="10157" y="759062"/>
                    <a:pt x="17510" y="764635"/>
                    <a:pt x="25908" y="764717"/>
                  </a:cubicBezTo>
                  <a:cubicBezTo>
                    <a:pt x="27684" y="764753"/>
                    <a:pt x="29454" y="764495"/>
                    <a:pt x="31147" y="763955"/>
                  </a:cubicBezTo>
                  <a:lnTo>
                    <a:pt x="82201" y="749382"/>
                  </a:lnTo>
                  <a:cubicBezTo>
                    <a:pt x="89814" y="747190"/>
                    <a:pt x="95276" y="740514"/>
                    <a:pt x="95917" y="732618"/>
                  </a:cubicBezTo>
                  <a:cubicBezTo>
                    <a:pt x="98203" y="703376"/>
                    <a:pt x="100774" y="671277"/>
                    <a:pt x="103346" y="638321"/>
                  </a:cubicBezTo>
                  <a:cubicBezTo>
                    <a:pt x="148609" y="637480"/>
                    <a:pt x="193793" y="634173"/>
                    <a:pt x="238696" y="628415"/>
                  </a:cubicBezTo>
                  <a:lnTo>
                    <a:pt x="258890" y="664895"/>
                  </a:lnTo>
                  <a:lnTo>
                    <a:pt x="226505" y="676040"/>
                  </a:lnTo>
                  <a:cubicBezTo>
                    <a:pt x="216354" y="678806"/>
                    <a:pt x="210366" y="689277"/>
                    <a:pt x="213132" y="699427"/>
                  </a:cubicBezTo>
                  <a:cubicBezTo>
                    <a:pt x="215897" y="709578"/>
                    <a:pt x="226368" y="715566"/>
                    <a:pt x="236519" y="712800"/>
                  </a:cubicBezTo>
                  <a:cubicBezTo>
                    <a:pt x="237193" y="712617"/>
                    <a:pt x="237856" y="712396"/>
                    <a:pt x="238506" y="712139"/>
                  </a:cubicBezTo>
                  <a:lnTo>
                    <a:pt x="291941" y="694328"/>
                  </a:lnTo>
                  <a:cubicBezTo>
                    <a:pt x="297331" y="692629"/>
                    <a:pt x="301646" y="688559"/>
                    <a:pt x="303657" y="683279"/>
                  </a:cubicBezTo>
                  <a:cubicBezTo>
                    <a:pt x="305953" y="677845"/>
                    <a:pt x="305600" y="671653"/>
                    <a:pt x="302704" y="666515"/>
                  </a:cubicBezTo>
                  <a:cubicBezTo>
                    <a:pt x="294608" y="651751"/>
                    <a:pt x="286512" y="636797"/>
                    <a:pt x="278511" y="621842"/>
                  </a:cubicBezTo>
                  <a:cubicBezTo>
                    <a:pt x="302133" y="617556"/>
                    <a:pt x="326898" y="612317"/>
                    <a:pt x="352616" y="605364"/>
                  </a:cubicBezTo>
                  <a:cubicBezTo>
                    <a:pt x="423344" y="586944"/>
                    <a:pt x="486918" y="547724"/>
                    <a:pt x="535115" y="492779"/>
                  </a:cubicBezTo>
                  <a:cubicBezTo>
                    <a:pt x="557784" y="530879"/>
                    <a:pt x="582740" y="584695"/>
                    <a:pt x="574548" y="628415"/>
                  </a:cubicBezTo>
                  <a:cubicBezTo>
                    <a:pt x="572547" y="638744"/>
                    <a:pt x="579299" y="648739"/>
                    <a:pt x="589628" y="650739"/>
                  </a:cubicBezTo>
                  <a:cubicBezTo>
                    <a:pt x="590936" y="650993"/>
                    <a:pt x="592266" y="651108"/>
                    <a:pt x="593598" y="651084"/>
                  </a:cubicBezTo>
                  <a:lnTo>
                    <a:pt x="594455" y="651084"/>
                  </a:lnTo>
                  <a:lnTo>
                    <a:pt x="625792" y="649655"/>
                  </a:lnTo>
                  <a:cubicBezTo>
                    <a:pt x="636314" y="649182"/>
                    <a:pt x="644459" y="640269"/>
                    <a:pt x="643985" y="629748"/>
                  </a:cubicBezTo>
                  <a:cubicBezTo>
                    <a:pt x="643512" y="619227"/>
                    <a:pt x="634599" y="611082"/>
                    <a:pt x="624078" y="611555"/>
                  </a:cubicBezTo>
                  <a:lnTo>
                    <a:pt x="614553" y="611555"/>
                  </a:lnTo>
                  <a:cubicBezTo>
                    <a:pt x="614553" y="556596"/>
                    <a:pt x="584359" y="497255"/>
                    <a:pt x="560737" y="460394"/>
                  </a:cubicBezTo>
                  <a:lnTo>
                    <a:pt x="562356" y="458012"/>
                  </a:lnTo>
                  <a:cubicBezTo>
                    <a:pt x="610362" y="489254"/>
                    <a:pt x="673132" y="524497"/>
                    <a:pt x="706565" y="524497"/>
                  </a:cubicBezTo>
                  <a:cubicBezTo>
                    <a:pt x="709455" y="524512"/>
                    <a:pt x="712336" y="524161"/>
                    <a:pt x="715137" y="523449"/>
                  </a:cubicBezTo>
                  <a:cubicBezTo>
                    <a:pt x="727615" y="520115"/>
                    <a:pt x="765429" y="510114"/>
                    <a:pt x="759142" y="485349"/>
                  </a:cubicBezTo>
                  <a:cubicBezTo>
                    <a:pt x="756919" y="475066"/>
                    <a:pt x="746782" y="468531"/>
                    <a:pt x="736498" y="470754"/>
                  </a:cubicBezTo>
                  <a:cubicBezTo>
                    <a:pt x="736203" y="470818"/>
                    <a:pt x="735908" y="470888"/>
                    <a:pt x="735616" y="470966"/>
                  </a:cubicBezTo>
                  <a:close/>
                  <a:moveTo>
                    <a:pt x="111443" y="538499"/>
                  </a:moveTo>
                  <a:cubicBezTo>
                    <a:pt x="115538" y="488397"/>
                    <a:pt x="119634" y="440677"/>
                    <a:pt x="123063" y="402291"/>
                  </a:cubicBezTo>
                  <a:cubicBezTo>
                    <a:pt x="132588" y="421341"/>
                    <a:pt x="143161" y="444106"/>
                    <a:pt x="156782" y="471062"/>
                  </a:cubicBezTo>
                  <a:cubicBezTo>
                    <a:pt x="120968" y="496303"/>
                    <a:pt x="110490" y="516972"/>
                    <a:pt x="157734" y="521449"/>
                  </a:cubicBezTo>
                  <a:cubicBezTo>
                    <a:pt x="141954" y="526133"/>
                    <a:pt x="126491" y="531828"/>
                    <a:pt x="111443" y="538499"/>
                  </a:cubicBezTo>
                  <a:close/>
                  <a:moveTo>
                    <a:pt x="135065" y="334473"/>
                  </a:moveTo>
                  <a:cubicBezTo>
                    <a:pt x="174090" y="360984"/>
                    <a:pt x="211643" y="389601"/>
                    <a:pt x="247555" y="420198"/>
                  </a:cubicBezTo>
                  <a:cubicBezTo>
                    <a:pt x="226981" y="429723"/>
                    <a:pt x="207169" y="440296"/>
                    <a:pt x="189643" y="450297"/>
                  </a:cubicBezTo>
                  <a:cubicBezTo>
                    <a:pt x="164687" y="401815"/>
                    <a:pt x="145161" y="360476"/>
                    <a:pt x="135065" y="334473"/>
                  </a:cubicBezTo>
                  <a:close/>
                </a:path>
              </a:pathLst>
            </a:custGeom>
            <a:grpFill/>
            <a:ln w="3175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4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5131633" y="1990751"/>
            <a:ext cx="1928733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zh-CN" altLang="en-US" sz="2800" b="1" spc="60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第一单元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59" name="文本占位符 56"/>
          <p:cNvSpPr>
            <a:spLocks noGrp="1"/>
          </p:cNvSpPr>
          <p:nvPr>
            <p:ph type="body" sz="quarter" idx="13" hasCustomPrompt="1"/>
          </p:nvPr>
        </p:nvSpPr>
        <p:spPr>
          <a:xfrm>
            <a:off x="5402474" y="4315691"/>
            <a:ext cx="138595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buNone/>
              <a:def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228600" lvl="0" indent="-228600" algn="ctr"/>
            <a:r>
              <a:rPr lang="en-US" altLang="zh-CN" err="1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OfficePLUS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54" name="矩形: 圆角 53"/>
          <p:cNvSpPr/>
          <p:nvPr userDrawn="1"/>
        </p:nvSpPr>
        <p:spPr>
          <a:xfrm>
            <a:off x="3013658" y="3250098"/>
            <a:ext cx="6164684" cy="299341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占位符 56"/>
          <p:cNvSpPr>
            <a:spLocks noGrp="1"/>
          </p:cNvSpPr>
          <p:nvPr>
            <p:ph type="body" sz="quarter" idx="11" hasCustomPrompt="1"/>
          </p:nvPr>
        </p:nvSpPr>
        <p:spPr>
          <a:xfrm>
            <a:off x="2002573" y="2566443"/>
            <a:ext cx="8186857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7200" b="1" spc="60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US" altLang="zh-CN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《</a:t>
            </a:r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生物课件模板</a:t>
            </a:r>
            <a:r>
              <a:rPr lang="en-US" altLang="zh-CN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》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grpSp>
        <p:nvGrpSpPr>
          <p:cNvPr id="326" name="图形 8" descr="显微镜"/>
          <p:cNvGrpSpPr/>
          <p:nvPr userDrawn="1"/>
        </p:nvGrpSpPr>
        <p:grpSpPr>
          <a:xfrm>
            <a:off x="5596204" y="4717863"/>
            <a:ext cx="689026" cy="582298"/>
            <a:chOff x="5574491" y="4693955"/>
            <a:chExt cx="718208" cy="606962"/>
          </a:xfrm>
          <a:noFill/>
        </p:grpSpPr>
        <p:sp>
          <p:nvSpPr>
            <p:cNvPr id="327" name="任意多边形: 形状 326"/>
            <p:cNvSpPr/>
            <p:nvPr/>
          </p:nvSpPr>
          <p:spPr>
            <a:xfrm>
              <a:off x="5949744" y="5082293"/>
              <a:ext cx="126802" cy="70445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8" name="任意多边形: 形状 327"/>
            <p:cNvSpPr/>
            <p:nvPr/>
          </p:nvSpPr>
          <p:spPr>
            <a:xfrm>
              <a:off x="6116585" y="4939104"/>
              <a:ext cx="56356" cy="56356"/>
            </a:xfrm>
            <a:custGeom>
              <a:gdLst>
                <a:gd name="connsiteX0" fmla="*/ 56356 w 56356"/>
                <a:gd name="connsiteY0" fmla="*/ 28178 h 56356"/>
                <a:gd name="connsiteX1" fmla="*/ 28178 w 56356"/>
                <a:gd name="connsiteY1" fmla="*/ 56356 h 56356"/>
                <a:gd name="connsiteX2" fmla="*/ 0 w 56356"/>
                <a:gd name="connsiteY2" fmla="*/ 28178 h 56356"/>
                <a:gd name="connsiteX3" fmla="*/ 28178 w 56356"/>
                <a:gd name="connsiteY3" fmla="*/ 0 h 56356"/>
                <a:gd name="connsiteX4" fmla="*/ 56356 w 56356"/>
                <a:gd name="connsiteY4" fmla="*/ 28178 h 563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56" h="56356">
                  <a:moveTo>
                    <a:pt x="56356" y="28178"/>
                  </a:moveTo>
                  <a:cubicBezTo>
                    <a:pt x="56356" y="43740"/>
                    <a:pt x="43740" y="56356"/>
                    <a:pt x="28178" y="56356"/>
                  </a:cubicBezTo>
                  <a:cubicBezTo>
                    <a:pt x="12616" y="56356"/>
                    <a:pt x="0" y="43740"/>
                    <a:pt x="0" y="28178"/>
                  </a:cubicBezTo>
                  <a:cubicBezTo>
                    <a:pt x="0" y="12616"/>
                    <a:pt x="12616" y="0"/>
                    <a:pt x="28178" y="0"/>
                  </a:cubicBezTo>
                  <a:cubicBezTo>
                    <a:pt x="43740" y="0"/>
                    <a:pt x="56356" y="12616"/>
                    <a:pt x="56356" y="28178"/>
                  </a:cubicBezTo>
                  <a:close/>
                </a:path>
              </a:pathLst>
            </a:custGeom>
            <a:grp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9" name="任意多边形: 形状 328"/>
            <p:cNvSpPr/>
            <p:nvPr/>
          </p:nvSpPr>
          <p:spPr>
            <a:xfrm>
              <a:off x="6116585" y="4939104"/>
              <a:ext cx="56356" cy="56356"/>
            </a:xfrm>
            <a:custGeom>
              <a:gdLst>
                <a:gd name="connsiteX0" fmla="*/ 56356 w 56356"/>
                <a:gd name="connsiteY0" fmla="*/ 28178 h 56356"/>
                <a:gd name="connsiteX1" fmla="*/ 28178 w 56356"/>
                <a:gd name="connsiteY1" fmla="*/ 56356 h 56356"/>
                <a:gd name="connsiteX2" fmla="*/ 0 w 56356"/>
                <a:gd name="connsiteY2" fmla="*/ 28178 h 56356"/>
                <a:gd name="connsiteX3" fmla="*/ 28178 w 56356"/>
                <a:gd name="connsiteY3" fmla="*/ 0 h 56356"/>
                <a:gd name="connsiteX4" fmla="*/ 56356 w 56356"/>
                <a:gd name="connsiteY4" fmla="*/ 28178 h 563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56" h="56356">
                  <a:moveTo>
                    <a:pt x="56356" y="28178"/>
                  </a:moveTo>
                  <a:cubicBezTo>
                    <a:pt x="56356" y="43740"/>
                    <a:pt x="43740" y="56356"/>
                    <a:pt x="28178" y="56356"/>
                  </a:cubicBezTo>
                  <a:cubicBezTo>
                    <a:pt x="12616" y="56356"/>
                    <a:pt x="0" y="43740"/>
                    <a:pt x="0" y="28178"/>
                  </a:cubicBezTo>
                  <a:cubicBezTo>
                    <a:pt x="0" y="12616"/>
                    <a:pt x="12616" y="0"/>
                    <a:pt x="28178" y="0"/>
                  </a:cubicBezTo>
                  <a:cubicBezTo>
                    <a:pt x="43740" y="0"/>
                    <a:pt x="56356" y="12616"/>
                    <a:pt x="56356" y="28178"/>
                  </a:cubicBezTo>
                  <a:close/>
                </a:path>
              </a:pathLst>
            </a:custGeom>
            <a:grp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0" name="任意多边形: 形状 329"/>
            <p:cNvSpPr/>
            <p:nvPr/>
          </p:nvSpPr>
          <p:spPr>
            <a:xfrm>
              <a:off x="5898205" y="4693955"/>
              <a:ext cx="394494" cy="591741"/>
            </a:xfrm>
            <a:custGeom>
              <a:gdLst>
                <a:gd name="connsiteX0" fmla="*/ 260648 w 394493"/>
                <a:gd name="connsiteY0" fmla="*/ 541020 h 591740"/>
                <a:gd name="connsiteX1" fmla="*/ 345182 w 394493"/>
                <a:gd name="connsiteY1" fmla="*/ 371951 h 591740"/>
                <a:gd name="connsiteX2" fmla="*/ 255012 w 394493"/>
                <a:gd name="connsiteY2" fmla="*/ 199360 h 591740"/>
                <a:gd name="connsiteX3" fmla="*/ 312073 w 394493"/>
                <a:gd name="connsiteY3" fmla="*/ 61992 h 591740"/>
                <a:gd name="connsiteX4" fmla="*/ 292348 w 394493"/>
                <a:gd name="connsiteY4" fmla="*/ 54243 h 591740"/>
                <a:gd name="connsiteX5" fmla="*/ 307846 w 394493"/>
                <a:gd name="connsiteY5" fmla="*/ 16202 h 591740"/>
                <a:gd name="connsiteX6" fmla="*/ 269101 w 394493"/>
                <a:gd name="connsiteY6" fmla="*/ 0 h 591740"/>
                <a:gd name="connsiteX7" fmla="*/ 253603 w 394493"/>
                <a:gd name="connsiteY7" fmla="*/ 38040 h 591740"/>
                <a:gd name="connsiteX8" fmla="*/ 233878 w 394493"/>
                <a:gd name="connsiteY8" fmla="*/ 30291 h 591740"/>
                <a:gd name="connsiteX9" fmla="*/ 114826 w 394493"/>
                <a:gd name="connsiteY9" fmla="*/ 317004 h 591740"/>
                <a:gd name="connsiteX10" fmla="*/ 114826 w 394493"/>
                <a:gd name="connsiteY10" fmla="*/ 317004 h 591740"/>
                <a:gd name="connsiteX11" fmla="*/ 120461 w 394493"/>
                <a:gd name="connsiteY11" fmla="*/ 358567 h 591740"/>
                <a:gd name="connsiteX12" fmla="*/ 112713 w 394493"/>
                <a:gd name="connsiteY12" fmla="*/ 376882 h 591740"/>
                <a:gd name="connsiteX13" fmla="*/ 151457 w 394493"/>
                <a:gd name="connsiteY13" fmla="*/ 393085 h 591740"/>
                <a:gd name="connsiteX14" fmla="*/ 159206 w 394493"/>
                <a:gd name="connsiteY14" fmla="*/ 374769 h 591740"/>
                <a:gd name="connsiteX15" fmla="*/ 193020 w 394493"/>
                <a:gd name="connsiteY15" fmla="*/ 349409 h 591740"/>
                <a:gd name="connsiteX16" fmla="*/ 193020 w 394493"/>
                <a:gd name="connsiteY16" fmla="*/ 349409 h 591740"/>
                <a:gd name="connsiteX17" fmla="*/ 200769 w 394493"/>
                <a:gd name="connsiteY17" fmla="*/ 329684 h 591740"/>
                <a:gd name="connsiteX18" fmla="*/ 297279 w 394493"/>
                <a:gd name="connsiteY18" fmla="*/ 329684 h 591740"/>
                <a:gd name="connsiteX19" fmla="*/ 302915 w 394493"/>
                <a:gd name="connsiteY19" fmla="*/ 371951 h 591740"/>
                <a:gd name="connsiteX20" fmla="*/ 133846 w 394493"/>
                <a:gd name="connsiteY20" fmla="*/ 541020 h 591740"/>
                <a:gd name="connsiteX21" fmla="*/ 0 w 394493"/>
                <a:gd name="connsiteY21" fmla="*/ 541020 h 591740"/>
                <a:gd name="connsiteX22" fmla="*/ 0 w 394493"/>
                <a:gd name="connsiteY22" fmla="*/ 583287 h 591740"/>
                <a:gd name="connsiteX23" fmla="*/ 0 w 394493"/>
                <a:gd name="connsiteY23" fmla="*/ 597376 h 591740"/>
                <a:gd name="connsiteX24" fmla="*/ 394494 w 394493"/>
                <a:gd name="connsiteY24" fmla="*/ 597376 h 591740"/>
                <a:gd name="connsiteX25" fmla="*/ 394494 w 394493"/>
                <a:gd name="connsiteY25" fmla="*/ 583287 h 591740"/>
                <a:gd name="connsiteX26" fmla="*/ 394494 w 394493"/>
                <a:gd name="connsiteY26" fmla="*/ 541020 h 591740"/>
                <a:gd name="connsiteX27" fmla="*/ 260648 w 394493"/>
                <a:gd name="connsiteY27" fmla="*/ 541020 h 591740"/>
                <a:gd name="connsiteX28" fmla="*/ 246559 w 394493"/>
                <a:gd name="connsiteY28" fmla="*/ 315595 h 591740"/>
                <a:gd name="connsiteX29" fmla="*/ 204291 w 394493"/>
                <a:gd name="connsiteY29" fmla="*/ 273328 h 591740"/>
                <a:gd name="connsiteX30" fmla="*/ 246559 w 394493"/>
                <a:gd name="connsiteY30" fmla="*/ 231061 h 591740"/>
                <a:gd name="connsiteX31" fmla="*/ 288826 w 394493"/>
                <a:gd name="connsiteY31" fmla="*/ 273328 h 591740"/>
                <a:gd name="connsiteX32" fmla="*/ 246559 w 394493"/>
                <a:gd name="connsiteY32" fmla="*/ 315595 h 5917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4493" h="591740">
                  <a:moveTo>
                    <a:pt x="260648" y="541020"/>
                  </a:moveTo>
                  <a:cubicBezTo>
                    <a:pt x="312073" y="502275"/>
                    <a:pt x="345182" y="440988"/>
                    <a:pt x="345182" y="371951"/>
                  </a:cubicBezTo>
                  <a:cubicBezTo>
                    <a:pt x="345182" y="300802"/>
                    <a:pt x="309255" y="237401"/>
                    <a:pt x="255012" y="199360"/>
                  </a:cubicBezTo>
                  <a:lnTo>
                    <a:pt x="312073" y="61992"/>
                  </a:lnTo>
                  <a:lnTo>
                    <a:pt x="292348" y="54243"/>
                  </a:lnTo>
                  <a:lnTo>
                    <a:pt x="307846" y="16202"/>
                  </a:lnTo>
                  <a:lnTo>
                    <a:pt x="269101" y="0"/>
                  </a:lnTo>
                  <a:lnTo>
                    <a:pt x="253603" y="38040"/>
                  </a:lnTo>
                  <a:lnTo>
                    <a:pt x="233878" y="30291"/>
                  </a:lnTo>
                  <a:lnTo>
                    <a:pt x="114826" y="317004"/>
                  </a:lnTo>
                  <a:lnTo>
                    <a:pt x="114826" y="317004"/>
                  </a:lnTo>
                  <a:cubicBezTo>
                    <a:pt x="109190" y="331093"/>
                    <a:pt x="111304" y="347295"/>
                    <a:pt x="120461" y="358567"/>
                  </a:cubicBezTo>
                  <a:lnTo>
                    <a:pt x="112713" y="376882"/>
                  </a:lnTo>
                  <a:lnTo>
                    <a:pt x="151457" y="393085"/>
                  </a:lnTo>
                  <a:lnTo>
                    <a:pt x="159206" y="374769"/>
                  </a:lnTo>
                  <a:cubicBezTo>
                    <a:pt x="174000" y="372656"/>
                    <a:pt x="186680" y="363498"/>
                    <a:pt x="193020" y="349409"/>
                  </a:cubicBezTo>
                  <a:lnTo>
                    <a:pt x="193020" y="349409"/>
                  </a:lnTo>
                  <a:lnTo>
                    <a:pt x="200769" y="329684"/>
                  </a:lnTo>
                  <a:lnTo>
                    <a:pt x="297279" y="329684"/>
                  </a:lnTo>
                  <a:cubicBezTo>
                    <a:pt x="300802" y="343069"/>
                    <a:pt x="302915" y="357158"/>
                    <a:pt x="302915" y="371951"/>
                  </a:cubicBezTo>
                  <a:cubicBezTo>
                    <a:pt x="302915" y="464939"/>
                    <a:pt x="226834" y="541020"/>
                    <a:pt x="133846" y="541020"/>
                  </a:cubicBezTo>
                  <a:lnTo>
                    <a:pt x="0" y="541020"/>
                  </a:lnTo>
                  <a:lnTo>
                    <a:pt x="0" y="583287"/>
                  </a:lnTo>
                  <a:lnTo>
                    <a:pt x="0" y="597376"/>
                  </a:lnTo>
                  <a:lnTo>
                    <a:pt x="394494" y="597376"/>
                  </a:lnTo>
                  <a:lnTo>
                    <a:pt x="394494" y="583287"/>
                  </a:lnTo>
                  <a:lnTo>
                    <a:pt x="394494" y="541020"/>
                  </a:lnTo>
                  <a:lnTo>
                    <a:pt x="260648" y="541020"/>
                  </a:lnTo>
                  <a:close/>
                  <a:moveTo>
                    <a:pt x="246559" y="315595"/>
                  </a:moveTo>
                  <a:cubicBezTo>
                    <a:pt x="223312" y="315595"/>
                    <a:pt x="204291" y="296575"/>
                    <a:pt x="204291" y="273328"/>
                  </a:cubicBezTo>
                  <a:cubicBezTo>
                    <a:pt x="204291" y="250081"/>
                    <a:pt x="223312" y="231061"/>
                    <a:pt x="246559" y="231061"/>
                  </a:cubicBezTo>
                  <a:cubicBezTo>
                    <a:pt x="269806" y="231061"/>
                    <a:pt x="288826" y="250081"/>
                    <a:pt x="288826" y="273328"/>
                  </a:cubicBezTo>
                  <a:cubicBezTo>
                    <a:pt x="288826" y="296575"/>
                    <a:pt x="269806" y="315595"/>
                    <a:pt x="246559" y="315595"/>
                  </a:cubicBezTo>
                  <a:close/>
                </a:path>
              </a:pathLst>
            </a:custGeom>
            <a:grp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1" name="任意多边形: 形状 330"/>
            <p:cNvSpPr/>
            <p:nvPr/>
          </p:nvSpPr>
          <p:spPr>
            <a:xfrm rot="20203946">
              <a:off x="5688664" y="5230471"/>
              <a:ext cx="126802" cy="70446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2" name="任意多边形: 形状 331"/>
            <p:cNvSpPr/>
            <p:nvPr/>
          </p:nvSpPr>
          <p:spPr>
            <a:xfrm rot="20203946">
              <a:off x="5574491" y="5242391"/>
              <a:ext cx="96900" cy="53834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33" name="矩形 332"/>
          <p:cNvSpPr/>
          <p:nvPr userDrawn="1"/>
        </p:nvSpPr>
        <p:spPr>
          <a:xfrm>
            <a:off x="5910263" y="5238750"/>
            <a:ext cx="369093" cy="457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/>
          <p:cNvSpPr/>
          <p:nvPr userDrawn="1"/>
        </p:nvSpPr>
        <p:spPr>
          <a:xfrm>
            <a:off x="0" y="1439776"/>
            <a:ext cx="12192000" cy="3978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 userDrawn="1"/>
        </p:nvSpPr>
        <p:spPr>
          <a:xfrm>
            <a:off x="5243006" y="1853711"/>
            <a:ext cx="18774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spc="600">
                <a:solidFill>
                  <a:schemeClr val="tx1">
                    <a:lumMod val="75000"/>
                    <a:lumOff val="25000"/>
                  </a:schemeClr>
                </a:solidFill>
              </a:rPr>
              <a:t>目录</a:t>
            </a:r>
            <a:endParaRPr lang="zh-CN" altLang="en-US" sz="6000" b="1" spc="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 useBgFill="1">
        <p:nvSpPr>
          <p:cNvPr id="17" name="矩形 16"/>
          <p:cNvSpPr/>
          <p:nvPr userDrawn="1"/>
        </p:nvSpPr>
        <p:spPr>
          <a:xfrm>
            <a:off x="1276250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1446581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/>
          <p:cNvSpPr/>
          <p:nvPr userDrawn="1"/>
        </p:nvSpPr>
        <p:spPr>
          <a:xfrm>
            <a:off x="2037120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5" name="矩形 24"/>
          <p:cNvSpPr/>
          <p:nvPr userDrawn="1"/>
        </p:nvSpPr>
        <p:spPr>
          <a:xfrm>
            <a:off x="3889275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 userDrawn="1"/>
        </p:nvSpPr>
        <p:spPr>
          <a:xfrm>
            <a:off x="4059606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9" name="矩形 28"/>
          <p:cNvSpPr/>
          <p:nvPr userDrawn="1"/>
        </p:nvSpPr>
        <p:spPr>
          <a:xfrm>
            <a:off x="6502300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 userDrawn="1"/>
        </p:nvSpPr>
        <p:spPr>
          <a:xfrm>
            <a:off x="6672631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3" name="矩形 32"/>
          <p:cNvSpPr/>
          <p:nvPr userDrawn="1"/>
        </p:nvSpPr>
        <p:spPr>
          <a:xfrm>
            <a:off x="9115325" y="3688251"/>
            <a:ext cx="1838425" cy="729489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 userDrawn="1"/>
        </p:nvSpPr>
        <p:spPr>
          <a:xfrm>
            <a:off x="9285656" y="3700984"/>
            <a:ext cx="1497759" cy="637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 userDrawn="1"/>
        </p:nvGrpSpPr>
        <p:grpSpPr>
          <a:xfrm rot="1312566">
            <a:off x="2096149" y="3564774"/>
            <a:ext cx="243146" cy="246954"/>
            <a:chOff x="844463" y="5624427"/>
            <a:chExt cx="566220" cy="575088"/>
          </a:xfrm>
        </p:grpSpPr>
        <p:sp>
          <p:nvSpPr>
            <p:cNvPr id="48" name="任意多边形: 形状 47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/>
            <p:cNvSpPr/>
            <p:nvPr userDrawn="1"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77" name="文本占位符 56"/>
          <p:cNvSpPr>
            <a:spLocks noGrp="1"/>
          </p:cNvSpPr>
          <p:nvPr>
            <p:ph type="body" sz="quarter" idx="13" hasCustomPrompt="1"/>
          </p:nvPr>
        </p:nvSpPr>
        <p:spPr>
          <a:xfrm>
            <a:off x="1565333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78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4188909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79" name="文本占位符 56"/>
          <p:cNvSpPr>
            <a:spLocks noGrp="1"/>
          </p:cNvSpPr>
          <p:nvPr>
            <p:ph type="body" sz="quarter" idx="15" hasCustomPrompt="1"/>
          </p:nvPr>
        </p:nvSpPr>
        <p:spPr>
          <a:xfrm>
            <a:off x="6795480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80" name="文本占位符 56"/>
          <p:cNvSpPr>
            <a:spLocks noGrp="1"/>
          </p:cNvSpPr>
          <p:nvPr>
            <p:ph type="body" sz="quarter" idx="16" hasCustomPrompt="1"/>
          </p:nvPr>
        </p:nvSpPr>
        <p:spPr>
          <a:xfrm>
            <a:off x="9416090" y="3919119"/>
            <a:ext cx="126188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ctr">
              <a:buNone/>
              <a:defRPr lang="zh-CN" altLang="en-US" sz="18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82" name="任意多边形: 形状 81"/>
          <p:cNvSpPr/>
          <p:nvPr userDrawn="1"/>
        </p:nvSpPr>
        <p:spPr>
          <a:xfrm rot="1337672">
            <a:off x="2178362" y="3597575"/>
            <a:ext cx="69642" cy="104463"/>
          </a:xfrm>
          <a:custGeom>
            <a:gdLst>
              <a:gd name="connsiteX0" fmla="*/ 260648 w 394493"/>
              <a:gd name="connsiteY0" fmla="*/ 541020 h 591740"/>
              <a:gd name="connsiteX1" fmla="*/ 345182 w 394493"/>
              <a:gd name="connsiteY1" fmla="*/ 371951 h 591740"/>
              <a:gd name="connsiteX2" fmla="*/ 255012 w 394493"/>
              <a:gd name="connsiteY2" fmla="*/ 199360 h 591740"/>
              <a:gd name="connsiteX3" fmla="*/ 312073 w 394493"/>
              <a:gd name="connsiteY3" fmla="*/ 61992 h 591740"/>
              <a:gd name="connsiteX4" fmla="*/ 292348 w 394493"/>
              <a:gd name="connsiteY4" fmla="*/ 54243 h 591740"/>
              <a:gd name="connsiteX5" fmla="*/ 307846 w 394493"/>
              <a:gd name="connsiteY5" fmla="*/ 16202 h 591740"/>
              <a:gd name="connsiteX6" fmla="*/ 269101 w 394493"/>
              <a:gd name="connsiteY6" fmla="*/ 0 h 591740"/>
              <a:gd name="connsiteX7" fmla="*/ 253603 w 394493"/>
              <a:gd name="connsiteY7" fmla="*/ 38040 h 591740"/>
              <a:gd name="connsiteX8" fmla="*/ 233878 w 394493"/>
              <a:gd name="connsiteY8" fmla="*/ 30291 h 591740"/>
              <a:gd name="connsiteX9" fmla="*/ 114826 w 394493"/>
              <a:gd name="connsiteY9" fmla="*/ 317004 h 591740"/>
              <a:gd name="connsiteX10" fmla="*/ 114826 w 394493"/>
              <a:gd name="connsiteY10" fmla="*/ 317004 h 591740"/>
              <a:gd name="connsiteX11" fmla="*/ 120461 w 394493"/>
              <a:gd name="connsiteY11" fmla="*/ 358567 h 591740"/>
              <a:gd name="connsiteX12" fmla="*/ 112713 w 394493"/>
              <a:gd name="connsiteY12" fmla="*/ 376882 h 591740"/>
              <a:gd name="connsiteX13" fmla="*/ 151457 w 394493"/>
              <a:gd name="connsiteY13" fmla="*/ 393085 h 591740"/>
              <a:gd name="connsiteX14" fmla="*/ 159206 w 394493"/>
              <a:gd name="connsiteY14" fmla="*/ 374769 h 591740"/>
              <a:gd name="connsiteX15" fmla="*/ 193020 w 394493"/>
              <a:gd name="connsiteY15" fmla="*/ 349409 h 591740"/>
              <a:gd name="connsiteX16" fmla="*/ 193020 w 394493"/>
              <a:gd name="connsiteY16" fmla="*/ 349409 h 591740"/>
              <a:gd name="connsiteX17" fmla="*/ 200769 w 394493"/>
              <a:gd name="connsiteY17" fmla="*/ 329684 h 591740"/>
              <a:gd name="connsiteX18" fmla="*/ 297279 w 394493"/>
              <a:gd name="connsiteY18" fmla="*/ 329684 h 591740"/>
              <a:gd name="connsiteX19" fmla="*/ 302915 w 394493"/>
              <a:gd name="connsiteY19" fmla="*/ 371951 h 591740"/>
              <a:gd name="connsiteX20" fmla="*/ 133846 w 394493"/>
              <a:gd name="connsiteY20" fmla="*/ 541020 h 591740"/>
              <a:gd name="connsiteX21" fmla="*/ 0 w 394493"/>
              <a:gd name="connsiteY21" fmla="*/ 541020 h 591740"/>
              <a:gd name="connsiteX22" fmla="*/ 0 w 394493"/>
              <a:gd name="connsiteY22" fmla="*/ 583287 h 591740"/>
              <a:gd name="connsiteX23" fmla="*/ 0 w 394493"/>
              <a:gd name="connsiteY23" fmla="*/ 597376 h 591740"/>
              <a:gd name="connsiteX24" fmla="*/ 394494 w 394493"/>
              <a:gd name="connsiteY24" fmla="*/ 597376 h 591740"/>
              <a:gd name="connsiteX25" fmla="*/ 394494 w 394493"/>
              <a:gd name="connsiteY25" fmla="*/ 583287 h 591740"/>
              <a:gd name="connsiteX26" fmla="*/ 394494 w 394493"/>
              <a:gd name="connsiteY26" fmla="*/ 541020 h 591740"/>
              <a:gd name="connsiteX27" fmla="*/ 260648 w 394493"/>
              <a:gd name="connsiteY27" fmla="*/ 541020 h 591740"/>
              <a:gd name="connsiteX28" fmla="*/ 246559 w 394493"/>
              <a:gd name="connsiteY28" fmla="*/ 315595 h 591740"/>
              <a:gd name="connsiteX29" fmla="*/ 204291 w 394493"/>
              <a:gd name="connsiteY29" fmla="*/ 273328 h 591740"/>
              <a:gd name="connsiteX30" fmla="*/ 246559 w 394493"/>
              <a:gd name="connsiteY30" fmla="*/ 231061 h 591740"/>
              <a:gd name="connsiteX31" fmla="*/ 288826 w 394493"/>
              <a:gd name="connsiteY31" fmla="*/ 273328 h 591740"/>
              <a:gd name="connsiteX32" fmla="*/ 246559 w 394493"/>
              <a:gd name="connsiteY32" fmla="*/ 315595 h 59174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4493" h="591740">
                <a:moveTo>
                  <a:pt x="260648" y="541020"/>
                </a:moveTo>
                <a:cubicBezTo>
                  <a:pt x="312073" y="502275"/>
                  <a:pt x="345182" y="440988"/>
                  <a:pt x="345182" y="371951"/>
                </a:cubicBezTo>
                <a:cubicBezTo>
                  <a:pt x="345182" y="300802"/>
                  <a:pt x="309255" y="237401"/>
                  <a:pt x="255012" y="199360"/>
                </a:cubicBezTo>
                <a:lnTo>
                  <a:pt x="312073" y="61992"/>
                </a:lnTo>
                <a:lnTo>
                  <a:pt x="292348" y="54243"/>
                </a:lnTo>
                <a:lnTo>
                  <a:pt x="307846" y="16202"/>
                </a:lnTo>
                <a:lnTo>
                  <a:pt x="269101" y="0"/>
                </a:lnTo>
                <a:lnTo>
                  <a:pt x="253603" y="38040"/>
                </a:lnTo>
                <a:lnTo>
                  <a:pt x="233878" y="30291"/>
                </a:lnTo>
                <a:lnTo>
                  <a:pt x="114826" y="317004"/>
                </a:lnTo>
                <a:lnTo>
                  <a:pt x="114826" y="317004"/>
                </a:lnTo>
                <a:cubicBezTo>
                  <a:pt x="109190" y="331093"/>
                  <a:pt x="111304" y="347295"/>
                  <a:pt x="120461" y="358567"/>
                </a:cubicBezTo>
                <a:lnTo>
                  <a:pt x="112713" y="376882"/>
                </a:lnTo>
                <a:lnTo>
                  <a:pt x="151457" y="393085"/>
                </a:lnTo>
                <a:lnTo>
                  <a:pt x="159206" y="374769"/>
                </a:lnTo>
                <a:cubicBezTo>
                  <a:pt x="174000" y="372656"/>
                  <a:pt x="186680" y="363498"/>
                  <a:pt x="193020" y="349409"/>
                </a:cubicBezTo>
                <a:lnTo>
                  <a:pt x="193020" y="349409"/>
                </a:lnTo>
                <a:lnTo>
                  <a:pt x="200769" y="329684"/>
                </a:lnTo>
                <a:lnTo>
                  <a:pt x="297279" y="329684"/>
                </a:lnTo>
                <a:cubicBezTo>
                  <a:pt x="300802" y="343069"/>
                  <a:pt x="302915" y="357158"/>
                  <a:pt x="302915" y="371951"/>
                </a:cubicBezTo>
                <a:cubicBezTo>
                  <a:pt x="302915" y="464939"/>
                  <a:pt x="226834" y="541020"/>
                  <a:pt x="133846" y="541020"/>
                </a:cubicBezTo>
                <a:lnTo>
                  <a:pt x="0" y="541020"/>
                </a:lnTo>
                <a:lnTo>
                  <a:pt x="0" y="583287"/>
                </a:lnTo>
                <a:lnTo>
                  <a:pt x="0" y="597376"/>
                </a:lnTo>
                <a:lnTo>
                  <a:pt x="394494" y="597376"/>
                </a:lnTo>
                <a:lnTo>
                  <a:pt x="394494" y="583287"/>
                </a:lnTo>
                <a:lnTo>
                  <a:pt x="394494" y="541020"/>
                </a:lnTo>
                <a:lnTo>
                  <a:pt x="260648" y="541020"/>
                </a:lnTo>
                <a:close/>
                <a:moveTo>
                  <a:pt x="246559" y="315595"/>
                </a:moveTo>
                <a:cubicBezTo>
                  <a:pt x="223312" y="315595"/>
                  <a:pt x="204291" y="296575"/>
                  <a:pt x="204291" y="273328"/>
                </a:cubicBezTo>
                <a:cubicBezTo>
                  <a:pt x="204291" y="250081"/>
                  <a:pt x="223312" y="231061"/>
                  <a:pt x="246559" y="231061"/>
                </a:cubicBezTo>
                <a:cubicBezTo>
                  <a:pt x="269806" y="231061"/>
                  <a:pt x="288826" y="250081"/>
                  <a:pt x="288826" y="273328"/>
                </a:cubicBezTo>
                <a:cubicBezTo>
                  <a:pt x="288826" y="296575"/>
                  <a:pt x="269806" y="315595"/>
                  <a:pt x="246559" y="315595"/>
                </a:cubicBezTo>
                <a:close/>
              </a:path>
            </a:pathLst>
          </a:cu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矩形: 圆角 82"/>
          <p:cNvSpPr/>
          <p:nvPr userDrawn="1"/>
        </p:nvSpPr>
        <p:spPr>
          <a:xfrm>
            <a:off x="4645727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 userDrawn="1"/>
        </p:nvGrpSpPr>
        <p:grpSpPr>
          <a:xfrm rot="1312566">
            <a:off x="4704756" y="3564774"/>
            <a:ext cx="243146" cy="246954"/>
            <a:chOff x="844463" y="5624427"/>
            <a:chExt cx="566220" cy="575088"/>
          </a:xfrm>
        </p:grpSpPr>
        <p:sp>
          <p:nvSpPr>
            <p:cNvPr id="85" name="任意多边形: 形状 84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 userDrawn="1"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93" name="任意多边形: 形状 92"/>
          <p:cNvSpPr/>
          <p:nvPr userDrawn="1"/>
        </p:nvSpPr>
        <p:spPr>
          <a:xfrm rot="1337672">
            <a:off x="4786969" y="3597575"/>
            <a:ext cx="69642" cy="104463"/>
          </a:xfrm>
          <a:custGeom>
            <a:gdLst>
              <a:gd name="connsiteX0" fmla="*/ 260648 w 394493"/>
              <a:gd name="connsiteY0" fmla="*/ 541020 h 591740"/>
              <a:gd name="connsiteX1" fmla="*/ 345182 w 394493"/>
              <a:gd name="connsiteY1" fmla="*/ 371951 h 591740"/>
              <a:gd name="connsiteX2" fmla="*/ 255012 w 394493"/>
              <a:gd name="connsiteY2" fmla="*/ 199360 h 591740"/>
              <a:gd name="connsiteX3" fmla="*/ 312073 w 394493"/>
              <a:gd name="connsiteY3" fmla="*/ 61992 h 591740"/>
              <a:gd name="connsiteX4" fmla="*/ 292348 w 394493"/>
              <a:gd name="connsiteY4" fmla="*/ 54243 h 591740"/>
              <a:gd name="connsiteX5" fmla="*/ 307846 w 394493"/>
              <a:gd name="connsiteY5" fmla="*/ 16202 h 591740"/>
              <a:gd name="connsiteX6" fmla="*/ 269101 w 394493"/>
              <a:gd name="connsiteY6" fmla="*/ 0 h 591740"/>
              <a:gd name="connsiteX7" fmla="*/ 253603 w 394493"/>
              <a:gd name="connsiteY7" fmla="*/ 38040 h 591740"/>
              <a:gd name="connsiteX8" fmla="*/ 233878 w 394493"/>
              <a:gd name="connsiteY8" fmla="*/ 30291 h 591740"/>
              <a:gd name="connsiteX9" fmla="*/ 114826 w 394493"/>
              <a:gd name="connsiteY9" fmla="*/ 317004 h 591740"/>
              <a:gd name="connsiteX10" fmla="*/ 114826 w 394493"/>
              <a:gd name="connsiteY10" fmla="*/ 317004 h 591740"/>
              <a:gd name="connsiteX11" fmla="*/ 120461 w 394493"/>
              <a:gd name="connsiteY11" fmla="*/ 358567 h 591740"/>
              <a:gd name="connsiteX12" fmla="*/ 112713 w 394493"/>
              <a:gd name="connsiteY12" fmla="*/ 376882 h 591740"/>
              <a:gd name="connsiteX13" fmla="*/ 151457 w 394493"/>
              <a:gd name="connsiteY13" fmla="*/ 393085 h 591740"/>
              <a:gd name="connsiteX14" fmla="*/ 159206 w 394493"/>
              <a:gd name="connsiteY14" fmla="*/ 374769 h 591740"/>
              <a:gd name="connsiteX15" fmla="*/ 193020 w 394493"/>
              <a:gd name="connsiteY15" fmla="*/ 349409 h 591740"/>
              <a:gd name="connsiteX16" fmla="*/ 193020 w 394493"/>
              <a:gd name="connsiteY16" fmla="*/ 349409 h 591740"/>
              <a:gd name="connsiteX17" fmla="*/ 200769 w 394493"/>
              <a:gd name="connsiteY17" fmla="*/ 329684 h 591740"/>
              <a:gd name="connsiteX18" fmla="*/ 297279 w 394493"/>
              <a:gd name="connsiteY18" fmla="*/ 329684 h 591740"/>
              <a:gd name="connsiteX19" fmla="*/ 302915 w 394493"/>
              <a:gd name="connsiteY19" fmla="*/ 371951 h 591740"/>
              <a:gd name="connsiteX20" fmla="*/ 133846 w 394493"/>
              <a:gd name="connsiteY20" fmla="*/ 541020 h 591740"/>
              <a:gd name="connsiteX21" fmla="*/ 0 w 394493"/>
              <a:gd name="connsiteY21" fmla="*/ 541020 h 591740"/>
              <a:gd name="connsiteX22" fmla="*/ 0 w 394493"/>
              <a:gd name="connsiteY22" fmla="*/ 583287 h 591740"/>
              <a:gd name="connsiteX23" fmla="*/ 0 w 394493"/>
              <a:gd name="connsiteY23" fmla="*/ 597376 h 591740"/>
              <a:gd name="connsiteX24" fmla="*/ 394494 w 394493"/>
              <a:gd name="connsiteY24" fmla="*/ 597376 h 591740"/>
              <a:gd name="connsiteX25" fmla="*/ 394494 w 394493"/>
              <a:gd name="connsiteY25" fmla="*/ 583287 h 591740"/>
              <a:gd name="connsiteX26" fmla="*/ 394494 w 394493"/>
              <a:gd name="connsiteY26" fmla="*/ 541020 h 591740"/>
              <a:gd name="connsiteX27" fmla="*/ 260648 w 394493"/>
              <a:gd name="connsiteY27" fmla="*/ 541020 h 591740"/>
              <a:gd name="connsiteX28" fmla="*/ 246559 w 394493"/>
              <a:gd name="connsiteY28" fmla="*/ 315595 h 591740"/>
              <a:gd name="connsiteX29" fmla="*/ 204291 w 394493"/>
              <a:gd name="connsiteY29" fmla="*/ 273328 h 591740"/>
              <a:gd name="connsiteX30" fmla="*/ 246559 w 394493"/>
              <a:gd name="connsiteY30" fmla="*/ 231061 h 591740"/>
              <a:gd name="connsiteX31" fmla="*/ 288826 w 394493"/>
              <a:gd name="connsiteY31" fmla="*/ 273328 h 591740"/>
              <a:gd name="connsiteX32" fmla="*/ 246559 w 394493"/>
              <a:gd name="connsiteY32" fmla="*/ 315595 h 59174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4493" h="591740">
                <a:moveTo>
                  <a:pt x="260648" y="541020"/>
                </a:moveTo>
                <a:cubicBezTo>
                  <a:pt x="312073" y="502275"/>
                  <a:pt x="345182" y="440988"/>
                  <a:pt x="345182" y="371951"/>
                </a:cubicBezTo>
                <a:cubicBezTo>
                  <a:pt x="345182" y="300802"/>
                  <a:pt x="309255" y="237401"/>
                  <a:pt x="255012" y="199360"/>
                </a:cubicBezTo>
                <a:lnTo>
                  <a:pt x="312073" y="61992"/>
                </a:lnTo>
                <a:lnTo>
                  <a:pt x="292348" y="54243"/>
                </a:lnTo>
                <a:lnTo>
                  <a:pt x="307846" y="16202"/>
                </a:lnTo>
                <a:lnTo>
                  <a:pt x="269101" y="0"/>
                </a:lnTo>
                <a:lnTo>
                  <a:pt x="253603" y="38040"/>
                </a:lnTo>
                <a:lnTo>
                  <a:pt x="233878" y="30291"/>
                </a:lnTo>
                <a:lnTo>
                  <a:pt x="114826" y="317004"/>
                </a:lnTo>
                <a:lnTo>
                  <a:pt x="114826" y="317004"/>
                </a:lnTo>
                <a:cubicBezTo>
                  <a:pt x="109190" y="331093"/>
                  <a:pt x="111304" y="347295"/>
                  <a:pt x="120461" y="358567"/>
                </a:cubicBezTo>
                <a:lnTo>
                  <a:pt x="112713" y="376882"/>
                </a:lnTo>
                <a:lnTo>
                  <a:pt x="151457" y="393085"/>
                </a:lnTo>
                <a:lnTo>
                  <a:pt x="159206" y="374769"/>
                </a:lnTo>
                <a:cubicBezTo>
                  <a:pt x="174000" y="372656"/>
                  <a:pt x="186680" y="363498"/>
                  <a:pt x="193020" y="349409"/>
                </a:cubicBezTo>
                <a:lnTo>
                  <a:pt x="193020" y="349409"/>
                </a:lnTo>
                <a:lnTo>
                  <a:pt x="200769" y="329684"/>
                </a:lnTo>
                <a:lnTo>
                  <a:pt x="297279" y="329684"/>
                </a:lnTo>
                <a:cubicBezTo>
                  <a:pt x="300802" y="343069"/>
                  <a:pt x="302915" y="357158"/>
                  <a:pt x="302915" y="371951"/>
                </a:cubicBezTo>
                <a:cubicBezTo>
                  <a:pt x="302915" y="464939"/>
                  <a:pt x="226834" y="541020"/>
                  <a:pt x="133846" y="541020"/>
                </a:cubicBezTo>
                <a:lnTo>
                  <a:pt x="0" y="541020"/>
                </a:lnTo>
                <a:lnTo>
                  <a:pt x="0" y="583287"/>
                </a:lnTo>
                <a:lnTo>
                  <a:pt x="0" y="597376"/>
                </a:lnTo>
                <a:lnTo>
                  <a:pt x="394494" y="597376"/>
                </a:lnTo>
                <a:lnTo>
                  <a:pt x="394494" y="583287"/>
                </a:lnTo>
                <a:lnTo>
                  <a:pt x="394494" y="541020"/>
                </a:lnTo>
                <a:lnTo>
                  <a:pt x="260648" y="541020"/>
                </a:lnTo>
                <a:close/>
                <a:moveTo>
                  <a:pt x="246559" y="315595"/>
                </a:moveTo>
                <a:cubicBezTo>
                  <a:pt x="223312" y="315595"/>
                  <a:pt x="204291" y="296575"/>
                  <a:pt x="204291" y="273328"/>
                </a:cubicBezTo>
                <a:cubicBezTo>
                  <a:pt x="204291" y="250081"/>
                  <a:pt x="223312" y="231061"/>
                  <a:pt x="246559" y="231061"/>
                </a:cubicBezTo>
                <a:cubicBezTo>
                  <a:pt x="269806" y="231061"/>
                  <a:pt x="288826" y="250081"/>
                  <a:pt x="288826" y="273328"/>
                </a:cubicBezTo>
                <a:cubicBezTo>
                  <a:pt x="288826" y="296575"/>
                  <a:pt x="269806" y="315595"/>
                  <a:pt x="246559" y="315595"/>
                </a:cubicBezTo>
                <a:close/>
              </a:path>
            </a:pathLst>
          </a:cu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4" name="矩形: 圆角 93"/>
          <p:cNvSpPr/>
          <p:nvPr userDrawn="1"/>
        </p:nvSpPr>
        <p:spPr>
          <a:xfrm>
            <a:off x="7277802" y="3528386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 userDrawn="1"/>
        </p:nvGrpSpPr>
        <p:grpSpPr>
          <a:xfrm rot="1312566">
            <a:off x="7336831" y="3533647"/>
            <a:ext cx="243146" cy="246954"/>
            <a:chOff x="844463" y="5624427"/>
            <a:chExt cx="566220" cy="575088"/>
          </a:xfrm>
        </p:grpSpPr>
        <p:sp>
          <p:nvSpPr>
            <p:cNvPr id="96" name="任意多边形: 形状 95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 userDrawn="1"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04" name="任意多边形: 形状 103"/>
          <p:cNvSpPr/>
          <p:nvPr userDrawn="1"/>
        </p:nvSpPr>
        <p:spPr>
          <a:xfrm rot="1337672">
            <a:off x="7419044" y="3566448"/>
            <a:ext cx="69642" cy="104463"/>
          </a:xfrm>
          <a:custGeom>
            <a:gdLst>
              <a:gd name="connsiteX0" fmla="*/ 260648 w 394493"/>
              <a:gd name="connsiteY0" fmla="*/ 541020 h 591740"/>
              <a:gd name="connsiteX1" fmla="*/ 345182 w 394493"/>
              <a:gd name="connsiteY1" fmla="*/ 371951 h 591740"/>
              <a:gd name="connsiteX2" fmla="*/ 255012 w 394493"/>
              <a:gd name="connsiteY2" fmla="*/ 199360 h 591740"/>
              <a:gd name="connsiteX3" fmla="*/ 312073 w 394493"/>
              <a:gd name="connsiteY3" fmla="*/ 61992 h 591740"/>
              <a:gd name="connsiteX4" fmla="*/ 292348 w 394493"/>
              <a:gd name="connsiteY4" fmla="*/ 54243 h 591740"/>
              <a:gd name="connsiteX5" fmla="*/ 307846 w 394493"/>
              <a:gd name="connsiteY5" fmla="*/ 16202 h 591740"/>
              <a:gd name="connsiteX6" fmla="*/ 269101 w 394493"/>
              <a:gd name="connsiteY6" fmla="*/ 0 h 591740"/>
              <a:gd name="connsiteX7" fmla="*/ 253603 w 394493"/>
              <a:gd name="connsiteY7" fmla="*/ 38040 h 591740"/>
              <a:gd name="connsiteX8" fmla="*/ 233878 w 394493"/>
              <a:gd name="connsiteY8" fmla="*/ 30291 h 591740"/>
              <a:gd name="connsiteX9" fmla="*/ 114826 w 394493"/>
              <a:gd name="connsiteY9" fmla="*/ 317004 h 591740"/>
              <a:gd name="connsiteX10" fmla="*/ 114826 w 394493"/>
              <a:gd name="connsiteY10" fmla="*/ 317004 h 591740"/>
              <a:gd name="connsiteX11" fmla="*/ 120461 w 394493"/>
              <a:gd name="connsiteY11" fmla="*/ 358567 h 591740"/>
              <a:gd name="connsiteX12" fmla="*/ 112713 w 394493"/>
              <a:gd name="connsiteY12" fmla="*/ 376882 h 591740"/>
              <a:gd name="connsiteX13" fmla="*/ 151457 w 394493"/>
              <a:gd name="connsiteY13" fmla="*/ 393085 h 591740"/>
              <a:gd name="connsiteX14" fmla="*/ 159206 w 394493"/>
              <a:gd name="connsiteY14" fmla="*/ 374769 h 591740"/>
              <a:gd name="connsiteX15" fmla="*/ 193020 w 394493"/>
              <a:gd name="connsiteY15" fmla="*/ 349409 h 591740"/>
              <a:gd name="connsiteX16" fmla="*/ 193020 w 394493"/>
              <a:gd name="connsiteY16" fmla="*/ 349409 h 591740"/>
              <a:gd name="connsiteX17" fmla="*/ 200769 w 394493"/>
              <a:gd name="connsiteY17" fmla="*/ 329684 h 591740"/>
              <a:gd name="connsiteX18" fmla="*/ 297279 w 394493"/>
              <a:gd name="connsiteY18" fmla="*/ 329684 h 591740"/>
              <a:gd name="connsiteX19" fmla="*/ 302915 w 394493"/>
              <a:gd name="connsiteY19" fmla="*/ 371951 h 591740"/>
              <a:gd name="connsiteX20" fmla="*/ 133846 w 394493"/>
              <a:gd name="connsiteY20" fmla="*/ 541020 h 591740"/>
              <a:gd name="connsiteX21" fmla="*/ 0 w 394493"/>
              <a:gd name="connsiteY21" fmla="*/ 541020 h 591740"/>
              <a:gd name="connsiteX22" fmla="*/ 0 w 394493"/>
              <a:gd name="connsiteY22" fmla="*/ 583287 h 591740"/>
              <a:gd name="connsiteX23" fmla="*/ 0 w 394493"/>
              <a:gd name="connsiteY23" fmla="*/ 597376 h 591740"/>
              <a:gd name="connsiteX24" fmla="*/ 394494 w 394493"/>
              <a:gd name="connsiteY24" fmla="*/ 597376 h 591740"/>
              <a:gd name="connsiteX25" fmla="*/ 394494 w 394493"/>
              <a:gd name="connsiteY25" fmla="*/ 583287 h 591740"/>
              <a:gd name="connsiteX26" fmla="*/ 394494 w 394493"/>
              <a:gd name="connsiteY26" fmla="*/ 541020 h 591740"/>
              <a:gd name="connsiteX27" fmla="*/ 260648 w 394493"/>
              <a:gd name="connsiteY27" fmla="*/ 541020 h 591740"/>
              <a:gd name="connsiteX28" fmla="*/ 246559 w 394493"/>
              <a:gd name="connsiteY28" fmla="*/ 315595 h 591740"/>
              <a:gd name="connsiteX29" fmla="*/ 204291 w 394493"/>
              <a:gd name="connsiteY29" fmla="*/ 273328 h 591740"/>
              <a:gd name="connsiteX30" fmla="*/ 246559 w 394493"/>
              <a:gd name="connsiteY30" fmla="*/ 231061 h 591740"/>
              <a:gd name="connsiteX31" fmla="*/ 288826 w 394493"/>
              <a:gd name="connsiteY31" fmla="*/ 273328 h 591740"/>
              <a:gd name="connsiteX32" fmla="*/ 246559 w 394493"/>
              <a:gd name="connsiteY32" fmla="*/ 315595 h 59174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4493" h="591740">
                <a:moveTo>
                  <a:pt x="260648" y="541020"/>
                </a:moveTo>
                <a:cubicBezTo>
                  <a:pt x="312073" y="502275"/>
                  <a:pt x="345182" y="440988"/>
                  <a:pt x="345182" y="371951"/>
                </a:cubicBezTo>
                <a:cubicBezTo>
                  <a:pt x="345182" y="300802"/>
                  <a:pt x="309255" y="237401"/>
                  <a:pt x="255012" y="199360"/>
                </a:cubicBezTo>
                <a:lnTo>
                  <a:pt x="312073" y="61992"/>
                </a:lnTo>
                <a:lnTo>
                  <a:pt x="292348" y="54243"/>
                </a:lnTo>
                <a:lnTo>
                  <a:pt x="307846" y="16202"/>
                </a:lnTo>
                <a:lnTo>
                  <a:pt x="269101" y="0"/>
                </a:lnTo>
                <a:lnTo>
                  <a:pt x="253603" y="38040"/>
                </a:lnTo>
                <a:lnTo>
                  <a:pt x="233878" y="30291"/>
                </a:lnTo>
                <a:lnTo>
                  <a:pt x="114826" y="317004"/>
                </a:lnTo>
                <a:lnTo>
                  <a:pt x="114826" y="317004"/>
                </a:lnTo>
                <a:cubicBezTo>
                  <a:pt x="109190" y="331093"/>
                  <a:pt x="111304" y="347295"/>
                  <a:pt x="120461" y="358567"/>
                </a:cubicBezTo>
                <a:lnTo>
                  <a:pt x="112713" y="376882"/>
                </a:lnTo>
                <a:lnTo>
                  <a:pt x="151457" y="393085"/>
                </a:lnTo>
                <a:lnTo>
                  <a:pt x="159206" y="374769"/>
                </a:lnTo>
                <a:cubicBezTo>
                  <a:pt x="174000" y="372656"/>
                  <a:pt x="186680" y="363498"/>
                  <a:pt x="193020" y="349409"/>
                </a:cubicBezTo>
                <a:lnTo>
                  <a:pt x="193020" y="349409"/>
                </a:lnTo>
                <a:lnTo>
                  <a:pt x="200769" y="329684"/>
                </a:lnTo>
                <a:lnTo>
                  <a:pt x="297279" y="329684"/>
                </a:lnTo>
                <a:cubicBezTo>
                  <a:pt x="300802" y="343069"/>
                  <a:pt x="302915" y="357158"/>
                  <a:pt x="302915" y="371951"/>
                </a:cubicBezTo>
                <a:cubicBezTo>
                  <a:pt x="302915" y="464939"/>
                  <a:pt x="226834" y="541020"/>
                  <a:pt x="133846" y="541020"/>
                </a:cubicBezTo>
                <a:lnTo>
                  <a:pt x="0" y="541020"/>
                </a:lnTo>
                <a:lnTo>
                  <a:pt x="0" y="583287"/>
                </a:lnTo>
                <a:lnTo>
                  <a:pt x="0" y="597376"/>
                </a:lnTo>
                <a:lnTo>
                  <a:pt x="394494" y="597376"/>
                </a:lnTo>
                <a:lnTo>
                  <a:pt x="394494" y="583287"/>
                </a:lnTo>
                <a:lnTo>
                  <a:pt x="394494" y="541020"/>
                </a:lnTo>
                <a:lnTo>
                  <a:pt x="260648" y="541020"/>
                </a:lnTo>
                <a:close/>
                <a:moveTo>
                  <a:pt x="246559" y="315595"/>
                </a:moveTo>
                <a:cubicBezTo>
                  <a:pt x="223312" y="315595"/>
                  <a:pt x="204291" y="296575"/>
                  <a:pt x="204291" y="273328"/>
                </a:cubicBezTo>
                <a:cubicBezTo>
                  <a:pt x="204291" y="250081"/>
                  <a:pt x="223312" y="231061"/>
                  <a:pt x="246559" y="231061"/>
                </a:cubicBezTo>
                <a:cubicBezTo>
                  <a:pt x="269806" y="231061"/>
                  <a:pt x="288826" y="250081"/>
                  <a:pt x="288826" y="273328"/>
                </a:cubicBezTo>
                <a:cubicBezTo>
                  <a:pt x="288826" y="296575"/>
                  <a:pt x="269806" y="315595"/>
                  <a:pt x="246559" y="315595"/>
                </a:cubicBezTo>
                <a:close/>
              </a:path>
            </a:pathLst>
          </a:cu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5" name="矩形: 圆角 104"/>
          <p:cNvSpPr/>
          <p:nvPr userDrawn="1"/>
        </p:nvSpPr>
        <p:spPr>
          <a:xfrm>
            <a:off x="9872508" y="3559513"/>
            <a:ext cx="316683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" name="组合 105"/>
          <p:cNvGrpSpPr/>
          <p:nvPr userDrawn="1"/>
        </p:nvGrpSpPr>
        <p:grpSpPr>
          <a:xfrm rot="1312566">
            <a:off x="9931537" y="3564774"/>
            <a:ext cx="243146" cy="246954"/>
            <a:chOff x="844463" y="5624427"/>
            <a:chExt cx="566220" cy="575088"/>
          </a:xfrm>
        </p:grpSpPr>
        <p:sp>
          <p:nvSpPr>
            <p:cNvPr id="107" name="任意多边形: 形状 106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 userDrawn="1"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15" name="任意多边形: 形状 114"/>
          <p:cNvSpPr/>
          <p:nvPr userDrawn="1"/>
        </p:nvSpPr>
        <p:spPr>
          <a:xfrm rot="1337672">
            <a:off x="10013750" y="3597575"/>
            <a:ext cx="69642" cy="104463"/>
          </a:xfrm>
          <a:custGeom>
            <a:gdLst>
              <a:gd name="connsiteX0" fmla="*/ 260648 w 394493"/>
              <a:gd name="connsiteY0" fmla="*/ 541020 h 591740"/>
              <a:gd name="connsiteX1" fmla="*/ 345182 w 394493"/>
              <a:gd name="connsiteY1" fmla="*/ 371951 h 591740"/>
              <a:gd name="connsiteX2" fmla="*/ 255012 w 394493"/>
              <a:gd name="connsiteY2" fmla="*/ 199360 h 591740"/>
              <a:gd name="connsiteX3" fmla="*/ 312073 w 394493"/>
              <a:gd name="connsiteY3" fmla="*/ 61992 h 591740"/>
              <a:gd name="connsiteX4" fmla="*/ 292348 w 394493"/>
              <a:gd name="connsiteY4" fmla="*/ 54243 h 591740"/>
              <a:gd name="connsiteX5" fmla="*/ 307846 w 394493"/>
              <a:gd name="connsiteY5" fmla="*/ 16202 h 591740"/>
              <a:gd name="connsiteX6" fmla="*/ 269101 w 394493"/>
              <a:gd name="connsiteY6" fmla="*/ 0 h 591740"/>
              <a:gd name="connsiteX7" fmla="*/ 253603 w 394493"/>
              <a:gd name="connsiteY7" fmla="*/ 38040 h 591740"/>
              <a:gd name="connsiteX8" fmla="*/ 233878 w 394493"/>
              <a:gd name="connsiteY8" fmla="*/ 30291 h 591740"/>
              <a:gd name="connsiteX9" fmla="*/ 114826 w 394493"/>
              <a:gd name="connsiteY9" fmla="*/ 317004 h 591740"/>
              <a:gd name="connsiteX10" fmla="*/ 114826 w 394493"/>
              <a:gd name="connsiteY10" fmla="*/ 317004 h 591740"/>
              <a:gd name="connsiteX11" fmla="*/ 120461 w 394493"/>
              <a:gd name="connsiteY11" fmla="*/ 358567 h 591740"/>
              <a:gd name="connsiteX12" fmla="*/ 112713 w 394493"/>
              <a:gd name="connsiteY12" fmla="*/ 376882 h 591740"/>
              <a:gd name="connsiteX13" fmla="*/ 151457 w 394493"/>
              <a:gd name="connsiteY13" fmla="*/ 393085 h 591740"/>
              <a:gd name="connsiteX14" fmla="*/ 159206 w 394493"/>
              <a:gd name="connsiteY14" fmla="*/ 374769 h 591740"/>
              <a:gd name="connsiteX15" fmla="*/ 193020 w 394493"/>
              <a:gd name="connsiteY15" fmla="*/ 349409 h 591740"/>
              <a:gd name="connsiteX16" fmla="*/ 193020 w 394493"/>
              <a:gd name="connsiteY16" fmla="*/ 349409 h 591740"/>
              <a:gd name="connsiteX17" fmla="*/ 200769 w 394493"/>
              <a:gd name="connsiteY17" fmla="*/ 329684 h 591740"/>
              <a:gd name="connsiteX18" fmla="*/ 297279 w 394493"/>
              <a:gd name="connsiteY18" fmla="*/ 329684 h 591740"/>
              <a:gd name="connsiteX19" fmla="*/ 302915 w 394493"/>
              <a:gd name="connsiteY19" fmla="*/ 371951 h 591740"/>
              <a:gd name="connsiteX20" fmla="*/ 133846 w 394493"/>
              <a:gd name="connsiteY20" fmla="*/ 541020 h 591740"/>
              <a:gd name="connsiteX21" fmla="*/ 0 w 394493"/>
              <a:gd name="connsiteY21" fmla="*/ 541020 h 591740"/>
              <a:gd name="connsiteX22" fmla="*/ 0 w 394493"/>
              <a:gd name="connsiteY22" fmla="*/ 583287 h 591740"/>
              <a:gd name="connsiteX23" fmla="*/ 0 w 394493"/>
              <a:gd name="connsiteY23" fmla="*/ 597376 h 591740"/>
              <a:gd name="connsiteX24" fmla="*/ 394494 w 394493"/>
              <a:gd name="connsiteY24" fmla="*/ 597376 h 591740"/>
              <a:gd name="connsiteX25" fmla="*/ 394494 w 394493"/>
              <a:gd name="connsiteY25" fmla="*/ 583287 h 591740"/>
              <a:gd name="connsiteX26" fmla="*/ 394494 w 394493"/>
              <a:gd name="connsiteY26" fmla="*/ 541020 h 591740"/>
              <a:gd name="connsiteX27" fmla="*/ 260648 w 394493"/>
              <a:gd name="connsiteY27" fmla="*/ 541020 h 591740"/>
              <a:gd name="connsiteX28" fmla="*/ 246559 w 394493"/>
              <a:gd name="connsiteY28" fmla="*/ 315595 h 591740"/>
              <a:gd name="connsiteX29" fmla="*/ 204291 w 394493"/>
              <a:gd name="connsiteY29" fmla="*/ 273328 h 591740"/>
              <a:gd name="connsiteX30" fmla="*/ 246559 w 394493"/>
              <a:gd name="connsiteY30" fmla="*/ 231061 h 591740"/>
              <a:gd name="connsiteX31" fmla="*/ 288826 w 394493"/>
              <a:gd name="connsiteY31" fmla="*/ 273328 h 591740"/>
              <a:gd name="connsiteX32" fmla="*/ 246559 w 394493"/>
              <a:gd name="connsiteY32" fmla="*/ 315595 h 59174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4493" h="591740">
                <a:moveTo>
                  <a:pt x="260648" y="541020"/>
                </a:moveTo>
                <a:cubicBezTo>
                  <a:pt x="312073" y="502275"/>
                  <a:pt x="345182" y="440988"/>
                  <a:pt x="345182" y="371951"/>
                </a:cubicBezTo>
                <a:cubicBezTo>
                  <a:pt x="345182" y="300802"/>
                  <a:pt x="309255" y="237401"/>
                  <a:pt x="255012" y="199360"/>
                </a:cubicBezTo>
                <a:lnTo>
                  <a:pt x="312073" y="61992"/>
                </a:lnTo>
                <a:lnTo>
                  <a:pt x="292348" y="54243"/>
                </a:lnTo>
                <a:lnTo>
                  <a:pt x="307846" y="16202"/>
                </a:lnTo>
                <a:lnTo>
                  <a:pt x="269101" y="0"/>
                </a:lnTo>
                <a:lnTo>
                  <a:pt x="253603" y="38040"/>
                </a:lnTo>
                <a:lnTo>
                  <a:pt x="233878" y="30291"/>
                </a:lnTo>
                <a:lnTo>
                  <a:pt x="114826" y="317004"/>
                </a:lnTo>
                <a:lnTo>
                  <a:pt x="114826" y="317004"/>
                </a:lnTo>
                <a:cubicBezTo>
                  <a:pt x="109190" y="331093"/>
                  <a:pt x="111304" y="347295"/>
                  <a:pt x="120461" y="358567"/>
                </a:cubicBezTo>
                <a:lnTo>
                  <a:pt x="112713" y="376882"/>
                </a:lnTo>
                <a:lnTo>
                  <a:pt x="151457" y="393085"/>
                </a:lnTo>
                <a:lnTo>
                  <a:pt x="159206" y="374769"/>
                </a:lnTo>
                <a:cubicBezTo>
                  <a:pt x="174000" y="372656"/>
                  <a:pt x="186680" y="363498"/>
                  <a:pt x="193020" y="349409"/>
                </a:cubicBezTo>
                <a:lnTo>
                  <a:pt x="193020" y="349409"/>
                </a:lnTo>
                <a:lnTo>
                  <a:pt x="200769" y="329684"/>
                </a:lnTo>
                <a:lnTo>
                  <a:pt x="297279" y="329684"/>
                </a:lnTo>
                <a:cubicBezTo>
                  <a:pt x="300802" y="343069"/>
                  <a:pt x="302915" y="357158"/>
                  <a:pt x="302915" y="371951"/>
                </a:cubicBezTo>
                <a:cubicBezTo>
                  <a:pt x="302915" y="464939"/>
                  <a:pt x="226834" y="541020"/>
                  <a:pt x="133846" y="541020"/>
                </a:cubicBezTo>
                <a:lnTo>
                  <a:pt x="0" y="541020"/>
                </a:lnTo>
                <a:lnTo>
                  <a:pt x="0" y="583287"/>
                </a:lnTo>
                <a:lnTo>
                  <a:pt x="0" y="597376"/>
                </a:lnTo>
                <a:lnTo>
                  <a:pt x="394494" y="597376"/>
                </a:lnTo>
                <a:lnTo>
                  <a:pt x="394494" y="583287"/>
                </a:lnTo>
                <a:lnTo>
                  <a:pt x="394494" y="541020"/>
                </a:lnTo>
                <a:lnTo>
                  <a:pt x="260648" y="541020"/>
                </a:lnTo>
                <a:close/>
                <a:moveTo>
                  <a:pt x="246559" y="315595"/>
                </a:moveTo>
                <a:cubicBezTo>
                  <a:pt x="223312" y="315595"/>
                  <a:pt x="204291" y="296575"/>
                  <a:pt x="204291" y="273328"/>
                </a:cubicBezTo>
                <a:cubicBezTo>
                  <a:pt x="204291" y="250081"/>
                  <a:pt x="223312" y="231061"/>
                  <a:pt x="246559" y="231061"/>
                </a:cubicBezTo>
                <a:cubicBezTo>
                  <a:pt x="269806" y="231061"/>
                  <a:pt x="288826" y="250081"/>
                  <a:pt x="288826" y="273328"/>
                </a:cubicBezTo>
                <a:cubicBezTo>
                  <a:pt x="288826" y="296575"/>
                  <a:pt x="269806" y="315595"/>
                  <a:pt x="246559" y="315595"/>
                </a:cubicBezTo>
                <a:close/>
              </a:path>
            </a:pathLst>
          </a:cu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 userDrawn="1"/>
        </p:nvSpPr>
        <p:spPr>
          <a:xfrm>
            <a:off x="4656138" y="549276"/>
            <a:ext cx="2878138" cy="57594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" name="矩形 2"/>
          <p:cNvSpPr/>
          <p:nvPr userDrawn="1"/>
        </p:nvSpPr>
        <p:spPr>
          <a:xfrm>
            <a:off x="4962654" y="2552621"/>
            <a:ext cx="4629022" cy="1289553"/>
          </a:xfrm>
          <a:prstGeom prst="rect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 userDrawn="1"/>
        </p:nvSpPr>
        <p:spPr>
          <a:xfrm>
            <a:off x="5712642" y="3162473"/>
            <a:ext cx="450034" cy="2574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文本占位符 56"/>
          <p:cNvSpPr>
            <a:spLocks noGrp="1"/>
          </p:cNvSpPr>
          <p:nvPr>
            <p:ph type="body" sz="quarter" idx="14" hasCustomPrompt="1"/>
          </p:nvPr>
        </p:nvSpPr>
        <p:spPr>
          <a:xfrm>
            <a:off x="6441262" y="2928965"/>
            <a:ext cx="2185214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None/>
              <a:defRPr lang="zh-CN" altLang="en-US" sz="3600" b="1" spc="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zh-CN" altLang="en-US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输入标题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sp>
        <p:nvSpPr>
          <p:cNvPr id="11" name="文本占位符 56"/>
          <p:cNvSpPr>
            <a:spLocks noGrp="1"/>
          </p:cNvSpPr>
          <p:nvPr>
            <p:ph type="body" sz="quarter" idx="15" hasCustomPrompt="1"/>
          </p:nvPr>
        </p:nvSpPr>
        <p:spPr>
          <a:xfrm>
            <a:off x="5596984" y="2673608"/>
            <a:ext cx="655949" cy="100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buNone/>
              <a:defRPr lang="zh-CN" altLang="en-US" sz="6600" b="1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zh-CN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rPr>
              <a:t>1</a:t>
            </a:r>
            <a:endParaRPr lang="zh-CN" altLang="en-US">
              <a:gradFill>
                <a:gsLst>
                  <a:gs pos="0">
                    <a:schemeClr val="accent1">
                      <a:lumMod val="30000"/>
                    </a:schemeClr>
                  </a:gs>
                  <a:gs pos="100000">
                    <a:schemeClr val="accent1">
                      <a:lumMod val="30000"/>
                    </a:schemeClr>
                  </a:gs>
                </a:gsLst>
                <a:lin ang="5400000" scaled="1"/>
              </a:gradFill>
              <a:effectLst/>
            </a:endParaRPr>
          </a:p>
        </p:txBody>
      </p:sp>
      <p:grpSp>
        <p:nvGrpSpPr>
          <p:cNvPr id="10" name="图形 8" descr="显微镜"/>
          <p:cNvGrpSpPr/>
          <p:nvPr userDrawn="1"/>
        </p:nvGrpSpPr>
        <p:grpSpPr>
          <a:xfrm>
            <a:off x="8735988" y="3259876"/>
            <a:ext cx="689026" cy="582298"/>
            <a:chOff x="5574491" y="4693955"/>
            <a:chExt cx="718208" cy="606962"/>
          </a:xfrm>
          <a:noFill/>
        </p:grpSpPr>
        <p:sp>
          <p:nvSpPr>
            <p:cNvPr id="12" name="任意多边形: 形状 11"/>
            <p:cNvSpPr/>
            <p:nvPr/>
          </p:nvSpPr>
          <p:spPr>
            <a:xfrm>
              <a:off x="5949744" y="5082293"/>
              <a:ext cx="126802" cy="70445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6116585" y="4939104"/>
              <a:ext cx="56356" cy="56356"/>
            </a:xfrm>
            <a:custGeom>
              <a:gdLst>
                <a:gd name="connsiteX0" fmla="*/ 56356 w 56356"/>
                <a:gd name="connsiteY0" fmla="*/ 28178 h 56356"/>
                <a:gd name="connsiteX1" fmla="*/ 28178 w 56356"/>
                <a:gd name="connsiteY1" fmla="*/ 56356 h 56356"/>
                <a:gd name="connsiteX2" fmla="*/ 0 w 56356"/>
                <a:gd name="connsiteY2" fmla="*/ 28178 h 56356"/>
                <a:gd name="connsiteX3" fmla="*/ 28178 w 56356"/>
                <a:gd name="connsiteY3" fmla="*/ 0 h 56356"/>
                <a:gd name="connsiteX4" fmla="*/ 56356 w 56356"/>
                <a:gd name="connsiteY4" fmla="*/ 28178 h 563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56" h="56356">
                  <a:moveTo>
                    <a:pt x="56356" y="28178"/>
                  </a:moveTo>
                  <a:cubicBezTo>
                    <a:pt x="56356" y="43740"/>
                    <a:pt x="43740" y="56356"/>
                    <a:pt x="28178" y="56356"/>
                  </a:cubicBezTo>
                  <a:cubicBezTo>
                    <a:pt x="12616" y="56356"/>
                    <a:pt x="0" y="43740"/>
                    <a:pt x="0" y="28178"/>
                  </a:cubicBezTo>
                  <a:cubicBezTo>
                    <a:pt x="0" y="12616"/>
                    <a:pt x="12616" y="0"/>
                    <a:pt x="28178" y="0"/>
                  </a:cubicBezTo>
                  <a:cubicBezTo>
                    <a:pt x="43740" y="0"/>
                    <a:pt x="56356" y="12616"/>
                    <a:pt x="56356" y="28178"/>
                  </a:cubicBezTo>
                  <a:close/>
                </a:path>
              </a:pathLst>
            </a:custGeom>
            <a:grp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6116585" y="4939104"/>
              <a:ext cx="56356" cy="56356"/>
            </a:xfrm>
            <a:custGeom>
              <a:gdLst>
                <a:gd name="connsiteX0" fmla="*/ 56356 w 56356"/>
                <a:gd name="connsiteY0" fmla="*/ 28178 h 56356"/>
                <a:gd name="connsiteX1" fmla="*/ 28178 w 56356"/>
                <a:gd name="connsiteY1" fmla="*/ 56356 h 56356"/>
                <a:gd name="connsiteX2" fmla="*/ 0 w 56356"/>
                <a:gd name="connsiteY2" fmla="*/ 28178 h 56356"/>
                <a:gd name="connsiteX3" fmla="*/ 28178 w 56356"/>
                <a:gd name="connsiteY3" fmla="*/ 0 h 56356"/>
                <a:gd name="connsiteX4" fmla="*/ 56356 w 56356"/>
                <a:gd name="connsiteY4" fmla="*/ 28178 h 563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56" h="56356">
                  <a:moveTo>
                    <a:pt x="56356" y="28178"/>
                  </a:moveTo>
                  <a:cubicBezTo>
                    <a:pt x="56356" y="43740"/>
                    <a:pt x="43740" y="56356"/>
                    <a:pt x="28178" y="56356"/>
                  </a:cubicBezTo>
                  <a:cubicBezTo>
                    <a:pt x="12616" y="56356"/>
                    <a:pt x="0" y="43740"/>
                    <a:pt x="0" y="28178"/>
                  </a:cubicBezTo>
                  <a:cubicBezTo>
                    <a:pt x="0" y="12616"/>
                    <a:pt x="12616" y="0"/>
                    <a:pt x="28178" y="0"/>
                  </a:cubicBezTo>
                  <a:cubicBezTo>
                    <a:pt x="43740" y="0"/>
                    <a:pt x="56356" y="12616"/>
                    <a:pt x="56356" y="28178"/>
                  </a:cubicBezTo>
                  <a:close/>
                </a:path>
              </a:pathLst>
            </a:custGeom>
            <a:grp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5898205" y="4693955"/>
              <a:ext cx="394494" cy="591741"/>
            </a:xfrm>
            <a:custGeom>
              <a:gdLst>
                <a:gd name="connsiteX0" fmla="*/ 260648 w 394493"/>
                <a:gd name="connsiteY0" fmla="*/ 541020 h 591740"/>
                <a:gd name="connsiteX1" fmla="*/ 345182 w 394493"/>
                <a:gd name="connsiteY1" fmla="*/ 371951 h 591740"/>
                <a:gd name="connsiteX2" fmla="*/ 255012 w 394493"/>
                <a:gd name="connsiteY2" fmla="*/ 199360 h 591740"/>
                <a:gd name="connsiteX3" fmla="*/ 312073 w 394493"/>
                <a:gd name="connsiteY3" fmla="*/ 61992 h 591740"/>
                <a:gd name="connsiteX4" fmla="*/ 292348 w 394493"/>
                <a:gd name="connsiteY4" fmla="*/ 54243 h 591740"/>
                <a:gd name="connsiteX5" fmla="*/ 307846 w 394493"/>
                <a:gd name="connsiteY5" fmla="*/ 16202 h 591740"/>
                <a:gd name="connsiteX6" fmla="*/ 269101 w 394493"/>
                <a:gd name="connsiteY6" fmla="*/ 0 h 591740"/>
                <a:gd name="connsiteX7" fmla="*/ 253603 w 394493"/>
                <a:gd name="connsiteY7" fmla="*/ 38040 h 591740"/>
                <a:gd name="connsiteX8" fmla="*/ 233878 w 394493"/>
                <a:gd name="connsiteY8" fmla="*/ 30291 h 591740"/>
                <a:gd name="connsiteX9" fmla="*/ 114826 w 394493"/>
                <a:gd name="connsiteY9" fmla="*/ 317004 h 591740"/>
                <a:gd name="connsiteX10" fmla="*/ 114826 w 394493"/>
                <a:gd name="connsiteY10" fmla="*/ 317004 h 591740"/>
                <a:gd name="connsiteX11" fmla="*/ 120461 w 394493"/>
                <a:gd name="connsiteY11" fmla="*/ 358567 h 591740"/>
                <a:gd name="connsiteX12" fmla="*/ 112713 w 394493"/>
                <a:gd name="connsiteY12" fmla="*/ 376882 h 591740"/>
                <a:gd name="connsiteX13" fmla="*/ 151457 w 394493"/>
                <a:gd name="connsiteY13" fmla="*/ 393085 h 591740"/>
                <a:gd name="connsiteX14" fmla="*/ 159206 w 394493"/>
                <a:gd name="connsiteY14" fmla="*/ 374769 h 591740"/>
                <a:gd name="connsiteX15" fmla="*/ 193020 w 394493"/>
                <a:gd name="connsiteY15" fmla="*/ 349409 h 591740"/>
                <a:gd name="connsiteX16" fmla="*/ 193020 w 394493"/>
                <a:gd name="connsiteY16" fmla="*/ 349409 h 591740"/>
                <a:gd name="connsiteX17" fmla="*/ 200769 w 394493"/>
                <a:gd name="connsiteY17" fmla="*/ 329684 h 591740"/>
                <a:gd name="connsiteX18" fmla="*/ 297279 w 394493"/>
                <a:gd name="connsiteY18" fmla="*/ 329684 h 591740"/>
                <a:gd name="connsiteX19" fmla="*/ 302915 w 394493"/>
                <a:gd name="connsiteY19" fmla="*/ 371951 h 591740"/>
                <a:gd name="connsiteX20" fmla="*/ 133846 w 394493"/>
                <a:gd name="connsiteY20" fmla="*/ 541020 h 591740"/>
                <a:gd name="connsiteX21" fmla="*/ 0 w 394493"/>
                <a:gd name="connsiteY21" fmla="*/ 541020 h 591740"/>
                <a:gd name="connsiteX22" fmla="*/ 0 w 394493"/>
                <a:gd name="connsiteY22" fmla="*/ 583287 h 591740"/>
                <a:gd name="connsiteX23" fmla="*/ 0 w 394493"/>
                <a:gd name="connsiteY23" fmla="*/ 597376 h 591740"/>
                <a:gd name="connsiteX24" fmla="*/ 394494 w 394493"/>
                <a:gd name="connsiteY24" fmla="*/ 597376 h 591740"/>
                <a:gd name="connsiteX25" fmla="*/ 394494 w 394493"/>
                <a:gd name="connsiteY25" fmla="*/ 583287 h 591740"/>
                <a:gd name="connsiteX26" fmla="*/ 394494 w 394493"/>
                <a:gd name="connsiteY26" fmla="*/ 541020 h 591740"/>
                <a:gd name="connsiteX27" fmla="*/ 260648 w 394493"/>
                <a:gd name="connsiteY27" fmla="*/ 541020 h 591740"/>
                <a:gd name="connsiteX28" fmla="*/ 246559 w 394493"/>
                <a:gd name="connsiteY28" fmla="*/ 315595 h 591740"/>
                <a:gd name="connsiteX29" fmla="*/ 204291 w 394493"/>
                <a:gd name="connsiteY29" fmla="*/ 273328 h 591740"/>
                <a:gd name="connsiteX30" fmla="*/ 246559 w 394493"/>
                <a:gd name="connsiteY30" fmla="*/ 231061 h 591740"/>
                <a:gd name="connsiteX31" fmla="*/ 288826 w 394493"/>
                <a:gd name="connsiteY31" fmla="*/ 273328 h 591740"/>
                <a:gd name="connsiteX32" fmla="*/ 246559 w 394493"/>
                <a:gd name="connsiteY32" fmla="*/ 315595 h 5917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4493" h="591740">
                  <a:moveTo>
                    <a:pt x="260648" y="541020"/>
                  </a:moveTo>
                  <a:cubicBezTo>
                    <a:pt x="312073" y="502275"/>
                    <a:pt x="345182" y="440988"/>
                    <a:pt x="345182" y="371951"/>
                  </a:cubicBezTo>
                  <a:cubicBezTo>
                    <a:pt x="345182" y="300802"/>
                    <a:pt x="309255" y="237401"/>
                    <a:pt x="255012" y="199360"/>
                  </a:cubicBezTo>
                  <a:lnTo>
                    <a:pt x="312073" y="61992"/>
                  </a:lnTo>
                  <a:lnTo>
                    <a:pt x="292348" y="54243"/>
                  </a:lnTo>
                  <a:lnTo>
                    <a:pt x="307846" y="16202"/>
                  </a:lnTo>
                  <a:lnTo>
                    <a:pt x="269101" y="0"/>
                  </a:lnTo>
                  <a:lnTo>
                    <a:pt x="253603" y="38040"/>
                  </a:lnTo>
                  <a:lnTo>
                    <a:pt x="233878" y="30291"/>
                  </a:lnTo>
                  <a:lnTo>
                    <a:pt x="114826" y="317004"/>
                  </a:lnTo>
                  <a:lnTo>
                    <a:pt x="114826" y="317004"/>
                  </a:lnTo>
                  <a:cubicBezTo>
                    <a:pt x="109190" y="331093"/>
                    <a:pt x="111304" y="347295"/>
                    <a:pt x="120461" y="358567"/>
                  </a:cubicBezTo>
                  <a:lnTo>
                    <a:pt x="112713" y="376882"/>
                  </a:lnTo>
                  <a:lnTo>
                    <a:pt x="151457" y="393085"/>
                  </a:lnTo>
                  <a:lnTo>
                    <a:pt x="159206" y="374769"/>
                  </a:lnTo>
                  <a:cubicBezTo>
                    <a:pt x="174000" y="372656"/>
                    <a:pt x="186680" y="363498"/>
                    <a:pt x="193020" y="349409"/>
                  </a:cubicBezTo>
                  <a:lnTo>
                    <a:pt x="193020" y="349409"/>
                  </a:lnTo>
                  <a:lnTo>
                    <a:pt x="200769" y="329684"/>
                  </a:lnTo>
                  <a:lnTo>
                    <a:pt x="297279" y="329684"/>
                  </a:lnTo>
                  <a:cubicBezTo>
                    <a:pt x="300802" y="343069"/>
                    <a:pt x="302915" y="357158"/>
                    <a:pt x="302915" y="371951"/>
                  </a:cubicBezTo>
                  <a:cubicBezTo>
                    <a:pt x="302915" y="464939"/>
                    <a:pt x="226834" y="541020"/>
                    <a:pt x="133846" y="541020"/>
                  </a:cubicBezTo>
                  <a:lnTo>
                    <a:pt x="0" y="541020"/>
                  </a:lnTo>
                  <a:lnTo>
                    <a:pt x="0" y="583287"/>
                  </a:lnTo>
                  <a:lnTo>
                    <a:pt x="0" y="597376"/>
                  </a:lnTo>
                  <a:lnTo>
                    <a:pt x="394494" y="597376"/>
                  </a:lnTo>
                  <a:lnTo>
                    <a:pt x="394494" y="583287"/>
                  </a:lnTo>
                  <a:lnTo>
                    <a:pt x="394494" y="541020"/>
                  </a:lnTo>
                  <a:lnTo>
                    <a:pt x="260648" y="541020"/>
                  </a:lnTo>
                  <a:close/>
                  <a:moveTo>
                    <a:pt x="246559" y="315595"/>
                  </a:moveTo>
                  <a:cubicBezTo>
                    <a:pt x="223312" y="315595"/>
                    <a:pt x="204291" y="296575"/>
                    <a:pt x="204291" y="273328"/>
                  </a:cubicBezTo>
                  <a:cubicBezTo>
                    <a:pt x="204291" y="250081"/>
                    <a:pt x="223312" y="231061"/>
                    <a:pt x="246559" y="231061"/>
                  </a:cubicBezTo>
                  <a:cubicBezTo>
                    <a:pt x="269806" y="231061"/>
                    <a:pt x="288826" y="250081"/>
                    <a:pt x="288826" y="273328"/>
                  </a:cubicBezTo>
                  <a:cubicBezTo>
                    <a:pt x="288826" y="296575"/>
                    <a:pt x="269806" y="315595"/>
                    <a:pt x="246559" y="315595"/>
                  </a:cubicBezTo>
                  <a:close/>
                </a:path>
              </a:pathLst>
            </a:custGeom>
            <a:grp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 rot="20203946">
              <a:off x="5688664" y="5230471"/>
              <a:ext cx="126802" cy="70446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 rot="20203946">
              <a:off x="5574491" y="5242391"/>
              <a:ext cx="96900" cy="53834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 userDrawn="1"/>
        </p:nvSpPr>
        <p:spPr>
          <a:xfrm>
            <a:off x="9050047" y="3780763"/>
            <a:ext cx="369093" cy="457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6" name="矩形: 圆角 35"/>
          <p:cNvSpPr/>
          <p:nvPr userDrawn="1"/>
        </p:nvSpPr>
        <p:spPr>
          <a:xfrm rot="10800000" flipV="1">
            <a:off x="695324" y="502711"/>
            <a:ext cx="558099" cy="512266"/>
          </a:xfrm>
          <a:prstGeom prst="roundRect">
            <a:avLst>
              <a:gd name="adj" fmla="val 1072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占位符 56"/>
          <p:cNvSpPr>
            <a:spLocks noGrp="1"/>
          </p:cNvSpPr>
          <p:nvPr>
            <p:ph type="body" sz="quarter" idx="11" hasCustomPrompt="1"/>
          </p:nvPr>
        </p:nvSpPr>
        <p:spPr>
          <a:xfrm>
            <a:off x="923132" y="1119259"/>
            <a:ext cx="103586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 algn="l">
              <a:buNone/>
              <a:defRPr lang="zh-CN" altLang="en-US" sz="1200" b="0" spc="30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marL="228600" lvl="0" indent="-228600" algn="ctr"/>
            <a:r>
              <a:rPr lang="en-US" altLang="zh-CN"/>
              <a:t> </a:t>
            </a:r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>
            <a:off x="764461" y="731298"/>
            <a:ext cx="222342" cy="2223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占位符 56"/>
          <p:cNvSpPr>
            <a:spLocks noGrp="1"/>
          </p:cNvSpPr>
          <p:nvPr>
            <p:ph type="body" sz="quarter" idx="10" hasCustomPrompt="1"/>
          </p:nvPr>
        </p:nvSpPr>
        <p:spPr>
          <a:xfrm>
            <a:off x="875632" y="556153"/>
            <a:ext cx="1792010" cy="553581"/>
          </a:xfrm>
          <a:prstGeom prst="roundRect">
            <a:avLst>
              <a:gd name="adj" fmla="val 9943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>
            <a:lvl1pPr marL="0" indent="0" algn="l">
              <a:lnSpc>
                <a:spcPct val="100000"/>
              </a:lnSpc>
              <a:buNone/>
              <a:defRPr lang="zh-CN" altLang="en-US" sz="2800" b="1" spc="300" smtClean="0">
                <a:gradFill>
                  <a:gsLst>
                    <a:gs pos="0">
                      <a:schemeClr val="accent1">
                        <a:lumMod val="30000"/>
                      </a:schemeClr>
                    </a:gs>
                    <a:gs pos="100000">
                      <a:schemeClr val="accent1">
                        <a:lumMod val="3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pPr marL="228600" lvl="0" indent="-228600" algn="ctr"/>
            <a:r>
              <a:rPr lang="zh-CN" altLang="en-US"/>
              <a:t>输入标题</a:t>
            </a:r>
            <a:endParaRPr lang="zh-CN" altLang="en-US"/>
          </a:p>
        </p:txBody>
      </p:sp>
      <p:sp>
        <p:nvSpPr>
          <p:cNvPr id="29" name="文本框 28"/>
          <p:cNvSpPr txBox="1"/>
          <p:nvPr userDrawn="1"/>
        </p:nvSpPr>
        <p:spPr>
          <a:xfrm>
            <a:off x="11086704" y="858553"/>
            <a:ext cx="482824" cy="217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800" b="0" i="0"/>
              <a:t>LOGO</a:t>
            </a:r>
            <a:endParaRPr lang="zh-CN" altLang="en-US" sz="800" b="0" i="0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11166698" y="613380"/>
            <a:ext cx="322836" cy="322836"/>
          </a:xfrm>
          <a:prstGeom prst="rect">
            <a:avLst/>
          </a:prstGeom>
        </p:spPr>
      </p:pic>
      <p:sp>
        <p:nvSpPr>
          <p:cNvPr id="43" name="矩形: 圆角 42"/>
          <p:cNvSpPr/>
          <p:nvPr userDrawn="1"/>
        </p:nvSpPr>
        <p:spPr>
          <a:xfrm>
            <a:off x="695325" y="1528133"/>
            <a:ext cx="10801350" cy="4780592"/>
          </a:xfrm>
          <a:prstGeom prst="roundRect">
            <a:avLst>
              <a:gd name="adj" fmla="val 2670"/>
            </a:avLst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>
            <a:off x="11270870" y="6090061"/>
            <a:ext cx="437328" cy="4373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 userDrawn="1"/>
        </p:nvGrpSpPr>
        <p:grpSpPr>
          <a:xfrm>
            <a:off x="11382783" y="6184195"/>
            <a:ext cx="243146" cy="246954"/>
            <a:chOff x="844463" y="5624427"/>
            <a:chExt cx="566220" cy="575088"/>
          </a:xfrm>
        </p:grpSpPr>
        <p:sp>
          <p:nvSpPr>
            <p:cNvPr id="23" name="任意多边形: 形状 22"/>
            <p:cNvSpPr/>
            <p:nvPr/>
          </p:nvSpPr>
          <p:spPr>
            <a:xfrm>
              <a:off x="1053884" y="5656580"/>
              <a:ext cx="20050" cy="20050"/>
            </a:xfrm>
            <a:custGeom>
              <a:gdLst>
                <a:gd name="connsiteX0" fmla="*/ 0 w 46508"/>
                <a:gd name="connsiteY0" fmla="*/ 0 h 46508"/>
                <a:gd name="connsiteX1" fmla="*/ 47625 w 46508"/>
                <a:gd name="connsiteY1" fmla="*/ 0 h 46508"/>
                <a:gd name="connsiteX2" fmla="*/ 47625 w 46508"/>
                <a:gd name="connsiteY2" fmla="*/ 47625 h 46508"/>
                <a:gd name="connsiteX3" fmla="*/ 0 w 46508"/>
                <a:gd name="connsiteY3" fmla="*/ 47625 h 465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508" h="46508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851033" y="5631942"/>
              <a:ext cx="475593" cy="560605"/>
            </a:xfrm>
            <a:custGeom>
              <a:gdLst>
                <a:gd name="connsiteX0" fmla="*/ 1007745 w 1103188"/>
                <a:gd name="connsiteY0" fmla="*/ 1242060 h 1300385"/>
                <a:gd name="connsiteX1" fmla="*/ 1026795 w 1103188"/>
                <a:gd name="connsiteY1" fmla="*/ 1030605 h 1300385"/>
                <a:gd name="connsiteX2" fmla="*/ 1104900 w 1103188"/>
                <a:gd name="connsiteY2" fmla="*/ 1011555 h 1300385"/>
                <a:gd name="connsiteX3" fmla="*/ 1104900 w 1103188"/>
                <a:gd name="connsiteY3" fmla="*/ 0 h 1300385"/>
                <a:gd name="connsiteX4" fmla="*/ 89535 w 1103188"/>
                <a:gd name="connsiteY4" fmla="*/ 0 h 1300385"/>
                <a:gd name="connsiteX5" fmla="*/ 100965 w 1103188"/>
                <a:gd name="connsiteY5" fmla="*/ 11430 h 1300385"/>
                <a:gd name="connsiteX6" fmla="*/ 11430 w 1103188"/>
                <a:gd name="connsiteY6" fmla="*/ 100965 h 1300385"/>
                <a:gd name="connsiteX7" fmla="*/ 0 w 1103188"/>
                <a:gd name="connsiteY7" fmla="*/ 89535 h 1300385"/>
                <a:gd name="connsiteX8" fmla="*/ 0 w 1103188"/>
                <a:gd name="connsiteY8" fmla="*/ 1211580 h 1300385"/>
                <a:gd name="connsiteX9" fmla="*/ 9525 w 1103188"/>
                <a:gd name="connsiteY9" fmla="*/ 1202055 h 1300385"/>
                <a:gd name="connsiteX10" fmla="*/ 99060 w 1103188"/>
                <a:gd name="connsiteY10" fmla="*/ 1291590 h 1300385"/>
                <a:gd name="connsiteX11" fmla="*/ 89535 w 1103188"/>
                <a:gd name="connsiteY11" fmla="*/ 1301115 h 1300385"/>
                <a:gd name="connsiteX12" fmla="*/ 1104900 w 1103188"/>
                <a:gd name="connsiteY12" fmla="*/ 1301115 h 1300385"/>
                <a:gd name="connsiteX13" fmla="*/ 1104900 w 1103188"/>
                <a:gd name="connsiteY13" fmla="*/ 1280160 h 130038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3188" h="1300385">
                  <a:moveTo>
                    <a:pt x="1007745" y="1242060"/>
                  </a:moveTo>
                  <a:lnTo>
                    <a:pt x="1026795" y="1030605"/>
                  </a:lnTo>
                  <a:lnTo>
                    <a:pt x="1104900" y="1011555"/>
                  </a:lnTo>
                  <a:lnTo>
                    <a:pt x="1104900" y="0"/>
                  </a:lnTo>
                  <a:lnTo>
                    <a:pt x="89535" y="0"/>
                  </a:lnTo>
                  <a:lnTo>
                    <a:pt x="100965" y="11430"/>
                  </a:lnTo>
                  <a:lnTo>
                    <a:pt x="11430" y="100965"/>
                  </a:lnTo>
                  <a:lnTo>
                    <a:pt x="0" y="89535"/>
                  </a:lnTo>
                  <a:lnTo>
                    <a:pt x="0" y="1211580"/>
                  </a:lnTo>
                  <a:lnTo>
                    <a:pt x="9525" y="1202055"/>
                  </a:lnTo>
                  <a:lnTo>
                    <a:pt x="99060" y="1291590"/>
                  </a:lnTo>
                  <a:lnTo>
                    <a:pt x="89535" y="1301115"/>
                  </a:lnTo>
                  <a:lnTo>
                    <a:pt x="1104900" y="1301115"/>
                  </a:lnTo>
                  <a:lnTo>
                    <a:pt x="1104900" y="1280160"/>
                  </a:lnTo>
                  <a:close/>
                </a:path>
              </a:pathLst>
            </a:custGeom>
            <a:solidFill>
              <a:srgbClr val="FFFFFF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905236" y="5643440"/>
              <a:ext cx="368925" cy="373737"/>
            </a:xfrm>
            <a:custGeom>
              <a:gdLst>
                <a:gd name="connsiteX0" fmla="*/ 0 w 855761"/>
                <a:gd name="connsiteY0" fmla="*/ 0 h 866923"/>
                <a:gd name="connsiteX1" fmla="*/ 857250 w 855761"/>
                <a:gd name="connsiteY1" fmla="*/ 0 h 866923"/>
                <a:gd name="connsiteX2" fmla="*/ 857250 w 855761"/>
                <a:gd name="connsiteY2" fmla="*/ 868680 h 866923"/>
                <a:gd name="connsiteX3" fmla="*/ 0 w 855761"/>
                <a:gd name="connsiteY3" fmla="*/ 868680 h 866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761" h="866923">
                  <a:moveTo>
                    <a:pt x="0" y="0"/>
                  </a:moveTo>
                  <a:lnTo>
                    <a:pt x="857250" y="0"/>
                  </a:lnTo>
                  <a:lnTo>
                    <a:pt x="857250" y="868680"/>
                  </a:lnTo>
                  <a:lnTo>
                    <a:pt x="0" y="86868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844463" y="6051605"/>
              <a:ext cx="566220" cy="147570"/>
            </a:xfrm>
            <a:custGeom>
              <a:gdLst>
                <a:gd name="connsiteX0" fmla="*/ 1314450 w 1313408"/>
                <a:gd name="connsiteY0" fmla="*/ 169545 h 342304"/>
                <a:gd name="connsiteX1" fmla="*/ 1314450 w 1313408"/>
                <a:gd name="connsiteY1" fmla="*/ 169545 h 342304"/>
                <a:gd name="connsiteX2" fmla="*/ 1143000 w 1313408"/>
                <a:gd name="connsiteY2" fmla="*/ 295275 h 342304"/>
                <a:gd name="connsiteX3" fmla="*/ 167640 w 1313408"/>
                <a:gd name="connsiteY3" fmla="*/ 295275 h 342304"/>
                <a:gd name="connsiteX4" fmla="*/ 53340 w 1313408"/>
                <a:gd name="connsiteY4" fmla="*/ 180975 h 342304"/>
                <a:gd name="connsiteX5" fmla="*/ 53340 w 1313408"/>
                <a:gd name="connsiteY5" fmla="*/ 161925 h 342304"/>
                <a:gd name="connsiteX6" fmla="*/ 167640 w 1313408"/>
                <a:gd name="connsiteY6" fmla="*/ 47625 h 342304"/>
                <a:gd name="connsiteX7" fmla="*/ 1143000 w 1313408"/>
                <a:gd name="connsiteY7" fmla="*/ 47625 h 342304"/>
                <a:gd name="connsiteX8" fmla="*/ 1143000 w 1313408"/>
                <a:gd name="connsiteY8" fmla="*/ 0 h 342304"/>
                <a:gd name="connsiteX9" fmla="*/ 171450 w 1313408"/>
                <a:gd name="connsiteY9" fmla="*/ 0 h 342304"/>
                <a:gd name="connsiteX10" fmla="*/ 0 w 1313408"/>
                <a:gd name="connsiteY10" fmla="*/ 171450 h 342304"/>
                <a:gd name="connsiteX11" fmla="*/ 171450 w 1313408"/>
                <a:gd name="connsiteY11" fmla="*/ 342900 h 342304"/>
                <a:gd name="connsiteX12" fmla="*/ 1143000 w 1313408"/>
                <a:gd name="connsiteY12" fmla="*/ 342900 h 342304"/>
                <a:gd name="connsiteX13" fmla="*/ 1143000 w 1313408"/>
                <a:gd name="connsiteY13" fmla="*/ 295275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3408" h="342304">
                  <a:moveTo>
                    <a:pt x="1314450" y="169545"/>
                  </a:moveTo>
                  <a:lnTo>
                    <a:pt x="1314450" y="169545"/>
                  </a:lnTo>
                  <a:close/>
                  <a:moveTo>
                    <a:pt x="1143000" y="295275"/>
                  </a:moveTo>
                  <a:lnTo>
                    <a:pt x="167640" y="295275"/>
                  </a:lnTo>
                  <a:cubicBezTo>
                    <a:pt x="104775" y="295275"/>
                    <a:pt x="53340" y="243840"/>
                    <a:pt x="53340" y="180975"/>
                  </a:cubicBezTo>
                  <a:lnTo>
                    <a:pt x="53340" y="161925"/>
                  </a:lnTo>
                  <a:cubicBezTo>
                    <a:pt x="53340" y="99060"/>
                    <a:pt x="104775" y="47625"/>
                    <a:pt x="167640" y="47625"/>
                  </a:cubicBezTo>
                  <a:lnTo>
                    <a:pt x="1143000" y="47625"/>
                  </a:lnTo>
                  <a:lnTo>
                    <a:pt x="1143000" y="0"/>
                  </a:lnTo>
                  <a:lnTo>
                    <a:pt x="171450" y="0"/>
                  </a:lnTo>
                  <a:cubicBezTo>
                    <a:pt x="76200" y="0"/>
                    <a:pt x="0" y="76200"/>
                    <a:pt x="0" y="171450"/>
                  </a:cubicBezTo>
                  <a:cubicBezTo>
                    <a:pt x="0" y="266700"/>
                    <a:pt x="76200" y="342900"/>
                    <a:pt x="171450" y="342900"/>
                  </a:cubicBezTo>
                  <a:lnTo>
                    <a:pt x="1143000" y="342900"/>
                  </a:lnTo>
                  <a:lnTo>
                    <a:pt x="1143000" y="29527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844463" y="5624474"/>
              <a:ext cx="493237" cy="575041"/>
            </a:xfrm>
            <a:custGeom>
              <a:gdLst>
                <a:gd name="connsiteX0" fmla="*/ 190500 w 1144116"/>
                <a:gd name="connsiteY0" fmla="*/ 45720 h 1333872"/>
                <a:gd name="connsiteX1" fmla="*/ 882015 w 1144116"/>
                <a:gd name="connsiteY1" fmla="*/ 45720 h 1333872"/>
                <a:gd name="connsiteX2" fmla="*/ 882015 w 1144116"/>
                <a:gd name="connsiteY2" fmla="*/ 0 h 1333872"/>
                <a:gd name="connsiteX3" fmla="*/ 975360 w 1144116"/>
                <a:gd name="connsiteY3" fmla="*/ 0 h 1333872"/>
                <a:gd name="connsiteX4" fmla="*/ 173355 w 1144116"/>
                <a:gd name="connsiteY4" fmla="*/ 0 h 1333872"/>
                <a:gd name="connsiteX5" fmla="*/ 0 w 1144116"/>
                <a:gd name="connsiteY5" fmla="*/ 173355 h 1333872"/>
                <a:gd name="connsiteX6" fmla="*/ 0 w 1144116"/>
                <a:gd name="connsiteY6" fmla="*/ 1162050 h 1333872"/>
                <a:gd name="connsiteX7" fmla="*/ 173355 w 1144116"/>
                <a:gd name="connsiteY7" fmla="*/ 1335405 h 1333872"/>
                <a:gd name="connsiteX8" fmla="*/ 192405 w 1144116"/>
                <a:gd name="connsiteY8" fmla="*/ 1335405 h 1333872"/>
                <a:gd name="connsiteX9" fmla="*/ 47625 w 1144116"/>
                <a:gd name="connsiteY9" fmla="*/ 1190625 h 1333872"/>
                <a:gd name="connsiteX10" fmla="*/ 47625 w 1144116"/>
                <a:gd name="connsiteY10" fmla="*/ 188595 h 1333872"/>
                <a:gd name="connsiteX11" fmla="*/ 190500 w 1144116"/>
                <a:gd name="connsiteY11" fmla="*/ 45720 h 1333872"/>
                <a:gd name="connsiteX12" fmla="*/ 1097280 w 1144116"/>
                <a:gd name="connsiteY12" fmla="*/ 255270 h 1333872"/>
                <a:gd name="connsiteX13" fmla="*/ 1144905 w 1144116"/>
                <a:gd name="connsiteY13" fmla="*/ 255270 h 1333872"/>
                <a:gd name="connsiteX14" fmla="*/ 1144905 w 1144116"/>
                <a:gd name="connsiteY14" fmla="*/ 1034415 h 1333872"/>
                <a:gd name="connsiteX15" fmla="*/ 1097280 w 1144116"/>
                <a:gd name="connsiteY15" fmla="*/ 1034415 h 133387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4116" h="1333872">
                  <a:moveTo>
                    <a:pt x="190500" y="45720"/>
                  </a:moveTo>
                  <a:lnTo>
                    <a:pt x="882015" y="45720"/>
                  </a:lnTo>
                  <a:lnTo>
                    <a:pt x="882015" y="0"/>
                  </a:lnTo>
                  <a:lnTo>
                    <a:pt x="975360" y="0"/>
                  </a:lnTo>
                  <a:lnTo>
                    <a:pt x="173355" y="0"/>
                  </a:lnTo>
                  <a:cubicBezTo>
                    <a:pt x="78105" y="0"/>
                    <a:pt x="0" y="78105"/>
                    <a:pt x="0" y="173355"/>
                  </a:cubicBezTo>
                  <a:lnTo>
                    <a:pt x="0" y="1162050"/>
                  </a:lnTo>
                  <a:cubicBezTo>
                    <a:pt x="0" y="1257300"/>
                    <a:pt x="78105" y="1335405"/>
                    <a:pt x="173355" y="1335405"/>
                  </a:cubicBezTo>
                  <a:lnTo>
                    <a:pt x="192405" y="1335405"/>
                  </a:lnTo>
                  <a:cubicBezTo>
                    <a:pt x="112395" y="1335405"/>
                    <a:pt x="47625" y="1270635"/>
                    <a:pt x="47625" y="1190625"/>
                  </a:cubicBezTo>
                  <a:lnTo>
                    <a:pt x="47625" y="188595"/>
                  </a:lnTo>
                  <a:cubicBezTo>
                    <a:pt x="45720" y="110490"/>
                    <a:pt x="112395" y="45720"/>
                    <a:pt x="190500" y="45720"/>
                  </a:cubicBezTo>
                  <a:close/>
                  <a:moveTo>
                    <a:pt x="1097280" y="255270"/>
                  </a:moveTo>
                  <a:lnTo>
                    <a:pt x="1144905" y="255270"/>
                  </a:lnTo>
                  <a:lnTo>
                    <a:pt x="1144905" y="1034415"/>
                  </a:lnTo>
                  <a:lnTo>
                    <a:pt x="1097280" y="1034415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/>
            <p:cNvSpPr/>
            <p:nvPr userDrawn="1"/>
          </p:nvSpPr>
          <p:spPr>
            <a:xfrm>
              <a:off x="1224393" y="5624427"/>
              <a:ext cx="113561" cy="111895"/>
            </a:xfrm>
            <a:custGeom>
              <a:gdLst>
                <a:gd name="connsiteX0" fmla="*/ 593 w 263416"/>
                <a:gd name="connsiteY0" fmla="*/ 0 h 259549"/>
                <a:gd name="connsiteX1" fmla="*/ 0 w 263416"/>
                <a:gd name="connsiteY1" fmla="*/ 45845 h 259549"/>
                <a:gd name="connsiteX2" fmla="*/ 216452 w 263416"/>
                <a:gd name="connsiteY2" fmla="*/ 45251 h 259549"/>
                <a:gd name="connsiteX3" fmla="*/ 216452 w 263416"/>
                <a:gd name="connsiteY3" fmla="*/ 257175 h 259549"/>
                <a:gd name="connsiteX4" fmla="*/ 263359 w 263416"/>
                <a:gd name="connsiteY4" fmla="*/ 259549 h 259549"/>
                <a:gd name="connsiteX5" fmla="*/ 263359 w 263416"/>
                <a:gd name="connsiteY5" fmla="*/ 0 h 259549"/>
                <a:gd name="connsiteX6" fmla="*/ 593 w 263416"/>
                <a:gd name="connsiteY6" fmla="*/ 0 h 2595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416" h="259549">
                  <a:moveTo>
                    <a:pt x="593" y="0"/>
                  </a:moveTo>
                  <a:cubicBezTo>
                    <a:pt x="198" y="14886"/>
                    <a:pt x="395" y="30959"/>
                    <a:pt x="0" y="45845"/>
                  </a:cubicBezTo>
                  <a:lnTo>
                    <a:pt x="216452" y="45251"/>
                  </a:lnTo>
                  <a:lnTo>
                    <a:pt x="216452" y="257175"/>
                  </a:lnTo>
                  <a:lnTo>
                    <a:pt x="263359" y="259549"/>
                  </a:lnTo>
                  <a:cubicBezTo>
                    <a:pt x="263161" y="173033"/>
                    <a:pt x="263557" y="86516"/>
                    <a:pt x="263359" y="0"/>
                  </a:cubicBezTo>
                  <a:lnTo>
                    <a:pt x="593" y="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1011179" y="6096775"/>
              <a:ext cx="274288" cy="56943"/>
            </a:xfrm>
            <a:custGeom>
              <a:gdLst>
                <a:gd name="connsiteX0" fmla="*/ 0 w 636240"/>
                <a:gd name="connsiteY0" fmla="*/ 0 h 132084"/>
                <a:gd name="connsiteX1" fmla="*/ 636270 w 636240"/>
                <a:gd name="connsiteY1" fmla="*/ 0 h 132084"/>
                <a:gd name="connsiteX2" fmla="*/ 636270 w 636240"/>
                <a:gd name="connsiteY2" fmla="*/ 47625 h 132084"/>
                <a:gd name="connsiteX3" fmla="*/ 0 w 636240"/>
                <a:gd name="connsiteY3" fmla="*/ 47625 h 132084"/>
                <a:gd name="connsiteX4" fmla="*/ 262890 w 636240"/>
                <a:gd name="connsiteY4" fmla="*/ 85725 h 132084"/>
                <a:gd name="connsiteX5" fmla="*/ 636270 w 636240"/>
                <a:gd name="connsiteY5" fmla="*/ 85725 h 132084"/>
                <a:gd name="connsiteX6" fmla="*/ 636270 w 636240"/>
                <a:gd name="connsiteY6" fmla="*/ 133350 h 132084"/>
                <a:gd name="connsiteX7" fmla="*/ 262890 w 636240"/>
                <a:gd name="connsiteY7" fmla="*/ 133350 h 13208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6240" h="132084">
                  <a:moveTo>
                    <a:pt x="0" y="0"/>
                  </a:moveTo>
                  <a:lnTo>
                    <a:pt x="636270" y="0"/>
                  </a:lnTo>
                  <a:lnTo>
                    <a:pt x="636270" y="47625"/>
                  </a:lnTo>
                  <a:lnTo>
                    <a:pt x="0" y="47625"/>
                  </a:lnTo>
                  <a:close/>
                  <a:moveTo>
                    <a:pt x="262890" y="85725"/>
                  </a:moveTo>
                  <a:lnTo>
                    <a:pt x="636270" y="85725"/>
                  </a:lnTo>
                  <a:lnTo>
                    <a:pt x="636270" y="133350"/>
                  </a:lnTo>
                  <a:lnTo>
                    <a:pt x="262890" y="133350"/>
                  </a:ln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1273161" y="6051605"/>
              <a:ext cx="64161" cy="147570"/>
            </a:xfrm>
            <a:custGeom>
              <a:gdLst>
                <a:gd name="connsiteX0" fmla="*/ 40005 w 148828"/>
                <a:gd name="connsiteY0" fmla="*/ 171450 h 342304"/>
                <a:gd name="connsiteX1" fmla="*/ 150495 w 148828"/>
                <a:gd name="connsiteY1" fmla="*/ 26670 h 342304"/>
                <a:gd name="connsiteX2" fmla="*/ 150495 w 148828"/>
                <a:gd name="connsiteY2" fmla="*/ 0 h 342304"/>
                <a:gd name="connsiteX3" fmla="*/ 0 w 148828"/>
                <a:gd name="connsiteY3" fmla="*/ 171450 h 342304"/>
                <a:gd name="connsiteX4" fmla="*/ 150495 w 148828"/>
                <a:gd name="connsiteY4" fmla="*/ 342900 h 342304"/>
                <a:gd name="connsiteX5" fmla="*/ 150495 w 148828"/>
                <a:gd name="connsiteY5" fmla="*/ 316230 h 342304"/>
                <a:gd name="connsiteX6" fmla="*/ 40005 w 148828"/>
                <a:gd name="connsiteY6" fmla="*/ 171450 h 34230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28" h="342304">
                  <a:moveTo>
                    <a:pt x="40005" y="171450"/>
                  </a:moveTo>
                  <a:cubicBezTo>
                    <a:pt x="40005" y="74295"/>
                    <a:pt x="104775" y="40005"/>
                    <a:pt x="150495" y="26670"/>
                  </a:cubicBezTo>
                  <a:lnTo>
                    <a:pt x="150495" y="0"/>
                  </a:lnTo>
                  <a:cubicBezTo>
                    <a:pt x="150495" y="0"/>
                    <a:pt x="0" y="7620"/>
                    <a:pt x="0" y="171450"/>
                  </a:cubicBezTo>
                  <a:cubicBezTo>
                    <a:pt x="0" y="337185"/>
                    <a:pt x="150495" y="342900"/>
                    <a:pt x="150495" y="342900"/>
                  </a:cubicBezTo>
                  <a:lnTo>
                    <a:pt x="150495" y="316230"/>
                  </a:lnTo>
                  <a:cubicBezTo>
                    <a:pt x="104775" y="302895"/>
                    <a:pt x="40005" y="268605"/>
                    <a:pt x="40005" y="171450"/>
                  </a:cubicBezTo>
                  <a:close/>
                </a:path>
              </a:pathLst>
            </a:custGeom>
            <a:solidFill>
              <a:srgbClr val="474747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0" name="任意多边形: 形状 19"/>
          <p:cNvSpPr/>
          <p:nvPr userDrawn="1"/>
        </p:nvSpPr>
        <p:spPr>
          <a:xfrm>
            <a:off x="11454374" y="6223627"/>
            <a:ext cx="69642" cy="104463"/>
          </a:xfrm>
          <a:custGeom>
            <a:gdLst>
              <a:gd name="connsiteX0" fmla="*/ 260648 w 394493"/>
              <a:gd name="connsiteY0" fmla="*/ 541020 h 591740"/>
              <a:gd name="connsiteX1" fmla="*/ 345182 w 394493"/>
              <a:gd name="connsiteY1" fmla="*/ 371951 h 591740"/>
              <a:gd name="connsiteX2" fmla="*/ 255012 w 394493"/>
              <a:gd name="connsiteY2" fmla="*/ 199360 h 591740"/>
              <a:gd name="connsiteX3" fmla="*/ 312073 w 394493"/>
              <a:gd name="connsiteY3" fmla="*/ 61992 h 591740"/>
              <a:gd name="connsiteX4" fmla="*/ 292348 w 394493"/>
              <a:gd name="connsiteY4" fmla="*/ 54243 h 591740"/>
              <a:gd name="connsiteX5" fmla="*/ 307846 w 394493"/>
              <a:gd name="connsiteY5" fmla="*/ 16202 h 591740"/>
              <a:gd name="connsiteX6" fmla="*/ 269101 w 394493"/>
              <a:gd name="connsiteY6" fmla="*/ 0 h 591740"/>
              <a:gd name="connsiteX7" fmla="*/ 253603 w 394493"/>
              <a:gd name="connsiteY7" fmla="*/ 38040 h 591740"/>
              <a:gd name="connsiteX8" fmla="*/ 233878 w 394493"/>
              <a:gd name="connsiteY8" fmla="*/ 30291 h 591740"/>
              <a:gd name="connsiteX9" fmla="*/ 114826 w 394493"/>
              <a:gd name="connsiteY9" fmla="*/ 317004 h 591740"/>
              <a:gd name="connsiteX10" fmla="*/ 114826 w 394493"/>
              <a:gd name="connsiteY10" fmla="*/ 317004 h 591740"/>
              <a:gd name="connsiteX11" fmla="*/ 120461 w 394493"/>
              <a:gd name="connsiteY11" fmla="*/ 358567 h 591740"/>
              <a:gd name="connsiteX12" fmla="*/ 112713 w 394493"/>
              <a:gd name="connsiteY12" fmla="*/ 376882 h 591740"/>
              <a:gd name="connsiteX13" fmla="*/ 151457 w 394493"/>
              <a:gd name="connsiteY13" fmla="*/ 393085 h 591740"/>
              <a:gd name="connsiteX14" fmla="*/ 159206 w 394493"/>
              <a:gd name="connsiteY14" fmla="*/ 374769 h 591740"/>
              <a:gd name="connsiteX15" fmla="*/ 193020 w 394493"/>
              <a:gd name="connsiteY15" fmla="*/ 349409 h 591740"/>
              <a:gd name="connsiteX16" fmla="*/ 193020 w 394493"/>
              <a:gd name="connsiteY16" fmla="*/ 349409 h 591740"/>
              <a:gd name="connsiteX17" fmla="*/ 200769 w 394493"/>
              <a:gd name="connsiteY17" fmla="*/ 329684 h 591740"/>
              <a:gd name="connsiteX18" fmla="*/ 297279 w 394493"/>
              <a:gd name="connsiteY18" fmla="*/ 329684 h 591740"/>
              <a:gd name="connsiteX19" fmla="*/ 302915 w 394493"/>
              <a:gd name="connsiteY19" fmla="*/ 371951 h 591740"/>
              <a:gd name="connsiteX20" fmla="*/ 133846 w 394493"/>
              <a:gd name="connsiteY20" fmla="*/ 541020 h 591740"/>
              <a:gd name="connsiteX21" fmla="*/ 0 w 394493"/>
              <a:gd name="connsiteY21" fmla="*/ 541020 h 591740"/>
              <a:gd name="connsiteX22" fmla="*/ 0 w 394493"/>
              <a:gd name="connsiteY22" fmla="*/ 583287 h 591740"/>
              <a:gd name="connsiteX23" fmla="*/ 0 w 394493"/>
              <a:gd name="connsiteY23" fmla="*/ 597376 h 591740"/>
              <a:gd name="connsiteX24" fmla="*/ 394494 w 394493"/>
              <a:gd name="connsiteY24" fmla="*/ 597376 h 591740"/>
              <a:gd name="connsiteX25" fmla="*/ 394494 w 394493"/>
              <a:gd name="connsiteY25" fmla="*/ 583287 h 591740"/>
              <a:gd name="connsiteX26" fmla="*/ 394494 w 394493"/>
              <a:gd name="connsiteY26" fmla="*/ 541020 h 591740"/>
              <a:gd name="connsiteX27" fmla="*/ 260648 w 394493"/>
              <a:gd name="connsiteY27" fmla="*/ 541020 h 591740"/>
              <a:gd name="connsiteX28" fmla="*/ 246559 w 394493"/>
              <a:gd name="connsiteY28" fmla="*/ 315595 h 591740"/>
              <a:gd name="connsiteX29" fmla="*/ 204291 w 394493"/>
              <a:gd name="connsiteY29" fmla="*/ 273328 h 591740"/>
              <a:gd name="connsiteX30" fmla="*/ 246559 w 394493"/>
              <a:gd name="connsiteY30" fmla="*/ 231061 h 591740"/>
              <a:gd name="connsiteX31" fmla="*/ 288826 w 394493"/>
              <a:gd name="connsiteY31" fmla="*/ 273328 h 591740"/>
              <a:gd name="connsiteX32" fmla="*/ 246559 w 394493"/>
              <a:gd name="connsiteY32" fmla="*/ 315595 h 59174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94493" h="591740">
                <a:moveTo>
                  <a:pt x="260648" y="541020"/>
                </a:moveTo>
                <a:cubicBezTo>
                  <a:pt x="312073" y="502275"/>
                  <a:pt x="345182" y="440988"/>
                  <a:pt x="345182" y="371951"/>
                </a:cubicBezTo>
                <a:cubicBezTo>
                  <a:pt x="345182" y="300802"/>
                  <a:pt x="309255" y="237401"/>
                  <a:pt x="255012" y="199360"/>
                </a:cubicBezTo>
                <a:lnTo>
                  <a:pt x="312073" y="61992"/>
                </a:lnTo>
                <a:lnTo>
                  <a:pt x="292348" y="54243"/>
                </a:lnTo>
                <a:lnTo>
                  <a:pt x="307846" y="16202"/>
                </a:lnTo>
                <a:lnTo>
                  <a:pt x="269101" y="0"/>
                </a:lnTo>
                <a:lnTo>
                  <a:pt x="253603" y="38040"/>
                </a:lnTo>
                <a:lnTo>
                  <a:pt x="233878" y="30291"/>
                </a:lnTo>
                <a:lnTo>
                  <a:pt x="114826" y="317004"/>
                </a:lnTo>
                <a:lnTo>
                  <a:pt x="114826" y="317004"/>
                </a:lnTo>
                <a:cubicBezTo>
                  <a:pt x="109190" y="331093"/>
                  <a:pt x="111304" y="347295"/>
                  <a:pt x="120461" y="358567"/>
                </a:cubicBezTo>
                <a:lnTo>
                  <a:pt x="112713" y="376882"/>
                </a:lnTo>
                <a:lnTo>
                  <a:pt x="151457" y="393085"/>
                </a:lnTo>
                <a:lnTo>
                  <a:pt x="159206" y="374769"/>
                </a:lnTo>
                <a:cubicBezTo>
                  <a:pt x="174000" y="372656"/>
                  <a:pt x="186680" y="363498"/>
                  <a:pt x="193020" y="349409"/>
                </a:cubicBezTo>
                <a:lnTo>
                  <a:pt x="193020" y="349409"/>
                </a:lnTo>
                <a:lnTo>
                  <a:pt x="200769" y="329684"/>
                </a:lnTo>
                <a:lnTo>
                  <a:pt x="297279" y="329684"/>
                </a:lnTo>
                <a:cubicBezTo>
                  <a:pt x="300802" y="343069"/>
                  <a:pt x="302915" y="357158"/>
                  <a:pt x="302915" y="371951"/>
                </a:cubicBezTo>
                <a:cubicBezTo>
                  <a:pt x="302915" y="464939"/>
                  <a:pt x="226834" y="541020"/>
                  <a:pt x="133846" y="541020"/>
                </a:cubicBezTo>
                <a:lnTo>
                  <a:pt x="0" y="541020"/>
                </a:lnTo>
                <a:lnTo>
                  <a:pt x="0" y="583287"/>
                </a:lnTo>
                <a:lnTo>
                  <a:pt x="0" y="597376"/>
                </a:lnTo>
                <a:lnTo>
                  <a:pt x="394494" y="597376"/>
                </a:lnTo>
                <a:lnTo>
                  <a:pt x="394494" y="583287"/>
                </a:lnTo>
                <a:lnTo>
                  <a:pt x="394494" y="541020"/>
                </a:lnTo>
                <a:lnTo>
                  <a:pt x="260648" y="541020"/>
                </a:lnTo>
                <a:close/>
                <a:moveTo>
                  <a:pt x="246559" y="315595"/>
                </a:moveTo>
                <a:cubicBezTo>
                  <a:pt x="223312" y="315595"/>
                  <a:pt x="204291" y="296575"/>
                  <a:pt x="204291" y="273328"/>
                </a:cubicBezTo>
                <a:cubicBezTo>
                  <a:pt x="204291" y="250081"/>
                  <a:pt x="223312" y="231061"/>
                  <a:pt x="246559" y="231061"/>
                </a:cubicBezTo>
                <a:cubicBezTo>
                  <a:pt x="269806" y="231061"/>
                  <a:pt x="288826" y="250081"/>
                  <a:pt x="288826" y="273328"/>
                </a:cubicBezTo>
                <a:cubicBezTo>
                  <a:pt x="288826" y="296575"/>
                  <a:pt x="269806" y="315595"/>
                  <a:pt x="246559" y="315595"/>
                </a:cubicBezTo>
                <a:close/>
              </a:path>
            </a:pathLst>
          </a:cu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5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标注</a:t>
            </a:r>
            <a:endParaRPr lang="zh-CN" altLang="en-US" sz="18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字体使用 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行距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背景图片出处</a:t>
            </a: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声明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13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英文 </a:t>
            </a:r>
            <a:r>
              <a:rPr lang="en-US" altLang="zh-CN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Arial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中文 微软雅黑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正文 </a:t>
            </a:r>
            <a:r>
              <a:rPr lang="en-US" altLang="zh-CN" sz="1400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1.3</a:t>
            </a: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en-US" altLang="zh-CN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r>
              <a:rPr lang="en-US" altLang="zh-CN" sz="1400" err="1">
                <a:solidFill>
                  <a:srgbClr val="FFFFFF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cn.bing.com</a:t>
            </a: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defTabSz="609600">
              <a:lnSpc>
                <a:spcPct val="130000"/>
              </a:lnSpc>
            </a:pPr>
            <a:endParaRPr lang="zh-CN" altLang="en-US" sz="1400">
              <a:solidFill>
                <a:srgbClr val="FFFFFF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  <a:p>
            <a:pPr marL="0" marR="0" lvl="0" indent="0" algn="l" defTabSz="6096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PPT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Word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Excel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/>
                <a:ea typeface="Segoe UI Light" panose="020b0502040204020203" charset="0"/>
                <a:cs typeface="Segoe UI Light" panose="020b0502040204020203"/>
              </a:rPr>
              <a:t> 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prstClr val="white"/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prstClr val="white"/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1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选择“设计”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“变体”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“颜色”；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选择你喜欢的颜色搭配，模板一秒调整为你选颜色。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模板使用技巧 2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kumimoji="1"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lang="zh-CN" altLang="en-US" sz="10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/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1.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选择“开始”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-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“新建幻灯片”；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charset="-122"/>
                <a:ea typeface="微软雅黑"/>
              </a:rPr>
              <a:t>2.</a:t>
            </a:r>
            <a:r>
              <a:rPr lang="zh-CN" altLang="en-US" sz="1200" spc="150">
                <a:latin typeface="微软雅黑" panose="020b0503020204020204" charset="-122"/>
                <a:ea typeface="微软雅黑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charset="-122"/>
                <a:ea typeface="微软雅黑"/>
              </a:rPr>
              <a:t>…</a:t>
            </a:r>
            <a:endParaRPr lang="en-US" sz="1200" spc="150">
              <a:latin typeface="微软雅黑" panose="020b0503020204020204" charset="-122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1" name="矩形 20"/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 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22" name="矩形 21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6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 panose="020b0502040204020203"/>
                <a:ea typeface="微软雅黑"/>
                <a:cs typeface="Segoe UI Light" panose="020b0502040204020203"/>
              </a:rPr>
              <a:t>OfficePLUS</a:t>
            </a: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 panose="020b0502040204020203"/>
              <a:ea typeface="微软雅黑"/>
              <a:cs typeface="Segoe UI Light" panose="020b0502040204020203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431800" y="117423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/>
                <a:cs typeface="+mn-cs"/>
              </a:rPr>
              <a:t>设计规范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/>
              <a:cs typeface="+mn-cs"/>
            </a:endParaRP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432118" y="2593304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正文字体：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18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号微软雅黑  黑色淡色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432118" y="3440104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小标题字体：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24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号微软雅黑  黑色淡色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432118" y="3016704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大标题字体：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28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号微软雅黑  黑色淡色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25%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7" name="文本框 26"/>
          <p:cNvSpPr txBox="1"/>
          <p:nvPr userDrawn="1"/>
        </p:nvSpPr>
        <p:spPr>
          <a:xfrm>
            <a:off x="432118" y="386350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间距：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1.3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1" name="直接连接符 30"/>
          <p:cNvCxnSpPr/>
          <p:nvPr userDrawn="1"/>
        </p:nvCxnSpPr>
        <p:spPr>
          <a:xfrm flipH="1">
            <a:off x="9310390" y="3615795"/>
            <a:ext cx="1929130" cy="1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dash"/>
            <a:miter lim="800000"/>
          </a:ln>
          <a:effectLst/>
        </p:spPr>
      </p:cxnSp>
      <p:sp>
        <p:nvSpPr>
          <p:cNvPr id="32" name="文本框 31"/>
          <p:cNvSpPr txBox="1"/>
          <p:nvPr userDrawn="1"/>
        </p:nvSpPr>
        <p:spPr>
          <a:xfrm>
            <a:off x="6800853" y="1996509"/>
            <a:ext cx="1338828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统一规范：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文本框 32"/>
          <p:cNvSpPr txBox="1"/>
          <p:nvPr userDrawn="1"/>
        </p:nvSpPr>
        <p:spPr>
          <a:xfrm>
            <a:off x="6800853" y="2506328"/>
            <a:ext cx="3544560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1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、序号之后的点，配色为主色。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文本框 33"/>
          <p:cNvSpPr txBox="1"/>
          <p:nvPr userDrawn="1"/>
        </p:nvSpPr>
        <p:spPr>
          <a:xfrm>
            <a:off x="6804660" y="2972992"/>
            <a:ext cx="3313728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2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、强调色红色，透明度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50%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。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文本框 34"/>
          <p:cNvSpPr txBox="1"/>
          <p:nvPr userDrawn="1"/>
        </p:nvSpPr>
        <p:spPr>
          <a:xfrm>
            <a:off x="6800853" y="3383883"/>
            <a:ext cx="2621230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3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、使用虚线分割页面：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文本框 35"/>
          <p:cNvSpPr txBox="1"/>
          <p:nvPr userDrawn="1"/>
        </p:nvSpPr>
        <p:spPr>
          <a:xfrm>
            <a:off x="432118" y="1996509"/>
            <a:ext cx="877163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字体：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 userDrawn="1"/>
        </p:nvSpPr>
        <p:spPr>
          <a:xfrm>
            <a:off x="432118" y="4560339"/>
            <a:ext cx="877163" cy="41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配色：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8" name="直接连接符 37"/>
          <p:cNvCxnSpPr/>
          <p:nvPr userDrawn="1"/>
        </p:nvCxnSpPr>
        <p:spPr>
          <a:xfrm>
            <a:off x="9931677" y="3207868"/>
            <a:ext cx="373421" cy="0"/>
          </a:xfrm>
          <a:prstGeom prst="line">
            <a:avLst/>
          </a:prstGeom>
          <a:noFill/>
          <a:ln w="127000" cap="flat" cmpd="sng" algn="ctr">
            <a:solidFill>
              <a:srgbClr val="FF9999">
                <a:alpha val="50000"/>
              </a:srgbClr>
            </a:solidFill>
            <a:prstDash val="solid"/>
            <a:miter lim="800000"/>
          </a:ln>
          <a:effectLst/>
        </p:spPr>
      </p:cxnSp>
      <p:sp>
        <p:nvSpPr>
          <p:cNvPr id="20" name="矩形 19"/>
          <p:cNvSpPr/>
          <p:nvPr userDrawn="1"/>
        </p:nvSpPr>
        <p:spPr>
          <a:xfrm>
            <a:off x="533420" y="5155446"/>
            <a:ext cx="1316362" cy="528320"/>
          </a:xfrm>
          <a:prstGeom prst="rect">
            <a:avLst/>
          </a:prstGeom>
          <a:solidFill>
            <a:srgbClr val="49E5E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9" name="矩形 38"/>
          <p:cNvSpPr/>
          <p:nvPr userDrawn="1"/>
        </p:nvSpPr>
        <p:spPr>
          <a:xfrm>
            <a:off x="1849782" y="5155446"/>
            <a:ext cx="644518" cy="528320"/>
          </a:xfrm>
          <a:prstGeom prst="rect">
            <a:avLst/>
          </a:prstGeom>
          <a:solidFill>
            <a:srgbClr val="FEE5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slideLayout" Target="../slideLayouts/slideLayout7.xml" /><Relationship Id="rId3" Type="http://schemas.openxmlformats.org/officeDocument/2006/relationships/slideLayout" Target="../slideLayouts/slideLayout8.xml" /><Relationship Id="rId4" Type="http://schemas.openxmlformats.org/officeDocument/2006/relationships/slideLayout" Target="../slideLayouts/slideLayout9.xml" /><Relationship Id="rId5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png" /><Relationship Id="rId3" Type="http://schemas.openxmlformats.org/officeDocument/2006/relationships/image" Target="../media/image12.png" /><Relationship Id="rId4" Type="http://schemas.openxmlformats.org/officeDocument/2006/relationships/image" Target="../media/image13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6.png" /><Relationship Id="rId3" Type="http://schemas.openxmlformats.org/officeDocument/2006/relationships/image" Target="../media/image17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8.png" /><Relationship Id="rId3" Type="http://schemas.openxmlformats.org/officeDocument/2006/relationships/image" Target="../media/image19.svg" /><Relationship Id="rId4" Type="http://schemas.openxmlformats.org/officeDocument/2006/relationships/image" Target="../media/image20.png" /><Relationship Id="rId5" Type="http://schemas.openxmlformats.org/officeDocument/2006/relationships/image" Target="../media/image21.sv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7.png" /><Relationship Id="rId3" Type="http://schemas.openxmlformats.org/officeDocument/2006/relationships/image" Target="../media/image8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2002574" y="2566443"/>
            <a:ext cx="8186857" cy="2214965"/>
          </a:xfrm>
        </p:spPr>
        <p:txBody>
          <a:bodyPr/>
          <a:lstStyle/>
          <a:p>
            <a:r>
              <a:rPr lang="en-US" altLang="zh-CN"/>
              <a:t>《</a:t>
            </a:r>
            <a:r>
              <a:rPr lang="zh-CN" altLang="en-US"/>
              <a:t>生物课件模板</a:t>
            </a:r>
            <a:r>
              <a:rPr lang="en-US" altLang="zh-CN"/>
              <a:t>》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5402474" y="4315691"/>
            <a:ext cx="646481" cy="347205"/>
          </a:xfrm>
        </p:spPr>
        <p:txBody>
          <a:bodyPr/>
          <a:lstStyle/>
          <a:p>
            <a:r>
              <a:rPr lang="en-US" altLang="zh-CN" err="1"/>
              <a:t>文库</a:t>
            </a:r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第一单元</a:t>
            </a:r>
            <a:endParaRPr lang="zh-CN" altLang="en-US"/>
          </a:p>
        </p:txBody>
      </p:sp>
      <p:grpSp>
        <p:nvGrpSpPr>
          <p:cNvPr id="10" name="图形 8" descr="显微镜"/>
          <p:cNvGrpSpPr/>
          <p:nvPr/>
        </p:nvGrpSpPr>
        <p:grpSpPr>
          <a:xfrm>
            <a:off x="5596204" y="4717863"/>
            <a:ext cx="689026" cy="582298"/>
            <a:chOff x="5574491" y="4693955"/>
            <a:chExt cx="718208" cy="606962"/>
          </a:xfrm>
          <a:noFill/>
        </p:grpSpPr>
        <p:sp>
          <p:nvSpPr>
            <p:cNvPr id="11" name="任意多边形: 形状 10"/>
            <p:cNvSpPr/>
            <p:nvPr/>
          </p:nvSpPr>
          <p:spPr>
            <a:xfrm>
              <a:off x="5949744" y="5082293"/>
              <a:ext cx="126802" cy="70445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6116585" y="4939104"/>
              <a:ext cx="56356" cy="56356"/>
            </a:xfrm>
            <a:custGeom>
              <a:gdLst>
                <a:gd name="connsiteX0" fmla="*/ 56356 w 56356"/>
                <a:gd name="connsiteY0" fmla="*/ 28178 h 56356"/>
                <a:gd name="connsiteX1" fmla="*/ 28178 w 56356"/>
                <a:gd name="connsiteY1" fmla="*/ 56356 h 56356"/>
                <a:gd name="connsiteX2" fmla="*/ 0 w 56356"/>
                <a:gd name="connsiteY2" fmla="*/ 28178 h 56356"/>
                <a:gd name="connsiteX3" fmla="*/ 28178 w 56356"/>
                <a:gd name="connsiteY3" fmla="*/ 0 h 56356"/>
                <a:gd name="connsiteX4" fmla="*/ 56356 w 56356"/>
                <a:gd name="connsiteY4" fmla="*/ 28178 h 563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56" h="56356">
                  <a:moveTo>
                    <a:pt x="56356" y="28178"/>
                  </a:moveTo>
                  <a:cubicBezTo>
                    <a:pt x="56356" y="43740"/>
                    <a:pt x="43740" y="56356"/>
                    <a:pt x="28178" y="56356"/>
                  </a:cubicBezTo>
                  <a:cubicBezTo>
                    <a:pt x="12616" y="56356"/>
                    <a:pt x="0" y="43740"/>
                    <a:pt x="0" y="28178"/>
                  </a:cubicBezTo>
                  <a:cubicBezTo>
                    <a:pt x="0" y="12616"/>
                    <a:pt x="12616" y="0"/>
                    <a:pt x="28178" y="0"/>
                  </a:cubicBezTo>
                  <a:cubicBezTo>
                    <a:pt x="43740" y="0"/>
                    <a:pt x="56356" y="12616"/>
                    <a:pt x="56356" y="28178"/>
                  </a:cubicBezTo>
                  <a:close/>
                </a:path>
              </a:pathLst>
            </a:custGeom>
            <a:grp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6116585" y="4939104"/>
              <a:ext cx="56356" cy="56356"/>
            </a:xfrm>
            <a:custGeom>
              <a:gdLst>
                <a:gd name="connsiteX0" fmla="*/ 56356 w 56356"/>
                <a:gd name="connsiteY0" fmla="*/ 28178 h 56356"/>
                <a:gd name="connsiteX1" fmla="*/ 28178 w 56356"/>
                <a:gd name="connsiteY1" fmla="*/ 56356 h 56356"/>
                <a:gd name="connsiteX2" fmla="*/ 0 w 56356"/>
                <a:gd name="connsiteY2" fmla="*/ 28178 h 56356"/>
                <a:gd name="connsiteX3" fmla="*/ 28178 w 56356"/>
                <a:gd name="connsiteY3" fmla="*/ 0 h 56356"/>
                <a:gd name="connsiteX4" fmla="*/ 56356 w 56356"/>
                <a:gd name="connsiteY4" fmla="*/ 28178 h 563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56" h="56356">
                  <a:moveTo>
                    <a:pt x="56356" y="28178"/>
                  </a:moveTo>
                  <a:cubicBezTo>
                    <a:pt x="56356" y="43740"/>
                    <a:pt x="43740" y="56356"/>
                    <a:pt x="28178" y="56356"/>
                  </a:cubicBezTo>
                  <a:cubicBezTo>
                    <a:pt x="12616" y="56356"/>
                    <a:pt x="0" y="43740"/>
                    <a:pt x="0" y="28178"/>
                  </a:cubicBezTo>
                  <a:cubicBezTo>
                    <a:pt x="0" y="12616"/>
                    <a:pt x="12616" y="0"/>
                    <a:pt x="28178" y="0"/>
                  </a:cubicBezTo>
                  <a:cubicBezTo>
                    <a:pt x="43740" y="0"/>
                    <a:pt x="56356" y="12616"/>
                    <a:pt x="56356" y="28178"/>
                  </a:cubicBezTo>
                  <a:close/>
                </a:path>
              </a:pathLst>
            </a:custGeom>
            <a:grp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5898205" y="4693955"/>
              <a:ext cx="394494" cy="591741"/>
            </a:xfrm>
            <a:custGeom>
              <a:gdLst>
                <a:gd name="connsiteX0" fmla="*/ 260648 w 394493"/>
                <a:gd name="connsiteY0" fmla="*/ 541020 h 591740"/>
                <a:gd name="connsiteX1" fmla="*/ 345182 w 394493"/>
                <a:gd name="connsiteY1" fmla="*/ 371951 h 591740"/>
                <a:gd name="connsiteX2" fmla="*/ 255012 w 394493"/>
                <a:gd name="connsiteY2" fmla="*/ 199360 h 591740"/>
                <a:gd name="connsiteX3" fmla="*/ 312073 w 394493"/>
                <a:gd name="connsiteY3" fmla="*/ 61992 h 591740"/>
                <a:gd name="connsiteX4" fmla="*/ 292348 w 394493"/>
                <a:gd name="connsiteY4" fmla="*/ 54243 h 591740"/>
                <a:gd name="connsiteX5" fmla="*/ 307846 w 394493"/>
                <a:gd name="connsiteY5" fmla="*/ 16202 h 591740"/>
                <a:gd name="connsiteX6" fmla="*/ 269101 w 394493"/>
                <a:gd name="connsiteY6" fmla="*/ 0 h 591740"/>
                <a:gd name="connsiteX7" fmla="*/ 253603 w 394493"/>
                <a:gd name="connsiteY7" fmla="*/ 38040 h 591740"/>
                <a:gd name="connsiteX8" fmla="*/ 233878 w 394493"/>
                <a:gd name="connsiteY8" fmla="*/ 30291 h 591740"/>
                <a:gd name="connsiteX9" fmla="*/ 114826 w 394493"/>
                <a:gd name="connsiteY9" fmla="*/ 317004 h 591740"/>
                <a:gd name="connsiteX10" fmla="*/ 114826 w 394493"/>
                <a:gd name="connsiteY10" fmla="*/ 317004 h 591740"/>
                <a:gd name="connsiteX11" fmla="*/ 120461 w 394493"/>
                <a:gd name="connsiteY11" fmla="*/ 358567 h 591740"/>
                <a:gd name="connsiteX12" fmla="*/ 112713 w 394493"/>
                <a:gd name="connsiteY12" fmla="*/ 376882 h 591740"/>
                <a:gd name="connsiteX13" fmla="*/ 151457 w 394493"/>
                <a:gd name="connsiteY13" fmla="*/ 393085 h 591740"/>
                <a:gd name="connsiteX14" fmla="*/ 159206 w 394493"/>
                <a:gd name="connsiteY14" fmla="*/ 374769 h 591740"/>
                <a:gd name="connsiteX15" fmla="*/ 193020 w 394493"/>
                <a:gd name="connsiteY15" fmla="*/ 349409 h 591740"/>
                <a:gd name="connsiteX16" fmla="*/ 193020 w 394493"/>
                <a:gd name="connsiteY16" fmla="*/ 349409 h 591740"/>
                <a:gd name="connsiteX17" fmla="*/ 200769 w 394493"/>
                <a:gd name="connsiteY17" fmla="*/ 329684 h 591740"/>
                <a:gd name="connsiteX18" fmla="*/ 297279 w 394493"/>
                <a:gd name="connsiteY18" fmla="*/ 329684 h 591740"/>
                <a:gd name="connsiteX19" fmla="*/ 302915 w 394493"/>
                <a:gd name="connsiteY19" fmla="*/ 371951 h 591740"/>
                <a:gd name="connsiteX20" fmla="*/ 133846 w 394493"/>
                <a:gd name="connsiteY20" fmla="*/ 541020 h 591740"/>
                <a:gd name="connsiteX21" fmla="*/ 0 w 394493"/>
                <a:gd name="connsiteY21" fmla="*/ 541020 h 591740"/>
                <a:gd name="connsiteX22" fmla="*/ 0 w 394493"/>
                <a:gd name="connsiteY22" fmla="*/ 583287 h 591740"/>
                <a:gd name="connsiteX23" fmla="*/ 0 w 394493"/>
                <a:gd name="connsiteY23" fmla="*/ 597376 h 591740"/>
                <a:gd name="connsiteX24" fmla="*/ 394494 w 394493"/>
                <a:gd name="connsiteY24" fmla="*/ 597376 h 591740"/>
                <a:gd name="connsiteX25" fmla="*/ 394494 w 394493"/>
                <a:gd name="connsiteY25" fmla="*/ 583287 h 591740"/>
                <a:gd name="connsiteX26" fmla="*/ 394494 w 394493"/>
                <a:gd name="connsiteY26" fmla="*/ 541020 h 591740"/>
                <a:gd name="connsiteX27" fmla="*/ 260648 w 394493"/>
                <a:gd name="connsiteY27" fmla="*/ 541020 h 591740"/>
                <a:gd name="connsiteX28" fmla="*/ 246559 w 394493"/>
                <a:gd name="connsiteY28" fmla="*/ 315595 h 591740"/>
                <a:gd name="connsiteX29" fmla="*/ 204291 w 394493"/>
                <a:gd name="connsiteY29" fmla="*/ 273328 h 591740"/>
                <a:gd name="connsiteX30" fmla="*/ 246559 w 394493"/>
                <a:gd name="connsiteY30" fmla="*/ 231061 h 591740"/>
                <a:gd name="connsiteX31" fmla="*/ 288826 w 394493"/>
                <a:gd name="connsiteY31" fmla="*/ 273328 h 591740"/>
                <a:gd name="connsiteX32" fmla="*/ 246559 w 394493"/>
                <a:gd name="connsiteY32" fmla="*/ 315595 h 5917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4493" h="591740">
                  <a:moveTo>
                    <a:pt x="260648" y="541020"/>
                  </a:moveTo>
                  <a:cubicBezTo>
                    <a:pt x="312073" y="502275"/>
                    <a:pt x="345182" y="440988"/>
                    <a:pt x="345182" y="371951"/>
                  </a:cubicBezTo>
                  <a:cubicBezTo>
                    <a:pt x="345182" y="300802"/>
                    <a:pt x="309255" y="237401"/>
                    <a:pt x="255012" y="199360"/>
                  </a:cubicBezTo>
                  <a:lnTo>
                    <a:pt x="312073" y="61992"/>
                  </a:lnTo>
                  <a:lnTo>
                    <a:pt x="292348" y="54243"/>
                  </a:lnTo>
                  <a:lnTo>
                    <a:pt x="307846" y="16202"/>
                  </a:lnTo>
                  <a:lnTo>
                    <a:pt x="269101" y="0"/>
                  </a:lnTo>
                  <a:lnTo>
                    <a:pt x="253603" y="38040"/>
                  </a:lnTo>
                  <a:lnTo>
                    <a:pt x="233878" y="30291"/>
                  </a:lnTo>
                  <a:lnTo>
                    <a:pt x="114826" y="317004"/>
                  </a:lnTo>
                  <a:lnTo>
                    <a:pt x="114826" y="317004"/>
                  </a:lnTo>
                  <a:cubicBezTo>
                    <a:pt x="109190" y="331093"/>
                    <a:pt x="111304" y="347295"/>
                    <a:pt x="120461" y="358567"/>
                  </a:cubicBezTo>
                  <a:lnTo>
                    <a:pt x="112713" y="376882"/>
                  </a:lnTo>
                  <a:lnTo>
                    <a:pt x="151457" y="393085"/>
                  </a:lnTo>
                  <a:lnTo>
                    <a:pt x="159206" y="374769"/>
                  </a:lnTo>
                  <a:cubicBezTo>
                    <a:pt x="174000" y="372656"/>
                    <a:pt x="186680" y="363498"/>
                    <a:pt x="193020" y="349409"/>
                  </a:cubicBezTo>
                  <a:lnTo>
                    <a:pt x="193020" y="349409"/>
                  </a:lnTo>
                  <a:lnTo>
                    <a:pt x="200769" y="329684"/>
                  </a:lnTo>
                  <a:lnTo>
                    <a:pt x="297279" y="329684"/>
                  </a:lnTo>
                  <a:cubicBezTo>
                    <a:pt x="300802" y="343069"/>
                    <a:pt x="302915" y="357158"/>
                    <a:pt x="302915" y="371951"/>
                  </a:cubicBezTo>
                  <a:cubicBezTo>
                    <a:pt x="302915" y="464939"/>
                    <a:pt x="226834" y="541020"/>
                    <a:pt x="133846" y="541020"/>
                  </a:cubicBezTo>
                  <a:lnTo>
                    <a:pt x="0" y="541020"/>
                  </a:lnTo>
                  <a:lnTo>
                    <a:pt x="0" y="583287"/>
                  </a:lnTo>
                  <a:lnTo>
                    <a:pt x="0" y="597376"/>
                  </a:lnTo>
                  <a:lnTo>
                    <a:pt x="394494" y="597376"/>
                  </a:lnTo>
                  <a:lnTo>
                    <a:pt x="394494" y="583287"/>
                  </a:lnTo>
                  <a:lnTo>
                    <a:pt x="394494" y="541020"/>
                  </a:lnTo>
                  <a:lnTo>
                    <a:pt x="260648" y="541020"/>
                  </a:lnTo>
                  <a:close/>
                  <a:moveTo>
                    <a:pt x="246559" y="315595"/>
                  </a:moveTo>
                  <a:cubicBezTo>
                    <a:pt x="223312" y="315595"/>
                    <a:pt x="204291" y="296575"/>
                    <a:pt x="204291" y="273328"/>
                  </a:cubicBezTo>
                  <a:cubicBezTo>
                    <a:pt x="204291" y="250081"/>
                    <a:pt x="223312" y="231061"/>
                    <a:pt x="246559" y="231061"/>
                  </a:cubicBezTo>
                  <a:cubicBezTo>
                    <a:pt x="269806" y="231061"/>
                    <a:pt x="288826" y="250081"/>
                    <a:pt x="288826" y="273328"/>
                  </a:cubicBezTo>
                  <a:cubicBezTo>
                    <a:pt x="288826" y="296575"/>
                    <a:pt x="269806" y="315595"/>
                    <a:pt x="246559" y="315595"/>
                  </a:cubicBezTo>
                  <a:close/>
                </a:path>
              </a:pathLst>
            </a:custGeom>
            <a:grpFill/>
            <a:ln w="1270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 rot="20203946">
              <a:off x="5688664" y="5230471"/>
              <a:ext cx="126802" cy="70446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 rot="20203946">
              <a:off x="5574491" y="5242391"/>
              <a:ext cx="96900" cy="53834"/>
            </a:xfrm>
            <a:custGeom>
              <a:gdLst>
                <a:gd name="connsiteX0" fmla="*/ 10784 w 126801"/>
                <a:gd name="connsiteY0" fmla="*/ 0 h 70445"/>
                <a:gd name="connsiteX1" fmla="*/ 127936 w 126801"/>
                <a:gd name="connsiteY1" fmla="*/ 48527 h 70445"/>
                <a:gd name="connsiteX2" fmla="*/ 117152 w 126801"/>
                <a:gd name="connsiteY2" fmla="*/ 74561 h 70445"/>
                <a:gd name="connsiteX3" fmla="*/ 0 w 126801"/>
                <a:gd name="connsiteY3" fmla="*/ 26034 h 704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01" h="70445">
                  <a:moveTo>
                    <a:pt x="10784" y="0"/>
                  </a:moveTo>
                  <a:lnTo>
                    <a:pt x="127936" y="48527"/>
                  </a:lnTo>
                  <a:lnTo>
                    <a:pt x="117152" y="74561"/>
                  </a:lnTo>
                  <a:lnTo>
                    <a:pt x="0" y="26034"/>
                  </a:lnTo>
                  <a:close/>
                </a:path>
              </a:pathLst>
            </a:custGeom>
            <a:solidFill>
              <a:schemeClr val="accent2"/>
            </a:solidFill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910263" y="5238750"/>
            <a:ext cx="369093" cy="4571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594789" cy="553581"/>
          </a:xfrm>
        </p:spPr>
        <p:txBody>
          <a:bodyPr/>
          <a:lstStyle/>
          <a:p>
            <a:r>
              <a:rPr lang="zh-CN" altLang="en-US"/>
              <a:t>酶的作用过程</a:t>
            </a:r>
            <a:endParaRPr lang="zh-CN" altLang="en-US"/>
          </a:p>
        </p:txBody>
      </p:sp>
      <p:pic>
        <p:nvPicPr>
          <p:cNvPr id="18" name="Picture 5" descr="S154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CDCDC"/>
              </a:clrFrom>
              <a:clrTo>
                <a:srgbClr val="DCDC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22"/>
          <a:stretch>
            <a:fillRect/>
          </a:stretch>
        </p:blipFill>
        <p:spPr bwMode="auto">
          <a:xfrm>
            <a:off x="1102169" y="2349380"/>
            <a:ext cx="3278187" cy="1663700"/>
          </a:xfrm>
          <a:prstGeom prst="rect">
            <a:avLst/>
          </a:prstGeom>
          <a:noFill/>
          <a:ln w="317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S154B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CDCDC"/>
              </a:clrFrom>
              <a:clrTo>
                <a:srgbClr val="DCDC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" b="23674"/>
          <a:stretch>
            <a:fillRect/>
          </a:stretch>
        </p:blipFill>
        <p:spPr bwMode="auto">
          <a:xfrm>
            <a:off x="4866481" y="2432754"/>
            <a:ext cx="3163887" cy="1580326"/>
          </a:xfrm>
          <a:prstGeom prst="rect">
            <a:avLst/>
          </a:prstGeom>
          <a:noFill/>
          <a:ln w="317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S154C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CDCDC"/>
              </a:clrFrom>
              <a:clrTo>
                <a:srgbClr val="DCDC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" b="26047"/>
          <a:stretch>
            <a:fillRect/>
          </a:stretch>
        </p:blipFill>
        <p:spPr bwMode="auto">
          <a:xfrm>
            <a:off x="7840218" y="2416055"/>
            <a:ext cx="3249613" cy="1530350"/>
          </a:xfrm>
          <a:prstGeom prst="rect">
            <a:avLst/>
          </a:prstGeom>
          <a:noFill/>
          <a:ln w="317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文本框 21"/>
          <p:cNvSpPr txBox="1"/>
          <p:nvPr/>
        </p:nvSpPr>
        <p:spPr>
          <a:xfrm>
            <a:off x="1247775" y="4504786"/>
            <a:ext cx="2646878" cy="829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两个反应物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进入酶的凹陷位置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73881" y="4504786"/>
            <a:ext cx="2031325" cy="829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酶改变形状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与反应物结合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41585" y="4504786"/>
            <a:ext cx="2646878" cy="829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形成生成物后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酶恢复原来的形状</a:t>
            </a:r>
            <a:endParaRPr lang="en-US" altLang="zh-CN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1102169" y="4324350"/>
            <a:ext cx="95726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2508528" y="4261664"/>
            <a:ext cx="125372" cy="1253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412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989543" y="4261664"/>
            <a:ext cx="125372" cy="1253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412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9402338" y="4261664"/>
            <a:ext cx="125372" cy="125372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412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3762568" cy="553581"/>
          </a:xfrm>
        </p:spPr>
        <p:txBody>
          <a:bodyPr/>
          <a:lstStyle/>
          <a:p>
            <a:r>
              <a:rPr lang="zh-CN" altLang="en-US"/>
              <a:t>糖类的水解情况分类</a:t>
            </a:r>
            <a:endParaRPr lang="zh-CN" altLang="en-US"/>
          </a:p>
        </p:txBody>
      </p:sp>
      <p:graphicFrame>
        <p:nvGraphicFramePr>
          <p:cNvPr id="4" name="Group 10"/>
          <p:cNvGraphicFramePr>
            <a:graphicFrameLocks noGrp="1"/>
          </p:cNvGraphicFramePr>
          <p:nvPr/>
        </p:nvGraphicFramePr>
        <p:xfrm>
          <a:off x="1341590" y="1838325"/>
          <a:ext cx="9508820" cy="4171951"/>
        </p:xfrm>
        <a:graphic>
          <a:graphicData uri="http://schemas.openxmlformats.org/drawingml/2006/table">
            <a:tbl>
              <a:tblPr/>
              <a:tblGrid>
                <a:gridCol w="1803292"/>
                <a:gridCol w="2490164"/>
                <a:gridCol w="2384804"/>
                <a:gridCol w="2830560"/>
              </a:tblGrid>
              <a:tr h="869682">
                <a:tc gridSpan="2"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种类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分布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主要功能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9682">
                <a:tc rowSpan="3"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单糖：</a:t>
                      </a:r>
                      <a:endParaRPr kumimoji="0" lang="en-US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不能水解的糖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核糖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动、植物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细胞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组成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RNA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682">
                <a:tc v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脱氧核糖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组成</a:t>
                      </a: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DNA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2905">
                <a:tc v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葡萄糖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tabLst>
                          <a:tab pos="4000500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000500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000500"/>
                        </a:tabLst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细胞的主要能源物质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生物图解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认识细胞</a:t>
            </a:r>
            <a:endParaRPr lang="zh-CN" altLang="en-US"/>
          </a:p>
        </p:txBody>
      </p:sp>
      <p:pic>
        <p:nvPicPr>
          <p:cNvPr id="7" name="3D 模型 6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44" y="2128197"/>
            <a:ext cx="4084062" cy="3610544"/>
          </a:xfrm>
          <a:prstGeom prst="rect">
            <a:avLst/>
          </a:prstGeom>
        </p:spPr>
      </p:pic>
      <p:cxnSp>
        <p:nvCxnSpPr>
          <p:cNvPr id="9" name="连接符: 肘形 8"/>
          <p:cNvCxnSpPr>
            <a:endCxn id="11" idx="1"/>
          </p:cNvCxnSpPr>
          <p:nvPr/>
        </p:nvCxnSpPr>
        <p:spPr>
          <a:xfrm flipV="1">
            <a:off x="3534931" y="2999971"/>
            <a:ext cx="2562225" cy="933500"/>
          </a:xfrm>
          <a:prstGeom prst="bentConnector3">
            <a:avLst>
              <a:gd name="adj1" fmla="val 46395"/>
            </a:avLst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097156" y="28153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细胞核</a:t>
            </a:r>
            <a:endParaRPr lang="zh-CN" altLang="en-US"/>
          </a:p>
        </p:txBody>
      </p:sp>
      <p:cxnSp>
        <p:nvCxnSpPr>
          <p:cNvPr id="12" name="连接符: 肘形 11"/>
          <p:cNvCxnSpPr>
            <a:endCxn id="18" idx="1"/>
          </p:cNvCxnSpPr>
          <p:nvPr/>
        </p:nvCxnSpPr>
        <p:spPr>
          <a:xfrm flipV="1">
            <a:off x="4422488" y="2194560"/>
            <a:ext cx="1674668" cy="1610822"/>
          </a:xfrm>
          <a:prstGeom prst="bentConnector3">
            <a:avLst>
              <a:gd name="adj1" fmla="val -190"/>
            </a:avLst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097156" y="200989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线粒体</a:t>
            </a:r>
            <a:endParaRPr lang="zh-CN" altLang="en-US"/>
          </a:p>
        </p:txBody>
      </p:sp>
      <p:cxnSp>
        <p:nvCxnSpPr>
          <p:cNvPr id="19" name="连接符: 肘形 18"/>
          <p:cNvCxnSpPr>
            <a:endCxn id="23" idx="1"/>
          </p:cNvCxnSpPr>
          <p:nvPr/>
        </p:nvCxnSpPr>
        <p:spPr>
          <a:xfrm>
            <a:off x="4202547" y="5289142"/>
            <a:ext cx="1894609" cy="367858"/>
          </a:xfrm>
          <a:prstGeom prst="bentConnector3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097156" y="54723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核糖体</a:t>
            </a:r>
            <a:endParaRPr lang="zh-CN" altLang="en-US"/>
          </a:p>
        </p:txBody>
      </p:sp>
      <p:cxnSp>
        <p:nvCxnSpPr>
          <p:cNvPr id="24" name="连接符: 肘形 23"/>
          <p:cNvCxnSpPr>
            <a:endCxn id="26" idx="1"/>
          </p:cNvCxnSpPr>
          <p:nvPr/>
        </p:nvCxnSpPr>
        <p:spPr>
          <a:xfrm flipV="1">
            <a:off x="3620656" y="3785996"/>
            <a:ext cx="2476500" cy="601359"/>
          </a:xfrm>
          <a:prstGeom prst="bentConnector3">
            <a:avLst>
              <a:gd name="adj1" fmla="val 50000"/>
            </a:avLst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097156" y="360133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内质网</a:t>
            </a:r>
            <a:endParaRPr lang="zh-CN" altLang="en-US"/>
          </a:p>
        </p:txBody>
      </p:sp>
      <p:cxnSp>
        <p:nvCxnSpPr>
          <p:cNvPr id="29" name="连接符: 肘形 28"/>
          <p:cNvCxnSpPr>
            <a:endCxn id="32" idx="1"/>
          </p:cNvCxnSpPr>
          <p:nvPr/>
        </p:nvCxnSpPr>
        <p:spPr>
          <a:xfrm flipV="1">
            <a:off x="4202547" y="4624822"/>
            <a:ext cx="1894609" cy="363892"/>
          </a:xfrm>
          <a:prstGeom prst="bentConnector3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6097156" y="44401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/>
              <a:t>中心体</a:t>
            </a:r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7396453" y="3491920"/>
            <a:ext cx="3770312" cy="1497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线粒体是一种存在于大多数细胞中的由两层膜包被的细胞器，是细胞中制造能量的结构，是细胞进行有氧呼吸的主要场所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398554" y="290441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线粒体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1" name="直接连接符 50"/>
          <p:cNvCxnSpPr/>
          <p:nvPr/>
        </p:nvCxnSpPr>
        <p:spPr>
          <a:xfrm flipH="1">
            <a:off x="7269020" y="2084368"/>
            <a:ext cx="0" cy="391833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zh-CN"/>
              <a:t>生物图解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认识细胞</a:t>
            </a:r>
            <a:endParaRPr lang="zh-CN" altLang="en-US"/>
          </a:p>
        </p:txBody>
      </p:sp>
      <p:pic>
        <p:nvPicPr>
          <p:cNvPr id="7" name="3D 模型 6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166" y="1743084"/>
            <a:ext cx="4434467" cy="4329385"/>
          </a:xfrm>
          <a:prstGeom prst="rect">
            <a:avLst/>
          </a:prstGeom>
        </p:spPr>
      </p:pic>
      <p:cxnSp>
        <p:nvCxnSpPr>
          <p:cNvPr id="12" name="连接符: 肘形 11"/>
          <p:cNvCxnSpPr>
            <a:endCxn id="50" idx="1"/>
          </p:cNvCxnSpPr>
          <p:nvPr/>
        </p:nvCxnSpPr>
        <p:spPr>
          <a:xfrm rot="5400000" flipH="1" flipV="1">
            <a:off x="5197515" y="3156283"/>
            <a:ext cx="1796971" cy="923629"/>
          </a:xfrm>
          <a:prstGeom prst="bentConnector2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6555714" y="3076283"/>
            <a:ext cx="4150120" cy="2217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细胞膜主要是由磷脂构成的富有弹性的半透性膜，膜厚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～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8nm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，对于动物细胞来说，其膜外侧与外界环境相接触。其主要功能是选择性地交换物质，吸收营养物质，排出代谢废物，分泌与运输蛋白质。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557815" y="248877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细胞膜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统计图</a:t>
            </a:r>
            <a:endParaRPr lang="zh-CN" altLang="en-US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551426" y="3816430"/>
            <a:ext cx="11061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细胞组织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917283" y="2578287"/>
            <a:ext cx="13353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人和动物</a:t>
            </a:r>
            <a:endParaRPr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的主要组织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582167" y="2093540"/>
            <a:ext cx="1192934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上皮组织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肌肉组织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结缔组织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神经组织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917283" y="4670509"/>
            <a:ext cx="13353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b="1"/>
              <a:t>植物体</a:t>
            </a:r>
            <a:endParaRPr lang="en-US" altLang="zh-CN" b="1"/>
          </a:p>
          <a:p>
            <a:r>
              <a:rPr lang="zh-CN" altLang="en-US"/>
              <a:t>的主要组织</a:t>
            </a:r>
            <a:endParaRPr lang="zh-CN" altLang="en-US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7582167" y="4185763"/>
            <a:ext cx="1106176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分生组织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输导组织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营养组织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保护组织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357755" y="2578287"/>
            <a:ext cx="0" cy="28214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6795436" y="2093540"/>
            <a:ext cx="0" cy="16158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6795436" y="4185762"/>
            <a:ext cx="0" cy="16158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792354" y="3986657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252659" y="2901452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252659" y="4988297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486635" y="2901452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486635" y="4988297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061182" y="2266185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061182" y="2686488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061182" y="3106791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061182" y="3527094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061182" y="4364492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7061182" y="4768753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061182" y="5173014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061182" y="5577275"/>
            <a:ext cx="4306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例题讲解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对照实验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光合作用</a:t>
            </a:r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7" t="31242" r="50000" b="23032"/>
          <a:stretch>
            <a:fillRect/>
          </a:stretch>
        </p:blipFill>
        <p:spPr bwMode="auto">
          <a:xfrm>
            <a:off x="1852842" y="1874521"/>
            <a:ext cx="1350745" cy="17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接连接符 10"/>
          <p:cNvCxnSpPr/>
          <p:nvPr/>
        </p:nvCxnSpPr>
        <p:spPr>
          <a:xfrm flipH="1">
            <a:off x="6096000" y="2059806"/>
            <a:ext cx="1" cy="388860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6341747" y="215727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实验目的：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636839" y="3995105"/>
            <a:ext cx="4369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49421" y="1874521"/>
            <a:ext cx="1346224" cy="17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文本框 27"/>
          <p:cNvSpPr txBox="1"/>
          <p:nvPr/>
        </p:nvSpPr>
        <p:spPr>
          <a:xfrm>
            <a:off x="6320920" y="351207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prstClr val="black">
                    <a:lumMod val="75000"/>
                    <a:lumOff val="25000"/>
                  </a:prstClr>
                </a:solidFill>
              </a:rPr>
              <a:t>实验现象：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20920" y="486323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prstClr val="black">
                    <a:lumMod val="75000"/>
                    <a:lumOff val="25000"/>
                  </a:prstClr>
                </a:solidFill>
              </a:rPr>
              <a:t>实验结论：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213770" y="348021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prstClr val="black">
                    <a:lumMod val="75000"/>
                    <a:lumOff val="25000"/>
                  </a:prstClr>
                </a:solidFill>
              </a:rPr>
              <a:t>对照组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493562" y="348021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prstClr val="black">
                    <a:lumMod val="75000"/>
                    <a:lumOff val="25000"/>
                  </a:prstClr>
                </a:solidFill>
              </a:rPr>
              <a:t>实验组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852842" y="423230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实验变量：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52842" y="4601635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41747" y="2544535"/>
            <a:ext cx="3920967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20920" y="3881409"/>
            <a:ext cx="3920967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20920" y="5171405"/>
            <a:ext cx="3920967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443956" y="3383237"/>
            <a:ext cx="4369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443956" y="4771519"/>
            <a:ext cx="43693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选择填空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22451" y="185208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45425" y="18712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4031" y="25872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48583" y="19359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938469" y="19359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548583" y="25639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938469" y="25639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22451" y="3285468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45425" y="33046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74031" y="402064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48583" y="336929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938469" y="336929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548583" y="399736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938469" y="399736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22451" y="469198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45425" y="471115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74031" y="54271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accent1"/>
                </a:solidFill>
              </a:rPr>
              <a:t>[    ]</a:t>
            </a:r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48583" y="47758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A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938469" y="477580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548583" y="54038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C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938469" y="540387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D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r>
              <a:rPr lang="en-US" altLang="zh-CN"/>
              <a:t> </a:t>
            </a:r>
            <a:r>
              <a:rPr lang="zh-CN" altLang="en-US"/>
              <a:t>一个答案</a:t>
            </a:r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1428750" y="31443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428750" y="45540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189447" y="259649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89447" y="403694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89447" y="54483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914935" y="2541241"/>
            <a:ext cx="1078770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  <p:cxnSp>
        <p:nvCxnSpPr>
          <p:cNvPr id="32" name="直接连接符 31"/>
          <p:cNvCxnSpPr/>
          <p:nvPr/>
        </p:nvCxnSpPr>
        <p:spPr>
          <a:xfrm>
            <a:off x="3314527" y="4286065"/>
            <a:ext cx="1078770" cy="0"/>
          </a:xfrm>
          <a:prstGeom prst="line">
            <a:avLst/>
          </a:prstGeom>
          <a:noFill/>
          <a:ln w="88900" cap="rnd" cmpd="sng" algn="ctr">
            <a:solidFill>
              <a:srgbClr val="FF9999">
                <a:alpha val="50000"/>
              </a:srgbClr>
            </a:solidFill>
            <a:prstDash val="solid"/>
            <a:round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选择填空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660185" y="1999872"/>
            <a:ext cx="929073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</a:t>
            </a:r>
            <a:r>
              <a:rPr lang="zh-CN" altLang="en-US" u="sng">
                <a:solidFill>
                  <a:schemeClr val="accent1"/>
                </a:solidFill>
              </a:rPr>
              <a:t>     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3158" y="202993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60185" y="3366171"/>
            <a:ext cx="929073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</a:t>
            </a:r>
            <a:r>
              <a:rPr lang="zh-CN" altLang="en-US" u="sng">
                <a:solidFill>
                  <a:schemeClr val="accent1"/>
                </a:solidFill>
              </a:rPr>
              <a:t>     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3158" y="339622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60185" y="4826339"/>
            <a:ext cx="9290730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</a:t>
            </a:r>
            <a:r>
              <a:rPr lang="zh-CN" altLang="en-US" u="sng">
                <a:solidFill>
                  <a:schemeClr val="accent1"/>
                </a:solidFill>
              </a:rPr>
              <a:t>      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更改。标题数字等都可以通过点击和重新输入进行更改。标题数字等都可以通过点击和重新输入进行更改。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83158" y="485639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428750" y="31443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28750" y="4554057"/>
            <a:ext cx="935355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659219" y="20299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答案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59219" y="33853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答案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59219" y="48455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答案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1531188" cy="258532"/>
          </a:xfrm>
        </p:spPr>
        <p:txBody>
          <a:bodyPr/>
          <a:lstStyle/>
          <a:p>
            <a:r>
              <a:rPr lang="zh-CN" altLang="en-US"/>
              <a:t>基本知识点巩固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403940" cy="553581"/>
          </a:xfrm>
        </p:spPr>
        <p:txBody>
          <a:bodyPr/>
          <a:lstStyle/>
          <a:p>
            <a:r>
              <a:rPr lang="zh-CN" altLang="en-US"/>
              <a:t>判断题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51351" y="22102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25766" y="221025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图形 5" descr="复选标记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765" y="2963335"/>
            <a:ext cx="729956" cy="729956"/>
          </a:xfrm>
          <a:prstGeom prst="rect">
            <a:avLst/>
          </a:prstGeom>
          <a:effectLst/>
        </p:spPr>
      </p:pic>
      <p:sp>
        <p:nvSpPr>
          <p:cNvPr id="7" name="文本框 6"/>
          <p:cNvSpPr txBox="1"/>
          <p:nvPr/>
        </p:nvSpPr>
        <p:spPr>
          <a:xfrm>
            <a:off x="6408275" y="414920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82690" y="4149200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图形 8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282" y="4902284"/>
            <a:ext cx="729956" cy="729956"/>
          </a:xfrm>
          <a:prstGeom prst="rect">
            <a:avLst/>
          </a:prstGeom>
          <a:effectLst/>
        </p:spPr>
      </p:pic>
      <p:sp>
        <p:nvSpPr>
          <p:cNvPr id="10" name="文本框 9"/>
          <p:cNvSpPr txBox="1"/>
          <p:nvPr/>
        </p:nvSpPr>
        <p:spPr>
          <a:xfrm>
            <a:off x="6408275" y="221025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2690" y="221025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图形 51"/>
          <p:cNvSpPr/>
          <p:nvPr/>
        </p:nvSpPr>
        <p:spPr>
          <a:xfrm>
            <a:off x="10438089" y="3040086"/>
            <a:ext cx="532260" cy="532260"/>
          </a:xfrm>
          <a:custGeom>
            <a:gdLst>
              <a:gd name="connsiteX0" fmla="*/ 538343 w 532259"/>
              <a:gd name="connsiteY0" fmla="*/ 64632 h 532259"/>
              <a:gd name="connsiteX1" fmla="*/ 473711 w 532259"/>
              <a:gd name="connsiteY1" fmla="*/ 0 h 532259"/>
              <a:gd name="connsiteX2" fmla="*/ 269171 w 532259"/>
              <a:gd name="connsiteY2" fmla="*/ 204540 h 532259"/>
              <a:gd name="connsiteX3" fmla="*/ 64632 w 532259"/>
              <a:gd name="connsiteY3" fmla="*/ 0 h 532259"/>
              <a:gd name="connsiteX4" fmla="*/ 0 w 532259"/>
              <a:gd name="connsiteY4" fmla="*/ 64632 h 532259"/>
              <a:gd name="connsiteX5" fmla="*/ 204540 w 532259"/>
              <a:gd name="connsiteY5" fmla="*/ 269171 h 532259"/>
              <a:gd name="connsiteX6" fmla="*/ 0 w 532259"/>
              <a:gd name="connsiteY6" fmla="*/ 473711 h 532259"/>
              <a:gd name="connsiteX7" fmla="*/ 64632 w 532259"/>
              <a:gd name="connsiteY7" fmla="*/ 538343 h 532259"/>
              <a:gd name="connsiteX8" fmla="*/ 269171 w 532259"/>
              <a:gd name="connsiteY8" fmla="*/ 333803 h 532259"/>
              <a:gd name="connsiteX9" fmla="*/ 473711 w 532259"/>
              <a:gd name="connsiteY9" fmla="*/ 538343 h 532259"/>
              <a:gd name="connsiteX10" fmla="*/ 538343 w 532259"/>
              <a:gd name="connsiteY10" fmla="*/ 473711 h 532259"/>
              <a:gd name="connsiteX11" fmla="*/ 333803 w 532259"/>
              <a:gd name="connsiteY11" fmla="*/ 269171 h 53225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2259" h="532259">
                <a:moveTo>
                  <a:pt x="538343" y="64632"/>
                </a:moveTo>
                <a:lnTo>
                  <a:pt x="473711" y="0"/>
                </a:lnTo>
                <a:lnTo>
                  <a:pt x="269171" y="204540"/>
                </a:lnTo>
                <a:lnTo>
                  <a:pt x="64632" y="0"/>
                </a:lnTo>
                <a:lnTo>
                  <a:pt x="0" y="64632"/>
                </a:lnTo>
                <a:lnTo>
                  <a:pt x="204540" y="269171"/>
                </a:lnTo>
                <a:lnTo>
                  <a:pt x="0" y="473711"/>
                </a:lnTo>
                <a:lnTo>
                  <a:pt x="64632" y="538343"/>
                </a:lnTo>
                <a:lnTo>
                  <a:pt x="269171" y="333803"/>
                </a:lnTo>
                <a:lnTo>
                  <a:pt x="473711" y="538343"/>
                </a:lnTo>
                <a:lnTo>
                  <a:pt x="538343" y="473711"/>
                </a:lnTo>
                <a:lnTo>
                  <a:pt x="333803" y="269171"/>
                </a:lnTo>
                <a:close/>
              </a:path>
            </a:pathLst>
          </a:custGeom>
          <a:solidFill>
            <a:schemeClr val="accent2"/>
          </a:solidFill>
          <a:ln w="7541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20721" y="4149201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zh-CN" sz="2400" b="1">
                <a:solidFill>
                  <a:schemeClr val="accent1"/>
                </a:solidFill>
              </a:rPr>
              <a:t>.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95136" y="4149201"/>
            <a:ext cx="3920967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标题数字等都可以通过点击和重新输入进行更改。标题数字等都可以通过点击和重新输入进行更改。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图形 57" descr="复选标记"/>
          <p:cNvSpPr/>
          <p:nvPr/>
        </p:nvSpPr>
        <p:spPr>
          <a:xfrm>
            <a:off x="5074452" y="5023943"/>
            <a:ext cx="699541" cy="486637"/>
          </a:xfrm>
          <a:custGeom>
            <a:gdLst>
              <a:gd name="connsiteX0" fmla="*/ 640993 w 699541"/>
              <a:gd name="connsiteY0" fmla="*/ 0 h 486637"/>
              <a:gd name="connsiteX1" fmla="*/ 251683 w 699541"/>
              <a:gd name="connsiteY1" fmla="*/ 368019 h 486637"/>
              <a:gd name="connsiteX2" fmla="*/ 64632 w 699541"/>
              <a:gd name="connsiteY2" fmla="*/ 176406 h 486637"/>
              <a:gd name="connsiteX3" fmla="*/ 0 w 699541"/>
              <a:gd name="connsiteY3" fmla="*/ 237996 h 486637"/>
              <a:gd name="connsiteX4" fmla="*/ 248641 w 699541"/>
              <a:gd name="connsiteY4" fmla="*/ 493481 h 486637"/>
              <a:gd name="connsiteX5" fmla="*/ 314033 w 699541"/>
              <a:gd name="connsiteY5" fmla="*/ 432651 h 486637"/>
              <a:gd name="connsiteX6" fmla="*/ 702583 w 699541"/>
              <a:gd name="connsiteY6" fmla="*/ 63871 h 486637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9541" h="486637">
                <a:moveTo>
                  <a:pt x="640993" y="0"/>
                </a:moveTo>
                <a:lnTo>
                  <a:pt x="251683" y="368019"/>
                </a:lnTo>
                <a:lnTo>
                  <a:pt x="64632" y="176406"/>
                </a:lnTo>
                <a:lnTo>
                  <a:pt x="0" y="237996"/>
                </a:lnTo>
                <a:lnTo>
                  <a:pt x="248641" y="493481"/>
                </a:lnTo>
                <a:lnTo>
                  <a:pt x="314033" y="432651"/>
                </a:lnTo>
                <a:lnTo>
                  <a:pt x="702583" y="63871"/>
                </a:lnTo>
                <a:close/>
              </a:path>
            </a:pathLst>
          </a:custGeom>
          <a:solidFill>
            <a:schemeClr val="accent1"/>
          </a:solidFill>
          <a:ln w="7541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zh-CN" altLang="en-US"/>
              <a:t>例题讲解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552972"/>
          </a:xfrm>
        </p:spPr>
        <p:txBody>
          <a:bodyPr/>
          <a:lstStyle/>
          <a:p>
            <a:r>
              <a:rPr lang="zh-CN" altLang="en-US"/>
              <a:t>认真思考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877239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作业一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6972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作业二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77239" y="3328484"/>
            <a:ext cx="3355981" cy="1857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069725" y="3328484"/>
            <a:ext cx="3355981" cy="1857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96871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852979" y="2916496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8112215" y="283974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7996479" y="2916496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6096000" y="2533139"/>
            <a:ext cx="0" cy="2825939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552972"/>
          </a:xfrm>
        </p:spPr>
        <p:txBody>
          <a:bodyPr/>
          <a:lstStyle/>
          <a:p>
            <a:r>
              <a:rPr lang="zh-CN" altLang="en-US"/>
              <a:t>认真思考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97485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作业一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2398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作业二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7485" y="3790413"/>
            <a:ext cx="2702793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23981" y="3790413"/>
            <a:ext cx="2702793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48896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2373225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666471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550735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91722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作业三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91722" y="3790413"/>
            <a:ext cx="2702793" cy="777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134212" y="330167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周三交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9018476" y="3378425"/>
            <a:ext cx="0" cy="2285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第一单元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err="1"/>
              <a:t>文库</a:t>
            </a:r>
            <a:endParaRPr lang="en-US" altLang="zh-CN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谢谢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 spd="slow">
    <p:wipe/>
  </p:transition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 spd="slow">
    <p:wipe/>
  </p:transition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>
          <a:xfrm>
            <a:off x="5596984" y="2673608"/>
            <a:ext cx="655949" cy="1006429"/>
          </a:xfrm>
        </p:spPr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/>
              <a:t>情景导入</a:t>
            </a:r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792010" cy="553581"/>
          </a:xfrm>
        </p:spPr>
        <p:txBody>
          <a:bodyPr/>
          <a:lstStyle/>
          <a:p>
            <a:r>
              <a:rPr lang="zh-CN" altLang="en-US"/>
              <a:t>走进生活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78649" y="2223940"/>
            <a:ext cx="2262158" cy="525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pc="300">
                <a:solidFill>
                  <a:schemeClr val="tx2">
                    <a:lumMod val="75000"/>
                    <a:lumOff val="25000"/>
                  </a:schemeClr>
                </a:solidFill>
              </a:rPr>
              <a:t>生活中的情景</a:t>
            </a:r>
            <a:endParaRPr lang="zh-CN" altLang="en-US" sz="2400" spc="30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77767" y="2942425"/>
            <a:ext cx="578209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77767" y="4339107"/>
            <a:ext cx="5782093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>
                <a:solidFill>
                  <a:prstClr val="black"/>
                </a:solidFill>
              </a:rPr>
              <a:t>标题数字等都可以通过点击和重新输入进行更改。标题数字等都可以通过点击和重新输入进行更改。标题数字等都可以通过点击和重新输入进行更改。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781700" y="29846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78649" y="439251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zh-CN" b="1">
                <a:solidFill>
                  <a:schemeClr val="accent1"/>
                </a:solidFill>
              </a:rPr>
              <a:t>.</a:t>
            </a:r>
            <a:endParaRPr lang="zh-CN" altLang="en-US" b="1">
              <a:solidFill>
                <a:schemeClr val="accent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275" y="2314680"/>
            <a:ext cx="2248349" cy="139670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" r="4726"/>
          <a:stretch>
            <a:fillRect/>
          </a:stretch>
        </p:blipFill>
        <p:spPr>
          <a:xfrm>
            <a:off x="1611275" y="4187627"/>
            <a:ext cx="2248350" cy="1352236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493937" y="3972872"/>
            <a:ext cx="248302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434998" y="2223940"/>
            <a:ext cx="0" cy="333815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996178" cy="553581"/>
          </a:xfrm>
        </p:spPr>
        <p:txBody>
          <a:bodyPr/>
          <a:lstStyle/>
          <a:p>
            <a:r>
              <a:rPr lang="zh-CN" altLang="en-US"/>
              <a:t>掌握进化论知识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学习目标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39373" y="2116687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048548" y="4185429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237824" y="4185429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000189" y="1968928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64154" y="3994738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87973" y="3994738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459404" y="3752850"/>
            <a:ext cx="953426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6096000" y="3994739"/>
            <a:ext cx="0" cy="163411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68238" y="2932386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437782" y="5023944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561601" y="5023944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996178" cy="553581"/>
          </a:xfrm>
        </p:spPr>
        <p:txBody>
          <a:bodyPr/>
          <a:lstStyle/>
          <a:p>
            <a:r>
              <a:rPr lang="zh-CN" altLang="en-US"/>
              <a:t>掌握进化论知识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学习目标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060474" y="2375693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877239" y="4468597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066515" y="4468597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221290" y="2227934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92845" y="4277906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16664" y="4277906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288095" y="4036018"/>
            <a:ext cx="953426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 flipV="1">
            <a:off x="6096000" y="1944766"/>
            <a:ext cx="0" cy="36840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066515" y="2375693"/>
            <a:ext cx="3755845" cy="11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/>
              <a:t>本课题目的在于探究，</a:t>
            </a:r>
            <a:r>
              <a:rPr lang="en-US" altLang="zh-CN"/>
              <a:t>XX</a:t>
            </a:r>
            <a:r>
              <a:rPr lang="zh-CN" altLang="en-US"/>
              <a:t>问题在</a:t>
            </a:r>
            <a:r>
              <a:rPr lang="en-US" altLang="zh-CN"/>
              <a:t>XX</a:t>
            </a:r>
            <a:r>
              <a:rPr lang="zh-CN" altLang="en-US"/>
              <a:t>中的应用。标题数字等都可以通过点击和重新输入进行更改。</a:t>
            </a: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227331" y="2227934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6600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288095" y="3205655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300959" y="3205655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288095" y="5286703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300959" y="5286703"/>
            <a:ext cx="582321" cy="0"/>
          </a:xfrm>
          <a:prstGeom prst="line">
            <a:avLst/>
          </a:prstGeom>
          <a:ln w="88900" cap="rnd">
            <a:solidFill>
              <a:schemeClr val="accent3">
                <a:alpha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4"/>
          </p:nvPr>
        </p:nvSpPr>
        <p:spPr>
          <a:xfrm>
            <a:off x="6441262" y="2928965"/>
            <a:ext cx="2185214" cy="590931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>
          <a:xfrm>
            <a:off x="5596984" y="2673608"/>
            <a:ext cx="655949" cy="1006429"/>
          </a:xfrm>
        </p:spPr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923132" y="1119259"/>
            <a:ext cx="954107" cy="258532"/>
          </a:xfrm>
        </p:spPr>
        <p:txBody>
          <a:bodyPr/>
          <a:lstStyle/>
          <a:p>
            <a:r>
              <a:rPr lang="zh-CN" altLang="en-US"/>
              <a:t>新课教授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1874554" cy="553581"/>
          </a:xfrm>
        </p:spPr>
        <p:txBody>
          <a:bodyPr/>
          <a:lstStyle/>
          <a:p>
            <a:r>
              <a:rPr lang="zh-CN" altLang="en-US"/>
              <a:t>名词解释</a:t>
            </a:r>
            <a:endParaRPr lang="zh-CN" altLang="en-US"/>
          </a:p>
        </p:txBody>
      </p:sp>
      <p:sp>
        <p:nvSpPr>
          <p:cNvPr id="51" name="Text Box 8"/>
          <p:cNvSpPr txBox="1">
            <a:spLocks noChangeArrowheads="1"/>
          </p:cNvSpPr>
          <p:nvPr/>
        </p:nvSpPr>
        <p:spPr bwMode="auto">
          <a:xfrm>
            <a:off x="1449979" y="4716721"/>
            <a:ext cx="4318001" cy="1137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>
                <a:solidFill>
                  <a:prstClr val="black"/>
                </a:solidFill>
              </a:defRPr>
            </a:lvl1pPr>
          </a:lstStyle>
          <a:p>
            <a:pPr algn="ctr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上皮组织覆盖身体表面，具有保护、分泌等功能。例如，皮肤上皮组织能保护体表，小肠上皮组织能分泌肠液。 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2" name="Picture 9" descr="上皮组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7" r="27577"/>
          <a:stretch>
            <a:fillRect/>
          </a:stretch>
        </p:blipFill>
        <p:spPr bwMode="auto">
          <a:xfrm>
            <a:off x="2729471" y="2243534"/>
            <a:ext cx="1800000" cy="1800000"/>
          </a:xfrm>
          <a:prstGeom prst="rect">
            <a:avLst/>
          </a:prstGeom>
          <a:noFill/>
          <a:ln w="34925">
            <a:solidFill>
              <a:schemeClr val="tx1">
                <a:lumMod val="75000"/>
                <a:lumOff val="2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6481302" y="4713386"/>
            <a:ext cx="4318000" cy="113710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r>
              <a:rPr lang="zh-CN" altLang="en-US"/>
              <a:t>结缔组织的种类很多，骨组织、血液等都属于结缔组织。结缔组织有支持、连接、保护、营养等功能。 </a:t>
            </a:r>
            <a:endParaRPr lang="zh-CN" altLang="en-US"/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auto">
          <a:xfrm>
            <a:off x="7907946" y="4191705"/>
            <a:ext cx="1464712" cy="5216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r>
              <a:rPr lang="zh-CN" altLang="en-US"/>
              <a:t>结缔组织 </a:t>
            </a:r>
            <a:endParaRPr lang="zh-CN" altLang="en-US"/>
          </a:p>
        </p:txBody>
      </p:sp>
      <p:pic>
        <p:nvPicPr>
          <p:cNvPr id="55" name="Picture 9" descr="人体结缔组织细胞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2" r="28482"/>
          <a:stretch>
            <a:fillRect/>
          </a:stretch>
        </p:blipFill>
        <p:spPr bwMode="auto">
          <a:xfrm>
            <a:off x="7740302" y="2243534"/>
            <a:ext cx="1800000" cy="1800000"/>
          </a:xfrm>
          <a:prstGeom prst="rect">
            <a:avLst/>
          </a:prstGeom>
          <a:noFill/>
          <a:ln w="34925">
            <a:solidFill>
              <a:schemeClr val="tx1">
                <a:lumMod val="75000"/>
                <a:lumOff val="2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9" name="直接连接符 58"/>
          <p:cNvCxnSpPr/>
          <p:nvPr/>
        </p:nvCxnSpPr>
        <p:spPr>
          <a:xfrm flipH="1">
            <a:off x="6096000" y="2084368"/>
            <a:ext cx="0" cy="391833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2727968" y="4191705"/>
            <a:ext cx="1762021" cy="5250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>
                <a:solidFill>
                  <a:prstClr val="black"/>
                </a:solidFill>
              </a:defRPr>
            </a:lvl1pPr>
          </a:lstStyle>
          <a:p>
            <a:pPr algn="ctr"/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上皮组织 </a:t>
            </a:r>
            <a:endParaRPr lang="zh-CN" altLang="en-US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3" name="椭圆 32"/>
          <p:cNvSpPr/>
          <p:nvPr/>
        </p:nvSpPr>
        <p:spPr>
          <a:xfrm>
            <a:off x="4078803" y="3945035"/>
            <a:ext cx="4050868" cy="18843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793735" y="1943752"/>
            <a:ext cx="8604530" cy="412684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479933" y="4748228"/>
            <a:ext cx="1036763" cy="4822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702167" y="4748228"/>
            <a:ext cx="1036763" cy="4822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841208" y="4748228"/>
            <a:ext cx="1036763" cy="4822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3278075" y="2845444"/>
            <a:ext cx="1762086" cy="8196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996928" y="2845444"/>
            <a:ext cx="1762086" cy="81966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75632" y="556153"/>
            <a:ext cx="2193399" cy="553581"/>
          </a:xfrm>
        </p:spPr>
        <p:txBody>
          <a:bodyPr/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脂质的种类</a:t>
            </a:r>
            <a:endParaRPr lang="zh-CN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24282" y="225189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脂质</a:t>
            </a:r>
            <a:endParaRPr lang="zh-CN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35952" y="308856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脂肪</a:t>
            </a:r>
            <a:endParaRPr 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54805" y="308856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磷脂</a:t>
            </a:r>
            <a:endParaRPr 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81072" y="41676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</a:rPr>
              <a:t>固醇</a:t>
            </a:r>
            <a:endParaRPr 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482284" y="4804697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维生素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81968" y="4804697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性激素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921009" y="481540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胆固醇</a:t>
            </a:r>
            <a:endParaRPr 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1_Office 主题​​">
  <a:themeElements>
    <a:clrScheme name="自定义 3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9E5ED"/>
      </a:accent1>
      <a:accent2>
        <a:srgbClr val="FEE599"/>
      </a:accent2>
      <a:accent3>
        <a:srgbClr val="FF999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&#65279;<?xml version="1.0" encoding="utf-8" standalone="yes"?>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��< ? x m l   v e r s i o n = " 1 . 0 " ? > < c t : c o n t e n t T y p e S c h e m a   c t : _ = " "   m a : _ = " "   m a : c o n t e n t T y p e N a m e = " D o c u m e n t "   m a : c o n t e n t T y p e I D = " 0 x 0 1 0 1 0 0 4 D 5 2 0 B 0 6 2 1 0 2 2 B 4 C A 3 7 1 9 3 C E B 4 B D 4 0 0 6 "   m a : c o n t e n t T y p e V e r s i o n = " 1 3 "   m a : c o n t e n t T y p e D e s c r i p t i o n = " C r e a t e   a   n e w   d o c u m e n t . "   m a : c o n t e n t T y p e S c o p e = " "   m a : v e r s i o n I D = " c f e 9 e f 7 3 7 f b 2 a e 6 5 5 4 5 6 f e 4 7 0 e 3 d e 8 8 6 "   x m l n s : c t = " h t t p : / / s c h e m a s . m i c r o s o f t . c o m / o f f i c e / 2 0 0 6 / m e t a d a t a / c o n t e n t T y p e "   x m l n s : m a = " h t t p : / / s c h e m a s . m i c r o s o f t . c o m / o f f i c e / 2 0 0 6 / m e t a d a t a / p r o p e r t i e s / m e t a A t t r i b u t e s " >  
 < x s d : s c h e m a   t a r g e t N a m e s p a c e = " h t t p : / / s c h e m a s . m i c r o s o f t . c o m / o f f i c e / 2 0 0 6 / m e t a d a t a / p r o p e r t i e s "   m a : r o o t = " t r u e "   m a : f i e l d s I D = " 1 f 8 9 1 8 9 2 8 c 2 7 5 8 7 1 3 8 5 1 1 5 b 2 1 9 6 c 7 a 3 9 "   n s 2 : _ = " "   n s 3 : _ = " "   x m l n s : x s d = " h t t p : / / w w w . w 3 . o r g / 2 0 0 1 / X M L S c h e m a "   x m l n s : x s = " h t t p : / / w w w . w 3 . o r g / 2 0 0 1 / X M L S c h e m a "   x m l n s : p = " h t t p : / / s c h e m a s . m i c r o s o f t . c o m / o f f i c e / 2 0 0 6 / m e t a d a t a / p r o p e r t i e s "   x m l n s : n s 2 = " 4 5 e 9 1 f 0 0 - 0 2 5 0 - 4 a 6 0 - 9 7 0 e - f 6 e e 5 3 4 b 4 8 5 a "   x m l n s : n s 3 = " 0 3 9 0 2 0 2 2 - 5 f 0 7 - 4 1 5 b - 9 9 d a - 0 2 f 7 a 8 4 3 c 2 d 0 " >  
 < x s d : i m p o r t   n a m e s p a c e = " 4 5 e 9 1 f 0 0 - 0 2 5 0 - 4 a 6 0 - 9 7 0 e - f 6 e e 5 3 4 b 4 8 5 a " / >  
 < x s d : i m p o r t   n a m e s p a c e = " 0 3 9 0 2 0 2 2 - 5 f 0 7 - 4 1 5 b - 9 9 d a - 0 2 f 7 a 8 4 3 c 2 d 0 " / >  
 < x s d : e l e m e n t   n a m e = " p r o p e r t i e s " >  
 < x s d : c o m p l e x T y p e >  
 < x s d : s e q u e n c e >  
 < x s d : e l e m e n t   n a m e = " d o c u m e n t M a n a g e m e n t " >  
 < x s d : c o m p l e x T y p e >  
 < x s d : a l l >  
 < x s d : e l e m e n t   r e f = " n s 2 : S h a r e d W i t h U s e r s "   m i n O c c u r s = " 0 " / >  
 < x s d : e l e m e n t   r e f = " n s 2 : S h a r e d W i t h D e t a i l s "   m i n O c c u r s = " 0 " / >  
 < x s d : e l e m e n t   r e f = " n s 2 : L a s t S h a r e d B y U s e r "   m i n O c c u r s = " 0 " / >  
 < x s d : e l e m e n t   r e f = " n s 2 : L a s t S h a r e d B y T i m e "   m i n O c c u r s = " 0 " / >  
 < x s d : e l e m e n t   r e f = " n s 3 : M e d i a S e r v i c e M e t a d a t a "   m i n O c c u r s = " 0 " / >  
 < x s d : e l e m e n t   r e f = " n s 3 : M e d i a S e r v i c e F a s t M e t a d a t a "   m i n O c c u r s = " 0 " / >  
 < x s d : e l e m e n t   r e f = " n s 3 : M e d i a S e r v i c e D a t e T a k e n "   m i n O c c u r s = " 0 " / >  
 < x s d : e l e m e n t   r e f = " n s 3 : M e d i a S e r v i c e A u t o T a g s "   m i n O c c u r s = " 0 " / >  
 < x s d : e l e m e n t   r e f = " n s 3 : M e d i a S e r v i c e O C R "   m i n O c c u r s = " 0 " / >  
 < x s d : e l e m e n t   r e f = " n s 3 : M e d i a S e r v i c e E v e n t H a s h C o d e "   m i n O c c u r s = " 0 " / >  
 < x s d : e l e m e n t   r e f = " n s 3 : M e d i a S e r v i c e G e n e r a t i o n T i m e "   m i n O c c u r s = " 0 " / >  
 < x s d : e l e m e n t   r e f = " n s 3 : M e d i a S e r v i c e A u t o K e y P o i n t s "   m i n O c c u r s = " 0 " / >  
 < x s d : e l e m e n t   r e f = " n s 3 : M e d i a S e r v i c e K e y P o i n t s "   m i n O c c u r s = " 0 " / >  
 < / x s d : a l l >  
 < / x s d : c o m p l e x T y p e >  
 < / x s d : e l e m e n t >  
 < / x s d : s e q u e n c e >  
 < / x s d : c o m p l e x T y p e >  
 < / x s d : e l e m e n t >  
 < / x s d : s c h e m a >  
 < x s d : s c h e m a   t a r g e t N a m e s p a c e = " 4 5 e 9 1 f 0 0 - 0 2 5 0 - 4 a 6 0 - 9 7 0 e - f 6 e e 5 3 4 b 4 8 5 a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S h a r e d W i t h U s e r s "   m a : i n d e x = " 8 "   n i l l a b l e = " t r u e "   m a : d i s p l a y N a m e = " S h a r e d   W i t h "   m a : d e s c r i p t i o n = " "   m a : i n t e r n a l N a m e = " S h a r e d W i t h U s e r s "   m a : r e a d O n l y = " t r u e " >  
 < x s d : c o m p l e x T y p e >  
 < x s d : c o m p l e x C o n t e n t >  
 < x s d : e x t e n s i o n   b a s e = " d m s : U s e r M u l t i " >  
 < x s d : s e q u e n c e >  
 < x s d : e l e m e n t   n a m e = " U s e r I n f o "   m i n O c c u r s = " 0 "   m a x O c c u r s = " u n b o u n d e d " >  
 < x s d : c o m p l e x T y p e >  
 < x s d : s e q u e n c e >  
 < x s d : e l e m e n t   n a m e = " D i s p l a y N a m e "   t y p e = " x s d : s t r i n g "   m i n O c c u r s = " 0 " / >  
 < x s d : e l e m e n t   n a m e = " A c c o u n t I d "   t y p e = " d m s : U s e r I d "   m i n O c c u r s = " 0 "   n i l l a b l e = " t r u e " / >  
 < x s d : e l e m e n t   n a m e = " A c c o u n t T y p e "   t y p e = " x s d : s t r i n g "   m i n O c c u r s = " 0 " / >  
 < / x s d : s e q u e n c e >  
 < / x s d : c o m p l e x T y p e >  
 < / x s d : e l e m e n t >  
 < / x s d : s e q u e n c e >  
 < / x s d : e x t e n s i o n >  
 < / x s d : c o m p l e x C o n t e n t >  
 < / x s d : c o m p l e x T y p e >  
 < / x s d : e l e m e n t >  
 < x s d : e l e m e n t   n a m e = " S h a r e d W i t h D e t a i l s "   m a : i n d e x = " 9 "   n i l l a b l e = " t r u e "   m a : d i s p l a y N a m e = " S h a r e d   W i t h   D e t a i l s "   m a : d e s c r i p t i o n = " "   m a : i n t e r n a l N a m e = " S h a r e d W i t h D e t a i l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U s e r "   m a : i n d e x = " 1 0 "   n i l l a b l e = " t r u e "   m a : d i s p l a y N a m e = " L a s t   S h a r e d   B y   U s e r "   m a : d e s c r i p t i o n = " "   m a : i n t e r n a l N a m e = " L a s t S h a r e d B y U s e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L a s t S h a r e d B y T i m e "   m a : i n d e x = " 1 1 "   n i l l a b l e = " t r u e "   m a : d i s p l a y N a m e = " L a s t   S h a r e d   B y   T i m e "   m a : d e s c r i p t i o n = " "   m a : i n t e r n a l N a m e = " L a s t S h a r e d B y T i m e "   m a : r e a d O n l y = " t r u e " >  
 < x s d : s i m p l e T y p e >  
 < x s d : r e s t r i c t i o n   b a s e = " d m s : D a t e T i m e " / >  
 < / x s d : s i m p l e T y p e >  
 < / x s d : e l e m e n t >  
 < / x s d : s c h e m a >  
 < x s d : s c h e m a   t a r g e t N a m e s p a c e = " 0 3 9 0 2 0 2 2 - 5 f 0 7 - 4 1 5 b - 9 9 d a - 0 2 f 7 a 8 4 3 c 2 d 0 "   e l e m e n t F o r m D e f a u l t = " q u a l i f i e d "   x m l n s : x s d = " h t t p : / / w w w . w 3 . o r g / 2 0 0 1 / X M L S c h e m a "   x m l n s : x s = " h t t p : / / w w w . w 3 . o r g / 2 0 0 1 / X M L S c h e m a "   x m l n s : d m s = " h t t p : / / s c h e m a s . m i c r o s o f t . c o m / o f f i c e / 2 0 0 6 / d o c u m e n t M a n a g e m e n t / t y p e s "   x m l n s : p c = " h t t p : / / s c h e m a s . m i c r o s o f t . c o m / o f f i c e / i n f o p a t h / 2 0 0 7 / P a r t n e r C o n t r o l s " >  
 < x s d : i m p o r t   n a m e s p a c e = " h t t p : / / s c h e m a s . m i c r o s o f t . c o m / o f f i c e / 2 0 0 6 / d o c u m e n t M a n a g e m e n t / t y p e s " / >  
 < x s d : i m p o r t   n a m e s p a c e = " h t t p : / / s c h e m a s . m i c r o s o f t . c o m / o f f i c e / i n f o p a t h / 2 0 0 7 / P a r t n e r C o n t r o l s " / >  
 < x s d : e l e m e n t   n a m e = " M e d i a S e r v i c e M e t a d a t a "   m a : i n d e x = " 1 2 "   n i l l a b l e = " t r u e "   m a : d i s p l a y N a m e = " M e d i a S e r v i c e M e t a d a t a "   m a : d e s c r i p t i o n = " "   m a : h i d d e n = " t r u e "   m a : i n t e r n a l N a m e = " M e d i a S e r v i c e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F a s t M e t a d a t a "   m a : i n d e x = " 1 3 "   n i l l a b l e = " t r u e "   m a : d i s p l a y N a m e = " M e d i a S e r v i c e F a s t M e t a d a t a "   m a : d e s c r i p t i o n = " "   m a : h i d d e n = " t r u e "   m a : i n t e r n a l N a m e = " M e d i a S e r v i c e F a s t M e t a d a t a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D a t e T a k e n "   m a : i n d e x = " 1 4 "   n i l l a b l e = " t r u e "   m a : d i s p l a y N a m e = " M e d i a S e r v i c e D a t e T a k e n "   m a : d e s c r i p t i o n = " "   m a : h i d d e n = " t r u e "   m a : i n t e r n a l N a m e = " M e d i a S e r v i c e D a t e T a k e n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T a g s "   m a : i n d e x = " 1 5 "   n i l l a b l e = " t r u e "   m a : d i s p l a y N a m e = " M e d i a S e r v i c e A u t o T a g s "   m a : d e s c r i p t i o n = " "   m a : i n t e r n a l N a m e = " M e d i a S e r v i c e A u t o T a g s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O C R "   m a : i n d e x = " 1 6 "   n i l l a b l e = " t r u e "   m a : d i s p l a y N a m e = " M e d i a S e r v i c e O C R "   m a : d e s c r i p t i o n = " "   m a : i n t e r n a l N a m e = " M e d i a S e r v i c e O C R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x s d : e l e m e n t   n a m e = " M e d i a S e r v i c e E v e n t H a s h C o d e "   m a : i n d e x = " 1 7 "   n i l l a b l e = " t r u e "   m a : d i s p l a y N a m e = " M e d i a S e r v i c e E v e n t H a s h C o d e "   m a : h i d d e n = " t r u e "   m a : i n t e r n a l N a m e = " M e d i a S e r v i c e E v e n t H a s h C o d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G e n e r a t i o n T i m e "   m a : i n d e x = " 1 8 "   n i l l a b l e = " t r u e "   m a : d i s p l a y N a m e = " M e d i a S e r v i c e G e n e r a t i o n T i m e "   m a : h i d d e n = " t r u e "   m a : i n t e r n a l N a m e = " M e d i a S e r v i c e G e n e r a t i o n T i m e "   m a : r e a d O n l y = " t r u e " >  
 < x s d : s i m p l e T y p e >  
 < x s d : r e s t r i c t i o n   b a s e = " d m s : T e x t " / >  
 < / x s d : s i m p l e T y p e >  
 < / x s d : e l e m e n t >  
 < x s d : e l e m e n t   n a m e = " M e d i a S e r v i c e A u t o K e y P o i n t s "   m a : i n d e x = " 1 9 "   n i l l a b l e = " t r u e "   m a : d i s p l a y N a m e = " M e d i a S e r v i c e A u t o K e y P o i n t s "   m a : h i d d e n = " t r u e "   m a : i n t e r n a l N a m e = " M e d i a S e r v i c e A u t o K e y P o i n t s "   m a : r e a d O n l y = " t r u e " >  
 < x s d : s i m p l e T y p e >  
 < x s d : r e s t r i c t i o n   b a s e = " d m s : N o t e " / >  
 < / x s d : s i m p l e T y p e >  
 < / x s d : e l e m e n t >  
 < x s d : e l e m e n t   n a m e = " M e d i a S e r v i c e K e y P o i n t s "   m a : i n d e x = " 2 0 "   n i l l a b l e = " t r u e "   m a : d i s p l a y N a m e = " K e y P o i n t s "   m a : i n t e r n a l N a m e = " M e d i a S e r v i c e K e y P o i n t s "   m a : r e a d O n l y = " t r u e " >  
 < x s d : s i m p l e T y p e >  
 < x s d : r e s t r i c t i o n   b a s e = " d m s : N o t e " >  
 < x s d : m a x L e n g t h   v a l u e = " 2 5 5 " / >  
 < / x s d : r e s t r i c t i o n >  
 < / x s d : s i m p l e T y p e >  
 < / x s d : e l e m e n t >  
 < / x s d : s c h e m a >  
 < x s d : s c h e m a   t a r g e t N a m e s p a c e = " h t t p : / / s c h e m a s . o p e n x m l f o r m a t s . o r g / p a c k a g e / 2 0 0 6 / m e t a d a t a / c o r e - p r o p e r t i e s "   e l e m e n t F o r m D e f a u l t = " q u a l i f i e d "   a t t r i b u t e F o r m D e f a u l t = " u n q u a l i f i e d "   b l o c k D e f a u l t = " # a l l "   x m l n s = " h t t p : / / s c h e m a s . o p e n x m l f o r m a t s . o r g / p a c k a g e / 2 0 0 6 / m e t a d a t a / c o r e - p r o p e r t i e s "   x m l n s : x s d = " h t t p : / / w w w . w 3 . o r g / 2 0 0 1 / X M L S c h e m a "   x m l n s : x s i = " h t t p : / / w w w . w 3 . o r g / 2 0 0 1 / X M L S c h e m a - i n s t a n c e "   x m l n s : d c = " h t t p : / / p u r l . o r g / d c / e l e m e n t s / 1 . 1 / "   x m l n s : d c t e r m s = " h t t p : / / p u r l . o r g / d c / t e r m s / "   x m l n s : o d o c = " h t t p : / / s c h e m a s . m i c r o s o f t . c o m / i n t e r n a l / o b d " >  
 < x s d : i m p o r t   n a m e s p a c e = " h t t p : / / p u r l . o r g / d c / e l e m e n t s / 1 . 1 / "   s c h e m a L o c a t i o n = " h t t p : / / d u b l i n c o r e . o r g / s c h e m a s / x m l s / q d c / 2 0 0 3 / 0 4 / 0 2 / d c . x s d " / >  
 < x s d : i m p o r t   n a m e s p a c e = " h t t p : / / p u r l . o r g / d c / t e r m s / "   s c h e m a L o c a t i o n = " h t t p : / / d u b l i n c o r e . o r g / s c h e m a s / x m l s / q d c / 2 0 0 3 / 0 4 / 0 2 / d c t e r m s . x s d " / >  
 < x s d : e l e m e n t   n a m e = " c o r e P r o p e r t i e s "   t y p e = " C T _ c o r e P r o p e r t i e s " / >  
 < x s d : c o m p l e x T y p e   n a m e = " C T _ c o r e P r o p e r t i e s " >  
 < x s d : a l l >  
 < x s d : e l e m e n t   r e f = " d c : c r e a t o r "   m i n O c c u r s = " 0 "   m a x O c c u r s = " 1 " / >  
 < x s d : e l e m e n t   r e f = " d c t e r m s : c r e a t e d "   m i n O c c u r s = " 0 "   m a x O c c u r s = " 1 " / >  
 < x s d : e l e m e n t   r e f = " d c : i d e n t i f i e r "   m i n O c c u r s = " 0 "   m a x O c c u r s = " 1 " / >  
 < x s d : e l e m e n t   n a m e = " c o n t e n t T y p e "   m i n O c c u r s = " 0 "   m a x O c c u r s = " 1 "   t y p e = " x s d : s t r i n g "   m a : i n d e x = " 0 "   m a : d i s p l a y N a m e = " C o n t e n t   T y p e " / >  
 < x s d : e l e m e n t   r e f = " d c : t i t l e "   m i n O c c u r s = " 0 "   m a x O c c u r s = " 1 "   m a : i n d e x = " 4 "   m a : d i s p l a y N a m e = " T i t l e " / >  
 < x s d : e l e m e n t   r e f = " d c : s u b j e c t "   m i n O c c u r s = " 0 "   m a x O c c u r s = " 1 " / >  
 < x s d : e l e m e n t   r e f = " d c : d e s c r i p t i o n "   m i n O c c u r s = " 0 "   m a x O c c u r s = " 1 " / >  
 < x s d : e l e m e n t   n a m e = " k e y w o r d s "   m i n O c c u r s = " 0 "   m a x O c c u r s = " 1 "   t y p e = " x s d : s t r i n g " / >  
 < x s d : e l e m e n t   r e f = " d c : l a n g u a g e "   m i n O c c u r s = " 0 "   m a x O c c u r s = " 1 " / >  
 < x s d : e l e m e n t   n a m e = " c a t e g o r y "   m i n O c c u r s = " 0 "   m a x O c c u r s = " 1 "   t y p e = " x s d : s t r i n g " / >  
 < x s d : e l e m e n t   n a m e = " v e r s i o n "   m i n O c c u r s = " 0 "   m a x O c c u r s = " 1 "   t y p e = " x s d : s t r i n g " / >  
 < x s d : e l e m e n t   n a m e = " r e v i s i o n "   m i n O c c u r s = " 0 "   m a x O c c u r s = " 1 "   t y p e = " x s d : s t r i n g " >  
 < x s d : a n n o t a t i o n >  
 < x s d : d o c u m e n t a t i o n >  
                                                 T h i s   v a l u e   i n d i c a t e s   t h e   n u m b e r   o f   s a v e s   o r   r e v i s i o n s .   T h e   a p p l i c a t i o n   i s   r e s p o n s i b l e   f o r   u p d a t i n g   t h i s   v a l u e   a f t e r   e a c h   r e v i s i o n .  
                                         < / x s d : d o c u m e n t a t i o n >  
 < / x s d : a n n o t a t i o n >  
 < / x s d : e l e m e n t >  
 < x s d : e l e m e n t   n a m e = " l a s t M o d i f i e d B y "   m i n O c c u r s = " 0 "   m a x O c c u r s = " 1 "   t y p e = " x s d : s t r i n g " / >  
 < x s d : e l e m e n t   r e f = " d c t e r m s : m o d i f i e d "   m i n O c c u r s = " 0 "   m a x O c c u r s = " 1 " / >  
 < x s d : e l e m e n t   n a m e = " c o n t e n t S t a t u s "   m i n O c c u r s = " 0 "   m a x O c c u r s = " 1 "   t y p e = " x s d : s t r i n g " / >  
 < / x s d : a l l >  
 < / x s d : c o m p l e x T y p e >  
 < / x s d : s c h e m a >  
 < x s : s c h e m a   t a r g e t N a m e s p a c e = " h t t p : / / s c h e m a s . m i c r o s o f t . c o m / o f f i c e / i n f o p a t h / 2 0 0 7 / P a r t n e r C o n t r o l s "   e l e m e n t F o r m D e f a u l t = " q u a l i f i e d "   a t t r i b u t e F o r m D e f a u l t = " u n q u a l i f i e d "   x m l n s : p c = " h t t p : / / s c h e m a s . m i c r o s o f t . c o m / o f f i c e / i n f o p a t h / 2 0 0 7 / P a r t n e r C o n t r o l s "   x m l n s : x s = " h t t p : / / w w w . w 3 . o r g / 2 0 0 1 / X M L S c h e m a " >  
 < x s : e l e m e n t   n a m e = " P e r s o n " >  
 < x s : c o m p l e x T y p e >  
 < x s : s e q u e n c e >  
 < x s : e l e m e n t   r e f = " p c : D i s p l a y N a m e "   m i n O c c u r s = " 0 " > < / x s : e l e m e n t >  
 < x s : e l e m e n t   r e f = " p c : A c c o u n t I d "   m i n O c c u r s = " 0 " > < / x s : e l e m e n t >  
 < x s : e l e m e n t   r e f = " p c : A c c o u n t T y p e "   m i n O c c u r s = " 0 " > < / x s : e l e m e n t >  
 < / x s : s e q u e n c e >  
 < / x s : c o m p l e x T y p e >  
 < / x s : e l e m e n t >  
 < x s : e l e m e n t   n a m e = " D i s p l a y N a m e "   t y p e = " x s : s t r i n g " > < / x s : e l e m e n t >  
 < x s : e l e m e n t   n a m e = " A c c o u n t I d "   t y p e = " x s : s t r i n g " > < / x s : e l e m e n t >  
 < x s : e l e m e n t   n a m e = " A c c o u n t T y p e "   t y p e = " x s : s t r i n g " > < / x s : e l e m e n t >  
 < x s : e l e m e n t   n a m e = " B D C A s s o c i a t e d E n t i t y " >  
 < x s : c o m p l e x T y p e >  
 < x s : s e q u e n c e >  
 < x s : e l e m e n t   r e f = " p c : B D C E n t i t y "   m i n O c c u r s = " 0 "   m a x O c c u r s = " u n b o u n d e d " > < / x s : e l e m e n t >  
 < / x s : s e q u e n c e >  
 < x s : a t t r i b u t e   r e f = " p c : E n t i t y N a m e s p a c e " > < / x s : a t t r i b u t e >  
 < x s : a t t r i b u t e   r e f = " p c : E n t i t y N a m e " > < / x s : a t t r i b u t e >  
 < x s : a t t r i b u t e   r e f = " p c : S y s t e m I n s t a n c e N a m e " > < / x s : a t t r i b u t e >  
 < x s : a t t r i b u t e   r e f = " p c : A s s o c i a t i o n N a m e " > < / x s : a t t r i b u t e >  
 < / x s : c o m p l e x T y p e >  
 < / x s : e l e m e n t >  
 < x s : a t t r i b u t e   n a m e = " E n t i t y N a m e s p a c e "   t y p e = " x s : s t r i n g " > < / x s : a t t r i b u t e >  
 < x s : a t t r i b u t e   n a m e = " E n t i t y N a m e "   t y p e = " x s : s t r i n g " > < / x s : a t t r i b u t e >  
 < x s : a t t r i b u t e   n a m e = " S y s t e m I n s t a n c e N a m e "   t y p e = " x s : s t r i n g " > < / x s : a t t r i b u t e >  
 < x s : a t t r i b u t e   n a m e = " A s s o c i a t i o n N a m e "   t y p e = " x s : s t r i n g " > < / x s : a t t r i b u t e >  
 < x s : e l e m e n t   n a m e = " B D C E n t i t y " >  
 < x s : c o m p l e x T y p e >  
 < x s : s e q u e n c e >  
 < x s : e l e m e n t   r e f = " p c : E n t i t y D i s p l a y N a m e "   m i n O c c u r s = " 0 " > < / x s : e l e m e n t >  
 < x s : e l e m e n t   r e f = " p c : E n t i t y I n s t a n c e R e f e r e n c e "   m i n O c c u r s = " 0 " > < / x s : e l e m e n t >  
 < x s : e l e m e n t   r e f = " p c : E n t i t y I d 1 "   m i n O c c u r s = " 0 " > < / x s : e l e m e n t >  
 < x s : e l e m e n t   r e f = " p c : E n t i t y I d 2 "   m i n O c c u r s = " 0 " > < / x s : e l e m e n t >  
 < x s : e l e m e n t   r e f = " p c : E n t i t y I d 3 "   m i n O c c u r s = " 0 " > < / x s : e l e m e n t >  
 < x s : e l e m e n t   r e f = " p c : E n t i t y I d 4 "   m i n O c c u r s = " 0 " > < / x s : e l e m e n t >  
 < x s : e l e m e n t   r e f = " p c : E n t i t y I d 5 "   m i n O c c u r s = " 0 " > < / x s : e l e m e n t >  
 < / x s : s e q u e n c e >  
 < / x s : c o m p l e x T y p e >  
 < / x s : e l e m e n t >  
 < x s : e l e m e n t   n a m e = " E n t i t y D i s p l a y N a m e "   t y p e = " x s : s t r i n g " > < / x s : e l e m e n t >  
 < x s : e l e m e n t   n a m e = " E n t i t y I n s t a n c e R e f e r e n c e "   t y p e = " x s : s t r i n g " > < / x s : e l e m e n t >  
 < x s : e l e m e n t   n a m e = " E n t i t y I d 1 "   t y p e = " x s : s t r i n g " > < / x s : e l e m e n t >  
 < x s : e l e m e n t   n a m e = " E n t i t y I d 2 "   t y p e = " x s : s t r i n g " > < / x s : e l e m e n t >  
 < x s : e l e m e n t   n a m e = " E n t i t y I d 3 "   t y p e = " x s : s t r i n g " > < / x s : e l e m e n t >  
 < x s : e l e m e n t   n a m e = " E n t i t y I d 4 "   t y p e = " x s : s t r i n g " > < / x s : e l e m e n t >  
 < x s : e l e m e n t   n a m e = " E n t i t y I d 5 "   t y p e = " x s : s t r i n g " > < / x s : e l e m e n t >  
 < x s : e l e m e n t   n a m e = " T e r m s " >  
 < x s : c o m p l e x T y p e >  
 < x s : s e q u e n c e >  
 < x s : e l e m e n t   r e f = " p c : T e r m I n f o "   m i n O c c u r s = " 0 "   m a x O c c u r s = " u n b o u n d e d " > < / x s : e l e m e n t >  
 < / x s : s e q u e n c e >  
 < / x s : c o m p l e x T y p e >  
 < / x s : e l e m e n t >  
 < x s : e l e m e n t   n a m e = " T e r m I n f o " >  
 < x s : c o m p l e x T y p e >  
 < x s : s e q u e n c e >  
 < x s : e l e m e n t   r e f = " p c : T e r m N a m e "   m i n O c c u r s = " 0 " > < / x s : e l e m e n t >  
 < x s : e l e m e n t   r e f = " p c : T e r m I d "   m i n O c c u r s = " 0 " > < / x s : e l e m e n t >  
 < / x s : s e q u e n c e >  
 < / x s : c o m p l e x T y p e >  
 < / x s : e l e m e n t >  
 < x s : e l e m e n t   n a m e = " T e r m N a m e "   t y p e = " x s : s t r i n g " > < / x s : e l e m e n t >  
 < x s : e l e m e n t   n a m e = " T e r m I d "   t y p e = " x s : s t r i n g " > < / x s : e l e m e n t >  
 < / x s : s c h e m a >  
 < / c t : c o n t e n t T y p e S c h e m a > 
</file>

<file path=customXml/item2.xml>��< ? m s o - c o n t e n t T y p e ? > < F o r m T e m p l a t e s   x m l n s = " h t t p : / / s c h e m a s . m i c r o s o f t . c o m / s h a r e p o i n t / v 3 / c o n t e n t t y p e / f o r m s " > < D i s p l a y > D o c u m e n t L i b r a r y F o r m < / D i s p l a y > < E d i t > D o c u m e n t L i b r a r y F o r m < / E d i t > < N e w > D o c u m e n t L i b r a r y F o r m < / N e w > < / F o r m T e m p l a t e s > 
</file>

<file path=customXml/item3.xml>��< ? x m l   v e r s i o n = " 1 . 0 " ? > < p : p r o p e r t i e s   x m l n s : p = " h t t p : / / s c h e m a s . m i c r o s o f t . c o m / o f f i c e / 2 0 0 6 / m e t a d a t a / p r o p e r t i e s "   x m l n s : x s i = " h t t p : / / w w w . w 3 . o r g / 2 0 0 1 / X M L S c h e m a - i n s t a n c e "   x m l n s : p c = " h t t p : / / s c h e m a s . m i c r o s o f t . c o m / o f f i c e / i n f o p a t h / 2 0 0 7 / P a r t n e r C o n t r o l s " > < d o c u m e n t M a n a g e m e n t / > < / p : p r o p e r t i e s > 
</file>

<file path=customXml/itemProps1.xml><?xml version="1.0" encoding="utf-8"?>
<ds:datastoreItem xmlns:ds="http://schemas.openxmlformats.org/officeDocument/2006/customXml" ds:itemID="{42716168-7D7B-46DA-8B05-8D0E40A450CC}">
  <ds:schemaRefs/>
</ds:datastoreItem>
</file>

<file path=customXml/itemProps2.xml><?xml version="1.0" encoding="utf-8"?>
<ds:datastoreItem xmlns:ds="http://schemas.openxmlformats.org/officeDocument/2006/customXml" ds:itemID="{97563139-CE62-4089-B6B6-A030EC1B246B}">
  <ds:schemaRefs/>
</ds:datastoreItem>
</file>

<file path=customXml/itemProps3.xml><?xml version="1.0" encoding="utf-8"?>
<ds:datastoreItem xmlns:ds="http://schemas.openxmlformats.org/officeDocument/2006/customXml" ds:itemID="{88EE33DF-39C7-4B81-96B3-52286B0F03A9}">
  <ds:schemaRefs/>
</ds:datastoreItem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173</Paragraphs>
  <Slides>26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5">
      <vt:lpstr>Arial</vt:lpstr>
      <vt:lpstr>微软雅黑</vt:lpstr>
      <vt:lpstr>等线 Light</vt:lpstr>
      <vt:lpstr>等线</vt:lpstr>
      <vt:lpstr>Segoe UI Light</vt:lpstr>
      <vt:lpstr>Century Gothic</vt:lpstr>
      <vt:lpstr>宋体</vt:lpstr>
      <vt:lpstr>Times New Roman</vt:lpstr>
      <vt:lpstr>1_Office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Weisheng Zhu</dc:creator>
  <cp:lastModifiedBy>明天 </cp:lastModifiedBy>
  <cp:revision>3</cp:revision>
  <dcterms:created xsi:type="dcterms:W3CDTF">2019-08-19T07:30:00Z</dcterms:created>
  <dcterms:modified xsi:type="dcterms:W3CDTF">2023-10-16T16:15:01Z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ontentTypeId">
    <vt:lpwstr>0x0101004D520B0621022B4CA37193CEB4BD4006</vt:lpwstr>
  </property>
  <property fmtid="{D5CDD505-2E9C-101B-9397-08002B2CF9AE}" pid="3" name="ICV">
    <vt:lpwstr>0EE3A9B12B6B43E1A06722179CB1C5FE_12</vt:lpwstr>
  </property>
  <property fmtid="{D5CDD505-2E9C-101B-9397-08002B2CF9AE}" pid="4" name="KSOProductBuildVer">
    <vt:lpwstr>2052-12.1.0.15712</vt:lpwstr>
  </property>
  <property fmtid="{D5CDD505-2E9C-101B-9397-08002B2CF9AE}" pid="5" name="MSIP_Label_f42aa342-8706-4288-bd11-ebb85995028c_ActionId">
    <vt:lpwstr>423e1048-e9f6-4858-a025-37493a4162f5</vt:lpwstr>
  </property>
  <property fmtid="{D5CDD505-2E9C-101B-9397-08002B2CF9AE}" pid="6" name="MSIP_Label_f42aa342-8706-4288-bd11-ebb85995028c_Application">
    <vt:lpwstr>Microsoft Azure Information Protection</vt:lpwstr>
  </property>
  <property fmtid="{D5CDD505-2E9C-101B-9397-08002B2CF9AE}" pid="7" name="MSIP_Label_f42aa342-8706-4288-bd11-ebb85995028c_Enabled">
    <vt:lpwstr>True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MSIP_Label_f42aa342-8706-4288-bd11-ebb85995028c_Name">
    <vt:lpwstr>General</vt:lpwstr>
  </property>
  <property fmtid="{D5CDD505-2E9C-101B-9397-08002B2CF9AE}" pid="10" name="MSIP_Label_f42aa342-8706-4288-bd11-ebb85995028c_Owner">
    <vt:lpwstr>t-weiszh@microsoft.com</vt:lpwstr>
  </property>
  <property fmtid="{D5CDD505-2E9C-101B-9397-08002B2CF9AE}" pid="11" name="MSIP_Label_f42aa342-8706-4288-bd11-ebb85995028c_SetDate">
    <vt:lpwstr>2019-08-19T08:41:05.1913746Z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Sensitivity">
    <vt:lpwstr>General</vt:lpwstr>
  </property>
</Properties>
</file>